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7"/>
  </p:notesMasterIdLst>
  <p:sldIdLst>
    <p:sldId id="256" r:id="rId2"/>
    <p:sldId id="257" r:id="rId3"/>
    <p:sldId id="294" r:id="rId4"/>
    <p:sldId id="298" r:id="rId5"/>
    <p:sldId id="299" r:id="rId6"/>
    <p:sldId id="295" r:id="rId7"/>
    <p:sldId id="300" r:id="rId8"/>
    <p:sldId id="301" r:id="rId9"/>
    <p:sldId id="296" r:id="rId10"/>
    <p:sldId id="302" r:id="rId11"/>
    <p:sldId id="303" r:id="rId12"/>
    <p:sldId id="297" r:id="rId13"/>
    <p:sldId id="264" r:id="rId14"/>
    <p:sldId id="258" r:id="rId15"/>
    <p:sldId id="268" r:id="rId16"/>
  </p:sldIdLst>
  <p:sldSz cx="9144000" cy="5143500" type="screen16x9"/>
  <p:notesSz cx="6858000" cy="9144000"/>
  <p:embeddedFontLst>
    <p:embeddedFont>
      <p:font typeface="Dancing Script" charset="0"/>
      <p:regular r:id="rId18"/>
      <p:bold r:id="rId19"/>
    </p:embeddedFon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Delius Swash Caps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246DCE7-A669-413E-9EFF-27B6AAF50234}">
  <a:tblStyle styleId="{B246DCE7-A669-413E-9EFF-27B6AAF502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845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g13a9dff8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0" name="Google Shape;3810;g13a9dff85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a259dcb6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a259dcb6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d1982dd69e_0_20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d1982dd69e_0_20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gd1982dd69e_0_2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0" name="Google Shape;3680;gd1982dd69e_0_2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d1982dd69e_0_19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d1982dd69e_0_19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d1982dd69e_0_23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d1982dd69e_0_23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2_1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30"/>
          <p:cNvSpPr txBox="1">
            <a:spLocks noGrp="1"/>
          </p:cNvSpPr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30"/>
          <p:cNvSpPr txBox="1">
            <a:spLocks noGrp="1"/>
          </p:cNvSpPr>
          <p:nvPr>
            <p:ph type="subTitle" idx="1"/>
          </p:nvPr>
        </p:nvSpPr>
        <p:spPr>
          <a:xfrm flipH="1">
            <a:off x="4318975" y="2526750"/>
            <a:ext cx="3959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30"/>
          <p:cNvSpPr/>
          <p:nvPr/>
        </p:nvSpPr>
        <p:spPr>
          <a:xfrm flipH="1">
            <a:off x="7071213" y="576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>
            <a:off x="3335425" y="4879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flipH="1">
            <a:off x="2561325" y="5763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>
            <a:off x="7254300" y="45274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>
            <a:off x="48420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336825" y="4085613"/>
            <a:ext cx="311900" cy="3147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4572000" y="1036450"/>
            <a:ext cx="730975" cy="238525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5594875" y="3812425"/>
            <a:ext cx="529900" cy="149350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_2_2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23" name="Google Shape;1323;p3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31"/>
          <p:cNvSpPr txBox="1">
            <a:spLocks noGrp="1"/>
          </p:cNvSpPr>
          <p:nvPr>
            <p:ph type="title"/>
          </p:nvPr>
        </p:nvSpPr>
        <p:spPr>
          <a:xfrm flipH="1">
            <a:off x="865691" y="1771400"/>
            <a:ext cx="3959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31"/>
          <p:cNvSpPr txBox="1">
            <a:spLocks noGrp="1"/>
          </p:cNvSpPr>
          <p:nvPr>
            <p:ph type="subTitle" idx="1"/>
          </p:nvPr>
        </p:nvSpPr>
        <p:spPr>
          <a:xfrm flipH="1">
            <a:off x="865871" y="2566100"/>
            <a:ext cx="39591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31"/>
          <p:cNvSpPr/>
          <p:nvPr/>
        </p:nvSpPr>
        <p:spPr>
          <a:xfrm>
            <a:off x="8157838" y="27523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1"/>
          <p:cNvSpPr/>
          <p:nvPr/>
        </p:nvSpPr>
        <p:spPr>
          <a:xfrm>
            <a:off x="6830913" y="3570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1"/>
          <p:cNvSpPr/>
          <p:nvPr/>
        </p:nvSpPr>
        <p:spPr>
          <a:xfrm>
            <a:off x="178600" y="29655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1"/>
          <p:cNvSpPr/>
          <p:nvPr/>
        </p:nvSpPr>
        <p:spPr>
          <a:xfrm>
            <a:off x="2503575" y="41827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1"/>
          <p:cNvSpPr/>
          <p:nvPr/>
        </p:nvSpPr>
        <p:spPr>
          <a:xfrm>
            <a:off x="653250" y="7605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1"/>
          <p:cNvSpPr/>
          <p:nvPr/>
        </p:nvSpPr>
        <p:spPr>
          <a:xfrm>
            <a:off x="653250" y="41416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31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1357" name="Google Shape;1357;p3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31"/>
          <p:cNvGrpSpPr/>
          <p:nvPr/>
        </p:nvGrpSpPr>
        <p:grpSpPr>
          <a:xfrm>
            <a:off x="3214984" y="795408"/>
            <a:ext cx="686239" cy="223927"/>
            <a:chOff x="3798300" y="2287225"/>
            <a:chExt cx="730975" cy="238525"/>
          </a:xfrm>
        </p:grpSpPr>
        <p:sp>
          <p:nvSpPr>
            <p:cNvPr id="1362" name="Google Shape;1362;p3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1365" name="Google Shape;1365;p31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2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39" name="Google Shape;1139;p2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27"/>
          <p:cNvSpPr txBox="1">
            <a:spLocks noGrp="1"/>
          </p:cNvSpPr>
          <p:nvPr>
            <p:ph type="title"/>
          </p:nvPr>
        </p:nvSpPr>
        <p:spPr>
          <a:xfrm flipH="1">
            <a:off x="5574175" y="968750"/>
            <a:ext cx="2856600" cy="21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27"/>
          <p:cNvSpPr txBox="1">
            <a:spLocks noGrp="1"/>
          </p:cNvSpPr>
          <p:nvPr>
            <p:ph type="subTitle" idx="1"/>
          </p:nvPr>
        </p:nvSpPr>
        <p:spPr>
          <a:xfrm flipH="1">
            <a:off x="4790550" y="3235162"/>
            <a:ext cx="36402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7"/>
          <p:cNvSpPr/>
          <p:nvPr/>
        </p:nvSpPr>
        <p:spPr>
          <a:xfrm>
            <a:off x="6334238" y="5928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7"/>
          <p:cNvSpPr/>
          <p:nvPr/>
        </p:nvSpPr>
        <p:spPr>
          <a:xfrm>
            <a:off x="4363363" y="39942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27"/>
          <p:cNvGrpSpPr/>
          <p:nvPr/>
        </p:nvGrpSpPr>
        <p:grpSpPr>
          <a:xfrm>
            <a:off x="8430750" y="4407838"/>
            <a:ext cx="311900" cy="314700"/>
            <a:chOff x="8571050" y="1873050"/>
            <a:chExt cx="311900" cy="314700"/>
          </a:xfrm>
        </p:grpSpPr>
        <p:sp>
          <p:nvSpPr>
            <p:cNvPr id="1169" name="Google Shape;1169;p2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7"/>
          <p:cNvGrpSpPr/>
          <p:nvPr/>
        </p:nvGrpSpPr>
        <p:grpSpPr>
          <a:xfrm>
            <a:off x="6405150" y="4490525"/>
            <a:ext cx="529900" cy="149350"/>
            <a:chOff x="3898800" y="2624300"/>
            <a:chExt cx="529900" cy="149350"/>
          </a:xfrm>
        </p:grpSpPr>
        <p:sp>
          <p:nvSpPr>
            <p:cNvPr id="1174" name="Google Shape;1174;p2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2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29" name="Google Shape;1229;p2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29"/>
          <p:cNvSpPr txBox="1">
            <a:spLocks noGrp="1"/>
          </p:cNvSpPr>
          <p:nvPr>
            <p:ph type="title"/>
          </p:nvPr>
        </p:nvSpPr>
        <p:spPr>
          <a:xfrm flipH="1">
            <a:off x="865700" y="1771400"/>
            <a:ext cx="39600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9"/>
          <p:cNvSpPr txBox="1">
            <a:spLocks noGrp="1"/>
          </p:cNvSpPr>
          <p:nvPr>
            <p:ph type="subTitle" idx="1"/>
          </p:nvPr>
        </p:nvSpPr>
        <p:spPr>
          <a:xfrm flipH="1">
            <a:off x="865800" y="2566100"/>
            <a:ext cx="3960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9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9"/>
          <p:cNvSpPr/>
          <p:nvPr/>
        </p:nvSpPr>
        <p:spPr>
          <a:xfrm>
            <a:off x="265775" y="3113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9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3359325" y="10197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29"/>
          <p:cNvGrpSpPr/>
          <p:nvPr/>
        </p:nvGrpSpPr>
        <p:grpSpPr>
          <a:xfrm>
            <a:off x="3791875" y="3813588"/>
            <a:ext cx="311900" cy="314700"/>
            <a:chOff x="8571050" y="1873050"/>
            <a:chExt cx="311900" cy="314700"/>
          </a:xfrm>
        </p:grpSpPr>
        <p:sp>
          <p:nvSpPr>
            <p:cNvPr id="1264" name="Google Shape;1264;p2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877850" y="4192275"/>
            <a:ext cx="730975" cy="238525"/>
            <a:chOff x="3798300" y="2287225"/>
            <a:chExt cx="730975" cy="238525"/>
          </a:xfrm>
        </p:grpSpPr>
        <p:sp>
          <p:nvSpPr>
            <p:cNvPr id="1269" name="Google Shape;1269;p2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8165825" y="3896275"/>
            <a:ext cx="529900" cy="149350"/>
            <a:chOff x="3898800" y="2624300"/>
            <a:chExt cx="529900" cy="149350"/>
          </a:xfrm>
        </p:grpSpPr>
        <p:sp>
          <p:nvSpPr>
            <p:cNvPr id="1272" name="Google Shape;1272;p2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2" r:id="rId7"/>
    <p:sldLayoutId id="2147483673" r:id="rId8"/>
    <p:sldLayoutId id="2147483675" r:id="rId9"/>
    <p:sldLayoutId id="2147483676" r:id="rId10"/>
    <p:sldLayoutId id="2147483677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2987824" y="761800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Model </a:t>
            </a:r>
            <a:r>
              <a:rPr lang="en-US" sz="3200" dirty="0" err="1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Pembelajaran</a:t>
            </a:r>
            <a:r>
              <a:rPr lang="en-US" sz="3200" dirty="0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 PKN </a:t>
            </a:r>
            <a:r>
              <a:rPr lang="en-US" sz="3200" dirty="0" err="1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dan</a:t>
            </a:r>
            <a:r>
              <a:rPr lang="en-US" sz="3200" dirty="0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 Model </a:t>
            </a:r>
            <a:r>
              <a:rPr lang="en-US" sz="3200" dirty="0" err="1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Pembelajaran</a:t>
            </a:r>
            <a:r>
              <a:rPr lang="en-US" sz="3200" dirty="0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highlight>
                  <a:schemeClr val="dk2"/>
                </a:highlight>
                <a:latin typeface="Constantia" pitchFamily="18" charset="0"/>
              </a:rPr>
              <a:t>Tematik</a:t>
            </a:r>
            <a:endParaRPr sz="3200" dirty="0">
              <a:solidFill>
                <a:schemeClr val="dk1"/>
              </a:solidFill>
              <a:highlight>
                <a:schemeClr val="dk2"/>
              </a:highlight>
              <a:latin typeface="Constantia" pitchFamily="18" charset="0"/>
            </a:endParaRPr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1"/>
          </p:nvPr>
        </p:nvSpPr>
        <p:spPr>
          <a:xfrm>
            <a:off x="3707904" y="2801267"/>
            <a:ext cx="4252200" cy="15666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nstantia" pitchFamily="18" charset="0"/>
              </a:rPr>
              <a:t>   KELOMPOK 6 :</a:t>
            </a:r>
          </a:p>
          <a:p>
            <a:pPr algn="just"/>
            <a:r>
              <a:rPr lang="en-US" dirty="0" smtClean="0">
                <a:latin typeface="Constantia" pitchFamily="18" charset="0"/>
              </a:rPr>
              <a:t>GALATIA GALUH IVANKA</a:t>
            </a:r>
            <a:r>
              <a:rPr lang="id-ID" dirty="0" smtClean="0">
                <a:latin typeface="Constantia" pitchFamily="18" charset="0"/>
              </a:rPr>
              <a:t> (</a:t>
            </a:r>
            <a:r>
              <a:rPr lang="id-ID" dirty="0">
                <a:latin typeface="Constantia" pitchFamily="18" charset="0"/>
              </a:rPr>
              <a:t>2113053039)</a:t>
            </a:r>
            <a:endParaRPr lang="en-US" dirty="0">
              <a:latin typeface="Constantia" pitchFamily="18" charset="0"/>
            </a:endParaRPr>
          </a:p>
          <a:p>
            <a:pPr algn="just"/>
            <a:r>
              <a:rPr lang="en-US" dirty="0" smtClean="0">
                <a:latin typeface="Constantia" pitchFamily="18" charset="0"/>
              </a:rPr>
              <a:t>IIN KURNIAWATI</a:t>
            </a:r>
            <a:r>
              <a:rPr lang="id-ID" dirty="0" smtClean="0">
                <a:latin typeface="Constantia" pitchFamily="18" charset="0"/>
              </a:rPr>
              <a:t> (2</a:t>
            </a:r>
            <a:r>
              <a:rPr lang="en-US" dirty="0" smtClean="0">
                <a:latin typeface="Constantia" pitchFamily="18" charset="0"/>
              </a:rPr>
              <a:t>113053086</a:t>
            </a:r>
            <a:r>
              <a:rPr lang="id-ID" dirty="0" smtClean="0">
                <a:latin typeface="Constantia" pitchFamily="18" charset="0"/>
              </a:rPr>
              <a:t>)</a:t>
            </a:r>
            <a:endParaRPr lang="en-US" dirty="0">
              <a:latin typeface="Constantia" pitchFamily="18" charset="0"/>
            </a:endParaRPr>
          </a:p>
          <a:p>
            <a:pPr algn="just"/>
            <a:r>
              <a:rPr lang="en-US" dirty="0" smtClean="0">
                <a:latin typeface="Constantia" pitchFamily="18" charset="0"/>
              </a:rPr>
              <a:t>YOSA ELVITA</a:t>
            </a:r>
            <a:r>
              <a:rPr lang="id-ID" dirty="0" smtClean="0">
                <a:latin typeface="Constantia" pitchFamily="18" charset="0"/>
              </a:rPr>
              <a:t> (</a:t>
            </a:r>
            <a:r>
              <a:rPr lang="id-ID" dirty="0">
                <a:latin typeface="Constantia" pitchFamily="18" charset="0"/>
              </a:rPr>
              <a:t>2113053154)</a:t>
            </a:r>
            <a:endParaRPr lang="en-US" dirty="0">
              <a:latin typeface="Constantia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tantia" pitchFamily="18" charset="0"/>
            </a:endParaRPr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683568" y="483518"/>
            <a:ext cx="7717500" cy="43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6" name="Google Shape;1936;p50"/>
          <p:cNvSpPr txBox="1">
            <a:spLocks noGrp="1"/>
          </p:cNvSpPr>
          <p:nvPr>
            <p:ph type="body" idx="1"/>
          </p:nvPr>
        </p:nvSpPr>
        <p:spPr>
          <a:xfrm>
            <a:off x="971600" y="1102780"/>
            <a:ext cx="7056784" cy="3310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dibahas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media,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guru.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dibahas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Silabus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RPP.</a:t>
            </a:r>
          </a:p>
          <a:p>
            <a:pPr marL="152400" indent="0" algn="just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dikelas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Depdiknas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2004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Carey, 1976;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apersepsi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pembuka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penyampaian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informasi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partisipasi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siswa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penutup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8532440" y="1999789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1158398" y="3273602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635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723403" y="56124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Persiapan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Tematik</a:t>
            </a:r>
            <a:endParaRPr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0" name="Google Shape;1960;p51"/>
          <p:cNvSpPr txBox="1">
            <a:spLocks noGrp="1"/>
          </p:cNvSpPr>
          <p:nvPr>
            <p:ph type="subTitle" idx="1"/>
          </p:nvPr>
        </p:nvSpPr>
        <p:spPr>
          <a:xfrm>
            <a:off x="2218982" y="1379750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tema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51555" y="1259997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64" name="Google Shape;1964;p51"/>
          <p:cNvSpPr txBox="1">
            <a:spLocks noGrp="1"/>
          </p:cNvSpPr>
          <p:nvPr>
            <p:ph type="subTitle" idx="5"/>
          </p:nvPr>
        </p:nvSpPr>
        <p:spPr>
          <a:xfrm>
            <a:off x="5868144" y="2279656"/>
            <a:ext cx="2722989" cy="12626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800" dirty="0" err="1"/>
              <a:t>Penyusunan</a:t>
            </a:r>
            <a:r>
              <a:rPr lang="en-US" sz="1800" dirty="0"/>
              <a:t> </a:t>
            </a:r>
            <a:r>
              <a:rPr lang="en-US" sz="1800" dirty="0" err="1"/>
              <a:t>Rencana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/</a:t>
            </a:r>
            <a:r>
              <a:rPr lang="en-US" sz="1800" dirty="0" err="1"/>
              <a:t>Disain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Tematik</a:t>
            </a:r>
            <a:endParaRPr lang="en-US" sz="1800" dirty="0"/>
          </a:p>
          <a:p>
            <a:pPr marL="0" indent="0">
              <a:buSzPts val="1100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6"/>
          </p:nvPr>
        </p:nvSpPr>
        <p:spPr>
          <a:xfrm>
            <a:off x="4778238" y="1259484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967" name="Google Shape;1967;p51"/>
          <p:cNvSpPr txBox="1">
            <a:spLocks noGrp="1"/>
          </p:cNvSpPr>
          <p:nvPr>
            <p:ph type="subTitle" idx="8"/>
          </p:nvPr>
        </p:nvSpPr>
        <p:spPr>
          <a:xfrm>
            <a:off x="2195736" y="2531173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800" dirty="0" err="1"/>
              <a:t>Penjabaran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smtClean="0"/>
              <a:t>indicator</a:t>
            </a:r>
            <a:endParaRPr lang="en-US" sz="1800" dirty="0"/>
          </a:p>
        </p:txBody>
      </p:sp>
      <p:sp>
        <p:nvSpPr>
          <p:cNvPr id="1968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51555" y="2384516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970" name="Google Shape;1970;p51"/>
          <p:cNvSpPr txBox="1">
            <a:spLocks noGrp="1"/>
          </p:cNvSpPr>
          <p:nvPr>
            <p:ph type="subTitle" idx="14"/>
          </p:nvPr>
        </p:nvSpPr>
        <p:spPr>
          <a:xfrm>
            <a:off x="5868144" y="1221938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800" dirty="0" err="1"/>
              <a:t>Penyusunan</a:t>
            </a:r>
            <a:r>
              <a:rPr lang="en-US" sz="1800" dirty="0"/>
              <a:t> </a:t>
            </a:r>
            <a:r>
              <a:rPr lang="en-US" sz="1800" dirty="0" err="1" smtClean="0"/>
              <a:t>Silabus</a:t>
            </a:r>
            <a:endParaRPr lang="en-US" sz="1800" dirty="0"/>
          </a:p>
        </p:txBody>
      </p:sp>
      <p:sp>
        <p:nvSpPr>
          <p:cNvPr id="1971" name="Google Shape;1971;p51"/>
          <p:cNvSpPr txBox="1">
            <a:spLocks noGrp="1"/>
          </p:cNvSpPr>
          <p:nvPr>
            <p:ph type="title" idx="15"/>
          </p:nvPr>
        </p:nvSpPr>
        <p:spPr>
          <a:xfrm>
            <a:off x="4810012" y="2406616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115517" y="1272324"/>
            <a:ext cx="900900" cy="824524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51"/>
          <p:cNvGrpSpPr/>
          <p:nvPr/>
        </p:nvGrpSpPr>
        <p:grpSpPr>
          <a:xfrm>
            <a:off x="1127810" y="2387892"/>
            <a:ext cx="900900" cy="824524"/>
            <a:chOff x="-164200" y="1462250"/>
            <a:chExt cx="1037425" cy="949475"/>
          </a:xfrm>
        </p:grpSpPr>
        <p:sp>
          <p:nvSpPr>
            <p:cNvPr id="199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1"/>
          <p:cNvGrpSpPr/>
          <p:nvPr/>
        </p:nvGrpSpPr>
        <p:grpSpPr>
          <a:xfrm>
            <a:off x="4742200" y="1259997"/>
            <a:ext cx="900900" cy="824524"/>
            <a:chOff x="-164200" y="1462250"/>
            <a:chExt cx="1037425" cy="949475"/>
          </a:xfrm>
        </p:grpSpPr>
        <p:sp>
          <p:nvSpPr>
            <p:cNvPr id="2025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1"/>
          <p:cNvGrpSpPr/>
          <p:nvPr/>
        </p:nvGrpSpPr>
        <p:grpSpPr>
          <a:xfrm>
            <a:off x="4756163" y="2390801"/>
            <a:ext cx="900900" cy="824524"/>
            <a:chOff x="-164200" y="1462250"/>
            <a:chExt cx="1037425" cy="949475"/>
          </a:xfrm>
        </p:grpSpPr>
        <p:sp>
          <p:nvSpPr>
            <p:cNvPr id="2051" name="Google Shape;2051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73091" y="3505584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61" name="Google Shape;1998;p51"/>
          <p:cNvGrpSpPr/>
          <p:nvPr/>
        </p:nvGrpSpPr>
        <p:grpSpPr>
          <a:xfrm>
            <a:off x="1111891" y="3530521"/>
            <a:ext cx="900900" cy="824524"/>
            <a:chOff x="-164200" y="1462250"/>
            <a:chExt cx="1037425" cy="949475"/>
          </a:xfrm>
        </p:grpSpPr>
        <p:sp>
          <p:nvSpPr>
            <p:cNvPr id="162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967;p51"/>
          <p:cNvSpPr txBox="1">
            <a:spLocks/>
          </p:cNvSpPr>
          <p:nvPr/>
        </p:nvSpPr>
        <p:spPr>
          <a:xfrm>
            <a:off x="2218982" y="3634287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marL="0" indent="0">
              <a:buSzPts val="1100"/>
            </a:pP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 smtClean="0"/>
              <a:t>Tema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596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76"/>
          <p:cNvSpPr txBox="1">
            <a:spLocks noGrp="1"/>
          </p:cNvSpPr>
          <p:nvPr>
            <p:ph type="subTitle" idx="1"/>
          </p:nvPr>
        </p:nvSpPr>
        <p:spPr>
          <a:xfrm flipH="1">
            <a:off x="760406" y="1264780"/>
            <a:ext cx="4608511" cy="431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 smtClean="0">
                <a:latin typeface="Constantia" pitchFamily="18" charset="0"/>
              </a:rPr>
              <a:t>Tahap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en-US" sz="2400" b="1" dirty="0" err="1" smtClean="0">
                <a:latin typeface="Constantia" pitchFamily="18" charset="0"/>
              </a:rPr>
              <a:t>Pelaksanaan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en-US" sz="2400" b="1" dirty="0" err="1" smtClean="0">
                <a:latin typeface="Constantia" pitchFamily="18" charset="0"/>
              </a:rPr>
              <a:t>Tematik</a:t>
            </a:r>
            <a:endParaRPr sz="2400" b="1" dirty="0">
              <a:latin typeface="Constantia" pitchFamily="18" charset="0"/>
            </a:endParaRPr>
          </a:p>
        </p:txBody>
      </p:sp>
      <p:grpSp>
        <p:nvGrpSpPr>
          <p:cNvPr id="3814" name="Google Shape;3814;p76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3815" name="Google Shape;3815;p7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7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7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7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7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7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7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7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7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7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7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7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7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7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7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7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7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7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7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7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7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7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7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7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76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3849" name="Google Shape;3849;p7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7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7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7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7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7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7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7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7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7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9" name="Google Shape;3859;p76"/>
          <p:cNvGrpSpPr/>
          <p:nvPr/>
        </p:nvGrpSpPr>
        <p:grpSpPr>
          <a:xfrm>
            <a:off x="5426434" y="1019320"/>
            <a:ext cx="1728787" cy="3163439"/>
            <a:chOff x="5426434" y="1019320"/>
            <a:chExt cx="1728787" cy="3163439"/>
          </a:xfrm>
        </p:grpSpPr>
        <p:sp>
          <p:nvSpPr>
            <p:cNvPr id="3860" name="Google Shape;3860;p76"/>
            <p:cNvSpPr/>
            <p:nvPr/>
          </p:nvSpPr>
          <p:spPr>
            <a:xfrm>
              <a:off x="5485684" y="1078160"/>
              <a:ext cx="1669537" cy="3104599"/>
            </a:xfrm>
            <a:custGeom>
              <a:avLst/>
              <a:gdLst/>
              <a:ahLst/>
              <a:cxnLst/>
              <a:rect l="l" t="t" r="r" b="b"/>
              <a:pathLst>
                <a:path w="43817" h="78727" extrusionOk="0">
                  <a:moveTo>
                    <a:pt x="21887" y="70619"/>
                  </a:moveTo>
                  <a:cubicBezTo>
                    <a:pt x="23442" y="70619"/>
                    <a:pt x="24660" y="71879"/>
                    <a:pt x="24660" y="73391"/>
                  </a:cubicBezTo>
                  <a:cubicBezTo>
                    <a:pt x="24660" y="74946"/>
                    <a:pt x="23442" y="76164"/>
                    <a:pt x="21887" y="76164"/>
                  </a:cubicBezTo>
                  <a:cubicBezTo>
                    <a:pt x="20375" y="76164"/>
                    <a:pt x="19115" y="74946"/>
                    <a:pt x="19115" y="73391"/>
                  </a:cubicBezTo>
                  <a:cubicBezTo>
                    <a:pt x="19115" y="71879"/>
                    <a:pt x="20375" y="70619"/>
                    <a:pt x="21887" y="70619"/>
                  </a:cubicBezTo>
                  <a:close/>
                  <a:moveTo>
                    <a:pt x="5756" y="0"/>
                  </a:moveTo>
                  <a:cubicBezTo>
                    <a:pt x="2563" y="0"/>
                    <a:pt x="0" y="2563"/>
                    <a:pt x="0" y="5756"/>
                  </a:cubicBezTo>
                  <a:lnTo>
                    <a:pt x="0" y="72971"/>
                  </a:lnTo>
                  <a:cubicBezTo>
                    <a:pt x="0" y="76122"/>
                    <a:pt x="2563" y="78727"/>
                    <a:pt x="5756" y="78727"/>
                  </a:cubicBezTo>
                  <a:lnTo>
                    <a:pt x="38061" y="78727"/>
                  </a:lnTo>
                  <a:cubicBezTo>
                    <a:pt x="41254" y="78727"/>
                    <a:pt x="43816" y="76164"/>
                    <a:pt x="43816" y="72971"/>
                  </a:cubicBezTo>
                  <a:lnTo>
                    <a:pt x="43816" y="5756"/>
                  </a:lnTo>
                  <a:cubicBezTo>
                    <a:pt x="43816" y="2563"/>
                    <a:pt x="41254" y="0"/>
                    <a:pt x="38061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1" name="Google Shape;3861;p76"/>
            <p:cNvGrpSpPr/>
            <p:nvPr/>
          </p:nvGrpSpPr>
          <p:grpSpPr>
            <a:xfrm>
              <a:off x="5426434" y="1019320"/>
              <a:ext cx="1669575" cy="3104878"/>
              <a:chOff x="1723980" y="699099"/>
              <a:chExt cx="2013720" cy="3744878"/>
            </a:xfrm>
          </p:grpSpPr>
          <p:grpSp>
            <p:nvGrpSpPr>
              <p:cNvPr id="3862" name="Google Shape;3862;p76"/>
              <p:cNvGrpSpPr/>
              <p:nvPr/>
            </p:nvGrpSpPr>
            <p:grpSpPr>
              <a:xfrm>
                <a:off x="1723980" y="699099"/>
                <a:ext cx="2013720" cy="3744453"/>
                <a:chOff x="1723980" y="699524"/>
                <a:chExt cx="2013720" cy="3744453"/>
              </a:xfrm>
            </p:grpSpPr>
            <p:sp>
              <p:nvSpPr>
                <p:cNvPr id="3863" name="Google Shape;3863;p76"/>
                <p:cNvSpPr/>
                <p:nvPr/>
              </p:nvSpPr>
              <p:spPr>
                <a:xfrm>
                  <a:off x="2559088" y="4017375"/>
                  <a:ext cx="343500" cy="343500"/>
                </a:xfrm>
                <a:prstGeom prst="ellipse">
                  <a:avLst/>
                </a:prstGeom>
                <a:solidFill>
                  <a:srgbClr val="FFFFFF"/>
                </a:solidFill>
                <a:ln w="15240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4" name="Google Shape;3864;p76"/>
                <p:cNvSpPr/>
                <p:nvPr/>
              </p:nvSpPr>
              <p:spPr>
                <a:xfrm>
                  <a:off x="1723980" y="699524"/>
                  <a:ext cx="2013720" cy="3744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7" h="78727" extrusionOk="0">
                      <a:moveTo>
                        <a:pt x="21887" y="70619"/>
                      </a:moveTo>
                      <a:cubicBezTo>
                        <a:pt x="23442" y="70619"/>
                        <a:pt x="24660" y="71879"/>
                        <a:pt x="24660" y="73391"/>
                      </a:cubicBezTo>
                      <a:cubicBezTo>
                        <a:pt x="24660" y="74946"/>
                        <a:pt x="23442" y="76164"/>
                        <a:pt x="21887" y="76164"/>
                      </a:cubicBezTo>
                      <a:cubicBezTo>
                        <a:pt x="20375" y="76164"/>
                        <a:pt x="19115" y="74946"/>
                        <a:pt x="19115" y="73391"/>
                      </a:cubicBezTo>
                      <a:cubicBezTo>
                        <a:pt x="19115" y="71879"/>
                        <a:pt x="20375" y="70619"/>
                        <a:pt x="21887" y="70619"/>
                      </a:cubicBezTo>
                      <a:close/>
                      <a:moveTo>
                        <a:pt x="5756" y="0"/>
                      </a:moveTo>
                      <a:cubicBezTo>
                        <a:pt x="2563" y="0"/>
                        <a:pt x="0" y="2563"/>
                        <a:pt x="0" y="5756"/>
                      </a:cubicBezTo>
                      <a:lnTo>
                        <a:pt x="0" y="72971"/>
                      </a:lnTo>
                      <a:cubicBezTo>
                        <a:pt x="0" y="76122"/>
                        <a:pt x="2563" y="78727"/>
                        <a:pt x="5756" y="78727"/>
                      </a:cubicBezTo>
                      <a:lnTo>
                        <a:pt x="38061" y="78727"/>
                      </a:lnTo>
                      <a:cubicBezTo>
                        <a:pt x="41254" y="78727"/>
                        <a:pt x="43816" y="76164"/>
                        <a:pt x="43816" y="72971"/>
                      </a:cubicBezTo>
                      <a:lnTo>
                        <a:pt x="43816" y="5756"/>
                      </a:lnTo>
                      <a:cubicBezTo>
                        <a:pt x="43816" y="2563"/>
                        <a:pt x="41254" y="0"/>
                        <a:pt x="380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5240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5" name="Google Shape;3865;p76"/>
              <p:cNvGrpSpPr/>
              <p:nvPr/>
            </p:nvGrpSpPr>
            <p:grpSpPr>
              <a:xfrm>
                <a:off x="1723980" y="699524"/>
                <a:ext cx="2013720" cy="3744453"/>
                <a:chOff x="1723980" y="699524"/>
                <a:chExt cx="2013720" cy="3744453"/>
              </a:xfrm>
            </p:grpSpPr>
            <p:sp>
              <p:nvSpPr>
                <p:cNvPr id="3866" name="Google Shape;3866;p76"/>
                <p:cNvSpPr/>
                <p:nvPr/>
              </p:nvSpPr>
              <p:spPr>
                <a:xfrm>
                  <a:off x="2559088" y="4017375"/>
                  <a:ext cx="343500" cy="3435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7" name="Google Shape;3867;p76"/>
                <p:cNvSpPr/>
                <p:nvPr/>
              </p:nvSpPr>
              <p:spPr>
                <a:xfrm>
                  <a:off x="1723980" y="699524"/>
                  <a:ext cx="2013720" cy="3744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7" h="78727" extrusionOk="0">
                      <a:moveTo>
                        <a:pt x="21887" y="70619"/>
                      </a:moveTo>
                      <a:cubicBezTo>
                        <a:pt x="23442" y="70619"/>
                        <a:pt x="24660" y="71879"/>
                        <a:pt x="24660" y="73391"/>
                      </a:cubicBezTo>
                      <a:cubicBezTo>
                        <a:pt x="24660" y="74946"/>
                        <a:pt x="23442" y="76164"/>
                        <a:pt x="21887" y="76164"/>
                      </a:cubicBezTo>
                      <a:cubicBezTo>
                        <a:pt x="20375" y="76164"/>
                        <a:pt x="19115" y="74946"/>
                        <a:pt x="19115" y="73391"/>
                      </a:cubicBezTo>
                      <a:cubicBezTo>
                        <a:pt x="19115" y="71879"/>
                        <a:pt x="20375" y="70619"/>
                        <a:pt x="21887" y="70619"/>
                      </a:cubicBezTo>
                      <a:close/>
                      <a:moveTo>
                        <a:pt x="5756" y="0"/>
                      </a:moveTo>
                      <a:cubicBezTo>
                        <a:pt x="2563" y="0"/>
                        <a:pt x="0" y="2563"/>
                        <a:pt x="0" y="5756"/>
                      </a:cubicBezTo>
                      <a:lnTo>
                        <a:pt x="0" y="72971"/>
                      </a:lnTo>
                      <a:cubicBezTo>
                        <a:pt x="0" y="76122"/>
                        <a:pt x="2563" y="78727"/>
                        <a:pt x="5756" y="78727"/>
                      </a:cubicBezTo>
                      <a:lnTo>
                        <a:pt x="38061" y="78727"/>
                      </a:lnTo>
                      <a:cubicBezTo>
                        <a:pt x="41254" y="78727"/>
                        <a:pt x="43816" y="76164"/>
                        <a:pt x="43816" y="72971"/>
                      </a:cubicBezTo>
                      <a:lnTo>
                        <a:pt x="43816" y="5756"/>
                      </a:lnTo>
                      <a:cubicBezTo>
                        <a:pt x="43816" y="2563"/>
                        <a:pt x="41254" y="0"/>
                        <a:pt x="380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868" name="Google Shape;3868;p76"/>
          <p:cNvPicPr preferRelativeResize="0"/>
          <p:nvPr/>
        </p:nvPicPr>
        <p:blipFill rotWithShape="1">
          <a:blip r:embed="rId3">
            <a:alphaModFix/>
          </a:blip>
          <a:srcRect l="15153" t="39368" r="62080"/>
          <a:stretch/>
        </p:blipFill>
        <p:spPr>
          <a:xfrm>
            <a:off x="5510175" y="1456995"/>
            <a:ext cx="1502018" cy="225010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3813;p76"/>
          <p:cNvSpPr txBox="1">
            <a:spLocks/>
          </p:cNvSpPr>
          <p:nvPr/>
        </p:nvSpPr>
        <p:spPr>
          <a:xfrm flipH="1">
            <a:off x="829913" y="1921661"/>
            <a:ext cx="4608511" cy="226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6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marL="139700" lvl="0" indent="0"/>
            <a:r>
              <a:rPr lang="en-US" sz="2000" dirty="0" smtClean="0"/>
              <a:t>1.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endParaRPr lang="en-US" sz="2000" dirty="0" smtClean="0"/>
          </a:p>
          <a:p>
            <a:pPr marL="139700" lvl="0" indent="0"/>
            <a:endParaRPr lang="en-US" sz="2000" dirty="0"/>
          </a:p>
          <a:p>
            <a:pPr lvl="0"/>
            <a:r>
              <a:rPr lang="en-US" sz="2000" dirty="0" smtClean="0"/>
              <a:t>2.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Inti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3.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Penutup</a:t>
            </a:r>
            <a:endParaRPr lang="en-US" sz="2000" dirty="0"/>
          </a:p>
          <a:p>
            <a:pPr marL="0" indent="0" algn="ctr">
              <a:buSzPts val="1100"/>
              <a:buFont typeface="Arial"/>
              <a:buNone/>
            </a:pPr>
            <a:endParaRPr lang="en-US" sz="20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57"/>
          <p:cNvSpPr txBox="1">
            <a:spLocks noGrp="1"/>
          </p:cNvSpPr>
          <p:nvPr>
            <p:ph type="subTitle" idx="1"/>
          </p:nvPr>
        </p:nvSpPr>
        <p:spPr>
          <a:xfrm>
            <a:off x="2123728" y="1790642"/>
            <a:ext cx="2223000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600" dirty="0" err="1"/>
              <a:t>M</a:t>
            </a:r>
            <a:r>
              <a:rPr lang="en-US" sz="1600" dirty="0" err="1" smtClean="0"/>
              <a:t>engetahui</a:t>
            </a:r>
            <a:r>
              <a:rPr lang="en-US" sz="1600" dirty="0" smtClean="0"/>
              <a:t> </a:t>
            </a:r>
            <a:r>
              <a:rPr lang="en-US" sz="1600" dirty="0" err="1"/>
              <a:t>percapaian</a:t>
            </a:r>
            <a:r>
              <a:rPr lang="en-US" sz="1600" dirty="0"/>
              <a:t> </a:t>
            </a:r>
            <a:r>
              <a:rPr lang="en-US" sz="1600" dirty="0" err="1"/>
              <a:t>indikator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endParaRPr sz="1600" dirty="0">
              <a:latin typeface="Constantia" pitchFamily="18" charset="0"/>
            </a:endParaRPr>
          </a:p>
        </p:txBody>
      </p:sp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940021" y="448701"/>
            <a:ext cx="7342436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Tematik</a:t>
            </a:r>
            <a:endParaRPr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7" name="Google Shape;2487;p57"/>
          <p:cNvSpPr txBox="1">
            <a:spLocks noGrp="1"/>
          </p:cNvSpPr>
          <p:nvPr>
            <p:ph type="subTitle" idx="4"/>
          </p:nvPr>
        </p:nvSpPr>
        <p:spPr>
          <a:xfrm>
            <a:off x="5364874" y="1915799"/>
            <a:ext cx="3249178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algn="l">
              <a:lnSpc>
                <a:spcPct val="100000"/>
              </a:lnSpc>
            </a:pPr>
            <a:r>
              <a:rPr lang="en-US" dirty="0" smtClean="0"/>
              <a:t>      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sz="1200" dirty="0"/>
          </a:p>
          <a:p>
            <a:endParaRPr lang="en-US" sz="1600" dirty="0">
              <a:latin typeface="Constantia" pitchFamily="18" charset="0"/>
            </a:endParaRPr>
          </a:p>
        </p:txBody>
      </p:sp>
      <p:sp>
        <p:nvSpPr>
          <p:cNvPr id="2489" name="Google Shape;2489;p57"/>
          <p:cNvSpPr txBox="1">
            <a:spLocks noGrp="1"/>
          </p:cNvSpPr>
          <p:nvPr>
            <p:ph type="subTitle" idx="6"/>
          </p:nvPr>
        </p:nvSpPr>
        <p:spPr>
          <a:xfrm>
            <a:off x="2123728" y="3291051"/>
            <a:ext cx="2223000" cy="671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600" dirty="0" err="1"/>
              <a:t>M</a:t>
            </a:r>
            <a:r>
              <a:rPr lang="en-US" sz="1600" dirty="0" err="1" smtClean="0"/>
              <a:t>emperoleh</a:t>
            </a:r>
            <a:r>
              <a:rPr lang="en-US" sz="1600" dirty="0" smtClean="0"/>
              <a:t> </a:t>
            </a:r>
            <a:r>
              <a:rPr lang="en-US" sz="1600" dirty="0" err="1"/>
              <a:t>umpan</a:t>
            </a:r>
            <a:r>
              <a:rPr lang="en-US" sz="1600" dirty="0"/>
              <a:t> </a:t>
            </a:r>
            <a:r>
              <a:rPr lang="en-US" sz="1600" dirty="0" err="1"/>
              <a:t>balik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guru</a:t>
            </a:r>
            <a:endParaRPr sz="1600" dirty="0">
              <a:latin typeface="Constantia" pitchFamily="18" charset="0"/>
            </a:endParaRPr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5796136" y="3128609"/>
            <a:ext cx="2223000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600" dirty="0" err="1"/>
              <a:t>S</a:t>
            </a:r>
            <a:r>
              <a:rPr lang="en-US" sz="1600" dirty="0" err="1" smtClean="0"/>
              <a:t>ebagai</a:t>
            </a:r>
            <a:r>
              <a:rPr lang="en-US" sz="1600" dirty="0" smtClean="0"/>
              <a:t> </a:t>
            </a:r>
            <a:r>
              <a:rPr lang="en-US" sz="1600" dirty="0" err="1"/>
              <a:t>acuan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tindak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</a:p>
        </p:txBody>
      </p:sp>
      <p:grpSp>
        <p:nvGrpSpPr>
          <p:cNvPr id="2492" name="Google Shape;2492;p57"/>
          <p:cNvGrpSpPr/>
          <p:nvPr/>
        </p:nvGrpSpPr>
        <p:grpSpPr>
          <a:xfrm>
            <a:off x="5045574" y="2015401"/>
            <a:ext cx="619062" cy="333196"/>
            <a:chOff x="1190000" y="1443025"/>
            <a:chExt cx="5241850" cy="2821300"/>
          </a:xfrm>
        </p:grpSpPr>
        <p:sp>
          <p:nvSpPr>
            <p:cNvPr id="2493" name="Google Shape;2493;p57"/>
            <p:cNvSpPr/>
            <p:nvPr/>
          </p:nvSpPr>
          <p:spPr>
            <a:xfrm>
              <a:off x="1190000" y="1443025"/>
              <a:ext cx="5241850" cy="2821300"/>
            </a:xfrm>
            <a:custGeom>
              <a:avLst/>
              <a:gdLst/>
              <a:ahLst/>
              <a:cxnLst/>
              <a:rect l="l" t="t" r="r" b="b"/>
              <a:pathLst>
                <a:path w="209674" h="112852" extrusionOk="0">
                  <a:moveTo>
                    <a:pt x="53528" y="39374"/>
                  </a:moveTo>
                  <a:lnTo>
                    <a:pt x="55586" y="72975"/>
                  </a:lnTo>
                  <a:cubicBezTo>
                    <a:pt x="51444" y="73220"/>
                    <a:pt x="47278" y="73368"/>
                    <a:pt x="43160" y="73441"/>
                  </a:cubicBezTo>
                  <a:cubicBezTo>
                    <a:pt x="42376" y="62290"/>
                    <a:pt x="42107" y="50991"/>
                    <a:pt x="42278" y="39790"/>
                  </a:cubicBezTo>
                  <a:cubicBezTo>
                    <a:pt x="46003" y="39643"/>
                    <a:pt x="49753" y="39496"/>
                    <a:pt x="53528" y="39374"/>
                  </a:cubicBezTo>
                  <a:close/>
                  <a:moveTo>
                    <a:pt x="79703" y="38541"/>
                  </a:moveTo>
                  <a:cubicBezTo>
                    <a:pt x="80855" y="50158"/>
                    <a:pt x="82056" y="62118"/>
                    <a:pt x="81590" y="73931"/>
                  </a:cubicBezTo>
                  <a:cubicBezTo>
                    <a:pt x="77179" y="73858"/>
                    <a:pt x="72718" y="73637"/>
                    <a:pt x="68331" y="73269"/>
                  </a:cubicBezTo>
                  <a:cubicBezTo>
                    <a:pt x="68086" y="61848"/>
                    <a:pt x="68208" y="50280"/>
                    <a:pt x="68699" y="38859"/>
                  </a:cubicBezTo>
                  <a:cubicBezTo>
                    <a:pt x="72350" y="38737"/>
                    <a:pt x="76027" y="38639"/>
                    <a:pt x="79703" y="38541"/>
                  </a:cubicBezTo>
                  <a:close/>
                  <a:moveTo>
                    <a:pt x="127985" y="38222"/>
                  </a:moveTo>
                  <a:cubicBezTo>
                    <a:pt x="132348" y="38271"/>
                    <a:pt x="136686" y="38393"/>
                    <a:pt x="141024" y="38516"/>
                  </a:cubicBezTo>
                  <a:lnTo>
                    <a:pt x="140705" y="74348"/>
                  </a:lnTo>
                  <a:lnTo>
                    <a:pt x="127422" y="74348"/>
                  </a:lnTo>
                  <a:lnTo>
                    <a:pt x="127985" y="38222"/>
                  </a:lnTo>
                  <a:close/>
                  <a:moveTo>
                    <a:pt x="156489" y="39178"/>
                  </a:moveTo>
                  <a:cubicBezTo>
                    <a:pt x="160165" y="39374"/>
                    <a:pt x="163842" y="39594"/>
                    <a:pt x="167518" y="39864"/>
                  </a:cubicBezTo>
                  <a:cubicBezTo>
                    <a:pt x="168278" y="51702"/>
                    <a:pt x="168229" y="63662"/>
                    <a:pt x="167371" y="75500"/>
                  </a:cubicBezTo>
                  <a:cubicBezTo>
                    <a:pt x="165749" y="75561"/>
                    <a:pt x="164123" y="75592"/>
                    <a:pt x="162496" y="75592"/>
                  </a:cubicBezTo>
                  <a:cubicBezTo>
                    <a:pt x="160214" y="75592"/>
                    <a:pt x="157931" y="75531"/>
                    <a:pt x="155656" y="75402"/>
                  </a:cubicBezTo>
                  <a:cubicBezTo>
                    <a:pt x="154920" y="63343"/>
                    <a:pt x="155215" y="51187"/>
                    <a:pt x="156489" y="39178"/>
                  </a:cubicBezTo>
                  <a:close/>
                  <a:moveTo>
                    <a:pt x="38185" y="39938"/>
                  </a:moveTo>
                  <a:cubicBezTo>
                    <a:pt x="37989" y="51187"/>
                    <a:pt x="38283" y="62559"/>
                    <a:pt x="39067" y="73760"/>
                  </a:cubicBezTo>
                  <a:cubicBezTo>
                    <a:pt x="39116" y="74397"/>
                    <a:pt x="39215" y="75892"/>
                    <a:pt x="40440" y="76823"/>
                  </a:cubicBezTo>
                  <a:cubicBezTo>
                    <a:pt x="41273" y="77485"/>
                    <a:pt x="42205" y="77534"/>
                    <a:pt x="42842" y="77534"/>
                  </a:cubicBezTo>
                  <a:lnTo>
                    <a:pt x="43062" y="77534"/>
                  </a:lnTo>
                  <a:cubicBezTo>
                    <a:pt x="44484" y="77509"/>
                    <a:pt x="45905" y="77485"/>
                    <a:pt x="47327" y="77436"/>
                  </a:cubicBezTo>
                  <a:lnTo>
                    <a:pt x="47400" y="106920"/>
                  </a:lnTo>
                  <a:lnTo>
                    <a:pt x="27205" y="106675"/>
                  </a:lnTo>
                  <a:cubicBezTo>
                    <a:pt x="27205" y="106650"/>
                    <a:pt x="27205" y="106601"/>
                    <a:pt x="27205" y="106552"/>
                  </a:cubicBezTo>
                  <a:lnTo>
                    <a:pt x="25955" y="44570"/>
                  </a:lnTo>
                  <a:cubicBezTo>
                    <a:pt x="25931" y="43614"/>
                    <a:pt x="25906" y="42535"/>
                    <a:pt x="26274" y="41849"/>
                  </a:cubicBezTo>
                  <a:cubicBezTo>
                    <a:pt x="26985" y="40550"/>
                    <a:pt x="29337" y="40305"/>
                    <a:pt x="31323" y="40207"/>
                  </a:cubicBezTo>
                  <a:cubicBezTo>
                    <a:pt x="33602" y="40134"/>
                    <a:pt x="35881" y="40036"/>
                    <a:pt x="38185" y="39938"/>
                  </a:cubicBezTo>
                  <a:close/>
                  <a:moveTo>
                    <a:pt x="64581" y="38982"/>
                  </a:moveTo>
                  <a:lnTo>
                    <a:pt x="64581" y="38982"/>
                  </a:lnTo>
                  <a:cubicBezTo>
                    <a:pt x="64091" y="50574"/>
                    <a:pt x="63968" y="62314"/>
                    <a:pt x="64238" y="73907"/>
                  </a:cubicBezTo>
                  <a:cubicBezTo>
                    <a:pt x="64262" y="74348"/>
                    <a:pt x="64287" y="75157"/>
                    <a:pt x="64802" y="75941"/>
                  </a:cubicBezTo>
                  <a:cubicBezTo>
                    <a:pt x="65659" y="77166"/>
                    <a:pt x="67106" y="77289"/>
                    <a:pt x="67645" y="77338"/>
                  </a:cubicBezTo>
                  <a:cubicBezTo>
                    <a:pt x="69752" y="77509"/>
                    <a:pt x="71885" y="77657"/>
                    <a:pt x="74017" y="77755"/>
                  </a:cubicBezTo>
                  <a:lnTo>
                    <a:pt x="73943" y="107239"/>
                  </a:lnTo>
                  <a:lnTo>
                    <a:pt x="51493" y="106969"/>
                  </a:lnTo>
                  <a:lnTo>
                    <a:pt x="51420" y="77289"/>
                  </a:lnTo>
                  <a:cubicBezTo>
                    <a:pt x="53577" y="77191"/>
                    <a:pt x="55733" y="77068"/>
                    <a:pt x="57890" y="76921"/>
                  </a:cubicBezTo>
                  <a:cubicBezTo>
                    <a:pt x="59018" y="76848"/>
                    <a:pt x="59875" y="75892"/>
                    <a:pt x="59802" y="74765"/>
                  </a:cubicBezTo>
                  <a:lnTo>
                    <a:pt x="57621" y="39227"/>
                  </a:lnTo>
                  <a:cubicBezTo>
                    <a:pt x="59949" y="39129"/>
                    <a:pt x="62253" y="39055"/>
                    <a:pt x="64581" y="38982"/>
                  </a:cubicBezTo>
                  <a:close/>
                  <a:moveTo>
                    <a:pt x="102325" y="38148"/>
                  </a:moveTo>
                  <a:lnTo>
                    <a:pt x="98795" y="107557"/>
                  </a:lnTo>
                  <a:lnTo>
                    <a:pt x="78036" y="107288"/>
                  </a:lnTo>
                  <a:lnTo>
                    <a:pt x="78110" y="77926"/>
                  </a:lnTo>
                  <a:cubicBezTo>
                    <a:pt x="79924" y="78000"/>
                    <a:pt x="81737" y="78049"/>
                    <a:pt x="83526" y="78049"/>
                  </a:cubicBezTo>
                  <a:lnTo>
                    <a:pt x="83551" y="78049"/>
                  </a:lnTo>
                  <a:cubicBezTo>
                    <a:pt x="84629" y="78049"/>
                    <a:pt x="85536" y="77191"/>
                    <a:pt x="85585" y="76112"/>
                  </a:cubicBezTo>
                  <a:cubicBezTo>
                    <a:pt x="86296" y="63466"/>
                    <a:pt x="85046" y="50746"/>
                    <a:pt x="83796" y="38443"/>
                  </a:cubicBezTo>
                  <a:cubicBezTo>
                    <a:pt x="89972" y="38295"/>
                    <a:pt x="96148" y="38197"/>
                    <a:pt x="102325" y="38148"/>
                  </a:cubicBezTo>
                  <a:close/>
                  <a:moveTo>
                    <a:pt x="111106" y="38090"/>
                  </a:moveTo>
                  <a:cubicBezTo>
                    <a:pt x="115375" y="38090"/>
                    <a:pt x="119640" y="38113"/>
                    <a:pt x="123892" y="38148"/>
                  </a:cubicBezTo>
                  <a:lnTo>
                    <a:pt x="123304" y="76358"/>
                  </a:lnTo>
                  <a:cubicBezTo>
                    <a:pt x="123280" y="76897"/>
                    <a:pt x="123500" y="77436"/>
                    <a:pt x="123892" y="77828"/>
                  </a:cubicBezTo>
                  <a:cubicBezTo>
                    <a:pt x="124260" y="78220"/>
                    <a:pt x="124799" y="78441"/>
                    <a:pt x="125338" y="78441"/>
                  </a:cubicBezTo>
                  <a:lnTo>
                    <a:pt x="131245" y="78441"/>
                  </a:lnTo>
                  <a:lnTo>
                    <a:pt x="131171" y="107949"/>
                  </a:lnTo>
                  <a:lnTo>
                    <a:pt x="102888" y="107606"/>
                  </a:lnTo>
                  <a:lnTo>
                    <a:pt x="106418" y="38099"/>
                  </a:lnTo>
                  <a:cubicBezTo>
                    <a:pt x="107981" y="38093"/>
                    <a:pt x="109544" y="38090"/>
                    <a:pt x="111106" y="38090"/>
                  </a:cubicBezTo>
                  <a:close/>
                  <a:moveTo>
                    <a:pt x="145117" y="38663"/>
                  </a:moveTo>
                  <a:cubicBezTo>
                    <a:pt x="147543" y="38761"/>
                    <a:pt x="149970" y="38859"/>
                    <a:pt x="152396" y="38957"/>
                  </a:cubicBezTo>
                  <a:cubicBezTo>
                    <a:pt x="151048" y="51726"/>
                    <a:pt x="150803" y="64691"/>
                    <a:pt x="151685" y="77485"/>
                  </a:cubicBezTo>
                  <a:cubicBezTo>
                    <a:pt x="151759" y="78514"/>
                    <a:pt x="152568" y="79323"/>
                    <a:pt x="153597" y="79397"/>
                  </a:cubicBezTo>
                  <a:cubicBezTo>
                    <a:pt x="155582" y="79519"/>
                    <a:pt x="157567" y="79617"/>
                    <a:pt x="159553" y="79642"/>
                  </a:cubicBezTo>
                  <a:cubicBezTo>
                    <a:pt x="159455" y="89176"/>
                    <a:pt x="158940" y="98808"/>
                    <a:pt x="158009" y="108268"/>
                  </a:cubicBezTo>
                  <a:lnTo>
                    <a:pt x="135264" y="107998"/>
                  </a:lnTo>
                  <a:lnTo>
                    <a:pt x="135338" y="78441"/>
                  </a:lnTo>
                  <a:lnTo>
                    <a:pt x="142740" y="78465"/>
                  </a:lnTo>
                  <a:cubicBezTo>
                    <a:pt x="143867" y="78465"/>
                    <a:pt x="144774" y="77559"/>
                    <a:pt x="144798" y="76431"/>
                  </a:cubicBezTo>
                  <a:lnTo>
                    <a:pt x="145117" y="38663"/>
                  </a:lnTo>
                  <a:close/>
                  <a:moveTo>
                    <a:pt x="171660" y="40158"/>
                  </a:moveTo>
                  <a:cubicBezTo>
                    <a:pt x="174797" y="40403"/>
                    <a:pt x="177934" y="40673"/>
                    <a:pt x="181096" y="40967"/>
                  </a:cubicBezTo>
                  <a:cubicBezTo>
                    <a:pt x="181218" y="40967"/>
                    <a:pt x="181561" y="41016"/>
                    <a:pt x="181758" y="41065"/>
                  </a:cubicBezTo>
                  <a:cubicBezTo>
                    <a:pt x="181782" y="41212"/>
                    <a:pt x="181782" y="41457"/>
                    <a:pt x="181782" y="41800"/>
                  </a:cubicBezTo>
                  <a:cubicBezTo>
                    <a:pt x="181807" y="63956"/>
                    <a:pt x="181292" y="86431"/>
                    <a:pt x="180312" y="108538"/>
                  </a:cubicBezTo>
                  <a:lnTo>
                    <a:pt x="162126" y="108317"/>
                  </a:lnTo>
                  <a:cubicBezTo>
                    <a:pt x="163033" y="98832"/>
                    <a:pt x="163548" y="89200"/>
                    <a:pt x="163670" y="79691"/>
                  </a:cubicBezTo>
                  <a:cubicBezTo>
                    <a:pt x="165557" y="79666"/>
                    <a:pt x="167469" y="79617"/>
                    <a:pt x="169381" y="79519"/>
                  </a:cubicBezTo>
                  <a:cubicBezTo>
                    <a:pt x="170410" y="79470"/>
                    <a:pt x="171219" y="78661"/>
                    <a:pt x="171317" y="77632"/>
                  </a:cubicBezTo>
                  <a:cubicBezTo>
                    <a:pt x="172322" y="65206"/>
                    <a:pt x="172420" y="52609"/>
                    <a:pt x="171660" y="40158"/>
                  </a:cubicBezTo>
                  <a:close/>
                  <a:moveTo>
                    <a:pt x="60684" y="4106"/>
                  </a:moveTo>
                  <a:cubicBezTo>
                    <a:pt x="64606" y="4106"/>
                    <a:pt x="68527" y="4130"/>
                    <a:pt x="72399" y="4155"/>
                  </a:cubicBezTo>
                  <a:lnTo>
                    <a:pt x="101981" y="4302"/>
                  </a:lnTo>
                  <a:cubicBezTo>
                    <a:pt x="107815" y="4326"/>
                    <a:pt x="113648" y="4351"/>
                    <a:pt x="119481" y="4375"/>
                  </a:cubicBezTo>
                  <a:cubicBezTo>
                    <a:pt x="131147" y="4449"/>
                    <a:pt x="142789" y="4498"/>
                    <a:pt x="154455" y="4571"/>
                  </a:cubicBezTo>
                  <a:cubicBezTo>
                    <a:pt x="167248" y="4645"/>
                    <a:pt x="180875" y="5503"/>
                    <a:pt x="194943" y="7096"/>
                  </a:cubicBezTo>
                  <a:cubicBezTo>
                    <a:pt x="197884" y="7439"/>
                    <a:pt x="201168" y="7954"/>
                    <a:pt x="202835" y="10012"/>
                  </a:cubicBezTo>
                  <a:cubicBezTo>
                    <a:pt x="204159" y="11654"/>
                    <a:pt x="204355" y="14105"/>
                    <a:pt x="204477" y="16899"/>
                  </a:cubicBezTo>
                  <a:cubicBezTo>
                    <a:pt x="205580" y="45256"/>
                    <a:pt x="205139" y="74029"/>
                    <a:pt x="203203" y="102361"/>
                  </a:cubicBezTo>
                  <a:cubicBezTo>
                    <a:pt x="203080" y="104420"/>
                    <a:pt x="202860" y="106381"/>
                    <a:pt x="201781" y="107459"/>
                  </a:cubicBezTo>
                  <a:cubicBezTo>
                    <a:pt x="200661" y="108580"/>
                    <a:pt x="198639" y="108737"/>
                    <a:pt x="196558" y="108737"/>
                  </a:cubicBezTo>
                  <a:cubicBezTo>
                    <a:pt x="196363" y="108737"/>
                    <a:pt x="196168" y="108736"/>
                    <a:pt x="195973" y="108734"/>
                  </a:cubicBezTo>
                  <a:lnTo>
                    <a:pt x="184404" y="108587"/>
                  </a:lnTo>
                  <a:cubicBezTo>
                    <a:pt x="185409" y="86455"/>
                    <a:pt x="185900" y="63981"/>
                    <a:pt x="185900" y="41800"/>
                  </a:cubicBezTo>
                  <a:cubicBezTo>
                    <a:pt x="185900" y="40942"/>
                    <a:pt x="185900" y="39374"/>
                    <a:pt x="184748" y="38173"/>
                  </a:cubicBezTo>
                  <a:cubicBezTo>
                    <a:pt x="183694" y="37095"/>
                    <a:pt x="182248" y="36947"/>
                    <a:pt x="181463" y="36874"/>
                  </a:cubicBezTo>
                  <a:cubicBezTo>
                    <a:pt x="158691" y="34733"/>
                    <a:pt x="135726" y="33982"/>
                    <a:pt x="112815" y="33982"/>
                  </a:cubicBezTo>
                  <a:cubicBezTo>
                    <a:pt x="85374" y="33982"/>
                    <a:pt x="58012" y="35059"/>
                    <a:pt x="31151" y="36114"/>
                  </a:cubicBezTo>
                  <a:cubicBezTo>
                    <a:pt x="29190" y="36188"/>
                    <a:pt x="24583" y="36384"/>
                    <a:pt x="22671" y="39913"/>
                  </a:cubicBezTo>
                  <a:cubicBezTo>
                    <a:pt x="21789" y="41531"/>
                    <a:pt x="21813" y="43344"/>
                    <a:pt x="21838" y="44643"/>
                  </a:cubicBezTo>
                  <a:lnTo>
                    <a:pt x="23112" y="106626"/>
                  </a:lnTo>
                  <a:lnTo>
                    <a:pt x="9608" y="106454"/>
                  </a:lnTo>
                  <a:cubicBezTo>
                    <a:pt x="8873" y="106454"/>
                    <a:pt x="7182" y="106430"/>
                    <a:pt x="6691" y="105817"/>
                  </a:cubicBezTo>
                  <a:cubicBezTo>
                    <a:pt x="6373" y="105400"/>
                    <a:pt x="6348" y="104469"/>
                    <a:pt x="6324" y="103783"/>
                  </a:cubicBezTo>
                  <a:cubicBezTo>
                    <a:pt x="5123" y="74961"/>
                    <a:pt x="4388" y="45697"/>
                    <a:pt x="4118" y="16850"/>
                  </a:cubicBezTo>
                  <a:cubicBezTo>
                    <a:pt x="4093" y="13664"/>
                    <a:pt x="4241" y="10135"/>
                    <a:pt x="6299" y="8346"/>
                  </a:cubicBezTo>
                  <a:cubicBezTo>
                    <a:pt x="7647" y="7169"/>
                    <a:pt x="9706" y="6826"/>
                    <a:pt x="11912" y="6532"/>
                  </a:cubicBezTo>
                  <a:cubicBezTo>
                    <a:pt x="28014" y="4449"/>
                    <a:pt x="44484" y="4106"/>
                    <a:pt x="60684" y="4106"/>
                  </a:cubicBezTo>
                  <a:close/>
                  <a:moveTo>
                    <a:pt x="60942" y="0"/>
                  </a:moveTo>
                  <a:cubicBezTo>
                    <a:pt x="44528" y="0"/>
                    <a:pt x="27814" y="339"/>
                    <a:pt x="11373" y="2464"/>
                  </a:cubicBezTo>
                  <a:cubicBezTo>
                    <a:pt x="8652" y="2831"/>
                    <a:pt x="5809" y="3321"/>
                    <a:pt x="3603" y="5233"/>
                  </a:cubicBezTo>
                  <a:cubicBezTo>
                    <a:pt x="246" y="8174"/>
                    <a:pt x="0" y="12782"/>
                    <a:pt x="25" y="16875"/>
                  </a:cubicBezTo>
                  <a:cubicBezTo>
                    <a:pt x="295" y="45795"/>
                    <a:pt x="1005" y="75083"/>
                    <a:pt x="2206" y="103954"/>
                  </a:cubicBezTo>
                  <a:cubicBezTo>
                    <a:pt x="2255" y="105106"/>
                    <a:pt x="2329" y="106871"/>
                    <a:pt x="3432" y="108317"/>
                  </a:cubicBezTo>
                  <a:cubicBezTo>
                    <a:pt x="5123" y="110523"/>
                    <a:pt x="8137" y="110547"/>
                    <a:pt x="9559" y="110572"/>
                  </a:cubicBezTo>
                  <a:lnTo>
                    <a:pt x="195924" y="112827"/>
                  </a:lnTo>
                  <a:cubicBezTo>
                    <a:pt x="196193" y="112851"/>
                    <a:pt x="196463" y="112851"/>
                    <a:pt x="196757" y="112851"/>
                  </a:cubicBezTo>
                  <a:cubicBezTo>
                    <a:pt x="199110" y="112851"/>
                    <a:pt x="202418" y="112631"/>
                    <a:pt x="204673" y="110351"/>
                  </a:cubicBezTo>
                  <a:cubicBezTo>
                    <a:pt x="206756" y="108268"/>
                    <a:pt x="207124" y="105400"/>
                    <a:pt x="207296" y="102631"/>
                  </a:cubicBezTo>
                  <a:cubicBezTo>
                    <a:pt x="209256" y="74152"/>
                    <a:pt x="209673" y="45256"/>
                    <a:pt x="208570" y="16728"/>
                  </a:cubicBezTo>
                  <a:cubicBezTo>
                    <a:pt x="208423" y="13321"/>
                    <a:pt x="208129" y="10061"/>
                    <a:pt x="206021" y="7439"/>
                  </a:cubicBezTo>
                  <a:cubicBezTo>
                    <a:pt x="203399" y="4179"/>
                    <a:pt x="199159" y="3444"/>
                    <a:pt x="195409" y="3027"/>
                  </a:cubicBezTo>
                  <a:cubicBezTo>
                    <a:pt x="181194" y="1410"/>
                    <a:pt x="167420" y="552"/>
                    <a:pt x="154479" y="454"/>
                  </a:cubicBezTo>
                  <a:cubicBezTo>
                    <a:pt x="142813" y="380"/>
                    <a:pt x="131147" y="331"/>
                    <a:pt x="119505" y="282"/>
                  </a:cubicBezTo>
                  <a:cubicBezTo>
                    <a:pt x="113672" y="258"/>
                    <a:pt x="107839" y="233"/>
                    <a:pt x="102006" y="184"/>
                  </a:cubicBezTo>
                  <a:lnTo>
                    <a:pt x="72424" y="37"/>
                  </a:lnTo>
                  <a:cubicBezTo>
                    <a:pt x="68618" y="19"/>
                    <a:pt x="64789" y="0"/>
                    <a:pt x="609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7"/>
            <p:cNvSpPr/>
            <p:nvPr/>
          </p:nvSpPr>
          <p:spPr>
            <a:xfrm>
              <a:off x="5368750" y="1715525"/>
              <a:ext cx="691775" cy="586250"/>
            </a:xfrm>
            <a:custGeom>
              <a:avLst/>
              <a:gdLst/>
              <a:ahLst/>
              <a:cxnLst/>
              <a:rect l="l" t="t" r="r" b="b"/>
              <a:pathLst>
                <a:path w="27671" h="23450" extrusionOk="0">
                  <a:moveTo>
                    <a:pt x="13283" y="4112"/>
                  </a:moveTo>
                  <a:cubicBezTo>
                    <a:pt x="14705" y="4112"/>
                    <a:pt x="16153" y="4400"/>
                    <a:pt x="17475" y="4970"/>
                  </a:cubicBezTo>
                  <a:cubicBezTo>
                    <a:pt x="19852" y="5999"/>
                    <a:pt x="21544" y="7813"/>
                    <a:pt x="22230" y="10092"/>
                  </a:cubicBezTo>
                  <a:cubicBezTo>
                    <a:pt x="23186" y="13131"/>
                    <a:pt x="21666" y="16832"/>
                    <a:pt x="18872" y="18376"/>
                  </a:cubicBezTo>
                  <a:cubicBezTo>
                    <a:pt x="17532" y="19108"/>
                    <a:pt x="16041" y="19359"/>
                    <a:pt x="14638" y="19359"/>
                  </a:cubicBezTo>
                  <a:cubicBezTo>
                    <a:pt x="12989" y="19359"/>
                    <a:pt x="11461" y="19013"/>
                    <a:pt x="10441" y="18695"/>
                  </a:cubicBezTo>
                  <a:cubicBezTo>
                    <a:pt x="8946" y="18254"/>
                    <a:pt x="7794" y="17714"/>
                    <a:pt x="6936" y="17053"/>
                  </a:cubicBezTo>
                  <a:cubicBezTo>
                    <a:pt x="4608" y="15264"/>
                    <a:pt x="4314" y="13033"/>
                    <a:pt x="4461" y="11514"/>
                  </a:cubicBezTo>
                  <a:cubicBezTo>
                    <a:pt x="4731" y="8818"/>
                    <a:pt x="6569" y="6269"/>
                    <a:pt x="9167" y="5019"/>
                  </a:cubicBezTo>
                  <a:cubicBezTo>
                    <a:pt x="10405" y="4412"/>
                    <a:pt x="11831" y="4112"/>
                    <a:pt x="13283" y="4112"/>
                  </a:cubicBezTo>
                  <a:close/>
                  <a:moveTo>
                    <a:pt x="13287" y="0"/>
                  </a:moveTo>
                  <a:cubicBezTo>
                    <a:pt x="11226" y="0"/>
                    <a:pt x="9193" y="442"/>
                    <a:pt x="7377" y="1318"/>
                  </a:cubicBezTo>
                  <a:cubicBezTo>
                    <a:pt x="3554" y="3181"/>
                    <a:pt x="809" y="7004"/>
                    <a:pt x="392" y="11073"/>
                  </a:cubicBezTo>
                  <a:cubicBezTo>
                    <a:pt x="0" y="14675"/>
                    <a:pt x="1495" y="18033"/>
                    <a:pt x="4412" y="20288"/>
                  </a:cubicBezTo>
                  <a:cubicBezTo>
                    <a:pt x="5686" y="21293"/>
                    <a:pt x="7279" y="22053"/>
                    <a:pt x="9265" y="22641"/>
                  </a:cubicBezTo>
                  <a:cubicBezTo>
                    <a:pt x="11103" y="23180"/>
                    <a:pt x="12916" y="23450"/>
                    <a:pt x="14608" y="23450"/>
                  </a:cubicBezTo>
                  <a:cubicBezTo>
                    <a:pt x="16936" y="23450"/>
                    <a:pt x="19044" y="22959"/>
                    <a:pt x="20857" y="21955"/>
                  </a:cubicBezTo>
                  <a:cubicBezTo>
                    <a:pt x="25342" y="19504"/>
                    <a:pt x="27671" y="13744"/>
                    <a:pt x="26151" y="8867"/>
                  </a:cubicBezTo>
                  <a:cubicBezTo>
                    <a:pt x="25097" y="5436"/>
                    <a:pt x="22597" y="2715"/>
                    <a:pt x="19117" y="1220"/>
                  </a:cubicBezTo>
                  <a:cubicBezTo>
                    <a:pt x="17259" y="405"/>
                    <a:pt x="15260" y="0"/>
                    <a:pt x="13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7"/>
            <p:cNvSpPr/>
            <p:nvPr/>
          </p:nvSpPr>
          <p:spPr>
            <a:xfrm>
              <a:off x="1476750" y="1648725"/>
              <a:ext cx="717525" cy="627925"/>
            </a:xfrm>
            <a:custGeom>
              <a:avLst/>
              <a:gdLst/>
              <a:ahLst/>
              <a:cxnLst/>
              <a:rect l="l" t="t" r="r" b="b"/>
              <a:pathLst>
                <a:path w="28701" h="25117" extrusionOk="0">
                  <a:moveTo>
                    <a:pt x="14692" y="4099"/>
                  </a:moveTo>
                  <a:cubicBezTo>
                    <a:pt x="17731" y="4099"/>
                    <a:pt x="20362" y="5509"/>
                    <a:pt x="21985" y="8059"/>
                  </a:cubicBezTo>
                  <a:cubicBezTo>
                    <a:pt x="24117" y="11416"/>
                    <a:pt x="23308" y="16465"/>
                    <a:pt x="20269" y="18891"/>
                  </a:cubicBezTo>
                  <a:cubicBezTo>
                    <a:pt x="19044" y="19847"/>
                    <a:pt x="17402" y="20534"/>
                    <a:pt x="15539" y="20852"/>
                  </a:cubicBezTo>
                  <a:cubicBezTo>
                    <a:pt x="14887" y="20969"/>
                    <a:pt x="14197" y="21031"/>
                    <a:pt x="13493" y="21031"/>
                  </a:cubicBezTo>
                  <a:cubicBezTo>
                    <a:pt x="10648" y="21031"/>
                    <a:pt x="7577" y="20024"/>
                    <a:pt x="5907" y="17568"/>
                  </a:cubicBezTo>
                  <a:cubicBezTo>
                    <a:pt x="4461" y="15411"/>
                    <a:pt x="4339" y="12250"/>
                    <a:pt x="5589" y="9676"/>
                  </a:cubicBezTo>
                  <a:cubicBezTo>
                    <a:pt x="7157" y="6515"/>
                    <a:pt x="10515" y="4333"/>
                    <a:pt x="14167" y="4113"/>
                  </a:cubicBezTo>
                  <a:cubicBezTo>
                    <a:pt x="14343" y="4103"/>
                    <a:pt x="14518" y="4099"/>
                    <a:pt x="14692" y="4099"/>
                  </a:cubicBezTo>
                  <a:close/>
                  <a:moveTo>
                    <a:pt x="14692" y="0"/>
                  </a:moveTo>
                  <a:cubicBezTo>
                    <a:pt x="14445" y="0"/>
                    <a:pt x="14196" y="7"/>
                    <a:pt x="13946" y="20"/>
                  </a:cubicBezTo>
                  <a:cubicBezTo>
                    <a:pt x="8750" y="314"/>
                    <a:pt x="4143" y="3328"/>
                    <a:pt x="1912" y="7863"/>
                  </a:cubicBezTo>
                  <a:cubicBezTo>
                    <a:pt x="1" y="11784"/>
                    <a:pt x="221" y="16490"/>
                    <a:pt x="2500" y="19847"/>
                  </a:cubicBezTo>
                  <a:cubicBezTo>
                    <a:pt x="5025" y="23597"/>
                    <a:pt x="9510" y="25117"/>
                    <a:pt x="13578" y="25117"/>
                  </a:cubicBezTo>
                  <a:cubicBezTo>
                    <a:pt x="14510" y="25117"/>
                    <a:pt x="15392" y="25043"/>
                    <a:pt x="16250" y="24896"/>
                  </a:cubicBezTo>
                  <a:cubicBezTo>
                    <a:pt x="18774" y="24455"/>
                    <a:pt x="21054" y="23499"/>
                    <a:pt x="22818" y="22102"/>
                  </a:cubicBezTo>
                  <a:cubicBezTo>
                    <a:pt x="27499" y="18401"/>
                    <a:pt x="28700" y="10951"/>
                    <a:pt x="25441" y="5853"/>
                  </a:cubicBezTo>
                  <a:cubicBezTo>
                    <a:pt x="23049" y="2090"/>
                    <a:pt x="19160" y="0"/>
                    <a:pt x="146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7"/>
            <p:cNvSpPr/>
            <p:nvPr/>
          </p:nvSpPr>
          <p:spPr>
            <a:xfrm>
              <a:off x="2530625" y="1737375"/>
              <a:ext cx="2432525" cy="129375"/>
            </a:xfrm>
            <a:custGeom>
              <a:avLst/>
              <a:gdLst/>
              <a:ahLst/>
              <a:cxnLst/>
              <a:rect l="l" t="t" r="r" b="b"/>
              <a:pathLst>
                <a:path w="97301" h="5175" extrusionOk="0">
                  <a:moveTo>
                    <a:pt x="31957" y="1"/>
                  </a:moveTo>
                  <a:cubicBezTo>
                    <a:pt x="21957" y="1"/>
                    <a:pt x="11973" y="83"/>
                    <a:pt x="2035" y="248"/>
                  </a:cubicBezTo>
                  <a:cubicBezTo>
                    <a:pt x="908" y="273"/>
                    <a:pt x="1" y="1204"/>
                    <a:pt x="25" y="2331"/>
                  </a:cubicBezTo>
                  <a:cubicBezTo>
                    <a:pt x="25" y="3459"/>
                    <a:pt x="957" y="4366"/>
                    <a:pt x="2059" y="4366"/>
                  </a:cubicBezTo>
                  <a:cubicBezTo>
                    <a:pt x="2084" y="4366"/>
                    <a:pt x="2084" y="4366"/>
                    <a:pt x="2108" y="4341"/>
                  </a:cubicBezTo>
                  <a:cubicBezTo>
                    <a:pt x="12011" y="4184"/>
                    <a:pt x="21961" y="4105"/>
                    <a:pt x="31929" y="4105"/>
                  </a:cubicBezTo>
                  <a:cubicBezTo>
                    <a:pt x="53021" y="4105"/>
                    <a:pt x="74190" y="4459"/>
                    <a:pt x="95144" y="5174"/>
                  </a:cubicBezTo>
                  <a:lnTo>
                    <a:pt x="95217" y="5174"/>
                  </a:lnTo>
                  <a:cubicBezTo>
                    <a:pt x="96296" y="5174"/>
                    <a:pt x="97227" y="4292"/>
                    <a:pt x="97251" y="3189"/>
                  </a:cubicBezTo>
                  <a:cubicBezTo>
                    <a:pt x="97301" y="2062"/>
                    <a:pt x="96418" y="1106"/>
                    <a:pt x="95266" y="1081"/>
                  </a:cubicBezTo>
                  <a:cubicBezTo>
                    <a:pt x="74274" y="366"/>
                    <a:pt x="53079" y="1"/>
                    <a:pt x="31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7"/>
            <p:cNvSpPr/>
            <p:nvPr/>
          </p:nvSpPr>
          <p:spPr>
            <a:xfrm>
              <a:off x="2602325" y="1976025"/>
              <a:ext cx="2252375" cy="121725"/>
            </a:xfrm>
            <a:custGeom>
              <a:avLst/>
              <a:gdLst/>
              <a:ahLst/>
              <a:cxnLst/>
              <a:rect l="l" t="t" r="r" b="b"/>
              <a:pathLst>
                <a:path w="90095" h="4869" extrusionOk="0">
                  <a:moveTo>
                    <a:pt x="52222" y="0"/>
                  </a:moveTo>
                  <a:cubicBezTo>
                    <a:pt x="35455" y="0"/>
                    <a:pt x="18666" y="250"/>
                    <a:pt x="2010" y="751"/>
                  </a:cubicBezTo>
                  <a:cubicBezTo>
                    <a:pt x="883" y="800"/>
                    <a:pt x="0" y="1731"/>
                    <a:pt x="25" y="2883"/>
                  </a:cubicBezTo>
                  <a:cubicBezTo>
                    <a:pt x="49" y="3986"/>
                    <a:pt x="956" y="4868"/>
                    <a:pt x="2059" y="4868"/>
                  </a:cubicBezTo>
                  <a:lnTo>
                    <a:pt x="2132" y="4868"/>
                  </a:lnTo>
                  <a:cubicBezTo>
                    <a:pt x="18827" y="4351"/>
                    <a:pt x="35664" y="4095"/>
                    <a:pt x="52477" y="4095"/>
                  </a:cubicBezTo>
                  <a:cubicBezTo>
                    <a:pt x="64345" y="4095"/>
                    <a:pt x="76202" y="4222"/>
                    <a:pt x="87987" y="4476"/>
                  </a:cubicBezTo>
                  <a:cubicBezTo>
                    <a:pt x="88001" y="4476"/>
                    <a:pt x="88016" y="4476"/>
                    <a:pt x="88030" y="4476"/>
                  </a:cubicBezTo>
                  <a:cubicBezTo>
                    <a:pt x="89115" y="4476"/>
                    <a:pt x="90046" y="3579"/>
                    <a:pt x="90070" y="2466"/>
                  </a:cubicBezTo>
                  <a:cubicBezTo>
                    <a:pt x="90094" y="1339"/>
                    <a:pt x="89188" y="408"/>
                    <a:pt x="88060" y="383"/>
                  </a:cubicBezTo>
                  <a:cubicBezTo>
                    <a:pt x="76163" y="128"/>
                    <a:pt x="64198" y="0"/>
                    <a:pt x="522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8" name="Google Shape;2498;p57"/>
          <p:cNvSpPr/>
          <p:nvPr/>
        </p:nvSpPr>
        <p:spPr>
          <a:xfrm>
            <a:off x="5050640" y="3280569"/>
            <a:ext cx="608930" cy="617456"/>
          </a:xfrm>
          <a:custGeom>
            <a:avLst/>
            <a:gdLst/>
            <a:ahLst/>
            <a:cxnLst/>
            <a:rect l="l" t="t" r="r" b="b"/>
            <a:pathLst>
              <a:path w="206242" h="209130" extrusionOk="0">
                <a:moveTo>
                  <a:pt x="123268" y="18865"/>
                </a:moveTo>
                <a:cubicBezTo>
                  <a:pt x="123312" y="18865"/>
                  <a:pt x="123357" y="18866"/>
                  <a:pt x="123402" y="18868"/>
                </a:cubicBezTo>
                <a:cubicBezTo>
                  <a:pt x="127961" y="19039"/>
                  <a:pt x="134014" y="23868"/>
                  <a:pt x="134235" y="28745"/>
                </a:cubicBezTo>
                <a:cubicBezTo>
                  <a:pt x="134358" y="32323"/>
                  <a:pt x="131833" y="35656"/>
                  <a:pt x="129309" y="38426"/>
                </a:cubicBezTo>
                <a:cubicBezTo>
                  <a:pt x="124284" y="43989"/>
                  <a:pt x="118745" y="48695"/>
                  <a:pt x="112863" y="52396"/>
                </a:cubicBezTo>
                <a:cubicBezTo>
                  <a:pt x="110088" y="54157"/>
                  <a:pt x="107855" y="55015"/>
                  <a:pt x="106005" y="55015"/>
                </a:cubicBezTo>
                <a:cubicBezTo>
                  <a:pt x="105306" y="55015"/>
                  <a:pt x="104662" y="54892"/>
                  <a:pt x="104065" y="54651"/>
                </a:cubicBezTo>
                <a:cubicBezTo>
                  <a:pt x="102741" y="54111"/>
                  <a:pt x="101614" y="52935"/>
                  <a:pt x="100364" y="51342"/>
                </a:cubicBezTo>
                <a:cubicBezTo>
                  <a:pt x="98795" y="49357"/>
                  <a:pt x="97055" y="46759"/>
                  <a:pt x="97398" y="44259"/>
                </a:cubicBezTo>
                <a:cubicBezTo>
                  <a:pt x="97643" y="42519"/>
                  <a:pt x="98942" y="40877"/>
                  <a:pt x="100241" y="39308"/>
                </a:cubicBezTo>
                <a:cubicBezTo>
                  <a:pt x="102986" y="36048"/>
                  <a:pt x="105903" y="32887"/>
                  <a:pt x="108942" y="29921"/>
                </a:cubicBezTo>
                <a:cubicBezTo>
                  <a:pt x="111736" y="27152"/>
                  <a:pt x="114653" y="24505"/>
                  <a:pt x="117618" y="22078"/>
                </a:cubicBezTo>
                <a:lnTo>
                  <a:pt x="118084" y="21686"/>
                </a:lnTo>
                <a:cubicBezTo>
                  <a:pt x="119758" y="20299"/>
                  <a:pt x="121456" y="18865"/>
                  <a:pt x="123268" y="18865"/>
                </a:cubicBezTo>
                <a:close/>
                <a:moveTo>
                  <a:pt x="127471" y="46171"/>
                </a:moveTo>
                <a:lnTo>
                  <a:pt x="132593" y="51121"/>
                </a:lnTo>
                <a:cubicBezTo>
                  <a:pt x="130926" y="52592"/>
                  <a:pt x="129186" y="54136"/>
                  <a:pt x="127348" y="55827"/>
                </a:cubicBezTo>
                <a:cubicBezTo>
                  <a:pt x="126245" y="55165"/>
                  <a:pt x="125314" y="54062"/>
                  <a:pt x="124333" y="52861"/>
                </a:cubicBezTo>
                <a:cubicBezTo>
                  <a:pt x="123721" y="52126"/>
                  <a:pt x="123084" y="51342"/>
                  <a:pt x="122373" y="50631"/>
                </a:cubicBezTo>
                <a:cubicBezTo>
                  <a:pt x="124113" y="49234"/>
                  <a:pt x="125804" y="47739"/>
                  <a:pt x="127471" y="46171"/>
                </a:cubicBezTo>
                <a:close/>
                <a:moveTo>
                  <a:pt x="165017" y="4100"/>
                </a:moveTo>
                <a:cubicBezTo>
                  <a:pt x="165719" y="4100"/>
                  <a:pt x="166423" y="4121"/>
                  <a:pt x="167126" y="4162"/>
                </a:cubicBezTo>
                <a:cubicBezTo>
                  <a:pt x="180262" y="4922"/>
                  <a:pt x="192541" y="13035"/>
                  <a:pt x="198423" y="24799"/>
                </a:cubicBezTo>
                <a:cubicBezTo>
                  <a:pt x="200433" y="28794"/>
                  <a:pt x="201561" y="32838"/>
                  <a:pt x="201781" y="36784"/>
                </a:cubicBezTo>
                <a:cubicBezTo>
                  <a:pt x="202124" y="42935"/>
                  <a:pt x="200237" y="49626"/>
                  <a:pt x="196340" y="56195"/>
                </a:cubicBezTo>
                <a:cubicBezTo>
                  <a:pt x="192934" y="61905"/>
                  <a:pt x="188350" y="67052"/>
                  <a:pt x="183865" y="71831"/>
                </a:cubicBezTo>
                <a:cubicBezTo>
                  <a:pt x="183007" y="71169"/>
                  <a:pt x="182125" y="70630"/>
                  <a:pt x="181194" y="70189"/>
                </a:cubicBezTo>
                <a:cubicBezTo>
                  <a:pt x="179906" y="69604"/>
                  <a:pt x="178397" y="69245"/>
                  <a:pt x="176886" y="69245"/>
                </a:cubicBezTo>
                <a:cubicBezTo>
                  <a:pt x="174918" y="69245"/>
                  <a:pt x="172948" y="69854"/>
                  <a:pt x="171464" y="71366"/>
                </a:cubicBezTo>
                <a:lnTo>
                  <a:pt x="170655" y="72199"/>
                </a:lnTo>
                <a:cubicBezTo>
                  <a:pt x="168939" y="73988"/>
                  <a:pt x="167297" y="75679"/>
                  <a:pt x="165435" y="77297"/>
                </a:cubicBezTo>
                <a:cubicBezTo>
                  <a:pt x="165141" y="77566"/>
                  <a:pt x="164846" y="77836"/>
                  <a:pt x="164528" y="78081"/>
                </a:cubicBezTo>
                <a:cubicBezTo>
                  <a:pt x="162690" y="76120"/>
                  <a:pt x="160778" y="74135"/>
                  <a:pt x="158891" y="72223"/>
                </a:cubicBezTo>
                <a:cubicBezTo>
                  <a:pt x="158842" y="72174"/>
                  <a:pt x="158793" y="72150"/>
                  <a:pt x="158744" y="72101"/>
                </a:cubicBezTo>
                <a:cubicBezTo>
                  <a:pt x="160239" y="70312"/>
                  <a:pt x="161611" y="68400"/>
                  <a:pt x="162861" y="66415"/>
                </a:cubicBezTo>
                <a:cubicBezTo>
                  <a:pt x="163768" y="64969"/>
                  <a:pt x="164626" y="63376"/>
                  <a:pt x="164822" y="61513"/>
                </a:cubicBezTo>
                <a:cubicBezTo>
                  <a:pt x="165116" y="58768"/>
                  <a:pt x="163866" y="56317"/>
                  <a:pt x="162886" y="54700"/>
                </a:cubicBezTo>
                <a:cubicBezTo>
                  <a:pt x="160754" y="51219"/>
                  <a:pt x="157837" y="48180"/>
                  <a:pt x="154406" y="45925"/>
                </a:cubicBezTo>
                <a:cubicBezTo>
                  <a:pt x="151700" y="44130"/>
                  <a:pt x="148884" y="43236"/>
                  <a:pt x="146198" y="43236"/>
                </a:cubicBezTo>
                <a:cubicBezTo>
                  <a:pt x="143531" y="43236"/>
                  <a:pt x="140992" y="44118"/>
                  <a:pt x="138818" y="45876"/>
                </a:cubicBezTo>
                <a:cubicBezTo>
                  <a:pt x="137789" y="46710"/>
                  <a:pt x="136759" y="47543"/>
                  <a:pt x="135706" y="48450"/>
                </a:cubicBezTo>
                <a:lnTo>
                  <a:pt x="130387" y="43278"/>
                </a:lnTo>
                <a:cubicBezTo>
                  <a:pt x="131049" y="42592"/>
                  <a:pt x="131711" y="41881"/>
                  <a:pt x="132348" y="41171"/>
                </a:cubicBezTo>
                <a:cubicBezTo>
                  <a:pt x="135240" y="37985"/>
                  <a:pt x="138524" y="33671"/>
                  <a:pt x="138328" y="28598"/>
                </a:cubicBezTo>
                <a:cubicBezTo>
                  <a:pt x="138205" y="25559"/>
                  <a:pt x="136637" y="22495"/>
                  <a:pt x="134284" y="20020"/>
                </a:cubicBezTo>
                <a:cubicBezTo>
                  <a:pt x="141231" y="10178"/>
                  <a:pt x="152991" y="4100"/>
                  <a:pt x="165017" y="4100"/>
                </a:cubicBezTo>
                <a:close/>
                <a:moveTo>
                  <a:pt x="146171" y="47322"/>
                </a:moveTo>
                <a:cubicBezTo>
                  <a:pt x="148573" y="47322"/>
                  <a:pt x="150778" y="48425"/>
                  <a:pt x="152151" y="49332"/>
                </a:cubicBezTo>
                <a:cubicBezTo>
                  <a:pt x="155067" y="51268"/>
                  <a:pt x="157567" y="53866"/>
                  <a:pt x="159381" y="56832"/>
                </a:cubicBezTo>
                <a:cubicBezTo>
                  <a:pt x="160435" y="58572"/>
                  <a:pt x="160876" y="59920"/>
                  <a:pt x="160754" y="61072"/>
                </a:cubicBezTo>
                <a:cubicBezTo>
                  <a:pt x="160631" y="62150"/>
                  <a:pt x="159969" y="63278"/>
                  <a:pt x="159381" y="64258"/>
                </a:cubicBezTo>
                <a:cubicBezTo>
                  <a:pt x="155386" y="70679"/>
                  <a:pt x="149847" y="76120"/>
                  <a:pt x="143352" y="80017"/>
                </a:cubicBezTo>
                <a:cubicBezTo>
                  <a:pt x="140093" y="81964"/>
                  <a:pt x="137401" y="82906"/>
                  <a:pt x="135022" y="82906"/>
                </a:cubicBezTo>
                <a:cubicBezTo>
                  <a:pt x="134646" y="82906"/>
                  <a:pt x="134278" y="82882"/>
                  <a:pt x="133916" y="82836"/>
                </a:cubicBezTo>
                <a:cubicBezTo>
                  <a:pt x="131367" y="82517"/>
                  <a:pt x="129039" y="81047"/>
                  <a:pt x="127250" y="79797"/>
                </a:cubicBezTo>
                <a:cubicBezTo>
                  <a:pt x="125730" y="78694"/>
                  <a:pt x="124088" y="77370"/>
                  <a:pt x="123329" y="75655"/>
                </a:cubicBezTo>
                <a:cubicBezTo>
                  <a:pt x="122691" y="74233"/>
                  <a:pt x="122642" y="72468"/>
                  <a:pt x="122642" y="70924"/>
                </a:cubicBezTo>
                <a:cubicBezTo>
                  <a:pt x="122667" y="68915"/>
                  <a:pt x="122789" y="67322"/>
                  <a:pt x="123402" y="65974"/>
                </a:cubicBezTo>
                <a:cubicBezTo>
                  <a:pt x="124039" y="64552"/>
                  <a:pt x="125240" y="63376"/>
                  <a:pt x="126711" y="61979"/>
                </a:cubicBezTo>
                <a:cubicBezTo>
                  <a:pt x="132348" y="56734"/>
                  <a:pt x="137005" y="52616"/>
                  <a:pt x="141392" y="49063"/>
                </a:cubicBezTo>
                <a:cubicBezTo>
                  <a:pt x="142985" y="47788"/>
                  <a:pt x="144627" y="47322"/>
                  <a:pt x="146171" y="47322"/>
                </a:cubicBezTo>
                <a:close/>
                <a:moveTo>
                  <a:pt x="156023" y="75140"/>
                </a:moveTo>
                <a:cubicBezTo>
                  <a:pt x="157861" y="77003"/>
                  <a:pt x="159700" y="78914"/>
                  <a:pt x="161489" y="80826"/>
                </a:cubicBezTo>
                <a:cubicBezTo>
                  <a:pt x="159553" y="82615"/>
                  <a:pt x="157641" y="84453"/>
                  <a:pt x="155778" y="86291"/>
                </a:cubicBezTo>
                <a:cubicBezTo>
                  <a:pt x="154920" y="85262"/>
                  <a:pt x="153940" y="84355"/>
                  <a:pt x="153009" y="83497"/>
                </a:cubicBezTo>
                <a:cubicBezTo>
                  <a:pt x="151906" y="82468"/>
                  <a:pt x="150852" y="81488"/>
                  <a:pt x="150092" y="80385"/>
                </a:cubicBezTo>
                <a:cubicBezTo>
                  <a:pt x="152200" y="78792"/>
                  <a:pt x="154185" y="77052"/>
                  <a:pt x="156023" y="75140"/>
                </a:cubicBezTo>
                <a:close/>
                <a:moveTo>
                  <a:pt x="120780" y="79355"/>
                </a:moveTo>
                <a:cubicBezTo>
                  <a:pt x="121956" y="80924"/>
                  <a:pt x="123476" y="82125"/>
                  <a:pt x="124873" y="83130"/>
                </a:cubicBezTo>
                <a:cubicBezTo>
                  <a:pt x="125804" y="83767"/>
                  <a:pt x="126858" y="84478"/>
                  <a:pt x="128034" y="85115"/>
                </a:cubicBezTo>
                <a:cubicBezTo>
                  <a:pt x="127054" y="86218"/>
                  <a:pt x="126049" y="87321"/>
                  <a:pt x="124897" y="88032"/>
                </a:cubicBezTo>
                <a:cubicBezTo>
                  <a:pt x="124038" y="88580"/>
                  <a:pt x="123111" y="88869"/>
                  <a:pt x="122299" y="88869"/>
                </a:cubicBezTo>
                <a:cubicBezTo>
                  <a:pt x="122022" y="88869"/>
                  <a:pt x="121758" y="88835"/>
                  <a:pt x="121515" y="88767"/>
                </a:cubicBezTo>
                <a:cubicBezTo>
                  <a:pt x="119995" y="88301"/>
                  <a:pt x="118868" y="86463"/>
                  <a:pt x="117863" y="84600"/>
                </a:cubicBezTo>
                <a:cubicBezTo>
                  <a:pt x="117618" y="84184"/>
                  <a:pt x="117299" y="83571"/>
                  <a:pt x="117299" y="83252"/>
                </a:cubicBezTo>
                <a:cubicBezTo>
                  <a:pt x="117324" y="82811"/>
                  <a:pt x="118010" y="82076"/>
                  <a:pt x="118231" y="81831"/>
                </a:cubicBezTo>
                <a:cubicBezTo>
                  <a:pt x="119015" y="80948"/>
                  <a:pt x="119873" y="80115"/>
                  <a:pt x="120780" y="79355"/>
                </a:cubicBezTo>
                <a:close/>
                <a:moveTo>
                  <a:pt x="176880" y="73351"/>
                </a:moveTo>
                <a:cubicBezTo>
                  <a:pt x="177787" y="73351"/>
                  <a:pt x="178718" y="73571"/>
                  <a:pt x="179503" y="73939"/>
                </a:cubicBezTo>
                <a:cubicBezTo>
                  <a:pt x="181341" y="74772"/>
                  <a:pt x="183007" y="76390"/>
                  <a:pt x="184552" y="78914"/>
                </a:cubicBezTo>
                <a:cubicBezTo>
                  <a:pt x="185679" y="80703"/>
                  <a:pt x="186218" y="82174"/>
                  <a:pt x="186267" y="83473"/>
                </a:cubicBezTo>
                <a:cubicBezTo>
                  <a:pt x="186390" y="86610"/>
                  <a:pt x="183792" y="89478"/>
                  <a:pt x="181145" y="92149"/>
                </a:cubicBezTo>
                <a:lnTo>
                  <a:pt x="170802" y="102516"/>
                </a:lnTo>
                <a:cubicBezTo>
                  <a:pt x="168964" y="104330"/>
                  <a:pt x="166905" y="106413"/>
                  <a:pt x="164479" y="107148"/>
                </a:cubicBezTo>
                <a:cubicBezTo>
                  <a:pt x="163823" y="107342"/>
                  <a:pt x="163129" y="107436"/>
                  <a:pt x="162420" y="107436"/>
                </a:cubicBezTo>
                <a:cubicBezTo>
                  <a:pt x="160608" y="107436"/>
                  <a:pt x="158697" y="106822"/>
                  <a:pt x="157077" y="105678"/>
                </a:cubicBezTo>
                <a:cubicBezTo>
                  <a:pt x="154430" y="103815"/>
                  <a:pt x="152960" y="100972"/>
                  <a:pt x="152175" y="98938"/>
                </a:cubicBezTo>
                <a:cubicBezTo>
                  <a:pt x="151930" y="98276"/>
                  <a:pt x="151661" y="97467"/>
                  <a:pt x="151783" y="96879"/>
                </a:cubicBezTo>
                <a:cubicBezTo>
                  <a:pt x="151906" y="96291"/>
                  <a:pt x="152470" y="95654"/>
                  <a:pt x="153131" y="94918"/>
                </a:cubicBezTo>
                <a:cubicBezTo>
                  <a:pt x="157861" y="89845"/>
                  <a:pt x="162886" y="84968"/>
                  <a:pt x="168131" y="80385"/>
                </a:cubicBezTo>
                <a:cubicBezTo>
                  <a:pt x="170140" y="78645"/>
                  <a:pt x="171905" y="76831"/>
                  <a:pt x="173596" y="75066"/>
                </a:cubicBezTo>
                <a:lnTo>
                  <a:pt x="174405" y="74233"/>
                </a:lnTo>
                <a:cubicBezTo>
                  <a:pt x="175018" y="73620"/>
                  <a:pt x="175924" y="73351"/>
                  <a:pt x="176880" y="73351"/>
                </a:cubicBezTo>
                <a:close/>
                <a:moveTo>
                  <a:pt x="46065" y="99033"/>
                </a:moveTo>
                <a:cubicBezTo>
                  <a:pt x="46110" y="99033"/>
                  <a:pt x="46155" y="99034"/>
                  <a:pt x="46200" y="99036"/>
                </a:cubicBezTo>
                <a:cubicBezTo>
                  <a:pt x="50758" y="99208"/>
                  <a:pt x="56812" y="104036"/>
                  <a:pt x="57008" y="108937"/>
                </a:cubicBezTo>
                <a:cubicBezTo>
                  <a:pt x="57155" y="112491"/>
                  <a:pt x="54631" y="115824"/>
                  <a:pt x="52106" y="118594"/>
                </a:cubicBezTo>
                <a:cubicBezTo>
                  <a:pt x="47082" y="124157"/>
                  <a:pt x="41543" y="128863"/>
                  <a:pt x="35661" y="132564"/>
                </a:cubicBezTo>
                <a:cubicBezTo>
                  <a:pt x="32885" y="134325"/>
                  <a:pt x="30652" y="135183"/>
                  <a:pt x="28802" y="135183"/>
                </a:cubicBezTo>
                <a:cubicBezTo>
                  <a:pt x="28104" y="135183"/>
                  <a:pt x="27460" y="135061"/>
                  <a:pt x="26862" y="134819"/>
                </a:cubicBezTo>
                <a:cubicBezTo>
                  <a:pt x="25539" y="134280"/>
                  <a:pt x="24411" y="133103"/>
                  <a:pt x="23161" y="131510"/>
                </a:cubicBezTo>
                <a:cubicBezTo>
                  <a:pt x="21593" y="129525"/>
                  <a:pt x="19853" y="126927"/>
                  <a:pt x="20196" y="124427"/>
                </a:cubicBezTo>
                <a:cubicBezTo>
                  <a:pt x="20441" y="122687"/>
                  <a:pt x="21740" y="121045"/>
                  <a:pt x="23039" y="119476"/>
                </a:cubicBezTo>
                <a:cubicBezTo>
                  <a:pt x="25784" y="116217"/>
                  <a:pt x="28700" y="113055"/>
                  <a:pt x="31739" y="110089"/>
                </a:cubicBezTo>
                <a:cubicBezTo>
                  <a:pt x="34533" y="107320"/>
                  <a:pt x="37450" y="104673"/>
                  <a:pt x="40415" y="102247"/>
                </a:cubicBezTo>
                <a:lnTo>
                  <a:pt x="40881" y="101854"/>
                </a:lnTo>
                <a:cubicBezTo>
                  <a:pt x="42555" y="100467"/>
                  <a:pt x="44253" y="99033"/>
                  <a:pt x="46065" y="99033"/>
                </a:cubicBezTo>
                <a:close/>
                <a:moveTo>
                  <a:pt x="50268" y="126339"/>
                </a:moveTo>
                <a:lnTo>
                  <a:pt x="55390" y="131289"/>
                </a:lnTo>
                <a:cubicBezTo>
                  <a:pt x="53724" y="132760"/>
                  <a:pt x="51984" y="134304"/>
                  <a:pt x="50145" y="135995"/>
                </a:cubicBezTo>
                <a:cubicBezTo>
                  <a:pt x="49043" y="135333"/>
                  <a:pt x="48111" y="134231"/>
                  <a:pt x="47131" y="133030"/>
                </a:cubicBezTo>
                <a:cubicBezTo>
                  <a:pt x="46518" y="132294"/>
                  <a:pt x="45905" y="131510"/>
                  <a:pt x="45170" y="130799"/>
                </a:cubicBezTo>
                <a:cubicBezTo>
                  <a:pt x="46910" y="129402"/>
                  <a:pt x="48601" y="127907"/>
                  <a:pt x="50268" y="126339"/>
                </a:cubicBezTo>
                <a:close/>
                <a:moveTo>
                  <a:pt x="119064" y="53156"/>
                </a:moveTo>
                <a:cubicBezTo>
                  <a:pt x="119799" y="53793"/>
                  <a:pt x="120486" y="54602"/>
                  <a:pt x="121172" y="55459"/>
                </a:cubicBezTo>
                <a:cubicBezTo>
                  <a:pt x="122054" y="56538"/>
                  <a:pt x="123035" y="57714"/>
                  <a:pt x="124260" y="58670"/>
                </a:cubicBezTo>
                <a:cubicBezTo>
                  <a:pt x="124137" y="58793"/>
                  <a:pt x="124039" y="58891"/>
                  <a:pt x="123917" y="58989"/>
                </a:cubicBezTo>
                <a:cubicBezTo>
                  <a:pt x="122495" y="60337"/>
                  <a:pt x="120706" y="62003"/>
                  <a:pt x="119677" y="64258"/>
                </a:cubicBezTo>
                <a:cubicBezTo>
                  <a:pt x="118696" y="66390"/>
                  <a:pt x="118549" y="68719"/>
                  <a:pt x="118549" y="70900"/>
                </a:cubicBezTo>
                <a:cubicBezTo>
                  <a:pt x="118549" y="72419"/>
                  <a:pt x="118598" y="73988"/>
                  <a:pt x="118966" y="75532"/>
                </a:cubicBezTo>
                <a:cubicBezTo>
                  <a:pt x="117643" y="76610"/>
                  <a:pt x="116368" y="77787"/>
                  <a:pt x="115192" y="79061"/>
                </a:cubicBezTo>
                <a:cubicBezTo>
                  <a:pt x="114236" y="80091"/>
                  <a:pt x="113256" y="81414"/>
                  <a:pt x="113206" y="83130"/>
                </a:cubicBezTo>
                <a:cubicBezTo>
                  <a:pt x="113157" y="84576"/>
                  <a:pt x="113795" y="85728"/>
                  <a:pt x="114260" y="86585"/>
                </a:cubicBezTo>
                <a:cubicBezTo>
                  <a:pt x="115314" y="88497"/>
                  <a:pt x="117079" y="91732"/>
                  <a:pt x="120363" y="92688"/>
                </a:cubicBezTo>
                <a:cubicBezTo>
                  <a:pt x="121000" y="92884"/>
                  <a:pt x="121662" y="92982"/>
                  <a:pt x="122324" y="92982"/>
                </a:cubicBezTo>
                <a:cubicBezTo>
                  <a:pt x="123917" y="92982"/>
                  <a:pt x="125559" y="92468"/>
                  <a:pt x="127078" y="91512"/>
                </a:cubicBezTo>
                <a:cubicBezTo>
                  <a:pt x="128843" y="90384"/>
                  <a:pt x="130191" y="88865"/>
                  <a:pt x="131367" y="87517"/>
                </a:cubicBezTo>
                <a:cubicBezTo>
                  <a:pt x="131613" y="87247"/>
                  <a:pt x="131735" y="86929"/>
                  <a:pt x="131809" y="86610"/>
                </a:cubicBezTo>
                <a:cubicBezTo>
                  <a:pt x="132323" y="86733"/>
                  <a:pt x="132863" y="86831"/>
                  <a:pt x="133402" y="86904"/>
                </a:cubicBezTo>
                <a:cubicBezTo>
                  <a:pt x="133941" y="86978"/>
                  <a:pt x="134456" y="87002"/>
                  <a:pt x="134995" y="87002"/>
                </a:cubicBezTo>
                <a:cubicBezTo>
                  <a:pt x="139137" y="87002"/>
                  <a:pt x="142887" y="85066"/>
                  <a:pt x="145460" y="83522"/>
                </a:cubicBezTo>
                <a:cubicBezTo>
                  <a:pt x="145901" y="83277"/>
                  <a:pt x="146318" y="83007"/>
                  <a:pt x="146734" y="82738"/>
                </a:cubicBezTo>
                <a:cubicBezTo>
                  <a:pt x="147739" y="84184"/>
                  <a:pt x="148989" y="85336"/>
                  <a:pt x="150215" y="86487"/>
                </a:cubicBezTo>
                <a:cubicBezTo>
                  <a:pt x="151195" y="87394"/>
                  <a:pt x="152126" y="88277"/>
                  <a:pt x="152886" y="89257"/>
                </a:cubicBezTo>
                <a:cubicBezTo>
                  <a:pt x="151955" y="90213"/>
                  <a:pt x="151024" y="91169"/>
                  <a:pt x="150141" y="92124"/>
                </a:cubicBezTo>
                <a:cubicBezTo>
                  <a:pt x="149332" y="92982"/>
                  <a:pt x="148131" y="94281"/>
                  <a:pt x="147764" y="96046"/>
                </a:cubicBezTo>
                <a:cubicBezTo>
                  <a:pt x="147421" y="97663"/>
                  <a:pt x="147886" y="99208"/>
                  <a:pt x="148352" y="100384"/>
                </a:cubicBezTo>
                <a:cubicBezTo>
                  <a:pt x="149283" y="102884"/>
                  <a:pt x="150607" y="105041"/>
                  <a:pt x="152200" y="106781"/>
                </a:cubicBezTo>
                <a:cubicBezTo>
                  <a:pt x="138009" y="122687"/>
                  <a:pt x="123084" y="138201"/>
                  <a:pt x="107766" y="153004"/>
                </a:cubicBezTo>
                <a:cubicBezTo>
                  <a:pt x="106589" y="151852"/>
                  <a:pt x="105339" y="150995"/>
                  <a:pt x="103991" y="150382"/>
                </a:cubicBezTo>
                <a:cubicBezTo>
                  <a:pt x="102694" y="149792"/>
                  <a:pt x="101172" y="149428"/>
                  <a:pt x="99650" y="149428"/>
                </a:cubicBezTo>
                <a:cubicBezTo>
                  <a:pt x="97693" y="149428"/>
                  <a:pt x="95737" y="150031"/>
                  <a:pt x="94261" y="151534"/>
                </a:cubicBezTo>
                <a:lnTo>
                  <a:pt x="93452" y="152392"/>
                </a:lnTo>
                <a:cubicBezTo>
                  <a:pt x="91712" y="154156"/>
                  <a:pt x="90095" y="155847"/>
                  <a:pt x="88232" y="157465"/>
                </a:cubicBezTo>
                <a:cubicBezTo>
                  <a:pt x="87938" y="157734"/>
                  <a:pt x="87619" y="158004"/>
                  <a:pt x="87325" y="158274"/>
                </a:cubicBezTo>
                <a:cubicBezTo>
                  <a:pt x="85487" y="156288"/>
                  <a:pt x="83600" y="154328"/>
                  <a:pt x="81688" y="152392"/>
                </a:cubicBezTo>
                <a:cubicBezTo>
                  <a:pt x="81639" y="152343"/>
                  <a:pt x="81590" y="152318"/>
                  <a:pt x="81541" y="152269"/>
                </a:cubicBezTo>
                <a:cubicBezTo>
                  <a:pt x="83036" y="150480"/>
                  <a:pt x="84409" y="148568"/>
                  <a:pt x="85659" y="146583"/>
                </a:cubicBezTo>
                <a:cubicBezTo>
                  <a:pt x="86565" y="145137"/>
                  <a:pt x="87423" y="143544"/>
                  <a:pt x="87619" y="141681"/>
                </a:cubicBezTo>
                <a:cubicBezTo>
                  <a:pt x="87913" y="138936"/>
                  <a:pt x="86663" y="136485"/>
                  <a:pt x="85683" y="134868"/>
                </a:cubicBezTo>
                <a:cubicBezTo>
                  <a:pt x="83551" y="131388"/>
                  <a:pt x="80634" y="128348"/>
                  <a:pt x="77203" y="126094"/>
                </a:cubicBezTo>
                <a:cubicBezTo>
                  <a:pt x="74498" y="124298"/>
                  <a:pt x="71682" y="123404"/>
                  <a:pt x="68996" y="123404"/>
                </a:cubicBezTo>
                <a:cubicBezTo>
                  <a:pt x="66328" y="123404"/>
                  <a:pt x="63789" y="124286"/>
                  <a:pt x="61616" y="126045"/>
                </a:cubicBezTo>
                <a:cubicBezTo>
                  <a:pt x="60586" y="126878"/>
                  <a:pt x="59557" y="127736"/>
                  <a:pt x="58503" y="128618"/>
                </a:cubicBezTo>
                <a:lnTo>
                  <a:pt x="53185" y="123447"/>
                </a:lnTo>
                <a:cubicBezTo>
                  <a:pt x="53846" y="122760"/>
                  <a:pt x="54508" y="122050"/>
                  <a:pt x="55170" y="121339"/>
                </a:cubicBezTo>
                <a:cubicBezTo>
                  <a:pt x="58037" y="118153"/>
                  <a:pt x="61321" y="113839"/>
                  <a:pt x="61125" y="108766"/>
                </a:cubicBezTo>
                <a:cubicBezTo>
                  <a:pt x="61003" y="105653"/>
                  <a:pt x="59361" y="102516"/>
                  <a:pt x="56934" y="100016"/>
                </a:cubicBezTo>
                <a:lnTo>
                  <a:pt x="78380" y="78669"/>
                </a:lnTo>
                <a:cubicBezTo>
                  <a:pt x="85487" y="71611"/>
                  <a:pt x="92840" y="64283"/>
                  <a:pt x="99335" y="56342"/>
                </a:cubicBezTo>
                <a:cubicBezTo>
                  <a:pt x="100266" y="57199"/>
                  <a:pt x="101295" y="57959"/>
                  <a:pt x="102545" y="58449"/>
                </a:cubicBezTo>
                <a:cubicBezTo>
                  <a:pt x="103697" y="58915"/>
                  <a:pt x="104849" y="59111"/>
                  <a:pt x="106001" y="59111"/>
                </a:cubicBezTo>
                <a:cubicBezTo>
                  <a:pt x="109432" y="59111"/>
                  <a:pt x="112692" y="57371"/>
                  <a:pt x="115069" y="55876"/>
                </a:cubicBezTo>
                <a:cubicBezTo>
                  <a:pt x="116417" y="55018"/>
                  <a:pt x="117741" y="54111"/>
                  <a:pt x="119064" y="53156"/>
                </a:cubicBezTo>
                <a:close/>
                <a:moveTo>
                  <a:pt x="68975" y="127488"/>
                </a:moveTo>
                <a:cubicBezTo>
                  <a:pt x="71382" y="127488"/>
                  <a:pt x="73563" y="128601"/>
                  <a:pt x="74948" y="129525"/>
                </a:cubicBezTo>
                <a:cubicBezTo>
                  <a:pt x="77865" y="131437"/>
                  <a:pt x="80365" y="134034"/>
                  <a:pt x="82178" y="137000"/>
                </a:cubicBezTo>
                <a:cubicBezTo>
                  <a:pt x="83232" y="138740"/>
                  <a:pt x="83673" y="140088"/>
                  <a:pt x="83551" y="141240"/>
                </a:cubicBezTo>
                <a:cubicBezTo>
                  <a:pt x="83428" y="142318"/>
                  <a:pt x="82767" y="143446"/>
                  <a:pt x="82178" y="144426"/>
                </a:cubicBezTo>
                <a:cubicBezTo>
                  <a:pt x="78183" y="150847"/>
                  <a:pt x="72644" y="156288"/>
                  <a:pt x="66150" y="160185"/>
                </a:cubicBezTo>
                <a:cubicBezTo>
                  <a:pt x="62891" y="162132"/>
                  <a:pt x="60216" y="163074"/>
                  <a:pt x="57827" y="163074"/>
                </a:cubicBezTo>
                <a:cubicBezTo>
                  <a:pt x="57449" y="163074"/>
                  <a:pt x="57078" y="163051"/>
                  <a:pt x="56714" y="163004"/>
                </a:cubicBezTo>
                <a:cubicBezTo>
                  <a:pt x="54165" y="162685"/>
                  <a:pt x="51812" y="161215"/>
                  <a:pt x="50047" y="159965"/>
                </a:cubicBezTo>
                <a:cubicBezTo>
                  <a:pt x="48528" y="158862"/>
                  <a:pt x="46886" y="157538"/>
                  <a:pt x="46126" y="155823"/>
                </a:cubicBezTo>
                <a:cubicBezTo>
                  <a:pt x="45489" y="154401"/>
                  <a:pt x="45440" y="152637"/>
                  <a:pt x="45440" y="151093"/>
                </a:cubicBezTo>
                <a:cubicBezTo>
                  <a:pt x="45464" y="149083"/>
                  <a:pt x="45587" y="147490"/>
                  <a:pt x="46200" y="146142"/>
                </a:cubicBezTo>
                <a:cubicBezTo>
                  <a:pt x="46837" y="144720"/>
                  <a:pt x="48038" y="143544"/>
                  <a:pt x="49508" y="142171"/>
                </a:cubicBezTo>
                <a:cubicBezTo>
                  <a:pt x="55145" y="136902"/>
                  <a:pt x="59802" y="132785"/>
                  <a:pt x="64189" y="129231"/>
                </a:cubicBezTo>
                <a:cubicBezTo>
                  <a:pt x="65775" y="127952"/>
                  <a:pt x="67422" y="127488"/>
                  <a:pt x="68975" y="127488"/>
                </a:cubicBezTo>
                <a:close/>
                <a:moveTo>
                  <a:pt x="78821" y="155308"/>
                </a:moveTo>
                <a:cubicBezTo>
                  <a:pt x="80659" y="157195"/>
                  <a:pt x="82497" y="159082"/>
                  <a:pt x="84286" y="161019"/>
                </a:cubicBezTo>
                <a:cubicBezTo>
                  <a:pt x="82350" y="162783"/>
                  <a:pt x="80438" y="164621"/>
                  <a:pt x="78576" y="166484"/>
                </a:cubicBezTo>
                <a:cubicBezTo>
                  <a:pt x="77718" y="165430"/>
                  <a:pt x="76737" y="164548"/>
                  <a:pt x="75806" y="163666"/>
                </a:cubicBezTo>
                <a:cubicBezTo>
                  <a:pt x="74703" y="162636"/>
                  <a:pt x="73674" y="161656"/>
                  <a:pt x="72890" y="160553"/>
                </a:cubicBezTo>
                <a:cubicBezTo>
                  <a:pt x="74997" y="158960"/>
                  <a:pt x="76983" y="157220"/>
                  <a:pt x="78821" y="155308"/>
                </a:cubicBezTo>
                <a:close/>
                <a:moveTo>
                  <a:pt x="43577" y="159524"/>
                </a:moveTo>
                <a:cubicBezTo>
                  <a:pt x="44753" y="161092"/>
                  <a:pt x="46273" y="162293"/>
                  <a:pt x="47670" y="163298"/>
                </a:cubicBezTo>
                <a:cubicBezTo>
                  <a:pt x="48601" y="163935"/>
                  <a:pt x="49655" y="164646"/>
                  <a:pt x="50807" y="165283"/>
                </a:cubicBezTo>
                <a:cubicBezTo>
                  <a:pt x="49851" y="166386"/>
                  <a:pt x="48822" y="167489"/>
                  <a:pt x="47695" y="168224"/>
                </a:cubicBezTo>
                <a:cubicBezTo>
                  <a:pt x="46837" y="168753"/>
                  <a:pt x="45913" y="169038"/>
                  <a:pt x="45102" y="169038"/>
                </a:cubicBezTo>
                <a:cubicBezTo>
                  <a:pt x="44823" y="169038"/>
                  <a:pt x="44557" y="169004"/>
                  <a:pt x="44312" y="168935"/>
                </a:cubicBezTo>
                <a:cubicBezTo>
                  <a:pt x="42793" y="168469"/>
                  <a:pt x="41665" y="166631"/>
                  <a:pt x="40661" y="164793"/>
                </a:cubicBezTo>
                <a:cubicBezTo>
                  <a:pt x="40415" y="164352"/>
                  <a:pt x="40097" y="163739"/>
                  <a:pt x="40097" y="163420"/>
                </a:cubicBezTo>
                <a:cubicBezTo>
                  <a:pt x="40121" y="162979"/>
                  <a:pt x="40808" y="162244"/>
                  <a:pt x="41028" y="161999"/>
                </a:cubicBezTo>
                <a:cubicBezTo>
                  <a:pt x="41812" y="161117"/>
                  <a:pt x="42670" y="160283"/>
                  <a:pt x="43577" y="159524"/>
                </a:cubicBezTo>
                <a:close/>
                <a:moveTo>
                  <a:pt x="99678" y="153519"/>
                </a:moveTo>
                <a:cubicBezTo>
                  <a:pt x="100584" y="153519"/>
                  <a:pt x="101516" y="153740"/>
                  <a:pt x="102300" y="154107"/>
                </a:cubicBezTo>
                <a:cubicBezTo>
                  <a:pt x="104138" y="154940"/>
                  <a:pt x="105805" y="156558"/>
                  <a:pt x="107349" y="159082"/>
                </a:cubicBezTo>
                <a:cubicBezTo>
                  <a:pt x="108476" y="160872"/>
                  <a:pt x="109015" y="162342"/>
                  <a:pt x="109065" y="163641"/>
                </a:cubicBezTo>
                <a:cubicBezTo>
                  <a:pt x="109187" y="166778"/>
                  <a:pt x="106589" y="169646"/>
                  <a:pt x="103942" y="172317"/>
                </a:cubicBezTo>
                <a:lnTo>
                  <a:pt x="93599" y="182684"/>
                </a:lnTo>
                <a:cubicBezTo>
                  <a:pt x="91761" y="184498"/>
                  <a:pt x="89703" y="186581"/>
                  <a:pt x="87276" y="187317"/>
                </a:cubicBezTo>
                <a:cubicBezTo>
                  <a:pt x="86621" y="187510"/>
                  <a:pt x="85927" y="187604"/>
                  <a:pt x="85217" y="187604"/>
                </a:cubicBezTo>
                <a:cubicBezTo>
                  <a:pt x="83406" y="187604"/>
                  <a:pt x="81495" y="186991"/>
                  <a:pt x="79875" y="185846"/>
                </a:cubicBezTo>
                <a:cubicBezTo>
                  <a:pt x="77228" y="183983"/>
                  <a:pt x="75757" y="181140"/>
                  <a:pt x="74973" y="179106"/>
                </a:cubicBezTo>
                <a:cubicBezTo>
                  <a:pt x="74728" y="178444"/>
                  <a:pt x="74458" y="177636"/>
                  <a:pt x="74581" y="177047"/>
                </a:cubicBezTo>
                <a:cubicBezTo>
                  <a:pt x="74703" y="176459"/>
                  <a:pt x="75267" y="175822"/>
                  <a:pt x="75929" y="175087"/>
                </a:cubicBezTo>
                <a:cubicBezTo>
                  <a:pt x="80659" y="170013"/>
                  <a:pt x="85683" y="165136"/>
                  <a:pt x="90928" y="160553"/>
                </a:cubicBezTo>
                <a:cubicBezTo>
                  <a:pt x="92913" y="158813"/>
                  <a:pt x="94678" y="156999"/>
                  <a:pt x="96393" y="155235"/>
                </a:cubicBezTo>
                <a:lnTo>
                  <a:pt x="97202" y="154401"/>
                </a:lnTo>
                <a:cubicBezTo>
                  <a:pt x="97790" y="153789"/>
                  <a:pt x="98722" y="153519"/>
                  <a:pt x="99678" y="153519"/>
                </a:cubicBezTo>
                <a:close/>
                <a:moveTo>
                  <a:pt x="41861" y="133324"/>
                </a:moveTo>
                <a:cubicBezTo>
                  <a:pt x="42597" y="133961"/>
                  <a:pt x="43283" y="134794"/>
                  <a:pt x="43969" y="135628"/>
                </a:cubicBezTo>
                <a:cubicBezTo>
                  <a:pt x="44852" y="136706"/>
                  <a:pt x="45832" y="137882"/>
                  <a:pt x="47057" y="138838"/>
                </a:cubicBezTo>
                <a:cubicBezTo>
                  <a:pt x="46935" y="138961"/>
                  <a:pt x="46837" y="139059"/>
                  <a:pt x="46714" y="139157"/>
                </a:cubicBezTo>
                <a:cubicBezTo>
                  <a:pt x="45293" y="140505"/>
                  <a:pt x="43504" y="142171"/>
                  <a:pt x="42474" y="144426"/>
                </a:cubicBezTo>
                <a:cubicBezTo>
                  <a:pt x="41494" y="146558"/>
                  <a:pt x="41347" y="148887"/>
                  <a:pt x="41347" y="151068"/>
                </a:cubicBezTo>
                <a:cubicBezTo>
                  <a:pt x="41347" y="152588"/>
                  <a:pt x="41396" y="154156"/>
                  <a:pt x="41763" y="155700"/>
                </a:cubicBezTo>
                <a:cubicBezTo>
                  <a:pt x="40440" y="156779"/>
                  <a:pt x="39165" y="157955"/>
                  <a:pt x="37989" y="159229"/>
                </a:cubicBezTo>
                <a:cubicBezTo>
                  <a:pt x="37033" y="160283"/>
                  <a:pt x="36053" y="161582"/>
                  <a:pt x="36004" y="163298"/>
                </a:cubicBezTo>
                <a:cubicBezTo>
                  <a:pt x="35955" y="164744"/>
                  <a:pt x="36617" y="165945"/>
                  <a:pt x="37058" y="166754"/>
                </a:cubicBezTo>
                <a:cubicBezTo>
                  <a:pt x="38112" y="168665"/>
                  <a:pt x="39876" y="171901"/>
                  <a:pt x="43160" y="172856"/>
                </a:cubicBezTo>
                <a:cubicBezTo>
                  <a:pt x="43798" y="173052"/>
                  <a:pt x="44459" y="173150"/>
                  <a:pt x="45121" y="173150"/>
                </a:cubicBezTo>
                <a:cubicBezTo>
                  <a:pt x="46714" y="173150"/>
                  <a:pt x="48356" y="172636"/>
                  <a:pt x="49876" y="171680"/>
                </a:cubicBezTo>
                <a:cubicBezTo>
                  <a:pt x="51640" y="170553"/>
                  <a:pt x="52988" y="169033"/>
                  <a:pt x="54165" y="167685"/>
                </a:cubicBezTo>
                <a:cubicBezTo>
                  <a:pt x="54410" y="167415"/>
                  <a:pt x="54557" y="167097"/>
                  <a:pt x="54606" y="166778"/>
                </a:cubicBezTo>
                <a:cubicBezTo>
                  <a:pt x="55121" y="166901"/>
                  <a:pt x="55660" y="167023"/>
                  <a:pt x="56199" y="167072"/>
                </a:cubicBezTo>
                <a:cubicBezTo>
                  <a:pt x="56738" y="167146"/>
                  <a:pt x="57253" y="167170"/>
                  <a:pt x="57792" y="167170"/>
                </a:cubicBezTo>
                <a:cubicBezTo>
                  <a:pt x="61934" y="167170"/>
                  <a:pt x="65684" y="165234"/>
                  <a:pt x="68257" y="163690"/>
                </a:cubicBezTo>
                <a:cubicBezTo>
                  <a:pt x="68699" y="163445"/>
                  <a:pt x="69115" y="163175"/>
                  <a:pt x="69532" y="162906"/>
                </a:cubicBezTo>
                <a:cubicBezTo>
                  <a:pt x="70537" y="164352"/>
                  <a:pt x="71787" y="165528"/>
                  <a:pt x="73012" y="166656"/>
                </a:cubicBezTo>
                <a:cubicBezTo>
                  <a:pt x="73992" y="167587"/>
                  <a:pt x="74924" y="168445"/>
                  <a:pt x="75684" y="169425"/>
                </a:cubicBezTo>
                <a:cubicBezTo>
                  <a:pt x="74752" y="170381"/>
                  <a:pt x="73821" y="171337"/>
                  <a:pt x="72939" y="172317"/>
                </a:cubicBezTo>
                <a:cubicBezTo>
                  <a:pt x="72130" y="173150"/>
                  <a:pt x="70929" y="174449"/>
                  <a:pt x="70561" y="176214"/>
                </a:cubicBezTo>
                <a:cubicBezTo>
                  <a:pt x="70218" y="177832"/>
                  <a:pt x="70684" y="179400"/>
                  <a:pt x="71149" y="180552"/>
                </a:cubicBezTo>
                <a:cubicBezTo>
                  <a:pt x="72056" y="182978"/>
                  <a:pt x="73306" y="185086"/>
                  <a:pt x="74850" y="186802"/>
                </a:cubicBezTo>
                <a:cubicBezTo>
                  <a:pt x="70463" y="191213"/>
                  <a:pt x="65365" y="196115"/>
                  <a:pt x="59606" y="199644"/>
                </a:cubicBezTo>
                <a:cubicBezTo>
                  <a:pt x="55489" y="202164"/>
                  <a:pt x="49288" y="205034"/>
                  <a:pt x="42365" y="205034"/>
                </a:cubicBezTo>
                <a:cubicBezTo>
                  <a:pt x="41745" y="205034"/>
                  <a:pt x="41119" y="205011"/>
                  <a:pt x="40489" y="204963"/>
                </a:cubicBezTo>
                <a:cubicBezTo>
                  <a:pt x="30612" y="204203"/>
                  <a:pt x="22279" y="197390"/>
                  <a:pt x="17059" y="191826"/>
                </a:cubicBezTo>
                <a:cubicBezTo>
                  <a:pt x="12328" y="186777"/>
                  <a:pt x="9044" y="181900"/>
                  <a:pt x="7034" y="176851"/>
                </a:cubicBezTo>
                <a:cubicBezTo>
                  <a:pt x="4706" y="171018"/>
                  <a:pt x="4191" y="164916"/>
                  <a:pt x="5564" y="159646"/>
                </a:cubicBezTo>
                <a:cubicBezTo>
                  <a:pt x="6789" y="154989"/>
                  <a:pt x="9485" y="150872"/>
                  <a:pt x="11691" y="147808"/>
                </a:cubicBezTo>
                <a:cubicBezTo>
                  <a:pt x="14681" y="143642"/>
                  <a:pt x="18063" y="139696"/>
                  <a:pt x="21740" y="136118"/>
                </a:cubicBezTo>
                <a:cubicBezTo>
                  <a:pt x="22769" y="137147"/>
                  <a:pt x="23921" y="138054"/>
                  <a:pt x="25318" y="138618"/>
                </a:cubicBezTo>
                <a:cubicBezTo>
                  <a:pt x="26494" y="139083"/>
                  <a:pt x="27646" y="139304"/>
                  <a:pt x="28798" y="139304"/>
                </a:cubicBezTo>
                <a:cubicBezTo>
                  <a:pt x="32230" y="139304"/>
                  <a:pt x="35489" y="137539"/>
                  <a:pt x="37867" y="136044"/>
                </a:cubicBezTo>
                <a:cubicBezTo>
                  <a:pt x="39215" y="135186"/>
                  <a:pt x="40538" y="134280"/>
                  <a:pt x="41861" y="133324"/>
                </a:cubicBezTo>
                <a:close/>
                <a:moveTo>
                  <a:pt x="165040" y="0"/>
                </a:moveTo>
                <a:cubicBezTo>
                  <a:pt x="151813" y="0"/>
                  <a:pt x="138854" y="6631"/>
                  <a:pt x="131122" y="17373"/>
                </a:cubicBezTo>
                <a:cubicBezTo>
                  <a:pt x="128819" y="15853"/>
                  <a:pt x="126196" y="14873"/>
                  <a:pt x="123574" y="14750"/>
                </a:cubicBezTo>
                <a:cubicBezTo>
                  <a:pt x="123480" y="14747"/>
                  <a:pt x="123387" y="14745"/>
                  <a:pt x="123294" y="14745"/>
                </a:cubicBezTo>
                <a:cubicBezTo>
                  <a:pt x="120001" y="14745"/>
                  <a:pt x="117488" y="16832"/>
                  <a:pt x="115461" y="18525"/>
                </a:cubicBezTo>
                <a:lnTo>
                  <a:pt x="114996" y="18917"/>
                </a:lnTo>
                <a:cubicBezTo>
                  <a:pt x="111957" y="21417"/>
                  <a:pt x="108942" y="24137"/>
                  <a:pt x="106050" y="26980"/>
                </a:cubicBezTo>
                <a:cubicBezTo>
                  <a:pt x="102937" y="30068"/>
                  <a:pt x="99923" y="33328"/>
                  <a:pt x="97104" y="36686"/>
                </a:cubicBezTo>
                <a:cubicBezTo>
                  <a:pt x="95413" y="38695"/>
                  <a:pt x="93747" y="40877"/>
                  <a:pt x="93354" y="43671"/>
                </a:cubicBezTo>
                <a:cubicBezTo>
                  <a:pt x="92815" y="47371"/>
                  <a:pt x="94702" y="50656"/>
                  <a:pt x="96614" y="53180"/>
                </a:cubicBezTo>
                <a:cubicBezTo>
                  <a:pt x="90144" y="61194"/>
                  <a:pt x="82693" y="68596"/>
                  <a:pt x="75487" y="75777"/>
                </a:cubicBezTo>
                <a:lnTo>
                  <a:pt x="53748" y="97418"/>
                </a:lnTo>
                <a:cubicBezTo>
                  <a:pt x="51493" y="95972"/>
                  <a:pt x="48920" y="95041"/>
                  <a:pt x="46371" y="94943"/>
                </a:cubicBezTo>
                <a:cubicBezTo>
                  <a:pt x="46260" y="94938"/>
                  <a:pt x="46150" y="94936"/>
                  <a:pt x="46041" y="94936"/>
                </a:cubicBezTo>
                <a:cubicBezTo>
                  <a:pt x="42794" y="94936"/>
                  <a:pt x="40274" y="97009"/>
                  <a:pt x="38259" y="98693"/>
                </a:cubicBezTo>
                <a:lnTo>
                  <a:pt x="37793" y="99085"/>
                </a:lnTo>
                <a:cubicBezTo>
                  <a:pt x="34754" y="101585"/>
                  <a:pt x="31739" y="104305"/>
                  <a:pt x="28847" y="107148"/>
                </a:cubicBezTo>
                <a:cubicBezTo>
                  <a:pt x="25735" y="110236"/>
                  <a:pt x="22720" y="113496"/>
                  <a:pt x="19902" y="116854"/>
                </a:cubicBezTo>
                <a:cubicBezTo>
                  <a:pt x="18210" y="118864"/>
                  <a:pt x="16544" y="121045"/>
                  <a:pt x="16152" y="123839"/>
                </a:cubicBezTo>
                <a:cubicBezTo>
                  <a:pt x="15637" y="127344"/>
                  <a:pt x="17304" y="130481"/>
                  <a:pt x="19117" y="132956"/>
                </a:cubicBezTo>
                <a:cubicBezTo>
                  <a:pt x="15171" y="136779"/>
                  <a:pt x="11544" y="140970"/>
                  <a:pt x="8358" y="145407"/>
                </a:cubicBezTo>
                <a:cubicBezTo>
                  <a:pt x="5956" y="148764"/>
                  <a:pt x="2991" y="153298"/>
                  <a:pt x="1618" y="158592"/>
                </a:cubicBezTo>
                <a:cubicBezTo>
                  <a:pt x="0" y="164719"/>
                  <a:pt x="589" y="171729"/>
                  <a:pt x="3236" y="178371"/>
                </a:cubicBezTo>
                <a:cubicBezTo>
                  <a:pt x="5441" y="183885"/>
                  <a:pt x="8971" y="189204"/>
                  <a:pt x="14069" y="194620"/>
                </a:cubicBezTo>
                <a:cubicBezTo>
                  <a:pt x="22279" y="203394"/>
                  <a:pt x="31323" y="208370"/>
                  <a:pt x="40170" y="209056"/>
                </a:cubicBezTo>
                <a:cubicBezTo>
                  <a:pt x="40906" y="209105"/>
                  <a:pt x="41641" y="209129"/>
                  <a:pt x="42352" y="209129"/>
                </a:cubicBezTo>
                <a:cubicBezTo>
                  <a:pt x="50243" y="209129"/>
                  <a:pt x="57179" y="205943"/>
                  <a:pt x="61763" y="203149"/>
                </a:cubicBezTo>
                <a:cubicBezTo>
                  <a:pt x="67988" y="199326"/>
                  <a:pt x="73380" y="194130"/>
                  <a:pt x="77963" y="189473"/>
                </a:cubicBezTo>
                <a:cubicBezTo>
                  <a:pt x="80169" y="190944"/>
                  <a:pt x="82718" y="191704"/>
                  <a:pt x="85193" y="191704"/>
                </a:cubicBezTo>
                <a:cubicBezTo>
                  <a:pt x="86296" y="191704"/>
                  <a:pt x="87399" y="191557"/>
                  <a:pt x="88453" y="191238"/>
                </a:cubicBezTo>
                <a:cubicBezTo>
                  <a:pt x="91859" y="190209"/>
                  <a:pt x="94433" y="187635"/>
                  <a:pt x="96492" y="185576"/>
                </a:cubicBezTo>
                <a:lnTo>
                  <a:pt x="106834" y="175234"/>
                </a:lnTo>
                <a:cubicBezTo>
                  <a:pt x="109996" y="172048"/>
                  <a:pt x="113354" y="168273"/>
                  <a:pt x="113157" y="163470"/>
                </a:cubicBezTo>
                <a:cubicBezTo>
                  <a:pt x="113059" y="160798"/>
                  <a:pt x="111785" y="158445"/>
                  <a:pt x="110829" y="156926"/>
                </a:cubicBezTo>
                <a:cubicBezTo>
                  <a:pt x="110682" y="156681"/>
                  <a:pt x="110535" y="156435"/>
                  <a:pt x="110363" y="156190"/>
                </a:cubicBezTo>
                <a:cubicBezTo>
                  <a:pt x="125878" y="141240"/>
                  <a:pt x="140999" y="125505"/>
                  <a:pt x="155337" y="109428"/>
                </a:cubicBezTo>
                <a:cubicBezTo>
                  <a:pt x="157518" y="110825"/>
                  <a:pt x="159969" y="111535"/>
                  <a:pt x="162396" y="111535"/>
                </a:cubicBezTo>
                <a:cubicBezTo>
                  <a:pt x="163498" y="111535"/>
                  <a:pt x="164601" y="111388"/>
                  <a:pt x="165655" y="111070"/>
                </a:cubicBezTo>
                <a:cubicBezTo>
                  <a:pt x="169062" y="110040"/>
                  <a:pt x="171635" y="107467"/>
                  <a:pt x="173694" y="105408"/>
                </a:cubicBezTo>
                <a:lnTo>
                  <a:pt x="184037" y="95041"/>
                </a:lnTo>
                <a:cubicBezTo>
                  <a:pt x="187198" y="91879"/>
                  <a:pt x="190556" y="88105"/>
                  <a:pt x="190360" y="83301"/>
                </a:cubicBezTo>
                <a:cubicBezTo>
                  <a:pt x="190262" y="80630"/>
                  <a:pt x="188988" y="78277"/>
                  <a:pt x="188032" y="76757"/>
                </a:cubicBezTo>
                <a:cubicBezTo>
                  <a:pt x="187615" y="76047"/>
                  <a:pt x="187149" y="75409"/>
                  <a:pt x="186708" y="74797"/>
                </a:cubicBezTo>
                <a:cubicBezTo>
                  <a:pt x="191389" y="69797"/>
                  <a:pt x="196218" y="64430"/>
                  <a:pt x="199870" y="58302"/>
                </a:cubicBezTo>
                <a:cubicBezTo>
                  <a:pt x="204183" y="51023"/>
                  <a:pt x="206242" y="43524"/>
                  <a:pt x="205874" y="36563"/>
                </a:cubicBezTo>
                <a:cubicBezTo>
                  <a:pt x="205629" y="32053"/>
                  <a:pt x="204355" y="27470"/>
                  <a:pt x="202100" y="22961"/>
                </a:cubicBezTo>
                <a:cubicBezTo>
                  <a:pt x="195580" y="9922"/>
                  <a:pt x="181954" y="927"/>
                  <a:pt x="167371" y="70"/>
                </a:cubicBezTo>
                <a:cubicBezTo>
                  <a:pt x="166594" y="23"/>
                  <a:pt x="165816" y="0"/>
                  <a:pt x="16504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9" name="Google Shape;2499;p57"/>
          <p:cNvGrpSpPr/>
          <p:nvPr/>
        </p:nvGrpSpPr>
        <p:grpSpPr>
          <a:xfrm>
            <a:off x="1437068" y="3347604"/>
            <a:ext cx="585357" cy="550409"/>
            <a:chOff x="1136700" y="370625"/>
            <a:chExt cx="5287775" cy="4972075"/>
          </a:xfrm>
        </p:grpSpPr>
        <p:sp>
          <p:nvSpPr>
            <p:cNvPr id="2500" name="Google Shape;2500;p57"/>
            <p:cNvSpPr/>
            <p:nvPr/>
          </p:nvSpPr>
          <p:spPr>
            <a:xfrm>
              <a:off x="1136700" y="370625"/>
              <a:ext cx="5287775" cy="4972075"/>
            </a:xfrm>
            <a:custGeom>
              <a:avLst/>
              <a:gdLst/>
              <a:ahLst/>
              <a:cxnLst/>
              <a:rect l="l" t="t" r="r" b="b"/>
              <a:pathLst>
                <a:path w="211511" h="198883" extrusionOk="0">
                  <a:moveTo>
                    <a:pt x="74850" y="9675"/>
                  </a:moveTo>
                  <a:lnTo>
                    <a:pt x="74850" y="9675"/>
                  </a:lnTo>
                  <a:cubicBezTo>
                    <a:pt x="64140" y="27370"/>
                    <a:pt x="59581" y="48938"/>
                    <a:pt x="62351" y="69452"/>
                  </a:cubicBezTo>
                  <a:cubicBezTo>
                    <a:pt x="58723" y="69917"/>
                    <a:pt x="55169" y="70653"/>
                    <a:pt x="51689" y="71682"/>
                  </a:cubicBezTo>
                  <a:cubicBezTo>
                    <a:pt x="46567" y="52149"/>
                    <a:pt x="51101" y="30189"/>
                    <a:pt x="63576" y="14307"/>
                  </a:cubicBezTo>
                  <a:cubicBezTo>
                    <a:pt x="63772" y="14037"/>
                    <a:pt x="63895" y="13743"/>
                    <a:pt x="63968" y="13425"/>
                  </a:cubicBezTo>
                  <a:cubicBezTo>
                    <a:pt x="67522" y="12028"/>
                    <a:pt x="71174" y="10778"/>
                    <a:pt x="74850" y="9675"/>
                  </a:cubicBezTo>
                  <a:close/>
                  <a:moveTo>
                    <a:pt x="57057" y="16366"/>
                  </a:moveTo>
                  <a:lnTo>
                    <a:pt x="57057" y="16366"/>
                  </a:lnTo>
                  <a:cubicBezTo>
                    <a:pt x="46297" y="32787"/>
                    <a:pt x="42719" y="53962"/>
                    <a:pt x="47768" y="72957"/>
                  </a:cubicBezTo>
                  <a:cubicBezTo>
                    <a:pt x="47792" y="72957"/>
                    <a:pt x="47792" y="72957"/>
                    <a:pt x="47792" y="72981"/>
                  </a:cubicBezTo>
                  <a:cubicBezTo>
                    <a:pt x="47204" y="73177"/>
                    <a:pt x="46616" y="73398"/>
                    <a:pt x="46028" y="73643"/>
                  </a:cubicBezTo>
                  <a:cubicBezTo>
                    <a:pt x="46003" y="73618"/>
                    <a:pt x="46003" y="73618"/>
                    <a:pt x="45979" y="73594"/>
                  </a:cubicBezTo>
                  <a:cubicBezTo>
                    <a:pt x="35366" y="65016"/>
                    <a:pt x="25538" y="55408"/>
                    <a:pt x="16715" y="44992"/>
                  </a:cubicBezTo>
                  <a:cubicBezTo>
                    <a:pt x="28161" y="32958"/>
                    <a:pt x="41959" y="23277"/>
                    <a:pt x="57057" y="16366"/>
                  </a:cubicBezTo>
                  <a:close/>
                  <a:moveTo>
                    <a:pt x="194477" y="52222"/>
                  </a:moveTo>
                  <a:cubicBezTo>
                    <a:pt x="199208" y="62075"/>
                    <a:pt x="203006" y="73006"/>
                    <a:pt x="206781" y="84623"/>
                  </a:cubicBezTo>
                  <a:cubicBezTo>
                    <a:pt x="199036" y="88667"/>
                    <a:pt x="191120" y="92294"/>
                    <a:pt x="183056" y="95456"/>
                  </a:cubicBezTo>
                  <a:cubicBezTo>
                    <a:pt x="187419" y="88985"/>
                    <a:pt x="189845" y="81020"/>
                    <a:pt x="191193" y="74697"/>
                  </a:cubicBezTo>
                  <a:cubicBezTo>
                    <a:pt x="192737" y="67369"/>
                    <a:pt x="194208" y="59722"/>
                    <a:pt x="194477" y="52222"/>
                  </a:cubicBezTo>
                  <a:close/>
                  <a:moveTo>
                    <a:pt x="173473" y="23449"/>
                  </a:moveTo>
                  <a:cubicBezTo>
                    <a:pt x="180238" y="29257"/>
                    <a:pt x="185605" y="36193"/>
                    <a:pt x="190139" y="43963"/>
                  </a:cubicBezTo>
                  <a:cubicBezTo>
                    <a:pt x="191193" y="53521"/>
                    <a:pt x="189257" y="63962"/>
                    <a:pt x="187174" y="73839"/>
                  </a:cubicBezTo>
                  <a:cubicBezTo>
                    <a:pt x="185507" y="81755"/>
                    <a:pt x="182051" y="92367"/>
                    <a:pt x="175066" y="98397"/>
                  </a:cubicBezTo>
                  <a:cubicBezTo>
                    <a:pt x="169944" y="100186"/>
                    <a:pt x="164773" y="101803"/>
                    <a:pt x="159528" y="103225"/>
                  </a:cubicBezTo>
                  <a:cubicBezTo>
                    <a:pt x="163621" y="98764"/>
                    <a:pt x="166880" y="94108"/>
                    <a:pt x="169233" y="89353"/>
                  </a:cubicBezTo>
                  <a:cubicBezTo>
                    <a:pt x="172714" y="82319"/>
                    <a:pt x="174478" y="74525"/>
                    <a:pt x="175728" y="67834"/>
                  </a:cubicBezTo>
                  <a:cubicBezTo>
                    <a:pt x="177052" y="60923"/>
                    <a:pt x="178302" y="52737"/>
                    <a:pt x="177640" y="44551"/>
                  </a:cubicBezTo>
                  <a:cubicBezTo>
                    <a:pt x="177199" y="39159"/>
                    <a:pt x="175949" y="33890"/>
                    <a:pt x="174748" y="28792"/>
                  </a:cubicBezTo>
                  <a:lnTo>
                    <a:pt x="173473" y="23449"/>
                  </a:lnTo>
                  <a:close/>
                  <a:moveTo>
                    <a:pt x="112561" y="4117"/>
                  </a:moveTo>
                  <a:cubicBezTo>
                    <a:pt x="117302" y="4117"/>
                    <a:pt x="122043" y="4381"/>
                    <a:pt x="126760" y="4920"/>
                  </a:cubicBezTo>
                  <a:cubicBezTo>
                    <a:pt x="143254" y="6807"/>
                    <a:pt x="157641" y="11881"/>
                    <a:pt x="168645" y="19650"/>
                  </a:cubicBezTo>
                  <a:cubicBezTo>
                    <a:pt x="168547" y="19969"/>
                    <a:pt x="168523" y="20312"/>
                    <a:pt x="168621" y="20655"/>
                  </a:cubicBezTo>
                  <a:lnTo>
                    <a:pt x="170753" y="29723"/>
                  </a:lnTo>
                  <a:cubicBezTo>
                    <a:pt x="171929" y="34674"/>
                    <a:pt x="173130" y="39796"/>
                    <a:pt x="173547" y="44894"/>
                  </a:cubicBezTo>
                  <a:cubicBezTo>
                    <a:pt x="174160" y="52590"/>
                    <a:pt x="172959" y="60408"/>
                    <a:pt x="171709" y="67074"/>
                  </a:cubicBezTo>
                  <a:cubicBezTo>
                    <a:pt x="170434" y="73814"/>
                    <a:pt x="168792" y="80971"/>
                    <a:pt x="165557" y="87539"/>
                  </a:cubicBezTo>
                  <a:cubicBezTo>
                    <a:pt x="162567" y="93617"/>
                    <a:pt x="157935" y="99524"/>
                    <a:pt x="151832" y="105137"/>
                  </a:cubicBezTo>
                  <a:cubicBezTo>
                    <a:pt x="151808" y="105161"/>
                    <a:pt x="151783" y="105186"/>
                    <a:pt x="151759" y="105210"/>
                  </a:cubicBezTo>
                  <a:cubicBezTo>
                    <a:pt x="145362" y="106730"/>
                    <a:pt x="138867" y="107980"/>
                    <a:pt x="132299" y="108960"/>
                  </a:cubicBezTo>
                  <a:cubicBezTo>
                    <a:pt x="131122" y="105406"/>
                    <a:pt x="129652" y="101950"/>
                    <a:pt x="127862" y="98666"/>
                  </a:cubicBezTo>
                  <a:cubicBezTo>
                    <a:pt x="122912" y="89524"/>
                    <a:pt x="115804" y="82074"/>
                    <a:pt x="107349" y="77123"/>
                  </a:cubicBezTo>
                  <a:cubicBezTo>
                    <a:pt x="98575" y="72025"/>
                    <a:pt x="86369" y="69084"/>
                    <a:pt x="72987" y="68839"/>
                  </a:cubicBezTo>
                  <a:cubicBezTo>
                    <a:pt x="72537" y="68829"/>
                    <a:pt x="72088" y="68824"/>
                    <a:pt x="71639" y="68824"/>
                  </a:cubicBezTo>
                  <a:cubicBezTo>
                    <a:pt x="69891" y="68824"/>
                    <a:pt x="68155" y="68899"/>
                    <a:pt x="66419" y="69035"/>
                  </a:cubicBezTo>
                  <a:cubicBezTo>
                    <a:pt x="66419" y="68986"/>
                    <a:pt x="66419" y="68962"/>
                    <a:pt x="66419" y="68937"/>
                  </a:cubicBezTo>
                  <a:cubicBezTo>
                    <a:pt x="63600" y="48178"/>
                    <a:pt x="68649" y="26243"/>
                    <a:pt x="80266" y="8793"/>
                  </a:cubicBezTo>
                  <a:cubicBezTo>
                    <a:pt x="80389" y="8572"/>
                    <a:pt x="80487" y="8351"/>
                    <a:pt x="80536" y="8106"/>
                  </a:cubicBezTo>
                  <a:cubicBezTo>
                    <a:pt x="91005" y="5485"/>
                    <a:pt x="101781" y="4117"/>
                    <a:pt x="112561" y="4117"/>
                  </a:cubicBezTo>
                  <a:close/>
                  <a:moveTo>
                    <a:pt x="72914" y="72932"/>
                  </a:moveTo>
                  <a:cubicBezTo>
                    <a:pt x="85609" y="73153"/>
                    <a:pt x="97104" y="75898"/>
                    <a:pt x="105265" y="80677"/>
                  </a:cubicBezTo>
                  <a:cubicBezTo>
                    <a:pt x="105388" y="80726"/>
                    <a:pt x="105486" y="80799"/>
                    <a:pt x="105584" y="80873"/>
                  </a:cubicBezTo>
                  <a:cubicBezTo>
                    <a:pt x="103182" y="82466"/>
                    <a:pt x="101148" y="84990"/>
                    <a:pt x="99751" y="88201"/>
                  </a:cubicBezTo>
                  <a:cubicBezTo>
                    <a:pt x="98525" y="90995"/>
                    <a:pt x="97888" y="93936"/>
                    <a:pt x="97276" y="96779"/>
                  </a:cubicBezTo>
                  <a:cubicBezTo>
                    <a:pt x="97128" y="97465"/>
                    <a:pt x="96981" y="98127"/>
                    <a:pt x="96834" y="98789"/>
                  </a:cubicBezTo>
                  <a:cubicBezTo>
                    <a:pt x="95413" y="104965"/>
                    <a:pt x="93526" y="109940"/>
                    <a:pt x="91026" y="114009"/>
                  </a:cubicBezTo>
                  <a:cubicBezTo>
                    <a:pt x="88158" y="118665"/>
                    <a:pt x="84408" y="122219"/>
                    <a:pt x="80168" y="124278"/>
                  </a:cubicBezTo>
                  <a:cubicBezTo>
                    <a:pt x="76247" y="105480"/>
                    <a:pt x="69287" y="88691"/>
                    <a:pt x="59360" y="74059"/>
                  </a:cubicBezTo>
                  <a:cubicBezTo>
                    <a:pt x="63404" y="73324"/>
                    <a:pt x="67522" y="72932"/>
                    <a:pt x="71688" y="72932"/>
                  </a:cubicBezTo>
                  <a:close/>
                  <a:moveTo>
                    <a:pt x="55047" y="75015"/>
                  </a:moveTo>
                  <a:cubicBezTo>
                    <a:pt x="65267" y="89671"/>
                    <a:pt x="72375" y="106632"/>
                    <a:pt x="76296" y="125724"/>
                  </a:cubicBezTo>
                  <a:cubicBezTo>
                    <a:pt x="74491" y="126195"/>
                    <a:pt x="72627" y="126435"/>
                    <a:pt x="70764" y="126435"/>
                  </a:cubicBezTo>
                  <a:cubicBezTo>
                    <a:pt x="68656" y="126435"/>
                    <a:pt x="66549" y="126128"/>
                    <a:pt x="64532" y="125503"/>
                  </a:cubicBezTo>
                  <a:cubicBezTo>
                    <a:pt x="58748" y="123714"/>
                    <a:pt x="53920" y="119548"/>
                    <a:pt x="49581" y="115308"/>
                  </a:cubicBezTo>
                  <a:cubicBezTo>
                    <a:pt x="48797" y="114548"/>
                    <a:pt x="48013" y="113764"/>
                    <a:pt x="47229" y="113004"/>
                  </a:cubicBezTo>
                  <a:cubicBezTo>
                    <a:pt x="43430" y="109205"/>
                    <a:pt x="39484" y="105284"/>
                    <a:pt x="34729" y="102416"/>
                  </a:cubicBezTo>
                  <a:cubicBezTo>
                    <a:pt x="30329" y="99763"/>
                    <a:pt x="25739" y="98420"/>
                    <a:pt x="21427" y="98420"/>
                  </a:cubicBezTo>
                  <a:cubicBezTo>
                    <a:pt x="20839" y="98420"/>
                    <a:pt x="20257" y="98445"/>
                    <a:pt x="19681" y="98495"/>
                  </a:cubicBezTo>
                  <a:cubicBezTo>
                    <a:pt x="24852" y="91755"/>
                    <a:pt x="31273" y="86044"/>
                    <a:pt x="38577" y="81755"/>
                  </a:cubicBezTo>
                  <a:cubicBezTo>
                    <a:pt x="43724" y="78765"/>
                    <a:pt x="49263" y="76510"/>
                    <a:pt x="55047" y="75015"/>
                  </a:cubicBezTo>
                  <a:close/>
                  <a:moveTo>
                    <a:pt x="109481" y="83446"/>
                  </a:moveTo>
                  <a:cubicBezTo>
                    <a:pt x="115461" y="87858"/>
                    <a:pt x="120510" y="93715"/>
                    <a:pt x="124260" y="100627"/>
                  </a:cubicBezTo>
                  <a:cubicBezTo>
                    <a:pt x="125926" y="103691"/>
                    <a:pt x="127323" y="106926"/>
                    <a:pt x="128402" y="110234"/>
                  </a:cubicBezTo>
                  <a:cubicBezTo>
                    <a:pt x="118672" y="120798"/>
                    <a:pt x="105167" y="129008"/>
                    <a:pt x="89335" y="133983"/>
                  </a:cubicBezTo>
                  <a:cubicBezTo>
                    <a:pt x="87031" y="134719"/>
                    <a:pt x="84654" y="135380"/>
                    <a:pt x="82203" y="135993"/>
                  </a:cubicBezTo>
                  <a:cubicBezTo>
                    <a:pt x="81860" y="133420"/>
                    <a:pt x="81443" y="130920"/>
                    <a:pt x="80977" y="128420"/>
                  </a:cubicBezTo>
                  <a:cubicBezTo>
                    <a:pt x="81075" y="128371"/>
                    <a:pt x="81173" y="128346"/>
                    <a:pt x="81271" y="128297"/>
                  </a:cubicBezTo>
                  <a:cubicBezTo>
                    <a:pt x="86492" y="125944"/>
                    <a:pt x="91075" y="121753"/>
                    <a:pt x="94506" y="116141"/>
                  </a:cubicBezTo>
                  <a:cubicBezTo>
                    <a:pt x="97251" y="111705"/>
                    <a:pt x="99310" y="106313"/>
                    <a:pt x="100829" y="99696"/>
                  </a:cubicBezTo>
                  <a:cubicBezTo>
                    <a:pt x="100976" y="99034"/>
                    <a:pt x="101123" y="98348"/>
                    <a:pt x="101270" y="97661"/>
                  </a:cubicBezTo>
                  <a:cubicBezTo>
                    <a:pt x="101883" y="94892"/>
                    <a:pt x="102447" y="92269"/>
                    <a:pt x="103501" y="89843"/>
                  </a:cubicBezTo>
                  <a:cubicBezTo>
                    <a:pt x="104310" y="87980"/>
                    <a:pt x="106172" y="84672"/>
                    <a:pt x="109481" y="83446"/>
                  </a:cubicBezTo>
                  <a:close/>
                  <a:moveTo>
                    <a:pt x="21425" y="102536"/>
                  </a:moveTo>
                  <a:cubicBezTo>
                    <a:pt x="25003" y="102536"/>
                    <a:pt x="28912" y="103690"/>
                    <a:pt x="32597" y="105921"/>
                  </a:cubicBezTo>
                  <a:cubicBezTo>
                    <a:pt x="36935" y="108543"/>
                    <a:pt x="40709" y="112293"/>
                    <a:pt x="44337" y="115896"/>
                  </a:cubicBezTo>
                  <a:cubicBezTo>
                    <a:pt x="45121" y="116680"/>
                    <a:pt x="45930" y="117489"/>
                    <a:pt x="46714" y="118249"/>
                  </a:cubicBezTo>
                  <a:cubicBezTo>
                    <a:pt x="51420" y="122856"/>
                    <a:pt x="56714" y="127366"/>
                    <a:pt x="63331" y="129425"/>
                  </a:cubicBezTo>
                  <a:cubicBezTo>
                    <a:pt x="65733" y="130160"/>
                    <a:pt x="68257" y="130528"/>
                    <a:pt x="70782" y="130528"/>
                  </a:cubicBezTo>
                  <a:cubicBezTo>
                    <a:pt x="72889" y="130528"/>
                    <a:pt x="75022" y="130258"/>
                    <a:pt x="77056" y="129743"/>
                  </a:cubicBezTo>
                  <a:cubicBezTo>
                    <a:pt x="77472" y="132096"/>
                    <a:pt x="77865" y="134498"/>
                    <a:pt x="78183" y="136900"/>
                  </a:cubicBezTo>
                  <a:cubicBezTo>
                    <a:pt x="67767" y="139130"/>
                    <a:pt x="56223" y="140282"/>
                    <a:pt x="43185" y="140380"/>
                  </a:cubicBezTo>
                  <a:cubicBezTo>
                    <a:pt x="42501" y="140386"/>
                    <a:pt x="41824" y="140389"/>
                    <a:pt x="41152" y="140389"/>
                  </a:cubicBezTo>
                  <a:cubicBezTo>
                    <a:pt x="27545" y="140389"/>
                    <a:pt x="16364" y="139202"/>
                    <a:pt x="6274" y="136679"/>
                  </a:cubicBezTo>
                  <a:cubicBezTo>
                    <a:pt x="6299" y="132219"/>
                    <a:pt x="6863" y="127685"/>
                    <a:pt x="7917" y="123199"/>
                  </a:cubicBezTo>
                  <a:cubicBezTo>
                    <a:pt x="8627" y="120185"/>
                    <a:pt x="9583" y="117195"/>
                    <a:pt x="10735" y="114278"/>
                  </a:cubicBezTo>
                  <a:cubicBezTo>
                    <a:pt x="12230" y="110504"/>
                    <a:pt x="14093" y="106877"/>
                    <a:pt x="16225" y="103470"/>
                  </a:cubicBezTo>
                  <a:cubicBezTo>
                    <a:pt x="17819" y="102844"/>
                    <a:pt x="19578" y="102536"/>
                    <a:pt x="21425" y="102536"/>
                  </a:cubicBezTo>
                  <a:close/>
                  <a:moveTo>
                    <a:pt x="129701" y="114817"/>
                  </a:moveTo>
                  <a:cubicBezTo>
                    <a:pt x="130706" y="118959"/>
                    <a:pt x="131245" y="123224"/>
                    <a:pt x="131318" y="127513"/>
                  </a:cubicBezTo>
                  <a:cubicBezTo>
                    <a:pt x="131563" y="140846"/>
                    <a:pt x="127372" y="154791"/>
                    <a:pt x="119456" y="166825"/>
                  </a:cubicBezTo>
                  <a:cubicBezTo>
                    <a:pt x="118917" y="167658"/>
                    <a:pt x="118353" y="168492"/>
                    <a:pt x="117765" y="169300"/>
                  </a:cubicBezTo>
                  <a:cubicBezTo>
                    <a:pt x="114309" y="168982"/>
                    <a:pt x="110951" y="167438"/>
                    <a:pt x="108476" y="164962"/>
                  </a:cubicBezTo>
                  <a:cubicBezTo>
                    <a:pt x="106760" y="163271"/>
                    <a:pt x="105461" y="161164"/>
                    <a:pt x="104089" y="158933"/>
                  </a:cubicBezTo>
                  <a:cubicBezTo>
                    <a:pt x="102839" y="156899"/>
                    <a:pt x="101565" y="154816"/>
                    <a:pt x="99898" y="152953"/>
                  </a:cubicBezTo>
                  <a:cubicBezTo>
                    <a:pt x="95805" y="148370"/>
                    <a:pt x="89653" y="145723"/>
                    <a:pt x="83257" y="145453"/>
                  </a:cubicBezTo>
                  <a:cubicBezTo>
                    <a:pt x="83109" y="143640"/>
                    <a:pt x="82938" y="141851"/>
                    <a:pt x="82717" y="140086"/>
                  </a:cubicBezTo>
                  <a:cubicBezTo>
                    <a:pt x="85413" y="139424"/>
                    <a:pt x="88011" y="138714"/>
                    <a:pt x="90560" y="137905"/>
                  </a:cubicBezTo>
                  <a:cubicBezTo>
                    <a:pt x="106172" y="133003"/>
                    <a:pt x="119628" y="125038"/>
                    <a:pt x="129701" y="114817"/>
                  </a:cubicBezTo>
                  <a:close/>
                  <a:moveTo>
                    <a:pt x="6373" y="140919"/>
                  </a:moveTo>
                  <a:lnTo>
                    <a:pt x="6373" y="140919"/>
                  </a:lnTo>
                  <a:cubicBezTo>
                    <a:pt x="16519" y="143346"/>
                    <a:pt x="27695" y="144498"/>
                    <a:pt x="41150" y="144498"/>
                  </a:cubicBezTo>
                  <a:lnTo>
                    <a:pt x="43209" y="144498"/>
                  </a:lnTo>
                  <a:cubicBezTo>
                    <a:pt x="56370" y="144375"/>
                    <a:pt x="68086" y="143223"/>
                    <a:pt x="78698" y="140993"/>
                  </a:cubicBezTo>
                  <a:cubicBezTo>
                    <a:pt x="78869" y="142512"/>
                    <a:pt x="79017" y="144056"/>
                    <a:pt x="79164" y="145625"/>
                  </a:cubicBezTo>
                  <a:cubicBezTo>
                    <a:pt x="77816" y="145772"/>
                    <a:pt x="76492" y="146042"/>
                    <a:pt x="75169" y="146434"/>
                  </a:cubicBezTo>
                  <a:cubicBezTo>
                    <a:pt x="67081" y="148787"/>
                    <a:pt x="59973" y="155208"/>
                    <a:pt x="56174" y="163614"/>
                  </a:cubicBezTo>
                  <a:cubicBezTo>
                    <a:pt x="55415" y="165330"/>
                    <a:pt x="54753" y="167119"/>
                    <a:pt x="54140" y="168835"/>
                  </a:cubicBezTo>
                  <a:cubicBezTo>
                    <a:pt x="52915" y="172217"/>
                    <a:pt x="51763" y="175428"/>
                    <a:pt x="49680" y="178001"/>
                  </a:cubicBezTo>
                  <a:cubicBezTo>
                    <a:pt x="46322" y="182217"/>
                    <a:pt x="40905" y="184300"/>
                    <a:pt x="35906" y="185721"/>
                  </a:cubicBezTo>
                  <a:cubicBezTo>
                    <a:pt x="26911" y="180795"/>
                    <a:pt x="19656" y="174349"/>
                    <a:pt x="14705" y="166825"/>
                  </a:cubicBezTo>
                  <a:cubicBezTo>
                    <a:pt x="9779" y="159301"/>
                    <a:pt x="6936" y="150331"/>
                    <a:pt x="6373" y="140919"/>
                  </a:cubicBezTo>
                  <a:close/>
                  <a:moveTo>
                    <a:pt x="83575" y="149571"/>
                  </a:moveTo>
                  <a:cubicBezTo>
                    <a:pt x="88697" y="149890"/>
                    <a:pt x="93575" y="152046"/>
                    <a:pt x="96834" y="155698"/>
                  </a:cubicBezTo>
                  <a:cubicBezTo>
                    <a:pt x="98256" y="157291"/>
                    <a:pt x="99408" y="159129"/>
                    <a:pt x="100609" y="161090"/>
                  </a:cubicBezTo>
                  <a:cubicBezTo>
                    <a:pt x="102055" y="163418"/>
                    <a:pt x="103525" y="165820"/>
                    <a:pt x="105584" y="167879"/>
                  </a:cubicBezTo>
                  <a:cubicBezTo>
                    <a:pt x="108133" y="170403"/>
                    <a:pt x="111442" y="172193"/>
                    <a:pt x="114946" y="172977"/>
                  </a:cubicBezTo>
                  <a:cubicBezTo>
                    <a:pt x="108501" y="180893"/>
                    <a:pt x="100780" y="186873"/>
                    <a:pt x="92325" y="190476"/>
                  </a:cubicBezTo>
                  <a:cubicBezTo>
                    <a:pt x="88550" y="192094"/>
                    <a:pt x="84580" y="193246"/>
                    <a:pt x="80438" y="193956"/>
                  </a:cubicBezTo>
                  <a:cubicBezTo>
                    <a:pt x="82987" y="186604"/>
                    <a:pt x="83600" y="178883"/>
                    <a:pt x="83869" y="171580"/>
                  </a:cubicBezTo>
                  <a:cubicBezTo>
                    <a:pt x="84139" y="164007"/>
                    <a:pt x="84041" y="156678"/>
                    <a:pt x="83575" y="149571"/>
                  </a:cubicBezTo>
                  <a:close/>
                  <a:moveTo>
                    <a:pt x="79482" y="149718"/>
                  </a:moveTo>
                  <a:cubicBezTo>
                    <a:pt x="79923" y="156727"/>
                    <a:pt x="80046" y="163958"/>
                    <a:pt x="79776" y="171433"/>
                  </a:cubicBezTo>
                  <a:cubicBezTo>
                    <a:pt x="79507" y="179055"/>
                    <a:pt x="78845" y="187094"/>
                    <a:pt x="75855" y="194471"/>
                  </a:cubicBezTo>
                  <a:cubicBezTo>
                    <a:pt x="75855" y="194496"/>
                    <a:pt x="75855" y="194520"/>
                    <a:pt x="75830" y="194545"/>
                  </a:cubicBezTo>
                  <a:cubicBezTo>
                    <a:pt x="74014" y="194707"/>
                    <a:pt x="72176" y="194788"/>
                    <a:pt x="70321" y="194788"/>
                  </a:cubicBezTo>
                  <a:cubicBezTo>
                    <a:pt x="61235" y="194788"/>
                    <a:pt x="51755" y="192844"/>
                    <a:pt x="42596" y="188957"/>
                  </a:cubicBezTo>
                  <a:cubicBezTo>
                    <a:pt x="42131" y="188760"/>
                    <a:pt x="41641" y="188540"/>
                    <a:pt x="41175" y="188319"/>
                  </a:cubicBezTo>
                  <a:cubicBezTo>
                    <a:pt x="45415" y="186751"/>
                    <a:pt x="49802" y="184422"/>
                    <a:pt x="52890" y="180575"/>
                  </a:cubicBezTo>
                  <a:cubicBezTo>
                    <a:pt x="55390" y="177462"/>
                    <a:pt x="56714" y="173786"/>
                    <a:pt x="57988" y="170207"/>
                  </a:cubicBezTo>
                  <a:cubicBezTo>
                    <a:pt x="58625" y="168492"/>
                    <a:pt x="59213" y="166874"/>
                    <a:pt x="59924" y="165306"/>
                  </a:cubicBezTo>
                  <a:cubicBezTo>
                    <a:pt x="63233" y="157977"/>
                    <a:pt x="69360" y="152389"/>
                    <a:pt x="76321" y="150355"/>
                  </a:cubicBezTo>
                  <a:cubicBezTo>
                    <a:pt x="77350" y="150061"/>
                    <a:pt x="78404" y="149841"/>
                    <a:pt x="79482" y="149718"/>
                  </a:cubicBezTo>
                  <a:close/>
                  <a:moveTo>
                    <a:pt x="112608" y="0"/>
                  </a:moveTo>
                  <a:cubicBezTo>
                    <a:pt x="75214" y="0"/>
                    <a:pt x="37862" y="15989"/>
                    <a:pt x="12475" y="43521"/>
                  </a:cubicBezTo>
                  <a:cubicBezTo>
                    <a:pt x="11789" y="44281"/>
                    <a:pt x="11740" y="45433"/>
                    <a:pt x="12402" y="46217"/>
                  </a:cubicBezTo>
                  <a:cubicBezTo>
                    <a:pt x="21249" y="56830"/>
                    <a:pt x="31126" y="66658"/>
                    <a:pt x="41788" y="75456"/>
                  </a:cubicBezTo>
                  <a:cubicBezTo>
                    <a:pt x="39999" y="76314"/>
                    <a:pt x="38234" y="77221"/>
                    <a:pt x="36518" y="78226"/>
                  </a:cubicBezTo>
                  <a:cubicBezTo>
                    <a:pt x="23210" y="85995"/>
                    <a:pt x="12720" y="98250"/>
                    <a:pt x="6936" y="112759"/>
                  </a:cubicBezTo>
                  <a:cubicBezTo>
                    <a:pt x="5686" y="115847"/>
                    <a:pt x="4681" y="119058"/>
                    <a:pt x="3922" y="122268"/>
                  </a:cubicBezTo>
                  <a:cubicBezTo>
                    <a:pt x="0" y="138885"/>
                    <a:pt x="2672" y="155968"/>
                    <a:pt x="11274" y="169080"/>
                  </a:cubicBezTo>
                  <a:cubicBezTo>
                    <a:pt x="17843" y="179079"/>
                    <a:pt x="28112" y="187265"/>
                    <a:pt x="41003" y="192731"/>
                  </a:cubicBezTo>
                  <a:cubicBezTo>
                    <a:pt x="50660" y="196824"/>
                    <a:pt x="60659" y="198883"/>
                    <a:pt x="70316" y="198883"/>
                  </a:cubicBezTo>
                  <a:cubicBezTo>
                    <a:pt x="78624" y="198883"/>
                    <a:pt x="86663" y="197363"/>
                    <a:pt x="93918" y="194250"/>
                  </a:cubicBezTo>
                  <a:cubicBezTo>
                    <a:pt x="105216" y="189447"/>
                    <a:pt x="115240" y="180722"/>
                    <a:pt x="122887" y="169080"/>
                  </a:cubicBezTo>
                  <a:cubicBezTo>
                    <a:pt x="131245" y="156360"/>
                    <a:pt x="135681" y="141581"/>
                    <a:pt x="135436" y="127440"/>
                  </a:cubicBezTo>
                  <a:cubicBezTo>
                    <a:pt x="135338" y="122538"/>
                    <a:pt x="134676" y="117661"/>
                    <a:pt x="133450" y="112930"/>
                  </a:cubicBezTo>
                  <a:cubicBezTo>
                    <a:pt x="147984" y="110725"/>
                    <a:pt x="162199" y="107220"/>
                    <a:pt x="175998" y="102416"/>
                  </a:cubicBezTo>
                  <a:cubicBezTo>
                    <a:pt x="176390" y="102416"/>
                    <a:pt x="176782" y="102269"/>
                    <a:pt x="177125" y="102024"/>
                  </a:cubicBezTo>
                  <a:cubicBezTo>
                    <a:pt x="188473" y="98029"/>
                    <a:pt x="199526" y="93152"/>
                    <a:pt x="210212" y="87417"/>
                  </a:cubicBezTo>
                  <a:cubicBezTo>
                    <a:pt x="211094" y="86951"/>
                    <a:pt x="211511" y="85946"/>
                    <a:pt x="211192" y="84990"/>
                  </a:cubicBezTo>
                  <a:cubicBezTo>
                    <a:pt x="207393" y="73128"/>
                    <a:pt x="203202" y="60604"/>
                    <a:pt x="197565" y="49232"/>
                  </a:cubicBezTo>
                  <a:cubicBezTo>
                    <a:pt x="196438" y="46953"/>
                    <a:pt x="195262" y="44771"/>
                    <a:pt x="194061" y="42664"/>
                  </a:cubicBezTo>
                  <a:cubicBezTo>
                    <a:pt x="193987" y="42394"/>
                    <a:pt x="193840" y="42149"/>
                    <a:pt x="193669" y="41953"/>
                  </a:cubicBezTo>
                  <a:cubicBezTo>
                    <a:pt x="188154" y="32517"/>
                    <a:pt x="181904" y="24993"/>
                    <a:pt x="174699" y="19111"/>
                  </a:cubicBezTo>
                  <a:cubicBezTo>
                    <a:pt x="162714" y="9332"/>
                    <a:pt x="146293" y="3008"/>
                    <a:pt x="127225" y="827"/>
                  </a:cubicBezTo>
                  <a:cubicBezTo>
                    <a:pt x="122370" y="273"/>
                    <a:pt x="117489" y="0"/>
                    <a:pt x="11260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7"/>
            <p:cNvSpPr/>
            <p:nvPr/>
          </p:nvSpPr>
          <p:spPr>
            <a:xfrm>
              <a:off x="3312450" y="1293450"/>
              <a:ext cx="1518350" cy="684800"/>
            </a:xfrm>
            <a:custGeom>
              <a:avLst/>
              <a:gdLst/>
              <a:ahLst/>
              <a:cxnLst/>
              <a:rect l="l" t="t" r="r" b="b"/>
              <a:pathLst>
                <a:path w="60734" h="27392" extrusionOk="0">
                  <a:moveTo>
                    <a:pt x="19657" y="4084"/>
                  </a:moveTo>
                  <a:cubicBezTo>
                    <a:pt x="21422" y="4084"/>
                    <a:pt x="23113" y="4182"/>
                    <a:pt x="24706" y="4305"/>
                  </a:cubicBezTo>
                  <a:cubicBezTo>
                    <a:pt x="25441" y="4354"/>
                    <a:pt x="26176" y="4427"/>
                    <a:pt x="26887" y="4476"/>
                  </a:cubicBezTo>
                  <a:lnTo>
                    <a:pt x="18579" y="16608"/>
                  </a:lnTo>
                  <a:cubicBezTo>
                    <a:pt x="16569" y="12736"/>
                    <a:pt x="14755" y="8716"/>
                    <a:pt x="14142" y="4476"/>
                  </a:cubicBezTo>
                  <a:cubicBezTo>
                    <a:pt x="15981" y="4207"/>
                    <a:pt x="17843" y="4084"/>
                    <a:pt x="19657" y="4084"/>
                  </a:cubicBezTo>
                  <a:close/>
                  <a:moveTo>
                    <a:pt x="10123" y="5359"/>
                  </a:moveTo>
                  <a:cubicBezTo>
                    <a:pt x="10932" y="10309"/>
                    <a:pt x="13064" y="14917"/>
                    <a:pt x="15270" y="19108"/>
                  </a:cubicBezTo>
                  <a:cubicBezTo>
                    <a:pt x="13848" y="18618"/>
                    <a:pt x="12476" y="18103"/>
                    <a:pt x="11152" y="17539"/>
                  </a:cubicBezTo>
                  <a:cubicBezTo>
                    <a:pt x="9363" y="16780"/>
                    <a:pt x="7525" y="15922"/>
                    <a:pt x="6177" y="14623"/>
                  </a:cubicBezTo>
                  <a:cubicBezTo>
                    <a:pt x="4903" y="13373"/>
                    <a:pt x="4216" y="11829"/>
                    <a:pt x="4363" y="10456"/>
                  </a:cubicBezTo>
                  <a:cubicBezTo>
                    <a:pt x="4461" y="9304"/>
                    <a:pt x="5172" y="8128"/>
                    <a:pt x="6300" y="7246"/>
                  </a:cubicBezTo>
                  <a:cubicBezTo>
                    <a:pt x="7231" y="6461"/>
                    <a:pt x="8456" y="5873"/>
                    <a:pt x="10123" y="5359"/>
                  </a:cubicBezTo>
                  <a:close/>
                  <a:moveTo>
                    <a:pt x="32450" y="5138"/>
                  </a:moveTo>
                  <a:lnTo>
                    <a:pt x="32450" y="5138"/>
                  </a:lnTo>
                  <a:cubicBezTo>
                    <a:pt x="33161" y="5260"/>
                    <a:pt x="33872" y="5359"/>
                    <a:pt x="34583" y="5481"/>
                  </a:cubicBezTo>
                  <a:cubicBezTo>
                    <a:pt x="37646" y="5996"/>
                    <a:pt x="40734" y="6756"/>
                    <a:pt x="43700" y="7491"/>
                  </a:cubicBezTo>
                  <a:cubicBezTo>
                    <a:pt x="45318" y="7883"/>
                    <a:pt x="46960" y="8275"/>
                    <a:pt x="48626" y="8667"/>
                  </a:cubicBezTo>
                  <a:cubicBezTo>
                    <a:pt x="45734" y="12270"/>
                    <a:pt x="42671" y="15824"/>
                    <a:pt x="39534" y="19230"/>
                  </a:cubicBezTo>
                  <a:lnTo>
                    <a:pt x="32450" y="5138"/>
                  </a:lnTo>
                  <a:close/>
                  <a:moveTo>
                    <a:pt x="29362" y="8128"/>
                  </a:moveTo>
                  <a:lnTo>
                    <a:pt x="36911" y="23127"/>
                  </a:lnTo>
                  <a:cubicBezTo>
                    <a:pt x="31176" y="22809"/>
                    <a:pt x="25784" y="22000"/>
                    <a:pt x="20735" y="20726"/>
                  </a:cubicBezTo>
                  <a:lnTo>
                    <a:pt x="29362" y="8128"/>
                  </a:lnTo>
                  <a:close/>
                  <a:moveTo>
                    <a:pt x="52670" y="9844"/>
                  </a:moveTo>
                  <a:cubicBezTo>
                    <a:pt x="54802" y="10971"/>
                    <a:pt x="56518" y="12981"/>
                    <a:pt x="56371" y="15481"/>
                  </a:cubicBezTo>
                  <a:cubicBezTo>
                    <a:pt x="56175" y="18397"/>
                    <a:pt x="53626" y="20799"/>
                    <a:pt x="51175" y="21877"/>
                  </a:cubicBezTo>
                  <a:cubicBezTo>
                    <a:pt x="48632" y="23025"/>
                    <a:pt x="45736" y="23305"/>
                    <a:pt x="42281" y="23305"/>
                  </a:cubicBezTo>
                  <a:cubicBezTo>
                    <a:pt x="41974" y="23305"/>
                    <a:pt x="41663" y="23303"/>
                    <a:pt x="41347" y="23299"/>
                  </a:cubicBezTo>
                  <a:lnTo>
                    <a:pt x="41323" y="23299"/>
                  </a:lnTo>
                  <a:cubicBezTo>
                    <a:pt x="45146" y="19230"/>
                    <a:pt x="48822" y="14990"/>
                    <a:pt x="52278" y="10677"/>
                  </a:cubicBezTo>
                  <a:cubicBezTo>
                    <a:pt x="52474" y="10432"/>
                    <a:pt x="52597" y="10138"/>
                    <a:pt x="52670" y="9844"/>
                  </a:cubicBezTo>
                  <a:close/>
                  <a:moveTo>
                    <a:pt x="19747" y="0"/>
                  </a:moveTo>
                  <a:cubicBezTo>
                    <a:pt x="16426" y="0"/>
                    <a:pt x="12801" y="298"/>
                    <a:pt x="9314" y="1315"/>
                  </a:cubicBezTo>
                  <a:cubicBezTo>
                    <a:pt x="6937" y="2001"/>
                    <a:pt x="5148" y="2883"/>
                    <a:pt x="3702" y="4060"/>
                  </a:cubicBezTo>
                  <a:cubicBezTo>
                    <a:pt x="1741" y="5653"/>
                    <a:pt x="491" y="7834"/>
                    <a:pt x="270" y="10040"/>
                  </a:cubicBezTo>
                  <a:cubicBezTo>
                    <a:pt x="1" y="12638"/>
                    <a:pt x="1153" y="15456"/>
                    <a:pt x="3334" y="17564"/>
                  </a:cubicBezTo>
                  <a:cubicBezTo>
                    <a:pt x="5172" y="19329"/>
                    <a:pt x="7403" y="20407"/>
                    <a:pt x="9535" y="21314"/>
                  </a:cubicBezTo>
                  <a:cubicBezTo>
                    <a:pt x="18750" y="25186"/>
                    <a:pt x="29436" y="27245"/>
                    <a:pt x="41298" y="27392"/>
                  </a:cubicBezTo>
                  <a:lnTo>
                    <a:pt x="42279" y="27392"/>
                  </a:lnTo>
                  <a:cubicBezTo>
                    <a:pt x="45808" y="27392"/>
                    <a:pt x="49484" y="27122"/>
                    <a:pt x="52842" y="25627"/>
                  </a:cubicBezTo>
                  <a:cubicBezTo>
                    <a:pt x="57204" y="23716"/>
                    <a:pt x="60194" y="19819"/>
                    <a:pt x="60464" y="15750"/>
                  </a:cubicBezTo>
                  <a:cubicBezTo>
                    <a:pt x="60734" y="11412"/>
                    <a:pt x="57646" y="6339"/>
                    <a:pt x="51224" y="5015"/>
                  </a:cubicBezTo>
                  <a:cubicBezTo>
                    <a:pt x="49043" y="4574"/>
                    <a:pt x="46837" y="4035"/>
                    <a:pt x="44680" y="3496"/>
                  </a:cubicBezTo>
                  <a:cubicBezTo>
                    <a:pt x="41641" y="2736"/>
                    <a:pt x="38480" y="1976"/>
                    <a:pt x="35269" y="1437"/>
                  </a:cubicBezTo>
                  <a:cubicBezTo>
                    <a:pt x="31887" y="873"/>
                    <a:pt x="28431" y="457"/>
                    <a:pt x="25024" y="212"/>
                  </a:cubicBezTo>
                  <a:cubicBezTo>
                    <a:pt x="23418" y="96"/>
                    <a:pt x="21632" y="0"/>
                    <a:pt x="197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7"/>
            <p:cNvSpPr/>
            <p:nvPr/>
          </p:nvSpPr>
          <p:spPr>
            <a:xfrm>
              <a:off x="3079625" y="1094075"/>
              <a:ext cx="1990750" cy="1085150"/>
            </a:xfrm>
            <a:custGeom>
              <a:avLst/>
              <a:gdLst/>
              <a:ahLst/>
              <a:cxnLst/>
              <a:rect l="l" t="t" r="r" b="b"/>
              <a:pathLst>
                <a:path w="79630" h="43406" extrusionOk="0">
                  <a:moveTo>
                    <a:pt x="27558" y="4116"/>
                  </a:moveTo>
                  <a:cubicBezTo>
                    <a:pt x="31639" y="4116"/>
                    <a:pt x="35780" y="4335"/>
                    <a:pt x="39876" y="4731"/>
                  </a:cubicBezTo>
                  <a:cubicBezTo>
                    <a:pt x="51077" y="5834"/>
                    <a:pt x="66444" y="7353"/>
                    <a:pt x="72007" y="18088"/>
                  </a:cubicBezTo>
                  <a:cubicBezTo>
                    <a:pt x="75071" y="23995"/>
                    <a:pt x="73870" y="31666"/>
                    <a:pt x="69262" y="35563"/>
                  </a:cubicBezTo>
                  <a:cubicBezTo>
                    <a:pt x="65692" y="38579"/>
                    <a:pt x="60665" y="39306"/>
                    <a:pt x="55976" y="39306"/>
                  </a:cubicBezTo>
                  <a:cubicBezTo>
                    <a:pt x="54645" y="39306"/>
                    <a:pt x="53342" y="39247"/>
                    <a:pt x="52106" y="39166"/>
                  </a:cubicBezTo>
                  <a:cubicBezTo>
                    <a:pt x="41714" y="38504"/>
                    <a:pt x="31519" y="36568"/>
                    <a:pt x="22034" y="34583"/>
                  </a:cubicBezTo>
                  <a:cubicBezTo>
                    <a:pt x="18554" y="33847"/>
                    <a:pt x="15662" y="33186"/>
                    <a:pt x="12917" y="31960"/>
                  </a:cubicBezTo>
                  <a:cubicBezTo>
                    <a:pt x="10833" y="31029"/>
                    <a:pt x="7966" y="29338"/>
                    <a:pt x="6299" y="26544"/>
                  </a:cubicBezTo>
                  <a:cubicBezTo>
                    <a:pt x="4633" y="23799"/>
                    <a:pt x="4241" y="20196"/>
                    <a:pt x="5221" y="16642"/>
                  </a:cubicBezTo>
                  <a:cubicBezTo>
                    <a:pt x="6422" y="12206"/>
                    <a:pt x="9608" y="8334"/>
                    <a:pt x="13750" y="6324"/>
                  </a:cubicBezTo>
                  <a:cubicBezTo>
                    <a:pt x="17720" y="4412"/>
                    <a:pt x="22426" y="4118"/>
                    <a:pt x="26911" y="4118"/>
                  </a:cubicBezTo>
                  <a:cubicBezTo>
                    <a:pt x="27127" y="4117"/>
                    <a:pt x="27342" y="4116"/>
                    <a:pt x="27558" y="4116"/>
                  </a:cubicBezTo>
                  <a:close/>
                  <a:moveTo>
                    <a:pt x="26887" y="1"/>
                  </a:moveTo>
                  <a:cubicBezTo>
                    <a:pt x="21911" y="25"/>
                    <a:pt x="16667" y="344"/>
                    <a:pt x="11961" y="2623"/>
                  </a:cubicBezTo>
                  <a:cubicBezTo>
                    <a:pt x="6765" y="5148"/>
                    <a:pt x="2770" y="10000"/>
                    <a:pt x="1250" y="15564"/>
                  </a:cubicBezTo>
                  <a:cubicBezTo>
                    <a:pt x="1" y="20196"/>
                    <a:pt x="564" y="24975"/>
                    <a:pt x="2770" y="28652"/>
                  </a:cubicBezTo>
                  <a:cubicBezTo>
                    <a:pt x="4535" y="31593"/>
                    <a:pt x="7476" y="34019"/>
                    <a:pt x="11250" y="35710"/>
                  </a:cubicBezTo>
                  <a:cubicBezTo>
                    <a:pt x="14338" y="37083"/>
                    <a:pt x="17598" y="37842"/>
                    <a:pt x="21201" y="38578"/>
                  </a:cubicBezTo>
                  <a:cubicBezTo>
                    <a:pt x="30833" y="40612"/>
                    <a:pt x="41200" y="42572"/>
                    <a:pt x="51837" y="43259"/>
                  </a:cubicBezTo>
                  <a:cubicBezTo>
                    <a:pt x="53160" y="43332"/>
                    <a:pt x="54533" y="43406"/>
                    <a:pt x="55979" y="43406"/>
                  </a:cubicBezTo>
                  <a:cubicBezTo>
                    <a:pt x="61420" y="43406"/>
                    <a:pt x="67400" y="42523"/>
                    <a:pt x="71909" y="38700"/>
                  </a:cubicBezTo>
                  <a:cubicBezTo>
                    <a:pt x="78012" y="33529"/>
                    <a:pt x="79630" y="23872"/>
                    <a:pt x="75659" y="16201"/>
                  </a:cubicBezTo>
                  <a:cubicBezTo>
                    <a:pt x="69042" y="3481"/>
                    <a:pt x="52425" y="1839"/>
                    <a:pt x="40268" y="638"/>
                  </a:cubicBezTo>
                  <a:cubicBezTo>
                    <a:pt x="35832" y="221"/>
                    <a:pt x="31323" y="1"/>
                    <a:pt x="26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3" name="Google Shape;2503;p57"/>
          <p:cNvSpPr/>
          <p:nvPr/>
        </p:nvSpPr>
        <p:spPr>
          <a:xfrm>
            <a:off x="1467881" y="1915799"/>
            <a:ext cx="523731" cy="586087"/>
          </a:xfrm>
          <a:custGeom>
            <a:avLst/>
            <a:gdLst/>
            <a:ahLst/>
            <a:cxnLst/>
            <a:rect l="l" t="t" r="r" b="b"/>
            <a:pathLst>
              <a:path w="186880" h="209130" extrusionOk="0">
                <a:moveTo>
                  <a:pt x="91308" y="4102"/>
                </a:moveTo>
                <a:cubicBezTo>
                  <a:pt x="93427" y="4102"/>
                  <a:pt x="95605" y="5307"/>
                  <a:pt x="97717" y="6491"/>
                </a:cubicBezTo>
                <a:cubicBezTo>
                  <a:pt x="98109" y="6711"/>
                  <a:pt x="98501" y="6907"/>
                  <a:pt x="98868" y="7104"/>
                </a:cubicBezTo>
                <a:cubicBezTo>
                  <a:pt x="101564" y="8550"/>
                  <a:pt x="104260" y="9996"/>
                  <a:pt x="106956" y="11442"/>
                </a:cubicBezTo>
                <a:lnTo>
                  <a:pt x="108598" y="12324"/>
                </a:lnTo>
                <a:cubicBezTo>
                  <a:pt x="111074" y="13647"/>
                  <a:pt x="113525" y="14971"/>
                  <a:pt x="115951" y="16270"/>
                </a:cubicBezTo>
                <a:cubicBezTo>
                  <a:pt x="108696" y="20216"/>
                  <a:pt x="101466" y="24260"/>
                  <a:pt x="94261" y="28377"/>
                </a:cubicBezTo>
                <a:cubicBezTo>
                  <a:pt x="85781" y="23377"/>
                  <a:pt x="77129" y="18647"/>
                  <a:pt x="68232" y="14407"/>
                </a:cubicBezTo>
                <a:cubicBezTo>
                  <a:pt x="69752" y="13672"/>
                  <a:pt x="71272" y="12937"/>
                  <a:pt x="72791" y="12226"/>
                </a:cubicBezTo>
                <a:cubicBezTo>
                  <a:pt x="75046" y="11147"/>
                  <a:pt x="77374" y="10069"/>
                  <a:pt x="79629" y="9040"/>
                </a:cubicBezTo>
                <a:cubicBezTo>
                  <a:pt x="81002" y="8427"/>
                  <a:pt x="82374" y="7790"/>
                  <a:pt x="83747" y="7153"/>
                </a:cubicBezTo>
                <a:cubicBezTo>
                  <a:pt x="84457" y="6834"/>
                  <a:pt x="85168" y="6442"/>
                  <a:pt x="85854" y="6074"/>
                </a:cubicBezTo>
                <a:cubicBezTo>
                  <a:pt x="87594" y="5143"/>
                  <a:pt x="89359" y="4212"/>
                  <a:pt x="90952" y="4113"/>
                </a:cubicBezTo>
                <a:cubicBezTo>
                  <a:pt x="91071" y="4106"/>
                  <a:pt x="91189" y="4102"/>
                  <a:pt x="91308" y="4102"/>
                </a:cubicBezTo>
                <a:close/>
                <a:moveTo>
                  <a:pt x="120191" y="18525"/>
                </a:moveTo>
                <a:cubicBezTo>
                  <a:pt x="122814" y="19922"/>
                  <a:pt x="125460" y="21319"/>
                  <a:pt x="128083" y="22716"/>
                </a:cubicBezTo>
                <a:lnTo>
                  <a:pt x="146391" y="32372"/>
                </a:lnTo>
                <a:cubicBezTo>
                  <a:pt x="138671" y="37029"/>
                  <a:pt x="130950" y="41759"/>
                  <a:pt x="123279" y="46538"/>
                </a:cubicBezTo>
                <a:cubicBezTo>
                  <a:pt x="115093" y="41244"/>
                  <a:pt x="106785" y="35901"/>
                  <a:pt x="98305" y="30804"/>
                </a:cubicBezTo>
                <a:cubicBezTo>
                  <a:pt x="105412" y="26735"/>
                  <a:pt x="112544" y="22765"/>
                  <a:pt x="119701" y="18892"/>
                </a:cubicBezTo>
                <a:cubicBezTo>
                  <a:pt x="119897" y="18794"/>
                  <a:pt x="120044" y="18672"/>
                  <a:pt x="120191" y="18525"/>
                </a:cubicBezTo>
                <a:close/>
                <a:moveTo>
                  <a:pt x="63502" y="16735"/>
                </a:moveTo>
                <a:cubicBezTo>
                  <a:pt x="72620" y="20926"/>
                  <a:pt x="81492" y="25681"/>
                  <a:pt x="90192" y="30730"/>
                </a:cubicBezTo>
                <a:cubicBezTo>
                  <a:pt x="80070" y="36588"/>
                  <a:pt x="70022" y="42641"/>
                  <a:pt x="60071" y="48817"/>
                </a:cubicBezTo>
                <a:cubicBezTo>
                  <a:pt x="50954" y="43499"/>
                  <a:pt x="41763" y="38352"/>
                  <a:pt x="32548" y="33328"/>
                </a:cubicBezTo>
                <a:cubicBezTo>
                  <a:pt x="42645" y="27495"/>
                  <a:pt x="53013" y="21956"/>
                  <a:pt x="63502" y="16735"/>
                </a:cubicBezTo>
                <a:close/>
                <a:moveTo>
                  <a:pt x="150631" y="34602"/>
                </a:moveTo>
                <a:lnTo>
                  <a:pt x="172517" y="46146"/>
                </a:lnTo>
                <a:cubicBezTo>
                  <a:pt x="173007" y="46391"/>
                  <a:pt x="173498" y="46661"/>
                  <a:pt x="173963" y="46955"/>
                </a:cubicBezTo>
                <a:cubicBezTo>
                  <a:pt x="166439" y="52959"/>
                  <a:pt x="158719" y="58817"/>
                  <a:pt x="150876" y="64454"/>
                </a:cubicBezTo>
                <a:cubicBezTo>
                  <a:pt x="150655" y="64307"/>
                  <a:pt x="150435" y="64160"/>
                  <a:pt x="150214" y="64037"/>
                </a:cubicBezTo>
                <a:lnTo>
                  <a:pt x="127078" y="49014"/>
                </a:lnTo>
                <a:cubicBezTo>
                  <a:pt x="134896" y="44161"/>
                  <a:pt x="142715" y="39357"/>
                  <a:pt x="150557" y="34651"/>
                </a:cubicBezTo>
                <a:cubicBezTo>
                  <a:pt x="150582" y="34627"/>
                  <a:pt x="150606" y="34627"/>
                  <a:pt x="150631" y="34602"/>
                </a:cubicBezTo>
                <a:close/>
                <a:moveTo>
                  <a:pt x="28381" y="35730"/>
                </a:moveTo>
                <a:cubicBezTo>
                  <a:pt x="37695" y="40754"/>
                  <a:pt x="46959" y="45950"/>
                  <a:pt x="56150" y="51268"/>
                </a:cubicBezTo>
                <a:cubicBezTo>
                  <a:pt x="48503" y="56048"/>
                  <a:pt x="40954" y="60925"/>
                  <a:pt x="33479" y="65876"/>
                </a:cubicBezTo>
                <a:cubicBezTo>
                  <a:pt x="24386" y="60410"/>
                  <a:pt x="15343" y="54871"/>
                  <a:pt x="6397" y="49283"/>
                </a:cubicBezTo>
                <a:cubicBezTo>
                  <a:pt x="6666" y="49087"/>
                  <a:pt x="6985" y="48891"/>
                  <a:pt x="7304" y="48670"/>
                </a:cubicBezTo>
                <a:cubicBezTo>
                  <a:pt x="14215" y="44234"/>
                  <a:pt x="21298" y="39896"/>
                  <a:pt x="28381" y="35730"/>
                </a:cubicBezTo>
                <a:close/>
                <a:moveTo>
                  <a:pt x="94236" y="33132"/>
                </a:moveTo>
                <a:cubicBezTo>
                  <a:pt x="102790" y="38230"/>
                  <a:pt x="111196" y="43597"/>
                  <a:pt x="119431" y="48940"/>
                </a:cubicBezTo>
                <a:cubicBezTo>
                  <a:pt x="109848" y="54969"/>
                  <a:pt x="100314" y="61096"/>
                  <a:pt x="90830" y="67322"/>
                </a:cubicBezTo>
                <a:cubicBezTo>
                  <a:pt x="82006" y="61807"/>
                  <a:pt x="73085" y="56415"/>
                  <a:pt x="64090" y="51146"/>
                </a:cubicBezTo>
                <a:cubicBezTo>
                  <a:pt x="74041" y="44994"/>
                  <a:pt x="84114" y="38965"/>
                  <a:pt x="94236" y="33132"/>
                </a:cubicBezTo>
                <a:close/>
                <a:moveTo>
                  <a:pt x="60145" y="53597"/>
                </a:moveTo>
                <a:cubicBezTo>
                  <a:pt x="69188" y="58866"/>
                  <a:pt x="78183" y="64283"/>
                  <a:pt x="87080" y="69797"/>
                </a:cubicBezTo>
                <a:cubicBezTo>
                  <a:pt x="79727" y="74650"/>
                  <a:pt x="72423" y="79551"/>
                  <a:pt x="65193" y="84502"/>
                </a:cubicBezTo>
                <a:cubicBezTo>
                  <a:pt x="55880" y="79159"/>
                  <a:pt x="46591" y="73718"/>
                  <a:pt x="37376" y="68228"/>
                </a:cubicBezTo>
                <a:cubicBezTo>
                  <a:pt x="44900" y="63278"/>
                  <a:pt x="52498" y="58400"/>
                  <a:pt x="60145" y="53597"/>
                </a:cubicBezTo>
                <a:close/>
                <a:moveTo>
                  <a:pt x="123230" y="51415"/>
                </a:moveTo>
                <a:cubicBezTo>
                  <a:pt x="123622" y="51660"/>
                  <a:pt x="124014" y="51906"/>
                  <a:pt x="124407" y="52151"/>
                </a:cubicBezTo>
                <a:lnTo>
                  <a:pt x="147273" y="67003"/>
                </a:lnTo>
                <a:cubicBezTo>
                  <a:pt x="138131" y="73473"/>
                  <a:pt x="128794" y="79699"/>
                  <a:pt x="119284" y="85630"/>
                </a:cubicBezTo>
                <a:cubicBezTo>
                  <a:pt x="119211" y="85581"/>
                  <a:pt x="119137" y="85532"/>
                  <a:pt x="119064" y="85483"/>
                </a:cubicBezTo>
                <a:cubicBezTo>
                  <a:pt x="111025" y="80140"/>
                  <a:pt x="102888" y="74870"/>
                  <a:pt x="94677" y="69723"/>
                </a:cubicBezTo>
                <a:cubicBezTo>
                  <a:pt x="104138" y="63523"/>
                  <a:pt x="113672" y="57420"/>
                  <a:pt x="123230" y="51415"/>
                </a:cubicBezTo>
                <a:close/>
                <a:moveTo>
                  <a:pt x="176365" y="50288"/>
                </a:moveTo>
                <a:cubicBezTo>
                  <a:pt x="176512" y="51048"/>
                  <a:pt x="176586" y="51930"/>
                  <a:pt x="176659" y="52910"/>
                </a:cubicBezTo>
                <a:lnTo>
                  <a:pt x="178816" y="87125"/>
                </a:lnTo>
                <a:cubicBezTo>
                  <a:pt x="178792" y="87125"/>
                  <a:pt x="178792" y="87125"/>
                  <a:pt x="178767" y="87149"/>
                </a:cubicBezTo>
                <a:cubicBezTo>
                  <a:pt x="171341" y="91022"/>
                  <a:pt x="163915" y="94967"/>
                  <a:pt x="156489" y="98962"/>
                </a:cubicBezTo>
                <a:cubicBezTo>
                  <a:pt x="155998" y="89796"/>
                  <a:pt x="155435" y="80630"/>
                  <a:pt x="154797" y="71513"/>
                </a:cubicBezTo>
                <a:cubicBezTo>
                  <a:pt x="154724" y="70361"/>
                  <a:pt x="154601" y="68939"/>
                  <a:pt x="153915" y="67591"/>
                </a:cubicBezTo>
                <a:cubicBezTo>
                  <a:pt x="153891" y="67518"/>
                  <a:pt x="153842" y="67469"/>
                  <a:pt x="153793" y="67395"/>
                </a:cubicBezTo>
                <a:cubicBezTo>
                  <a:pt x="161464" y="61881"/>
                  <a:pt x="168988" y="56170"/>
                  <a:pt x="176365" y="50288"/>
                </a:cubicBezTo>
                <a:close/>
                <a:moveTo>
                  <a:pt x="90903" y="72199"/>
                </a:moveTo>
                <a:cubicBezTo>
                  <a:pt x="99163" y="77370"/>
                  <a:pt x="107373" y="82640"/>
                  <a:pt x="115461" y="88007"/>
                </a:cubicBezTo>
                <a:cubicBezTo>
                  <a:pt x="109138" y="91879"/>
                  <a:pt x="102765" y="95629"/>
                  <a:pt x="96344" y="99257"/>
                </a:cubicBezTo>
                <a:cubicBezTo>
                  <a:pt x="95364" y="99820"/>
                  <a:pt x="94555" y="100237"/>
                  <a:pt x="93844" y="100237"/>
                </a:cubicBezTo>
                <a:lnTo>
                  <a:pt x="93820" y="100237"/>
                </a:lnTo>
                <a:cubicBezTo>
                  <a:pt x="93133" y="100237"/>
                  <a:pt x="92251" y="99747"/>
                  <a:pt x="91467" y="99306"/>
                </a:cubicBezTo>
                <a:cubicBezTo>
                  <a:pt x="84016" y="95188"/>
                  <a:pt x="76565" y="91022"/>
                  <a:pt x="69139" y="86782"/>
                </a:cubicBezTo>
                <a:cubicBezTo>
                  <a:pt x="76345" y="81880"/>
                  <a:pt x="83599" y="77003"/>
                  <a:pt x="90903" y="72199"/>
                </a:cubicBezTo>
                <a:close/>
                <a:moveTo>
                  <a:pt x="4216" y="52763"/>
                </a:moveTo>
                <a:cubicBezTo>
                  <a:pt x="13627" y="58645"/>
                  <a:pt x="23161" y="64479"/>
                  <a:pt x="32719" y="70214"/>
                </a:cubicBezTo>
                <a:cubicBezTo>
                  <a:pt x="34043" y="80458"/>
                  <a:pt x="34582" y="90948"/>
                  <a:pt x="35072" y="101144"/>
                </a:cubicBezTo>
                <a:cubicBezTo>
                  <a:pt x="25342" y="96046"/>
                  <a:pt x="15588" y="90997"/>
                  <a:pt x="5833" y="86022"/>
                </a:cubicBezTo>
                <a:lnTo>
                  <a:pt x="4265" y="54160"/>
                </a:lnTo>
                <a:cubicBezTo>
                  <a:pt x="4240" y="53695"/>
                  <a:pt x="4216" y="53229"/>
                  <a:pt x="4216" y="52763"/>
                </a:cubicBezTo>
                <a:close/>
                <a:moveTo>
                  <a:pt x="150410" y="69821"/>
                </a:moveTo>
                <a:cubicBezTo>
                  <a:pt x="150606" y="70385"/>
                  <a:pt x="150655" y="71096"/>
                  <a:pt x="150704" y="71807"/>
                </a:cubicBezTo>
                <a:cubicBezTo>
                  <a:pt x="151391" y="81537"/>
                  <a:pt x="151979" y="91316"/>
                  <a:pt x="152518" y="101119"/>
                </a:cubicBezTo>
                <a:cubicBezTo>
                  <a:pt x="143303" y="106143"/>
                  <a:pt x="134112" y="111241"/>
                  <a:pt x="124995" y="116413"/>
                </a:cubicBezTo>
                <a:lnTo>
                  <a:pt x="122961" y="91928"/>
                </a:lnTo>
                <a:cubicBezTo>
                  <a:pt x="122887" y="90948"/>
                  <a:pt x="122789" y="89772"/>
                  <a:pt x="122225" y="88620"/>
                </a:cubicBezTo>
                <a:cubicBezTo>
                  <a:pt x="131784" y="82640"/>
                  <a:pt x="141195" y="76341"/>
                  <a:pt x="150410" y="69821"/>
                </a:cubicBezTo>
                <a:close/>
                <a:moveTo>
                  <a:pt x="37180" y="72885"/>
                </a:moveTo>
                <a:lnTo>
                  <a:pt x="37180" y="72885"/>
                </a:lnTo>
                <a:cubicBezTo>
                  <a:pt x="46101" y="78203"/>
                  <a:pt x="55071" y="83448"/>
                  <a:pt x="64090" y="88595"/>
                </a:cubicBezTo>
                <a:cubicBezTo>
                  <a:pt x="63870" y="97860"/>
                  <a:pt x="63772" y="107148"/>
                  <a:pt x="63845" y="116437"/>
                </a:cubicBezTo>
                <a:cubicBezTo>
                  <a:pt x="55684" y="112050"/>
                  <a:pt x="47498" y="107688"/>
                  <a:pt x="39288" y="103349"/>
                </a:cubicBezTo>
                <a:cubicBezTo>
                  <a:pt x="38822" y="93350"/>
                  <a:pt x="38332" y="83056"/>
                  <a:pt x="37180" y="72885"/>
                </a:cubicBezTo>
                <a:close/>
                <a:moveTo>
                  <a:pt x="68134" y="90924"/>
                </a:moveTo>
                <a:cubicBezTo>
                  <a:pt x="75242" y="94967"/>
                  <a:pt x="82374" y="98962"/>
                  <a:pt x="89482" y="102908"/>
                </a:cubicBezTo>
                <a:cubicBezTo>
                  <a:pt x="89751" y="103031"/>
                  <a:pt x="90021" y="103202"/>
                  <a:pt x="90315" y="103349"/>
                </a:cubicBezTo>
                <a:cubicBezTo>
                  <a:pt x="91050" y="112834"/>
                  <a:pt x="91712" y="122368"/>
                  <a:pt x="92276" y="131927"/>
                </a:cubicBezTo>
                <a:cubicBezTo>
                  <a:pt x="84212" y="127466"/>
                  <a:pt x="76100" y="123055"/>
                  <a:pt x="67963" y="118643"/>
                </a:cubicBezTo>
                <a:cubicBezTo>
                  <a:pt x="67865" y="109403"/>
                  <a:pt x="67938" y="100139"/>
                  <a:pt x="68134" y="90924"/>
                </a:cubicBezTo>
                <a:close/>
                <a:moveTo>
                  <a:pt x="118696" y="90826"/>
                </a:moveTo>
                <a:cubicBezTo>
                  <a:pt x="118794" y="91242"/>
                  <a:pt x="118843" y="91757"/>
                  <a:pt x="118892" y="92247"/>
                </a:cubicBezTo>
                <a:lnTo>
                  <a:pt x="121049" y="118643"/>
                </a:lnTo>
                <a:cubicBezTo>
                  <a:pt x="112789" y="123373"/>
                  <a:pt x="104579" y="128152"/>
                  <a:pt x="96442" y="132981"/>
                </a:cubicBezTo>
                <a:cubicBezTo>
                  <a:pt x="95878" y="123398"/>
                  <a:pt x="95241" y="113815"/>
                  <a:pt x="94481" y="104305"/>
                </a:cubicBezTo>
                <a:cubicBezTo>
                  <a:pt x="96025" y="104134"/>
                  <a:pt x="97349" y="103399"/>
                  <a:pt x="98354" y="102835"/>
                </a:cubicBezTo>
                <a:cubicBezTo>
                  <a:pt x="105192" y="98987"/>
                  <a:pt x="111981" y="94967"/>
                  <a:pt x="118696" y="90826"/>
                </a:cubicBezTo>
                <a:close/>
                <a:moveTo>
                  <a:pt x="179086" y="91610"/>
                </a:moveTo>
                <a:lnTo>
                  <a:pt x="180875" y="120089"/>
                </a:lnTo>
                <a:lnTo>
                  <a:pt x="158082" y="133226"/>
                </a:lnTo>
                <a:cubicBezTo>
                  <a:pt x="157714" y="123300"/>
                  <a:pt x="157273" y="113398"/>
                  <a:pt x="156734" y="103497"/>
                </a:cubicBezTo>
                <a:cubicBezTo>
                  <a:pt x="164184" y="99453"/>
                  <a:pt x="171635" y="95507"/>
                  <a:pt x="179086" y="91610"/>
                </a:cubicBezTo>
                <a:close/>
                <a:moveTo>
                  <a:pt x="6078" y="90752"/>
                </a:moveTo>
                <a:lnTo>
                  <a:pt x="6078" y="90752"/>
                </a:lnTo>
                <a:cubicBezTo>
                  <a:pt x="15808" y="95727"/>
                  <a:pt x="25563" y="100776"/>
                  <a:pt x="35293" y="105898"/>
                </a:cubicBezTo>
                <a:lnTo>
                  <a:pt x="36886" y="139549"/>
                </a:lnTo>
                <a:cubicBezTo>
                  <a:pt x="27646" y="134745"/>
                  <a:pt x="17989" y="129647"/>
                  <a:pt x="7745" y="124157"/>
                </a:cubicBezTo>
                <a:lnTo>
                  <a:pt x="6078" y="90752"/>
                </a:lnTo>
                <a:close/>
                <a:moveTo>
                  <a:pt x="152739" y="105653"/>
                </a:moveTo>
                <a:cubicBezTo>
                  <a:pt x="153253" y="115604"/>
                  <a:pt x="153695" y="125579"/>
                  <a:pt x="154038" y="135530"/>
                </a:cubicBezTo>
                <a:lnTo>
                  <a:pt x="127764" y="150651"/>
                </a:lnTo>
                <a:cubicBezTo>
                  <a:pt x="127421" y="145995"/>
                  <a:pt x="127054" y="141338"/>
                  <a:pt x="126661" y="136755"/>
                </a:cubicBezTo>
                <a:lnTo>
                  <a:pt x="125362" y="120922"/>
                </a:lnTo>
                <a:cubicBezTo>
                  <a:pt x="134431" y="115751"/>
                  <a:pt x="143572" y="110653"/>
                  <a:pt x="152739" y="105653"/>
                </a:cubicBezTo>
                <a:close/>
                <a:moveTo>
                  <a:pt x="39508" y="108129"/>
                </a:moveTo>
                <a:lnTo>
                  <a:pt x="39508" y="108129"/>
                </a:lnTo>
                <a:cubicBezTo>
                  <a:pt x="47645" y="112418"/>
                  <a:pt x="55782" y="116756"/>
                  <a:pt x="63870" y="121118"/>
                </a:cubicBezTo>
                <a:cubicBezTo>
                  <a:pt x="63992" y="132000"/>
                  <a:pt x="64287" y="142907"/>
                  <a:pt x="64777" y="153789"/>
                </a:cubicBezTo>
                <a:cubicBezTo>
                  <a:pt x="57130" y="149965"/>
                  <a:pt x="49263" y="145970"/>
                  <a:pt x="41077" y="141730"/>
                </a:cubicBezTo>
                <a:lnTo>
                  <a:pt x="39508" y="108129"/>
                </a:lnTo>
                <a:close/>
                <a:moveTo>
                  <a:pt x="181169" y="124672"/>
                </a:moveTo>
                <a:lnTo>
                  <a:pt x="182517" y="146044"/>
                </a:lnTo>
                <a:cubicBezTo>
                  <a:pt x="182615" y="147514"/>
                  <a:pt x="182713" y="149156"/>
                  <a:pt x="182125" y="150357"/>
                </a:cubicBezTo>
                <a:cubicBezTo>
                  <a:pt x="181561" y="151485"/>
                  <a:pt x="180336" y="152343"/>
                  <a:pt x="178767" y="153323"/>
                </a:cubicBezTo>
                <a:lnTo>
                  <a:pt x="158988" y="165969"/>
                </a:lnTo>
                <a:cubicBezTo>
                  <a:pt x="158817" y="156607"/>
                  <a:pt x="158547" y="147245"/>
                  <a:pt x="158229" y="137858"/>
                </a:cubicBezTo>
                <a:lnTo>
                  <a:pt x="181169" y="124672"/>
                </a:lnTo>
                <a:close/>
                <a:moveTo>
                  <a:pt x="121417" y="123153"/>
                </a:moveTo>
                <a:lnTo>
                  <a:pt x="122568" y="137098"/>
                </a:lnTo>
                <a:cubicBezTo>
                  <a:pt x="123010" y="142318"/>
                  <a:pt x="123451" y="147612"/>
                  <a:pt x="123818" y="152931"/>
                </a:cubicBezTo>
                <a:lnTo>
                  <a:pt x="98084" y="167734"/>
                </a:lnTo>
                <a:cubicBezTo>
                  <a:pt x="97717" y="157685"/>
                  <a:pt x="97275" y="147612"/>
                  <a:pt x="96712" y="137588"/>
                </a:cubicBezTo>
                <a:cubicBezTo>
                  <a:pt x="104873" y="132711"/>
                  <a:pt x="113133" y="127907"/>
                  <a:pt x="121417" y="123153"/>
                </a:cubicBezTo>
                <a:close/>
                <a:moveTo>
                  <a:pt x="68012" y="123349"/>
                </a:moveTo>
                <a:cubicBezTo>
                  <a:pt x="76222" y="127785"/>
                  <a:pt x="84408" y="132270"/>
                  <a:pt x="92545" y="136755"/>
                </a:cubicBezTo>
                <a:cubicBezTo>
                  <a:pt x="93133" y="147171"/>
                  <a:pt x="93624" y="157612"/>
                  <a:pt x="93991" y="168028"/>
                </a:cubicBezTo>
                <a:cubicBezTo>
                  <a:pt x="85756" y="164107"/>
                  <a:pt x="77472" y="160112"/>
                  <a:pt x="68992" y="155896"/>
                </a:cubicBezTo>
                <a:cubicBezTo>
                  <a:pt x="68478" y="145039"/>
                  <a:pt x="68134" y="134182"/>
                  <a:pt x="68012" y="123349"/>
                </a:cubicBezTo>
                <a:close/>
                <a:moveTo>
                  <a:pt x="7990" y="128937"/>
                </a:moveTo>
                <a:lnTo>
                  <a:pt x="7990" y="128937"/>
                </a:lnTo>
                <a:cubicBezTo>
                  <a:pt x="18210" y="134402"/>
                  <a:pt x="27867" y="139500"/>
                  <a:pt x="37106" y="144279"/>
                </a:cubicBezTo>
                <a:lnTo>
                  <a:pt x="38479" y="173714"/>
                </a:lnTo>
                <a:cubicBezTo>
                  <a:pt x="29974" y="168935"/>
                  <a:pt x="21396" y="163960"/>
                  <a:pt x="13284" y="158494"/>
                </a:cubicBezTo>
                <a:cubicBezTo>
                  <a:pt x="11764" y="157465"/>
                  <a:pt x="10465" y="156509"/>
                  <a:pt x="9828" y="155284"/>
                </a:cubicBezTo>
                <a:cubicBezTo>
                  <a:pt x="9240" y="154156"/>
                  <a:pt x="9166" y="152637"/>
                  <a:pt x="9093" y="151166"/>
                </a:cubicBezTo>
                <a:lnTo>
                  <a:pt x="7990" y="128937"/>
                </a:lnTo>
                <a:close/>
                <a:moveTo>
                  <a:pt x="154209" y="140186"/>
                </a:moveTo>
                <a:cubicBezTo>
                  <a:pt x="154528" y="149647"/>
                  <a:pt x="154773" y="159107"/>
                  <a:pt x="154945" y="168543"/>
                </a:cubicBezTo>
                <a:lnTo>
                  <a:pt x="129039" y="185086"/>
                </a:lnTo>
                <a:cubicBezTo>
                  <a:pt x="129210" y="175111"/>
                  <a:pt x="128769" y="165112"/>
                  <a:pt x="128083" y="155186"/>
                </a:cubicBezTo>
                <a:lnTo>
                  <a:pt x="154209" y="140186"/>
                </a:lnTo>
                <a:close/>
                <a:moveTo>
                  <a:pt x="41297" y="146460"/>
                </a:moveTo>
                <a:cubicBezTo>
                  <a:pt x="49483" y="150676"/>
                  <a:pt x="57326" y="154671"/>
                  <a:pt x="65022" y="158494"/>
                </a:cubicBezTo>
                <a:cubicBezTo>
                  <a:pt x="65537" y="168935"/>
                  <a:pt x="66247" y="179351"/>
                  <a:pt x="67105" y="189743"/>
                </a:cubicBezTo>
                <a:lnTo>
                  <a:pt x="44263" y="176974"/>
                </a:lnTo>
                <a:cubicBezTo>
                  <a:pt x="43724" y="176655"/>
                  <a:pt x="43185" y="176361"/>
                  <a:pt x="42670" y="176067"/>
                </a:cubicBezTo>
                <a:cubicBezTo>
                  <a:pt x="42670" y="175944"/>
                  <a:pt x="42694" y="175846"/>
                  <a:pt x="42670" y="175724"/>
                </a:cubicBezTo>
                <a:lnTo>
                  <a:pt x="41297" y="146460"/>
                </a:lnTo>
                <a:close/>
                <a:moveTo>
                  <a:pt x="124137" y="157465"/>
                </a:moveTo>
                <a:cubicBezTo>
                  <a:pt x="124750" y="167244"/>
                  <a:pt x="125142" y="177096"/>
                  <a:pt x="124897" y="186826"/>
                </a:cubicBezTo>
                <a:cubicBezTo>
                  <a:pt x="124897" y="187120"/>
                  <a:pt x="124946" y="187390"/>
                  <a:pt x="125044" y="187635"/>
                </a:cubicBezTo>
                <a:lnTo>
                  <a:pt x="100903" y="203027"/>
                </a:lnTo>
                <a:cubicBezTo>
                  <a:pt x="100290" y="203443"/>
                  <a:pt x="99628" y="203860"/>
                  <a:pt x="98942" y="204203"/>
                </a:cubicBezTo>
                <a:cubicBezTo>
                  <a:pt x="98819" y="193615"/>
                  <a:pt x="98599" y="183003"/>
                  <a:pt x="98256" y="172366"/>
                </a:cubicBezTo>
                <a:lnTo>
                  <a:pt x="124137" y="157465"/>
                </a:lnTo>
                <a:close/>
                <a:moveTo>
                  <a:pt x="69237" y="160577"/>
                </a:moveTo>
                <a:cubicBezTo>
                  <a:pt x="77668" y="164768"/>
                  <a:pt x="85903" y="168739"/>
                  <a:pt x="94163" y="172660"/>
                </a:cubicBezTo>
                <a:cubicBezTo>
                  <a:pt x="94506" y="183371"/>
                  <a:pt x="94726" y="194081"/>
                  <a:pt x="94849" y="204767"/>
                </a:cubicBezTo>
                <a:cubicBezTo>
                  <a:pt x="94849" y="204791"/>
                  <a:pt x="94874" y="204816"/>
                  <a:pt x="94874" y="204865"/>
                </a:cubicBezTo>
                <a:cubicBezTo>
                  <a:pt x="93722" y="204571"/>
                  <a:pt x="92496" y="203933"/>
                  <a:pt x="91124" y="203149"/>
                </a:cubicBezTo>
                <a:lnTo>
                  <a:pt x="71419" y="192145"/>
                </a:lnTo>
                <a:cubicBezTo>
                  <a:pt x="70512" y="181655"/>
                  <a:pt x="69777" y="171141"/>
                  <a:pt x="69237" y="160577"/>
                </a:cubicBezTo>
                <a:close/>
                <a:moveTo>
                  <a:pt x="91328" y="0"/>
                </a:moveTo>
                <a:cubicBezTo>
                  <a:pt x="91123" y="0"/>
                  <a:pt x="90916" y="7"/>
                  <a:pt x="90707" y="21"/>
                </a:cubicBezTo>
                <a:cubicBezTo>
                  <a:pt x="88207" y="168"/>
                  <a:pt x="85952" y="1368"/>
                  <a:pt x="83943" y="2447"/>
                </a:cubicBezTo>
                <a:cubicBezTo>
                  <a:pt x="83256" y="2815"/>
                  <a:pt x="82619" y="3158"/>
                  <a:pt x="82031" y="3427"/>
                </a:cubicBezTo>
                <a:cubicBezTo>
                  <a:pt x="80658" y="4064"/>
                  <a:pt x="79286" y="4702"/>
                  <a:pt x="77913" y="5314"/>
                </a:cubicBezTo>
                <a:cubicBezTo>
                  <a:pt x="75659" y="6368"/>
                  <a:pt x="73306" y="7422"/>
                  <a:pt x="71026" y="8525"/>
                </a:cubicBezTo>
                <a:cubicBezTo>
                  <a:pt x="68380" y="9775"/>
                  <a:pt x="65733" y="11074"/>
                  <a:pt x="63110" y="12373"/>
                </a:cubicBezTo>
                <a:cubicBezTo>
                  <a:pt x="62620" y="12422"/>
                  <a:pt x="62154" y="12643"/>
                  <a:pt x="61836" y="12986"/>
                </a:cubicBezTo>
                <a:cubicBezTo>
                  <a:pt x="50537" y="18598"/>
                  <a:pt x="39361" y="24603"/>
                  <a:pt x="28504" y="30902"/>
                </a:cubicBezTo>
                <a:cubicBezTo>
                  <a:pt x="20636" y="35485"/>
                  <a:pt x="12745" y="40288"/>
                  <a:pt x="5098" y="45239"/>
                </a:cubicBezTo>
                <a:cubicBezTo>
                  <a:pt x="3627" y="46171"/>
                  <a:pt x="1618" y="47445"/>
                  <a:pt x="686" y="49700"/>
                </a:cubicBezTo>
                <a:cubicBezTo>
                  <a:pt x="0" y="51317"/>
                  <a:pt x="98" y="53008"/>
                  <a:pt x="147" y="54381"/>
                </a:cubicBezTo>
                <a:lnTo>
                  <a:pt x="5000" y="151362"/>
                </a:lnTo>
                <a:cubicBezTo>
                  <a:pt x="5073" y="153102"/>
                  <a:pt x="5196" y="155235"/>
                  <a:pt x="6176" y="157171"/>
                </a:cubicBezTo>
                <a:cubicBezTo>
                  <a:pt x="7279" y="159254"/>
                  <a:pt x="9068" y="160602"/>
                  <a:pt x="10980" y="161876"/>
                </a:cubicBezTo>
                <a:cubicBezTo>
                  <a:pt x="21078" y="168690"/>
                  <a:pt x="31861" y="174719"/>
                  <a:pt x="42278" y="180552"/>
                </a:cubicBezTo>
                <a:lnTo>
                  <a:pt x="89114" y="206727"/>
                </a:lnTo>
                <a:cubicBezTo>
                  <a:pt x="90952" y="207757"/>
                  <a:pt x="93403" y="209129"/>
                  <a:pt x="96172" y="209129"/>
                </a:cubicBezTo>
                <a:lnTo>
                  <a:pt x="96736" y="209129"/>
                </a:lnTo>
                <a:cubicBezTo>
                  <a:pt x="99285" y="208933"/>
                  <a:pt x="101417" y="207585"/>
                  <a:pt x="103108" y="206482"/>
                </a:cubicBezTo>
                <a:lnTo>
                  <a:pt x="180973" y="156779"/>
                </a:lnTo>
                <a:cubicBezTo>
                  <a:pt x="182541" y="155774"/>
                  <a:pt x="184698" y="154426"/>
                  <a:pt x="185801" y="152171"/>
                </a:cubicBezTo>
                <a:cubicBezTo>
                  <a:pt x="186879" y="150014"/>
                  <a:pt x="186732" y="147661"/>
                  <a:pt x="186610" y="145774"/>
                </a:cubicBezTo>
                <a:lnTo>
                  <a:pt x="180752" y="52641"/>
                </a:lnTo>
                <a:cubicBezTo>
                  <a:pt x="180630" y="50705"/>
                  <a:pt x="180458" y="48033"/>
                  <a:pt x="178914" y="45925"/>
                </a:cubicBezTo>
                <a:cubicBezTo>
                  <a:pt x="177664" y="44234"/>
                  <a:pt x="175875" y="43278"/>
                  <a:pt x="174429" y="42519"/>
                </a:cubicBezTo>
                <a:lnTo>
                  <a:pt x="129995" y="19088"/>
                </a:lnTo>
                <a:cubicBezTo>
                  <a:pt x="123549" y="15682"/>
                  <a:pt x="117103" y="12250"/>
                  <a:pt x="110535" y="8721"/>
                </a:cubicBezTo>
                <a:lnTo>
                  <a:pt x="108893" y="7839"/>
                </a:lnTo>
                <a:cubicBezTo>
                  <a:pt x="106197" y="6393"/>
                  <a:pt x="103501" y="4947"/>
                  <a:pt x="100805" y="3501"/>
                </a:cubicBezTo>
                <a:cubicBezTo>
                  <a:pt x="100437" y="3305"/>
                  <a:pt x="100069" y="3109"/>
                  <a:pt x="99702" y="2888"/>
                </a:cubicBezTo>
                <a:cubicBezTo>
                  <a:pt x="97240" y="1531"/>
                  <a:pt x="94476" y="0"/>
                  <a:pt x="9132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04" name="Google Shape;2504;p57"/>
          <p:cNvCxnSpPr/>
          <p:nvPr/>
        </p:nvCxnSpPr>
        <p:spPr>
          <a:xfrm>
            <a:off x="4572000" y="1560788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723403" y="56124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Prinsip-prinsip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tematik</a:t>
            </a:r>
            <a:endParaRPr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0" name="Google Shape;1960;p51"/>
          <p:cNvSpPr txBox="1">
            <a:spLocks noGrp="1"/>
          </p:cNvSpPr>
          <p:nvPr>
            <p:ph type="subTitle" idx="1"/>
          </p:nvPr>
        </p:nvSpPr>
        <p:spPr>
          <a:xfrm>
            <a:off x="2195736" y="1960153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600" dirty="0" err="1"/>
              <a:t>P</a:t>
            </a:r>
            <a:r>
              <a:rPr lang="en-US" sz="1600" dirty="0" err="1" smtClean="0"/>
              <a:t>enilaian</a:t>
            </a:r>
            <a:r>
              <a:rPr lang="en-US" sz="1600" dirty="0" smtClean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aturan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dini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endParaRPr sz="1600" dirty="0">
              <a:latin typeface="Constantia" pitchFamily="18" charset="0"/>
            </a:endParaRPr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64" name="Google Shape;1964;p51"/>
          <p:cNvSpPr txBox="1">
            <a:spLocks noGrp="1"/>
          </p:cNvSpPr>
          <p:nvPr>
            <p:ph type="subTitle" idx="5"/>
          </p:nvPr>
        </p:nvSpPr>
        <p:spPr>
          <a:xfrm>
            <a:off x="5868144" y="1995646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600" dirty="0" err="1"/>
              <a:t>P</a:t>
            </a:r>
            <a:r>
              <a:rPr lang="en-US" sz="1600" dirty="0" err="1" smtClean="0"/>
              <a:t>enilaian</a:t>
            </a:r>
            <a:r>
              <a:rPr lang="en-US" sz="1600" dirty="0" smtClean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menerus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proses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mengajar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endParaRPr sz="1600" dirty="0">
              <a:latin typeface="Constantia" pitchFamily="18" charset="0"/>
            </a:endParaRPr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6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1967" name="Google Shape;1967;p51"/>
          <p:cNvSpPr txBox="1">
            <a:spLocks noGrp="1"/>
          </p:cNvSpPr>
          <p:nvPr>
            <p:ph type="subTitle" idx="8"/>
          </p:nvPr>
        </p:nvSpPr>
        <p:spPr>
          <a:xfrm>
            <a:off x="2195736" y="3150695"/>
            <a:ext cx="2376264" cy="1584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dirty="0" err="1"/>
              <a:t>K</a:t>
            </a:r>
            <a:r>
              <a:rPr lang="en-US" dirty="0" err="1" smtClean="0"/>
              <a:t>emampuan</a:t>
            </a:r>
            <a:r>
              <a:rPr lang="en-US" dirty="0" smtClean="0"/>
              <a:t> </a:t>
            </a:r>
            <a:r>
              <a:rPr lang="en-US" dirty="0" err="1"/>
              <a:t>membaca</a:t>
            </a:r>
            <a:r>
              <a:rPr lang="en-US" dirty="0"/>
              <a:t>,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berhitung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.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indikator</a:t>
            </a:r>
            <a:endParaRPr dirty="0"/>
          </a:p>
        </p:txBody>
      </p:sp>
      <p:sp>
        <p:nvSpPr>
          <p:cNvPr id="1968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970" name="Google Shape;1970;p51"/>
          <p:cNvSpPr txBox="1">
            <a:spLocks noGrp="1"/>
          </p:cNvSpPr>
          <p:nvPr>
            <p:ph type="subTitle" idx="14"/>
          </p:nvPr>
        </p:nvSpPr>
        <p:spPr>
          <a:xfrm>
            <a:off x="5868144" y="3441670"/>
            <a:ext cx="2223300" cy="7757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dirty="0" err="1"/>
              <a:t>H</a:t>
            </a:r>
            <a:r>
              <a:rPr lang="en-US" dirty="0" err="1" smtClean="0"/>
              <a:t>asil</a:t>
            </a:r>
            <a:r>
              <a:rPr lang="en-US" dirty="0" smtClean="0"/>
              <a:t> </a:t>
            </a:r>
            <a:r>
              <a:rPr lang="en-US" dirty="0" err="1"/>
              <a:t>karya</a:t>
            </a:r>
            <a:r>
              <a:rPr lang="en-US" dirty="0"/>
              <a:t>/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971" name="Google Shape;1971;p51"/>
          <p:cNvSpPr txBox="1">
            <a:spLocks noGrp="1"/>
          </p:cNvSpPr>
          <p:nvPr>
            <p:ph type="title" idx="15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101758" y="1852727"/>
            <a:ext cx="900900" cy="824524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51"/>
          <p:cNvGrpSpPr/>
          <p:nvPr/>
        </p:nvGrpSpPr>
        <p:grpSpPr>
          <a:xfrm>
            <a:off x="1090688" y="3259594"/>
            <a:ext cx="900900" cy="824524"/>
            <a:chOff x="-164200" y="1462250"/>
            <a:chExt cx="1037425" cy="949475"/>
          </a:xfrm>
        </p:grpSpPr>
        <p:sp>
          <p:nvSpPr>
            <p:cNvPr id="199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1"/>
          <p:cNvGrpSpPr/>
          <p:nvPr/>
        </p:nvGrpSpPr>
        <p:grpSpPr>
          <a:xfrm>
            <a:off x="4781311" y="1852727"/>
            <a:ext cx="900900" cy="824524"/>
            <a:chOff x="-164200" y="1462250"/>
            <a:chExt cx="1037425" cy="949475"/>
          </a:xfrm>
        </p:grpSpPr>
        <p:sp>
          <p:nvSpPr>
            <p:cNvPr id="2025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1"/>
          <p:cNvGrpSpPr/>
          <p:nvPr/>
        </p:nvGrpSpPr>
        <p:grpSpPr>
          <a:xfrm>
            <a:off x="4781311" y="3259594"/>
            <a:ext cx="900900" cy="824524"/>
            <a:chOff x="-164200" y="1462250"/>
            <a:chExt cx="1037425" cy="949475"/>
          </a:xfrm>
        </p:grpSpPr>
        <p:sp>
          <p:nvSpPr>
            <p:cNvPr id="2051" name="Google Shape;2051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3" name="Google Shape;2743;p61"/>
          <p:cNvGrpSpPr/>
          <p:nvPr/>
        </p:nvGrpSpPr>
        <p:grpSpPr>
          <a:xfrm>
            <a:off x="3505772" y="227740"/>
            <a:ext cx="2006662" cy="1528595"/>
            <a:chOff x="3505772" y="227740"/>
            <a:chExt cx="2006662" cy="1528595"/>
          </a:xfrm>
        </p:grpSpPr>
        <p:grpSp>
          <p:nvGrpSpPr>
            <p:cNvPr id="2744" name="Google Shape;2744;p61"/>
            <p:cNvGrpSpPr/>
            <p:nvPr/>
          </p:nvGrpSpPr>
          <p:grpSpPr>
            <a:xfrm>
              <a:off x="3505772" y="227740"/>
              <a:ext cx="2006662" cy="1528595"/>
              <a:chOff x="3078781" y="91924"/>
              <a:chExt cx="2577269" cy="1963513"/>
            </a:xfrm>
          </p:grpSpPr>
          <p:sp>
            <p:nvSpPr>
              <p:cNvPr id="2745" name="Google Shape;2745;p61"/>
              <p:cNvSpPr/>
              <p:nvPr/>
            </p:nvSpPr>
            <p:spPr>
              <a:xfrm rot="335312">
                <a:off x="3157566" y="205618"/>
                <a:ext cx="2419700" cy="1736126"/>
              </a:xfrm>
              <a:custGeom>
                <a:avLst/>
                <a:gdLst/>
                <a:ahLst/>
                <a:cxnLst/>
                <a:rect l="l" t="t" r="r" b="b"/>
                <a:pathLst>
                  <a:path w="83560" h="59954" extrusionOk="0">
                    <a:moveTo>
                      <a:pt x="53984" y="1"/>
                    </a:moveTo>
                    <a:cubicBezTo>
                      <a:pt x="53643" y="1"/>
                      <a:pt x="53378" y="44"/>
                      <a:pt x="53171" y="76"/>
                    </a:cubicBezTo>
                    <a:cubicBezTo>
                      <a:pt x="52838" y="143"/>
                      <a:pt x="52471" y="243"/>
                      <a:pt x="52171" y="376"/>
                    </a:cubicBezTo>
                    <a:cubicBezTo>
                      <a:pt x="50069" y="1344"/>
                      <a:pt x="48935" y="3846"/>
                      <a:pt x="48401" y="9049"/>
                    </a:cubicBezTo>
                    <a:cubicBezTo>
                      <a:pt x="43231" y="10017"/>
                      <a:pt x="31523" y="12418"/>
                      <a:pt x="21549" y="16255"/>
                    </a:cubicBezTo>
                    <a:cubicBezTo>
                      <a:pt x="8006" y="21458"/>
                      <a:pt x="0" y="28530"/>
                      <a:pt x="1201" y="34234"/>
                    </a:cubicBezTo>
                    <a:cubicBezTo>
                      <a:pt x="1468" y="35435"/>
                      <a:pt x="2235" y="36402"/>
                      <a:pt x="3336" y="36936"/>
                    </a:cubicBezTo>
                    <a:cubicBezTo>
                      <a:pt x="1968" y="39338"/>
                      <a:pt x="2035" y="41339"/>
                      <a:pt x="2635" y="42874"/>
                    </a:cubicBezTo>
                    <a:cubicBezTo>
                      <a:pt x="2943" y="43734"/>
                      <a:pt x="4214" y="46267"/>
                      <a:pt x="7884" y="46267"/>
                    </a:cubicBezTo>
                    <a:cubicBezTo>
                      <a:pt x="8196" y="46267"/>
                      <a:pt x="8525" y="46249"/>
                      <a:pt x="8873" y="46209"/>
                    </a:cubicBezTo>
                    <a:lnTo>
                      <a:pt x="8873" y="46209"/>
                    </a:lnTo>
                    <a:cubicBezTo>
                      <a:pt x="8673" y="47410"/>
                      <a:pt x="8907" y="48644"/>
                      <a:pt x="9474" y="49712"/>
                    </a:cubicBezTo>
                    <a:cubicBezTo>
                      <a:pt x="10408" y="51446"/>
                      <a:pt x="12142" y="52614"/>
                      <a:pt x="14110" y="52847"/>
                    </a:cubicBezTo>
                    <a:cubicBezTo>
                      <a:pt x="13977" y="53781"/>
                      <a:pt x="14077" y="54749"/>
                      <a:pt x="14344" y="55649"/>
                    </a:cubicBezTo>
                    <a:cubicBezTo>
                      <a:pt x="14957" y="57840"/>
                      <a:pt x="16823" y="59953"/>
                      <a:pt x="20188" y="59953"/>
                    </a:cubicBezTo>
                    <a:cubicBezTo>
                      <a:pt x="20667" y="59953"/>
                      <a:pt x="21176" y="59910"/>
                      <a:pt x="21716" y="59819"/>
                    </a:cubicBezTo>
                    <a:cubicBezTo>
                      <a:pt x="26186" y="59018"/>
                      <a:pt x="32190" y="55016"/>
                      <a:pt x="37927" y="50946"/>
                    </a:cubicBezTo>
                    <a:cubicBezTo>
                      <a:pt x="44932" y="46009"/>
                      <a:pt x="49536" y="43174"/>
                      <a:pt x="52171" y="41673"/>
                    </a:cubicBezTo>
                    <a:cubicBezTo>
                      <a:pt x="52738" y="42473"/>
                      <a:pt x="53605" y="43040"/>
                      <a:pt x="54606" y="43207"/>
                    </a:cubicBezTo>
                    <a:cubicBezTo>
                      <a:pt x="54856" y="43257"/>
                      <a:pt x="55106" y="43282"/>
                      <a:pt x="55356" y="43282"/>
                    </a:cubicBezTo>
                    <a:cubicBezTo>
                      <a:pt x="55607" y="43282"/>
                      <a:pt x="55857" y="43257"/>
                      <a:pt x="56107" y="43207"/>
                    </a:cubicBezTo>
                    <a:cubicBezTo>
                      <a:pt x="58709" y="42773"/>
                      <a:pt x="62044" y="39338"/>
                      <a:pt x="66081" y="33033"/>
                    </a:cubicBezTo>
                    <a:cubicBezTo>
                      <a:pt x="69055" y="33418"/>
                      <a:pt x="73665" y="33921"/>
                      <a:pt x="76836" y="33921"/>
                    </a:cubicBezTo>
                    <a:cubicBezTo>
                      <a:pt x="77790" y="33921"/>
                      <a:pt x="78614" y="33875"/>
                      <a:pt x="79223" y="33767"/>
                    </a:cubicBezTo>
                    <a:cubicBezTo>
                      <a:pt x="81292" y="33400"/>
                      <a:pt x="82125" y="32266"/>
                      <a:pt x="82459" y="31365"/>
                    </a:cubicBezTo>
                    <a:cubicBezTo>
                      <a:pt x="83026" y="29931"/>
                      <a:pt x="83560" y="28563"/>
                      <a:pt x="75854" y="17355"/>
                    </a:cubicBezTo>
                    <a:cubicBezTo>
                      <a:pt x="78656" y="7315"/>
                      <a:pt x="77255" y="5614"/>
                      <a:pt x="76488" y="4680"/>
                    </a:cubicBezTo>
                    <a:cubicBezTo>
                      <a:pt x="75690" y="3701"/>
                      <a:pt x="74534" y="3220"/>
                      <a:pt x="73066" y="3220"/>
                    </a:cubicBezTo>
                    <a:cubicBezTo>
                      <a:pt x="72632" y="3220"/>
                      <a:pt x="72172" y="3262"/>
                      <a:pt x="71685" y="3345"/>
                    </a:cubicBezTo>
                    <a:cubicBezTo>
                      <a:pt x="69316" y="3746"/>
                      <a:pt x="65847" y="5213"/>
                      <a:pt x="63579" y="6247"/>
                    </a:cubicBezTo>
                    <a:cubicBezTo>
                      <a:pt x="58170" y="758"/>
                      <a:pt x="55409" y="1"/>
                      <a:pt x="53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6675" dir="2880000" algn="bl" rotWithShape="0">
                  <a:srgbClr val="000000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1"/>
              <p:cNvSpPr/>
              <p:nvPr/>
            </p:nvSpPr>
            <p:spPr>
              <a:xfrm rot="335312">
                <a:off x="3605643" y="1095634"/>
                <a:ext cx="1071259" cy="730630"/>
              </a:xfrm>
              <a:custGeom>
                <a:avLst/>
                <a:gdLst/>
                <a:ahLst/>
                <a:cxnLst/>
                <a:rect l="l" t="t" r="r" b="b"/>
                <a:pathLst>
                  <a:path w="36994" h="25231" extrusionOk="0">
                    <a:moveTo>
                      <a:pt x="35759" y="0"/>
                    </a:moveTo>
                    <a:cubicBezTo>
                      <a:pt x="32290" y="467"/>
                      <a:pt x="14010" y="8039"/>
                      <a:pt x="5237" y="15411"/>
                    </a:cubicBezTo>
                    <a:lnTo>
                      <a:pt x="5237" y="15444"/>
                    </a:lnTo>
                    <a:cubicBezTo>
                      <a:pt x="1935" y="18213"/>
                      <a:pt x="0" y="20982"/>
                      <a:pt x="701" y="23317"/>
                    </a:cubicBezTo>
                    <a:cubicBezTo>
                      <a:pt x="1099" y="24669"/>
                      <a:pt x="2047" y="25230"/>
                      <a:pt x="3361" y="25230"/>
                    </a:cubicBezTo>
                    <a:cubicBezTo>
                      <a:pt x="7104" y="25230"/>
                      <a:pt x="13815" y="20672"/>
                      <a:pt x="19247" y="16845"/>
                    </a:cubicBezTo>
                    <a:cubicBezTo>
                      <a:pt x="31923" y="7906"/>
                      <a:pt x="36893" y="5771"/>
                      <a:pt x="36893" y="5771"/>
                    </a:cubicBezTo>
                    <a:lnTo>
                      <a:pt x="36993" y="5737"/>
                    </a:lnTo>
                    <a:cubicBezTo>
                      <a:pt x="36560" y="4070"/>
                      <a:pt x="36126" y="1868"/>
                      <a:pt x="3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1"/>
              <p:cNvSpPr/>
              <p:nvPr/>
            </p:nvSpPr>
            <p:spPr>
              <a:xfrm rot="335312">
                <a:off x="4413737" y="358162"/>
                <a:ext cx="1078991" cy="1062485"/>
              </a:xfrm>
              <a:custGeom>
                <a:avLst/>
                <a:gdLst/>
                <a:ahLst/>
                <a:cxnLst/>
                <a:rect l="l" t="t" r="r" b="b"/>
                <a:pathLst>
                  <a:path w="37261" h="36691" extrusionOk="0">
                    <a:moveTo>
                      <a:pt x="11319" y="0"/>
                    </a:moveTo>
                    <a:cubicBezTo>
                      <a:pt x="11167" y="0"/>
                      <a:pt x="11029" y="27"/>
                      <a:pt x="10909" y="83"/>
                    </a:cubicBezTo>
                    <a:cubicBezTo>
                      <a:pt x="9508" y="683"/>
                      <a:pt x="9007" y="5320"/>
                      <a:pt x="8807" y="8556"/>
                    </a:cubicBezTo>
                    <a:cubicBezTo>
                      <a:pt x="8707" y="10324"/>
                      <a:pt x="8707" y="11658"/>
                      <a:pt x="8707" y="11658"/>
                    </a:cubicBezTo>
                    <a:cubicBezTo>
                      <a:pt x="8707" y="11658"/>
                      <a:pt x="34" y="14727"/>
                      <a:pt x="1" y="17229"/>
                    </a:cubicBezTo>
                    <a:cubicBezTo>
                      <a:pt x="1" y="17562"/>
                      <a:pt x="134" y="17896"/>
                      <a:pt x="335" y="18163"/>
                    </a:cubicBezTo>
                    <a:cubicBezTo>
                      <a:pt x="1435" y="19730"/>
                      <a:pt x="4871" y="21665"/>
                      <a:pt x="7173" y="22799"/>
                    </a:cubicBezTo>
                    <a:cubicBezTo>
                      <a:pt x="8440" y="23433"/>
                      <a:pt x="9374" y="23833"/>
                      <a:pt x="9374" y="23833"/>
                    </a:cubicBezTo>
                    <a:cubicBezTo>
                      <a:pt x="9374" y="23833"/>
                      <a:pt x="9608" y="25735"/>
                      <a:pt x="9975" y="28070"/>
                    </a:cubicBezTo>
                    <a:cubicBezTo>
                      <a:pt x="10275" y="29971"/>
                      <a:pt x="10709" y="32139"/>
                      <a:pt x="11142" y="33840"/>
                    </a:cubicBezTo>
                    <a:cubicBezTo>
                      <a:pt x="11576" y="35408"/>
                      <a:pt x="12043" y="36576"/>
                      <a:pt x="12543" y="36676"/>
                    </a:cubicBezTo>
                    <a:cubicBezTo>
                      <a:pt x="12597" y="36686"/>
                      <a:pt x="12652" y="36690"/>
                      <a:pt x="12709" y="36690"/>
                    </a:cubicBezTo>
                    <a:cubicBezTo>
                      <a:pt x="15386" y="36690"/>
                      <a:pt x="21750" y="26202"/>
                      <a:pt x="21750" y="26202"/>
                    </a:cubicBezTo>
                    <a:cubicBezTo>
                      <a:pt x="21750" y="26202"/>
                      <a:pt x="30052" y="27328"/>
                      <a:pt x="34313" y="27328"/>
                    </a:cubicBezTo>
                    <a:cubicBezTo>
                      <a:pt x="35685" y="27328"/>
                      <a:pt x="36639" y="27211"/>
                      <a:pt x="36761" y="26902"/>
                    </a:cubicBezTo>
                    <a:cubicBezTo>
                      <a:pt x="37261" y="25601"/>
                      <a:pt x="29622" y="14627"/>
                      <a:pt x="29622" y="14627"/>
                    </a:cubicBezTo>
                    <a:cubicBezTo>
                      <a:pt x="29622" y="14627"/>
                      <a:pt x="32524" y="4953"/>
                      <a:pt x="31290" y="3485"/>
                    </a:cubicBezTo>
                    <a:cubicBezTo>
                      <a:pt x="31135" y="3295"/>
                      <a:pt x="30834" y="3213"/>
                      <a:pt x="30428" y="3213"/>
                    </a:cubicBezTo>
                    <a:cubicBezTo>
                      <a:pt x="27699" y="3213"/>
                      <a:pt x="20215" y="6955"/>
                      <a:pt x="20215" y="6955"/>
                    </a:cubicBezTo>
                    <a:cubicBezTo>
                      <a:pt x="20215" y="6955"/>
                      <a:pt x="13794" y="0"/>
                      <a:pt x="11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1"/>
              <p:cNvSpPr/>
              <p:nvPr/>
            </p:nvSpPr>
            <p:spPr>
              <a:xfrm rot="335312">
                <a:off x="3288359" y="510784"/>
                <a:ext cx="1381337" cy="643410"/>
              </a:xfrm>
              <a:custGeom>
                <a:avLst/>
                <a:gdLst/>
                <a:ahLst/>
                <a:cxnLst/>
                <a:rect l="l" t="t" r="r" b="b"/>
                <a:pathLst>
                  <a:path w="47702" h="22219" extrusionOk="0">
                    <a:moveTo>
                      <a:pt x="47701" y="1"/>
                    </a:moveTo>
                    <a:cubicBezTo>
                      <a:pt x="45933" y="268"/>
                      <a:pt x="31056" y="2803"/>
                      <a:pt x="18981" y="7439"/>
                    </a:cubicBezTo>
                    <a:cubicBezTo>
                      <a:pt x="6105" y="12410"/>
                      <a:pt x="1" y="18581"/>
                      <a:pt x="668" y="21716"/>
                    </a:cubicBezTo>
                    <a:cubicBezTo>
                      <a:pt x="735" y="22062"/>
                      <a:pt x="1072" y="22218"/>
                      <a:pt x="1637" y="22218"/>
                    </a:cubicBezTo>
                    <a:cubicBezTo>
                      <a:pt x="3307" y="22218"/>
                      <a:pt x="6974" y="20858"/>
                      <a:pt x="11609" y="19014"/>
                    </a:cubicBezTo>
                    <a:cubicBezTo>
                      <a:pt x="19548" y="15845"/>
                      <a:pt x="30322" y="11309"/>
                      <a:pt x="39128" y="9674"/>
                    </a:cubicBezTo>
                    <a:lnTo>
                      <a:pt x="39229" y="9608"/>
                    </a:lnTo>
                    <a:cubicBezTo>
                      <a:pt x="39028" y="9341"/>
                      <a:pt x="38895" y="9007"/>
                      <a:pt x="38895" y="8674"/>
                    </a:cubicBezTo>
                    <a:cubicBezTo>
                      <a:pt x="38928" y="6172"/>
                      <a:pt x="47601" y="3103"/>
                      <a:pt x="47601" y="3103"/>
                    </a:cubicBezTo>
                    <a:cubicBezTo>
                      <a:pt x="47601" y="3103"/>
                      <a:pt x="47601" y="1769"/>
                      <a:pt x="47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1"/>
              <p:cNvSpPr/>
              <p:nvPr/>
            </p:nvSpPr>
            <p:spPr>
              <a:xfrm rot="335312">
                <a:off x="3440086" y="932313"/>
                <a:ext cx="1220970" cy="679086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23451" extrusionOk="0">
                    <a:moveTo>
                      <a:pt x="39362" y="0"/>
                    </a:moveTo>
                    <a:lnTo>
                      <a:pt x="39362" y="34"/>
                    </a:lnTo>
                    <a:cubicBezTo>
                      <a:pt x="39362" y="34"/>
                      <a:pt x="32790" y="767"/>
                      <a:pt x="21849" y="5671"/>
                    </a:cubicBezTo>
                    <a:cubicBezTo>
                      <a:pt x="18647" y="7105"/>
                      <a:pt x="15144" y="8973"/>
                      <a:pt x="11775" y="10775"/>
                    </a:cubicBezTo>
                    <a:cubicBezTo>
                      <a:pt x="9274" y="12342"/>
                      <a:pt x="0" y="18480"/>
                      <a:pt x="1902" y="21983"/>
                    </a:cubicBezTo>
                    <a:cubicBezTo>
                      <a:pt x="2485" y="23054"/>
                      <a:pt x="3466" y="23451"/>
                      <a:pt x="4600" y="23451"/>
                    </a:cubicBezTo>
                    <a:cubicBezTo>
                      <a:pt x="7032" y="23451"/>
                      <a:pt x="10165" y="21625"/>
                      <a:pt x="11575" y="20715"/>
                    </a:cubicBezTo>
                    <a:cubicBezTo>
                      <a:pt x="20348" y="13310"/>
                      <a:pt x="38628" y="5738"/>
                      <a:pt x="42097" y="5271"/>
                    </a:cubicBezTo>
                    <a:lnTo>
                      <a:pt x="42164" y="5271"/>
                    </a:lnTo>
                    <a:cubicBezTo>
                      <a:pt x="41797" y="2936"/>
                      <a:pt x="41563" y="1034"/>
                      <a:pt x="41563" y="1034"/>
                    </a:cubicBezTo>
                    <a:cubicBezTo>
                      <a:pt x="41563" y="1034"/>
                      <a:pt x="40629" y="634"/>
                      <a:pt x="39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1"/>
              <p:cNvSpPr/>
              <p:nvPr/>
            </p:nvSpPr>
            <p:spPr>
              <a:xfrm rot="335312">
                <a:off x="3273971" y="785971"/>
                <a:ext cx="1322408" cy="622271"/>
              </a:xfrm>
              <a:custGeom>
                <a:avLst/>
                <a:gdLst/>
                <a:ahLst/>
                <a:cxnLst/>
                <a:rect l="l" t="t" r="r" b="b"/>
                <a:pathLst>
                  <a:path w="45667" h="21489" extrusionOk="0">
                    <a:moveTo>
                      <a:pt x="38829" y="1"/>
                    </a:moveTo>
                    <a:lnTo>
                      <a:pt x="38728" y="67"/>
                    </a:lnTo>
                    <a:cubicBezTo>
                      <a:pt x="29922" y="1702"/>
                      <a:pt x="19148" y="6272"/>
                      <a:pt x="11209" y="9407"/>
                    </a:cubicBezTo>
                    <a:cubicBezTo>
                      <a:pt x="8840" y="10742"/>
                      <a:pt x="1" y="16145"/>
                      <a:pt x="1535" y="20248"/>
                    </a:cubicBezTo>
                    <a:cubicBezTo>
                      <a:pt x="1860" y="21116"/>
                      <a:pt x="2606" y="21489"/>
                      <a:pt x="3674" y="21489"/>
                    </a:cubicBezTo>
                    <a:cubicBezTo>
                      <a:pt x="6671" y="21489"/>
                      <a:pt x="12204" y="18559"/>
                      <a:pt x="18080" y="15412"/>
                    </a:cubicBezTo>
                    <a:cubicBezTo>
                      <a:pt x="21483" y="13610"/>
                      <a:pt x="24952" y="11742"/>
                      <a:pt x="28154" y="10308"/>
                    </a:cubicBezTo>
                    <a:cubicBezTo>
                      <a:pt x="39129" y="5404"/>
                      <a:pt x="45667" y="4671"/>
                      <a:pt x="45667" y="4671"/>
                    </a:cubicBezTo>
                    <a:lnTo>
                      <a:pt x="45667" y="4637"/>
                    </a:lnTo>
                    <a:cubicBezTo>
                      <a:pt x="43365" y="3503"/>
                      <a:pt x="39929" y="1602"/>
                      <a:pt x="38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1" name="Google Shape;2751;p61"/>
            <p:cNvGrpSpPr/>
            <p:nvPr/>
          </p:nvGrpSpPr>
          <p:grpSpPr>
            <a:xfrm>
              <a:off x="4763722" y="762782"/>
              <a:ext cx="322556" cy="182289"/>
              <a:chOff x="786152" y="1103856"/>
              <a:chExt cx="541747" cy="306214"/>
            </a:xfrm>
          </p:grpSpPr>
          <p:sp>
            <p:nvSpPr>
              <p:cNvPr id="2752" name="Google Shape;2752;p61"/>
              <p:cNvSpPr/>
              <p:nvPr/>
            </p:nvSpPr>
            <p:spPr>
              <a:xfrm rot="-656563">
                <a:off x="804643" y="1122359"/>
                <a:ext cx="215574" cy="21553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237" extrusionOk="0">
                    <a:moveTo>
                      <a:pt x="1039" y="1"/>
                    </a:moveTo>
                    <a:cubicBezTo>
                      <a:pt x="910" y="1"/>
                      <a:pt x="830" y="92"/>
                      <a:pt x="801" y="207"/>
                    </a:cubicBezTo>
                    <a:lnTo>
                      <a:pt x="801" y="308"/>
                    </a:lnTo>
                    <a:cubicBezTo>
                      <a:pt x="801" y="408"/>
                      <a:pt x="801" y="508"/>
                      <a:pt x="801" y="608"/>
                    </a:cubicBezTo>
                    <a:cubicBezTo>
                      <a:pt x="801" y="941"/>
                      <a:pt x="801" y="1275"/>
                      <a:pt x="868" y="1642"/>
                    </a:cubicBezTo>
                    <a:cubicBezTo>
                      <a:pt x="868" y="1875"/>
                      <a:pt x="935" y="2109"/>
                      <a:pt x="1001" y="2342"/>
                    </a:cubicBezTo>
                    <a:cubicBezTo>
                      <a:pt x="1035" y="2442"/>
                      <a:pt x="1068" y="2576"/>
                      <a:pt x="1135" y="2709"/>
                    </a:cubicBezTo>
                    <a:lnTo>
                      <a:pt x="67" y="3944"/>
                    </a:lnTo>
                    <a:cubicBezTo>
                      <a:pt x="1" y="4044"/>
                      <a:pt x="1" y="4210"/>
                      <a:pt x="101" y="4277"/>
                    </a:cubicBezTo>
                    <a:cubicBezTo>
                      <a:pt x="134" y="4310"/>
                      <a:pt x="201" y="4344"/>
                      <a:pt x="234" y="4344"/>
                    </a:cubicBezTo>
                    <a:cubicBezTo>
                      <a:pt x="301" y="4344"/>
                      <a:pt x="368" y="4310"/>
                      <a:pt x="434" y="4244"/>
                    </a:cubicBezTo>
                    <a:lnTo>
                      <a:pt x="1335" y="3176"/>
                    </a:lnTo>
                    <a:cubicBezTo>
                      <a:pt x="1502" y="3410"/>
                      <a:pt x="1669" y="3610"/>
                      <a:pt x="1902" y="3777"/>
                    </a:cubicBezTo>
                    <a:lnTo>
                      <a:pt x="1335" y="4911"/>
                    </a:lnTo>
                    <a:cubicBezTo>
                      <a:pt x="1268" y="5044"/>
                      <a:pt x="1335" y="5178"/>
                      <a:pt x="1435" y="5211"/>
                    </a:cubicBezTo>
                    <a:cubicBezTo>
                      <a:pt x="1452" y="5228"/>
                      <a:pt x="1468" y="5236"/>
                      <a:pt x="1485" y="5236"/>
                    </a:cubicBezTo>
                    <a:cubicBezTo>
                      <a:pt x="1502" y="5236"/>
                      <a:pt x="1518" y="5228"/>
                      <a:pt x="1535" y="5211"/>
                    </a:cubicBezTo>
                    <a:cubicBezTo>
                      <a:pt x="1635" y="5211"/>
                      <a:pt x="1702" y="5178"/>
                      <a:pt x="1735" y="5111"/>
                    </a:cubicBezTo>
                    <a:lnTo>
                      <a:pt x="2269" y="3977"/>
                    </a:lnTo>
                    <a:cubicBezTo>
                      <a:pt x="2503" y="4044"/>
                      <a:pt x="2703" y="4077"/>
                      <a:pt x="2970" y="4077"/>
                    </a:cubicBezTo>
                    <a:lnTo>
                      <a:pt x="3036" y="4077"/>
                    </a:lnTo>
                    <a:lnTo>
                      <a:pt x="3170" y="5044"/>
                    </a:lnTo>
                    <a:cubicBezTo>
                      <a:pt x="3203" y="5144"/>
                      <a:pt x="3303" y="5211"/>
                      <a:pt x="3403" y="5211"/>
                    </a:cubicBezTo>
                    <a:lnTo>
                      <a:pt x="3437" y="5211"/>
                    </a:lnTo>
                    <a:cubicBezTo>
                      <a:pt x="3570" y="5211"/>
                      <a:pt x="3637" y="5078"/>
                      <a:pt x="3637" y="4944"/>
                    </a:cubicBezTo>
                    <a:lnTo>
                      <a:pt x="3470" y="4010"/>
                    </a:lnTo>
                    <a:lnTo>
                      <a:pt x="3670" y="3977"/>
                    </a:lnTo>
                    <a:lnTo>
                      <a:pt x="3904" y="3877"/>
                    </a:lnTo>
                    <a:cubicBezTo>
                      <a:pt x="4204" y="3743"/>
                      <a:pt x="4471" y="3510"/>
                      <a:pt x="4704" y="3276"/>
                    </a:cubicBezTo>
                    <a:cubicBezTo>
                      <a:pt x="4871" y="3043"/>
                      <a:pt x="5004" y="2776"/>
                      <a:pt x="5104" y="2476"/>
                    </a:cubicBezTo>
                    <a:cubicBezTo>
                      <a:pt x="5171" y="2242"/>
                      <a:pt x="5238" y="2009"/>
                      <a:pt x="5238" y="1775"/>
                    </a:cubicBezTo>
                    <a:cubicBezTo>
                      <a:pt x="5238" y="1542"/>
                      <a:pt x="5238" y="1342"/>
                      <a:pt x="5238" y="1141"/>
                    </a:cubicBezTo>
                    <a:cubicBezTo>
                      <a:pt x="5238" y="975"/>
                      <a:pt x="5204" y="808"/>
                      <a:pt x="5171" y="708"/>
                    </a:cubicBezTo>
                    <a:cubicBezTo>
                      <a:pt x="5171" y="608"/>
                      <a:pt x="5138" y="508"/>
                      <a:pt x="5104" y="408"/>
                    </a:cubicBezTo>
                    <a:lnTo>
                      <a:pt x="5104" y="308"/>
                    </a:lnTo>
                    <a:cubicBezTo>
                      <a:pt x="5071" y="207"/>
                      <a:pt x="4971" y="107"/>
                      <a:pt x="4838" y="107"/>
                    </a:cubicBezTo>
                    <a:cubicBezTo>
                      <a:pt x="4704" y="141"/>
                      <a:pt x="4604" y="241"/>
                      <a:pt x="4604" y="374"/>
                    </a:cubicBezTo>
                    <a:lnTo>
                      <a:pt x="4604" y="741"/>
                    </a:lnTo>
                    <a:cubicBezTo>
                      <a:pt x="4604" y="1041"/>
                      <a:pt x="4571" y="1342"/>
                      <a:pt x="4504" y="1642"/>
                    </a:cubicBezTo>
                    <a:cubicBezTo>
                      <a:pt x="4471" y="1842"/>
                      <a:pt x="4404" y="2042"/>
                      <a:pt x="4337" y="2209"/>
                    </a:cubicBezTo>
                    <a:cubicBezTo>
                      <a:pt x="4270" y="2376"/>
                      <a:pt x="4170" y="2576"/>
                      <a:pt x="4037" y="2709"/>
                    </a:cubicBezTo>
                    <a:cubicBezTo>
                      <a:pt x="3904" y="2843"/>
                      <a:pt x="3737" y="2976"/>
                      <a:pt x="3570" y="3043"/>
                    </a:cubicBezTo>
                    <a:lnTo>
                      <a:pt x="3437" y="3110"/>
                    </a:lnTo>
                    <a:lnTo>
                      <a:pt x="3236" y="3143"/>
                    </a:lnTo>
                    <a:lnTo>
                      <a:pt x="3170" y="3176"/>
                    </a:lnTo>
                    <a:lnTo>
                      <a:pt x="2936" y="3176"/>
                    </a:lnTo>
                    <a:cubicBezTo>
                      <a:pt x="2769" y="3176"/>
                      <a:pt x="2603" y="3143"/>
                      <a:pt x="2436" y="3043"/>
                    </a:cubicBezTo>
                    <a:cubicBezTo>
                      <a:pt x="2269" y="2943"/>
                      <a:pt x="2136" y="2776"/>
                      <a:pt x="2036" y="2643"/>
                    </a:cubicBezTo>
                    <a:cubicBezTo>
                      <a:pt x="1969" y="2543"/>
                      <a:pt x="1902" y="2442"/>
                      <a:pt x="1869" y="2342"/>
                    </a:cubicBezTo>
                    <a:cubicBezTo>
                      <a:pt x="1802" y="2242"/>
                      <a:pt x="1769" y="2176"/>
                      <a:pt x="1735" y="2076"/>
                    </a:cubicBezTo>
                    <a:cubicBezTo>
                      <a:pt x="1669" y="1875"/>
                      <a:pt x="1602" y="1675"/>
                      <a:pt x="1535" y="1475"/>
                    </a:cubicBezTo>
                    <a:cubicBezTo>
                      <a:pt x="1435" y="1108"/>
                      <a:pt x="1368" y="775"/>
                      <a:pt x="1335" y="541"/>
                    </a:cubicBezTo>
                    <a:cubicBezTo>
                      <a:pt x="1302" y="341"/>
                      <a:pt x="1302" y="207"/>
                      <a:pt x="1302" y="207"/>
                    </a:cubicBezTo>
                    <a:cubicBezTo>
                      <a:pt x="1268" y="74"/>
                      <a:pt x="1202" y="7"/>
                      <a:pt x="1102" y="7"/>
                    </a:cubicBezTo>
                    <a:cubicBezTo>
                      <a:pt x="1080" y="3"/>
                      <a:pt x="1059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1"/>
              <p:cNvSpPr/>
              <p:nvPr/>
            </p:nvSpPr>
            <p:spPr>
              <a:xfrm>
                <a:off x="1042572" y="1275741"/>
                <a:ext cx="285328" cy="134330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264" extrusionOk="0">
                    <a:moveTo>
                      <a:pt x="6644" y="1"/>
                    </a:moveTo>
                    <a:cubicBezTo>
                      <a:pt x="6553" y="1"/>
                      <a:pt x="6464" y="52"/>
                      <a:pt x="6438" y="170"/>
                    </a:cubicBezTo>
                    <a:cubicBezTo>
                      <a:pt x="6371" y="270"/>
                      <a:pt x="6338" y="337"/>
                      <a:pt x="6271" y="437"/>
                    </a:cubicBezTo>
                    <a:cubicBezTo>
                      <a:pt x="6138" y="670"/>
                      <a:pt x="5971" y="870"/>
                      <a:pt x="5804" y="1071"/>
                    </a:cubicBezTo>
                    <a:cubicBezTo>
                      <a:pt x="5704" y="1204"/>
                      <a:pt x="5571" y="1337"/>
                      <a:pt x="5437" y="1438"/>
                    </a:cubicBezTo>
                    <a:cubicBezTo>
                      <a:pt x="5304" y="1571"/>
                      <a:pt x="5137" y="1671"/>
                      <a:pt x="5004" y="1771"/>
                    </a:cubicBezTo>
                    <a:cubicBezTo>
                      <a:pt x="4837" y="1905"/>
                      <a:pt x="4637" y="2005"/>
                      <a:pt x="4470" y="2071"/>
                    </a:cubicBezTo>
                    <a:cubicBezTo>
                      <a:pt x="4270" y="2138"/>
                      <a:pt x="4070" y="2205"/>
                      <a:pt x="3870" y="2271"/>
                    </a:cubicBezTo>
                    <a:cubicBezTo>
                      <a:pt x="3669" y="2305"/>
                      <a:pt x="3469" y="2338"/>
                      <a:pt x="3236" y="2372"/>
                    </a:cubicBezTo>
                    <a:cubicBezTo>
                      <a:pt x="3036" y="2405"/>
                      <a:pt x="2835" y="2405"/>
                      <a:pt x="2635" y="2405"/>
                    </a:cubicBezTo>
                    <a:cubicBezTo>
                      <a:pt x="2519" y="2388"/>
                      <a:pt x="2410" y="2388"/>
                      <a:pt x="2310" y="2388"/>
                    </a:cubicBezTo>
                    <a:cubicBezTo>
                      <a:pt x="2210" y="2388"/>
                      <a:pt x="2118" y="2388"/>
                      <a:pt x="2035" y="2372"/>
                    </a:cubicBezTo>
                    <a:cubicBezTo>
                      <a:pt x="1835" y="2338"/>
                      <a:pt x="1635" y="2305"/>
                      <a:pt x="1468" y="2271"/>
                    </a:cubicBezTo>
                    <a:cubicBezTo>
                      <a:pt x="1134" y="2238"/>
                      <a:pt x="834" y="2171"/>
                      <a:pt x="634" y="2138"/>
                    </a:cubicBezTo>
                    <a:lnTo>
                      <a:pt x="334" y="2071"/>
                    </a:lnTo>
                    <a:lnTo>
                      <a:pt x="300" y="2071"/>
                    </a:lnTo>
                    <a:cubicBezTo>
                      <a:pt x="283" y="2065"/>
                      <a:pt x="265" y="2063"/>
                      <a:pt x="247" y="2063"/>
                    </a:cubicBezTo>
                    <a:cubicBezTo>
                      <a:pt x="167" y="2063"/>
                      <a:pt x="94" y="2122"/>
                      <a:pt x="67" y="2205"/>
                    </a:cubicBezTo>
                    <a:cubicBezTo>
                      <a:pt x="0" y="2305"/>
                      <a:pt x="33" y="2472"/>
                      <a:pt x="167" y="2538"/>
                    </a:cubicBezTo>
                    <a:lnTo>
                      <a:pt x="467" y="2672"/>
                    </a:lnTo>
                    <a:lnTo>
                      <a:pt x="834" y="2805"/>
                    </a:lnTo>
                    <a:cubicBezTo>
                      <a:pt x="967" y="2905"/>
                      <a:pt x="1134" y="2939"/>
                      <a:pt x="1301" y="3005"/>
                    </a:cubicBezTo>
                    <a:lnTo>
                      <a:pt x="1868" y="3172"/>
                    </a:lnTo>
                    <a:cubicBezTo>
                      <a:pt x="2102" y="3205"/>
                      <a:pt x="2335" y="3239"/>
                      <a:pt x="2569" y="3239"/>
                    </a:cubicBezTo>
                    <a:cubicBezTo>
                      <a:pt x="2685" y="3255"/>
                      <a:pt x="2802" y="3264"/>
                      <a:pt x="2923" y="3264"/>
                    </a:cubicBezTo>
                    <a:cubicBezTo>
                      <a:pt x="3044" y="3264"/>
                      <a:pt x="3169" y="3255"/>
                      <a:pt x="3302" y="3239"/>
                    </a:cubicBezTo>
                    <a:cubicBezTo>
                      <a:pt x="3569" y="3239"/>
                      <a:pt x="3803" y="3205"/>
                      <a:pt x="4070" y="3139"/>
                    </a:cubicBezTo>
                    <a:cubicBezTo>
                      <a:pt x="4337" y="3072"/>
                      <a:pt x="4570" y="2972"/>
                      <a:pt x="4837" y="2872"/>
                    </a:cubicBezTo>
                    <a:cubicBezTo>
                      <a:pt x="5037" y="2772"/>
                      <a:pt x="5271" y="2638"/>
                      <a:pt x="5471" y="2472"/>
                    </a:cubicBezTo>
                    <a:cubicBezTo>
                      <a:pt x="5671" y="2338"/>
                      <a:pt x="5838" y="2171"/>
                      <a:pt x="6004" y="1971"/>
                    </a:cubicBezTo>
                    <a:cubicBezTo>
                      <a:pt x="6138" y="1838"/>
                      <a:pt x="6271" y="1671"/>
                      <a:pt x="6371" y="1471"/>
                    </a:cubicBezTo>
                    <a:cubicBezTo>
                      <a:pt x="6471" y="1337"/>
                      <a:pt x="6571" y="1171"/>
                      <a:pt x="6638" y="1004"/>
                    </a:cubicBezTo>
                    <a:cubicBezTo>
                      <a:pt x="6705" y="870"/>
                      <a:pt x="6738" y="737"/>
                      <a:pt x="6772" y="637"/>
                    </a:cubicBezTo>
                    <a:cubicBezTo>
                      <a:pt x="6805" y="504"/>
                      <a:pt x="6838" y="403"/>
                      <a:pt x="6872" y="270"/>
                    </a:cubicBezTo>
                    <a:lnTo>
                      <a:pt x="6872" y="303"/>
                    </a:lnTo>
                    <a:cubicBezTo>
                      <a:pt x="6932" y="121"/>
                      <a:pt x="6785" y="1"/>
                      <a:pt x="6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4" name="Google Shape;2754;p61"/>
            <p:cNvSpPr/>
            <p:nvPr/>
          </p:nvSpPr>
          <p:spPr>
            <a:xfrm rot="-1830048" flipH="1">
              <a:off x="5019440" y="678124"/>
              <a:ext cx="118682" cy="118652"/>
            </a:xfrm>
            <a:custGeom>
              <a:avLst/>
              <a:gdLst/>
              <a:ahLst/>
              <a:cxnLst/>
              <a:rect l="l" t="t" r="r" b="b"/>
              <a:pathLst>
                <a:path w="5238" h="5237" extrusionOk="0">
                  <a:moveTo>
                    <a:pt x="1039" y="1"/>
                  </a:moveTo>
                  <a:cubicBezTo>
                    <a:pt x="910" y="1"/>
                    <a:pt x="830" y="92"/>
                    <a:pt x="801" y="207"/>
                  </a:cubicBezTo>
                  <a:lnTo>
                    <a:pt x="801" y="308"/>
                  </a:lnTo>
                  <a:cubicBezTo>
                    <a:pt x="801" y="408"/>
                    <a:pt x="801" y="508"/>
                    <a:pt x="801" y="608"/>
                  </a:cubicBezTo>
                  <a:cubicBezTo>
                    <a:pt x="801" y="941"/>
                    <a:pt x="801" y="1275"/>
                    <a:pt x="868" y="1642"/>
                  </a:cubicBezTo>
                  <a:cubicBezTo>
                    <a:pt x="868" y="1875"/>
                    <a:pt x="935" y="2109"/>
                    <a:pt x="1001" y="2342"/>
                  </a:cubicBezTo>
                  <a:cubicBezTo>
                    <a:pt x="1035" y="2442"/>
                    <a:pt x="1068" y="2576"/>
                    <a:pt x="1135" y="2709"/>
                  </a:cubicBezTo>
                  <a:lnTo>
                    <a:pt x="67" y="3944"/>
                  </a:lnTo>
                  <a:cubicBezTo>
                    <a:pt x="1" y="4044"/>
                    <a:pt x="1" y="4210"/>
                    <a:pt x="101" y="4277"/>
                  </a:cubicBezTo>
                  <a:cubicBezTo>
                    <a:pt x="134" y="4310"/>
                    <a:pt x="201" y="4344"/>
                    <a:pt x="234" y="4344"/>
                  </a:cubicBezTo>
                  <a:cubicBezTo>
                    <a:pt x="301" y="4344"/>
                    <a:pt x="368" y="4310"/>
                    <a:pt x="434" y="4244"/>
                  </a:cubicBezTo>
                  <a:lnTo>
                    <a:pt x="1335" y="3176"/>
                  </a:lnTo>
                  <a:cubicBezTo>
                    <a:pt x="1502" y="3410"/>
                    <a:pt x="1669" y="3610"/>
                    <a:pt x="1902" y="3777"/>
                  </a:cubicBezTo>
                  <a:lnTo>
                    <a:pt x="1335" y="4911"/>
                  </a:lnTo>
                  <a:cubicBezTo>
                    <a:pt x="1268" y="5044"/>
                    <a:pt x="1335" y="5178"/>
                    <a:pt x="1435" y="5211"/>
                  </a:cubicBezTo>
                  <a:cubicBezTo>
                    <a:pt x="1452" y="5228"/>
                    <a:pt x="1468" y="5236"/>
                    <a:pt x="1485" y="5236"/>
                  </a:cubicBezTo>
                  <a:cubicBezTo>
                    <a:pt x="1502" y="5236"/>
                    <a:pt x="1518" y="5228"/>
                    <a:pt x="1535" y="5211"/>
                  </a:cubicBezTo>
                  <a:cubicBezTo>
                    <a:pt x="1635" y="5211"/>
                    <a:pt x="1702" y="5178"/>
                    <a:pt x="1735" y="5111"/>
                  </a:cubicBezTo>
                  <a:lnTo>
                    <a:pt x="2269" y="3977"/>
                  </a:lnTo>
                  <a:cubicBezTo>
                    <a:pt x="2503" y="4044"/>
                    <a:pt x="2703" y="4077"/>
                    <a:pt x="2970" y="4077"/>
                  </a:cubicBezTo>
                  <a:lnTo>
                    <a:pt x="3036" y="4077"/>
                  </a:lnTo>
                  <a:lnTo>
                    <a:pt x="3170" y="5044"/>
                  </a:lnTo>
                  <a:cubicBezTo>
                    <a:pt x="3203" y="5144"/>
                    <a:pt x="3303" y="5211"/>
                    <a:pt x="3403" y="5211"/>
                  </a:cubicBezTo>
                  <a:lnTo>
                    <a:pt x="3437" y="5211"/>
                  </a:lnTo>
                  <a:cubicBezTo>
                    <a:pt x="3570" y="5211"/>
                    <a:pt x="3637" y="5078"/>
                    <a:pt x="3637" y="4944"/>
                  </a:cubicBezTo>
                  <a:lnTo>
                    <a:pt x="3470" y="4010"/>
                  </a:lnTo>
                  <a:lnTo>
                    <a:pt x="3670" y="3977"/>
                  </a:lnTo>
                  <a:lnTo>
                    <a:pt x="3904" y="3877"/>
                  </a:lnTo>
                  <a:cubicBezTo>
                    <a:pt x="4204" y="3743"/>
                    <a:pt x="4471" y="3510"/>
                    <a:pt x="4704" y="3276"/>
                  </a:cubicBezTo>
                  <a:cubicBezTo>
                    <a:pt x="4871" y="3043"/>
                    <a:pt x="5004" y="2776"/>
                    <a:pt x="5104" y="2476"/>
                  </a:cubicBezTo>
                  <a:cubicBezTo>
                    <a:pt x="5171" y="2242"/>
                    <a:pt x="5238" y="2009"/>
                    <a:pt x="5238" y="1775"/>
                  </a:cubicBezTo>
                  <a:cubicBezTo>
                    <a:pt x="5238" y="1542"/>
                    <a:pt x="5238" y="1342"/>
                    <a:pt x="5238" y="1141"/>
                  </a:cubicBezTo>
                  <a:cubicBezTo>
                    <a:pt x="5238" y="975"/>
                    <a:pt x="5204" y="808"/>
                    <a:pt x="5171" y="708"/>
                  </a:cubicBezTo>
                  <a:cubicBezTo>
                    <a:pt x="5171" y="608"/>
                    <a:pt x="5138" y="508"/>
                    <a:pt x="5104" y="408"/>
                  </a:cubicBezTo>
                  <a:lnTo>
                    <a:pt x="5104" y="308"/>
                  </a:lnTo>
                  <a:cubicBezTo>
                    <a:pt x="5071" y="207"/>
                    <a:pt x="4971" y="107"/>
                    <a:pt x="4838" y="107"/>
                  </a:cubicBezTo>
                  <a:cubicBezTo>
                    <a:pt x="4704" y="141"/>
                    <a:pt x="4604" y="241"/>
                    <a:pt x="4604" y="374"/>
                  </a:cubicBezTo>
                  <a:lnTo>
                    <a:pt x="4604" y="741"/>
                  </a:lnTo>
                  <a:cubicBezTo>
                    <a:pt x="4604" y="1041"/>
                    <a:pt x="4571" y="1342"/>
                    <a:pt x="4504" y="1642"/>
                  </a:cubicBezTo>
                  <a:cubicBezTo>
                    <a:pt x="4471" y="1842"/>
                    <a:pt x="4404" y="2042"/>
                    <a:pt x="4337" y="2209"/>
                  </a:cubicBezTo>
                  <a:cubicBezTo>
                    <a:pt x="4270" y="2376"/>
                    <a:pt x="4170" y="2576"/>
                    <a:pt x="4037" y="2709"/>
                  </a:cubicBezTo>
                  <a:cubicBezTo>
                    <a:pt x="3904" y="2843"/>
                    <a:pt x="3737" y="2976"/>
                    <a:pt x="3570" y="3043"/>
                  </a:cubicBezTo>
                  <a:lnTo>
                    <a:pt x="3437" y="3110"/>
                  </a:lnTo>
                  <a:lnTo>
                    <a:pt x="3236" y="3143"/>
                  </a:lnTo>
                  <a:lnTo>
                    <a:pt x="3170" y="3176"/>
                  </a:lnTo>
                  <a:lnTo>
                    <a:pt x="2936" y="3176"/>
                  </a:lnTo>
                  <a:cubicBezTo>
                    <a:pt x="2769" y="3176"/>
                    <a:pt x="2603" y="3143"/>
                    <a:pt x="2436" y="3043"/>
                  </a:cubicBezTo>
                  <a:cubicBezTo>
                    <a:pt x="2269" y="2943"/>
                    <a:pt x="2136" y="2776"/>
                    <a:pt x="2036" y="2643"/>
                  </a:cubicBezTo>
                  <a:cubicBezTo>
                    <a:pt x="1969" y="2543"/>
                    <a:pt x="1902" y="2442"/>
                    <a:pt x="1869" y="2342"/>
                  </a:cubicBezTo>
                  <a:cubicBezTo>
                    <a:pt x="1802" y="2242"/>
                    <a:pt x="1769" y="2176"/>
                    <a:pt x="1735" y="2076"/>
                  </a:cubicBezTo>
                  <a:cubicBezTo>
                    <a:pt x="1669" y="1875"/>
                    <a:pt x="1602" y="1675"/>
                    <a:pt x="1535" y="1475"/>
                  </a:cubicBezTo>
                  <a:cubicBezTo>
                    <a:pt x="1435" y="1108"/>
                    <a:pt x="1368" y="775"/>
                    <a:pt x="1335" y="541"/>
                  </a:cubicBezTo>
                  <a:cubicBezTo>
                    <a:pt x="1302" y="341"/>
                    <a:pt x="1302" y="207"/>
                    <a:pt x="1302" y="207"/>
                  </a:cubicBezTo>
                  <a:cubicBezTo>
                    <a:pt x="1268" y="74"/>
                    <a:pt x="1202" y="7"/>
                    <a:pt x="1102" y="7"/>
                  </a:cubicBezTo>
                  <a:cubicBezTo>
                    <a:pt x="1080" y="3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5" name="Google Shape;2755;p61"/>
          <p:cNvSpPr txBox="1">
            <a:spLocks noGrp="1"/>
          </p:cNvSpPr>
          <p:nvPr>
            <p:ph type="title"/>
          </p:nvPr>
        </p:nvSpPr>
        <p:spPr>
          <a:xfrm>
            <a:off x="974164" y="206769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latin typeface="Constantia" pitchFamily="18" charset="0"/>
              </a:rPr>
              <a:t>THANK YOU</a:t>
            </a:r>
            <a:endParaRPr sz="5400" dirty="0">
              <a:latin typeface="Constantia" pitchFamily="18" charset="0"/>
            </a:endParaRPr>
          </a:p>
        </p:txBody>
      </p:sp>
      <p:grpSp>
        <p:nvGrpSpPr>
          <p:cNvPr id="2756" name="Google Shape;2756;p61"/>
          <p:cNvGrpSpPr/>
          <p:nvPr/>
        </p:nvGrpSpPr>
        <p:grpSpPr>
          <a:xfrm>
            <a:off x="3777301" y="3635023"/>
            <a:ext cx="1850261" cy="992565"/>
            <a:chOff x="3339725" y="3202700"/>
            <a:chExt cx="2512576" cy="1348045"/>
          </a:xfrm>
        </p:grpSpPr>
        <p:sp>
          <p:nvSpPr>
            <p:cNvPr id="2757" name="Google Shape;2757;p61"/>
            <p:cNvSpPr/>
            <p:nvPr/>
          </p:nvSpPr>
          <p:spPr>
            <a:xfrm>
              <a:off x="3528946" y="3600212"/>
              <a:ext cx="129130" cy="41104"/>
            </a:xfrm>
            <a:custGeom>
              <a:avLst/>
              <a:gdLst/>
              <a:ahLst/>
              <a:cxnLst/>
              <a:rect l="l" t="t" r="r" b="b"/>
              <a:pathLst>
                <a:path w="3170" h="1009" fill="none" extrusionOk="0">
                  <a:moveTo>
                    <a:pt x="3169" y="1009"/>
                  </a:moveTo>
                  <a:lnTo>
                    <a:pt x="1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1"/>
            <p:cNvSpPr/>
            <p:nvPr/>
          </p:nvSpPr>
          <p:spPr>
            <a:xfrm>
              <a:off x="5535505" y="3600212"/>
              <a:ext cx="127663" cy="41104"/>
            </a:xfrm>
            <a:custGeom>
              <a:avLst/>
              <a:gdLst/>
              <a:ahLst/>
              <a:cxnLst/>
              <a:rect l="l" t="t" r="r" b="b"/>
              <a:pathLst>
                <a:path w="3134" h="1009" fill="none" extrusionOk="0">
                  <a:moveTo>
                    <a:pt x="1" y="1009"/>
                  </a:moveTo>
                  <a:lnTo>
                    <a:pt x="3133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1"/>
            <p:cNvSpPr/>
            <p:nvPr/>
          </p:nvSpPr>
          <p:spPr>
            <a:xfrm>
              <a:off x="3339725" y="3202700"/>
              <a:ext cx="2512576" cy="1348045"/>
            </a:xfrm>
            <a:custGeom>
              <a:avLst/>
              <a:gdLst/>
              <a:ahLst/>
              <a:cxnLst/>
              <a:rect l="l" t="t" r="r" b="b"/>
              <a:pathLst>
                <a:path w="61681" h="33091" extrusionOk="0">
                  <a:moveTo>
                    <a:pt x="13287" y="10299"/>
                  </a:moveTo>
                  <a:lnTo>
                    <a:pt x="13035" y="10479"/>
                  </a:lnTo>
                  <a:lnTo>
                    <a:pt x="13035" y="10479"/>
                  </a:lnTo>
                  <a:lnTo>
                    <a:pt x="13107" y="10335"/>
                  </a:lnTo>
                  <a:lnTo>
                    <a:pt x="13287" y="10299"/>
                  </a:lnTo>
                  <a:close/>
                  <a:moveTo>
                    <a:pt x="28950" y="1"/>
                  </a:moveTo>
                  <a:cubicBezTo>
                    <a:pt x="28230" y="1"/>
                    <a:pt x="27546" y="217"/>
                    <a:pt x="26934" y="649"/>
                  </a:cubicBezTo>
                  <a:lnTo>
                    <a:pt x="20741" y="5042"/>
                  </a:lnTo>
                  <a:cubicBezTo>
                    <a:pt x="18940" y="4646"/>
                    <a:pt x="17104" y="4430"/>
                    <a:pt x="15232" y="4430"/>
                  </a:cubicBezTo>
                  <a:cubicBezTo>
                    <a:pt x="13539" y="4430"/>
                    <a:pt x="11847" y="4610"/>
                    <a:pt x="10191" y="4970"/>
                  </a:cubicBezTo>
                  <a:cubicBezTo>
                    <a:pt x="9759" y="4862"/>
                    <a:pt x="9326" y="4826"/>
                    <a:pt x="8894" y="4790"/>
                  </a:cubicBezTo>
                  <a:lnTo>
                    <a:pt x="8678" y="4790"/>
                  </a:lnTo>
                  <a:cubicBezTo>
                    <a:pt x="6446" y="4790"/>
                    <a:pt x="4286" y="5726"/>
                    <a:pt x="2737" y="7310"/>
                  </a:cubicBezTo>
                  <a:cubicBezTo>
                    <a:pt x="1837" y="8642"/>
                    <a:pt x="1801" y="10335"/>
                    <a:pt x="2557" y="11739"/>
                  </a:cubicBezTo>
                  <a:cubicBezTo>
                    <a:pt x="2773" y="11991"/>
                    <a:pt x="2989" y="12243"/>
                    <a:pt x="3277" y="12459"/>
                  </a:cubicBezTo>
                  <a:cubicBezTo>
                    <a:pt x="3529" y="12783"/>
                    <a:pt x="3817" y="13071"/>
                    <a:pt x="4177" y="13251"/>
                  </a:cubicBezTo>
                  <a:cubicBezTo>
                    <a:pt x="4213" y="13323"/>
                    <a:pt x="4286" y="13395"/>
                    <a:pt x="4322" y="13467"/>
                  </a:cubicBezTo>
                  <a:cubicBezTo>
                    <a:pt x="4430" y="13611"/>
                    <a:pt x="4574" y="13755"/>
                    <a:pt x="4718" y="13899"/>
                  </a:cubicBezTo>
                  <a:cubicBezTo>
                    <a:pt x="5114" y="14511"/>
                    <a:pt x="5726" y="14980"/>
                    <a:pt x="6446" y="15160"/>
                  </a:cubicBezTo>
                  <a:lnTo>
                    <a:pt x="2449" y="18004"/>
                  </a:lnTo>
                  <a:cubicBezTo>
                    <a:pt x="1" y="19732"/>
                    <a:pt x="757" y="23585"/>
                    <a:pt x="3709" y="24269"/>
                  </a:cubicBezTo>
                  <a:lnTo>
                    <a:pt x="11667" y="26070"/>
                  </a:lnTo>
                  <a:lnTo>
                    <a:pt x="11667" y="30462"/>
                  </a:lnTo>
                  <a:cubicBezTo>
                    <a:pt x="11667" y="31903"/>
                    <a:pt x="12819" y="33091"/>
                    <a:pt x="14259" y="33091"/>
                  </a:cubicBezTo>
                  <a:lnTo>
                    <a:pt x="47386" y="33091"/>
                  </a:lnTo>
                  <a:cubicBezTo>
                    <a:pt x="48826" y="33091"/>
                    <a:pt x="50014" y="31903"/>
                    <a:pt x="50014" y="30462"/>
                  </a:cubicBezTo>
                  <a:lnTo>
                    <a:pt x="50014" y="24737"/>
                  </a:lnTo>
                  <a:cubicBezTo>
                    <a:pt x="50014" y="23153"/>
                    <a:pt x="49798" y="21605"/>
                    <a:pt x="49438" y="20092"/>
                  </a:cubicBezTo>
                  <a:lnTo>
                    <a:pt x="59196" y="13359"/>
                  </a:lnTo>
                  <a:cubicBezTo>
                    <a:pt x="61680" y="11667"/>
                    <a:pt x="60996" y="7778"/>
                    <a:pt x="58044" y="7058"/>
                  </a:cubicBezTo>
                  <a:lnTo>
                    <a:pt x="58044" y="7094"/>
                  </a:lnTo>
                  <a:lnTo>
                    <a:pt x="29814" y="109"/>
                  </a:lnTo>
                  <a:cubicBezTo>
                    <a:pt x="29526" y="37"/>
                    <a:pt x="29238" y="1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61"/>
            <p:cNvGrpSpPr/>
            <p:nvPr/>
          </p:nvGrpSpPr>
          <p:grpSpPr>
            <a:xfrm>
              <a:off x="3536279" y="3430054"/>
              <a:ext cx="1113295" cy="385825"/>
              <a:chOff x="3536279" y="3430054"/>
              <a:chExt cx="1113295" cy="385825"/>
            </a:xfrm>
          </p:grpSpPr>
          <p:sp>
            <p:nvSpPr>
              <p:cNvPr id="2761" name="Google Shape;2761;p61"/>
              <p:cNvSpPr/>
              <p:nvPr/>
            </p:nvSpPr>
            <p:spPr>
              <a:xfrm>
                <a:off x="3746031" y="3430054"/>
                <a:ext cx="903543" cy="385825"/>
              </a:xfrm>
              <a:custGeom>
                <a:avLst/>
                <a:gdLst/>
                <a:ahLst/>
                <a:cxnLst/>
                <a:rect l="l" t="t" r="r" b="b"/>
                <a:pathLst>
                  <a:path w="22181" h="9471" fill="none" extrusionOk="0">
                    <a:moveTo>
                      <a:pt x="22181" y="9471"/>
                    </a:moveTo>
                    <a:cubicBezTo>
                      <a:pt x="17068" y="2989"/>
                      <a:pt x="7958" y="1"/>
                      <a:pt x="1" y="216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1"/>
              <p:cNvSpPr/>
              <p:nvPr/>
            </p:nvSpPr>
            <p:spPr>
              <a:xfrm>
                <a:off x="3536279" y="3501955"/>
                <a:ext cx="230316" cy="192159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4717" fill="none" extrusionOk="0">
                    <a:moveTo>
                      <a:pt x="1" y="1692"/>
                    </a:moveTo>
                    <a:cubicBezTo>
                      <a:pt x="1045" y="612"/>
                      <a:pt x="2485" y="0"/>
                      <a:pt x="3997" y="36"/>
                    </a:cubicBezTo>
                    <a:cubicBezTo>
                      <a:pt x="4465" y="0"/>
                      <a:pt x="4898" y="180"/>
                      <a:pt x="5222" y="468"/>
                    </a:cubicBezTo>
                    <a:cubicBezTo>
                      <a:pt x="5366" y="612"/>
                      <a:pt x="5438" y="828"/>
                      <a:pt x="5510" y="1044"/>
                    </a:cubicBezTo>
                    <a:cubicBezTo>
                      <a:pt x="5654" y="1908"/>
                      <a:pt x="5294" y="2809"/>
                      <a:pt x="4609" y="3385"/>
                    </a:cubicBezTo>
                    <a:cubicBezTo>
                      <a:pt x="3961" y="3961"/>
                      <a:pt x="3205" y="4393"/>
                      <a:pt x="2377" y="4717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1"/>
              <p:cNvSpPr/>
              <p:nvPr/>
            </p:nvSpPr>
            <p:spPr>
              <a:xfrm>
                <a:off x="3570009" y="3525419"/>
                <a:ext cx="176057" cy="104166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2557" fill="none" extrusionOk="0">
                    <a:moveTo>
                      <a:pt x="1" y="2557"/>
                    </a:moveTo>
                    <a:lnTo>
                      <a:pt x="4322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1"/>
              <p:cNvSpPr/>
              <p:nvPr/>
            </p:nvSpPr>
            <p:spPr>
              <a:xfrm>
                <a:off x="3542145" y="3522486"/>
                <a:ext cx="196587" cy="7923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1945" fill="none" extrusionOk="0">
                    <a:moveTo>
                      <a:pt x="1" y="1945"/>
                    </a:moveTo>
                    <a:cubicBezTo>
                      <a:pt x="1441" y="936"/>
                      <a:pt x="3097" y="288"/>
                      <a:pt x="482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1"/>
              <p:cNvSpPr/>
              <p:nvPr/>
            </p:nvSpPr>
            <p:spPr>
              <a:xfrm>
                <a:off x="3611071" y="3513687"/>
                <a:ext cx="139395" cy="15549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817" fill="none" extrusionOk="0">
                    <a:moveTo>
                      <a:pt x="1" y="3817"/>
                    </a:moveTo>
                    <a:lnTo>
                      <a:pt x="1801" y="2449"/>
                    </a:lnTo>
                    <a:cubicBezTo>
                      <a:pt x="2233" y="2161"/>
                      <a:pt x="2629" y="1837"/>
                      <a:pt x="2954" y="1440"/>
                    </a:cubicBezTo>
                    <a:cubicBezTo>
                      <a:pt x="3278" y="1044"/>
                      <a:pt x="3422" y="504"/>
                      <a:pt x="3350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6" name="Google Shape;2766;p61"/>
            <p:cNvSpPr/>
            <p:nvPr/>
          </p:nvSpPr>
          <p:spPr>
            <a:xfrm>
              <a:off x="3922054" y="3523953"/>
              <a:ext cx="1349428" cy="907998"/>
            </a:xfrm>
            <a:custGeom>
              <a:avLst/>
              <a:gdLst/>
              <a:ahLst/>
              <a:cxnLst/>
              <a:rect l="l" t="t" r="r" b="b"/>
              <a:pathLst>
                <a:path w="33127" h="22289" extrusionOk="0">
                  <a:moveTo>
                    <a:pt x="16564" y="0"/>
                  </a:moveTo>
                  <a:cubicBezTo>
                    <a:pt x="7418" y="0"/>
                    <a:pt x="0" y="7418"/>
                    <a:pt x="0" y="16563"/>
                  </a:cubicBezTo>
                  <a:lnTo>
                    <a:pt x="0" y="22288"/>
                  </a:lnTo>
                  <a:lnTo>
                    <a:pt x="33127" y="22288"/>
                  </a:lnTo>
                  <a:lnTo>
                    <a:pt x="33127" y="16563"/>
                  </a:lnTo>
                  <a:cubicBezTo>
                    <a:pt x="33127" y="7418"/>
                    <a:pt x="25709" y="0"/>
                    <a:pt x="16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3477618" y="3298066"/>
              <a:ext cx="2238266" cy="1041984"/>
            </a:xfrm>
            <a:custGeom>
              <a:avLst/>
              <a:gdLst/>
              <a:ahLst/>
              <a:cxnLst/>
              <a:rect l="l" t="t" r="r" b="b"/>
              <a:pathLst>
                <a:path w="54947" h="25578" extrusionOk="0">
                  <a:moveTo>
                    <a:pt x="25559" y="0"/>
                  </a:moveTo>
                  <a:cubicBezTo>
                    <a:pt x="25385" y="0"/>
                    <a:pt x="25217" y="48"/>
                    <a:pt x="25097" y="144"/>
                  </a:cubicBezTo>
                  <a:lnTo>
                    <a:pt x="612" y="17499"/>
                  </a:lnTo>
                  <a:cubicBezTo>
                    <a:pt x="0" y="17931"/>
                    <a:pt x="180" y="18868"/>
                    <a:pt x="901" y="19084"/>
                  </a:cubicBezTo>
                  <a:lnTo>
                    <a:pt x="29274" y="25565"/>
                  </a:lnTo>
                  <a:cubicBezTo>
                    <a:pt x="29333" y="25573"/>
                    <a:pt x="29393" y="25578"/>
                    <a:pt x="29451" y="25578"/>
                  </a:cubicBezTo>
                  <a:cubicBezTo>
                    <a:pt x="29641" y="25578"/>
                    <a:pt x="29820" y="25531"/>
                    <a:pt x="29958" y="25421"/>
                  </a:cubicBezTo>
                  <a:lnTo>
                    <a:pt x="54335" y="8570"/>
                  </a:lnTo>
                  <a:cubicBezTo>
                    <a:pt x="54947" y="8138"/>
                    <a:pt x="54767" y="7202"/>
                    <a:pt x="54047" y="6985"/>
                  </a:cubicBezTo>
                  <a:lnTo>
                    <a:pt x="25817" y="36"/>
                  </a:lnTo>
                  <a:cubicBezTo>
                    <a:pt x="25733" y="12"/>
                    <a:pt x="25645" y="0"/>
                    <a:pt x="25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61"/>
          <p:cNvGrpSpPr/>
          <p:nvPr/>
        </p:nvGrpSpPr>
        <p:grpSpPr>
          <a:xfrm rot="-1062919">
            <a:off x="-922502" y="3861307"/>
            <a:ext cx="1654020" cy="540023"/>
            <a:chOff x="2564525" y="5223525"/>
            <a:chExt cx="2556110" cy="834547"/>
          </a:xfrm>
        </p:grpSpPr>
        <p:sp>
          <p:nvSpPr>
            <p:cNvPr id="2769" name="Google Shape;2769;p6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61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2780" name="Google Shape;2780;p6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683568" y="627534"/>
            <a:ext cx="7717500" cy="43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/>
            </a:r>
            <a:br>
              <a:rPr lang="en-US" sz="2800" b="1" dirty="0" smtClean="0">
                <a:latin typeface="Constantia" pitchFamily="18" charset="0"/>
              </a:rPr>
            </a:br>
            <a:r>
              <a:rPr lang="en-US" sz="2800" b="1" dirty="0" err="1" smtClean="0">
                <a:latin typeface="Constantia" pitchFamily="18" charset="0"/>
              </a:rPr>
              <a:t>Definisi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>
                <a:latin typeface="Constantia" pitchFamily="18" charset="0"/>
              </a:rPr>
              <a:t>Model </a:t>
            </a:r>
            <a:r>
              <a:rPr lang="en-US" sz="2800" b="1" dirty="0" err="1">
                <a:latin typeface="Constantia" pitchFamily="18" charset="0"/>
              </a:rPr>
              <a:t>Pembelajaran</a:t>
            </a:r>
            <a:r>
              <a:rPr lang="en-US" sz="2800" b="1" dirty="0">
                <a:latin typeface="Constantia" pitchFamily="18" charset="0"/>
              </a:rPr>
              <a:t> PKN</a:t>
            </a:r>
            <a:r>
              <a:rPr lang="en-US" sz="2400" dirty="0"/>
              <a:t/>
            </a:r>
            <a:br>
              <a:rPr lang="en-US" sz="2400" dirty="0"/>
            </a:br>
            <a:endParaRPr sz="2400" dirty="0">
              <a:latin typeface="Constantia" pitchFamily="18" charset="0"/>
            </a:endParaRPr>
          </a:p>
        </p:txBody>
      </p:sp>
      <p:sp>
        <p:nvSpPr>
          <p:cNvPr id="1936" name="Google Shape;1936;p50"/>
          <p:cNvSpPr txBox="1">
            <a:spLocks noGrp="1"/>
          </p:cNvSpPr>
          <p:nvPr>
            <p:ph type="body" idx="1"/>
          </p:nvPr>
        </p:nvSpPr>
        <p:spPr>
          <a:xfrm>
            <a:off x="971600" y="1419622"/>
            <a:ext cx="7056784" cy="3310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merancangkan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Model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tujuan-tujuan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tahap-tahap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52400" indent="0" algn="just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Adapun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pkn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dirancang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pendidik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memotivasi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proses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dirancang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Constantia" pitchFamily="18" charset="0"/>
            </a:endParaRPr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8532440" y="1999789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1158398" y="3273602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54"/>
          <p:cNvSpPr txBox="1">
            <a:spLocks noGrp="1"/>
          </p:cNvSpPr>
          <p:nvPr>
            <p:ph type="subTitle" idx="2"/>
          </p:nvPr>
        </p:nvSpPr>
        <p:spPr>
          <a:xfrm flipH="1">
            <a:off x="795887" y="1439174"/>
            <a:ext cx="4058898" cy="2526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Contextual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Teaching and Learning (CTL)</a:t>
            </a: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Jigsaw</a:t>
            </a: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Discovery Learning</a:t>
            </a: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Model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Problem Solving</a:t>
            </a: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Model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Problem Based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Learing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Kooperatif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Kolaboratif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Learing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9700" lvl="0" indent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8. 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Kelompok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SzPts val="1100"/>
            </a:pPr>
            <a:endParaRPr sz="1400" dirty="0">
              <a:latin typeface="Constantia" pitchFamily="18" charset="0"/>
            </a:endParaRPr>
          </a:p>
        </p:txBody>
      </p:sp>
      <p:sp>
        <p:nvSpPr>
          <p:cNvPr id="2269" name="Google Shape;2269;p54"/>
          <p:cNvSpPr txBox="1">
            <a:spLocks noGrp="1"/>
          </p:cNvSpPr>
          <p:nvPr>
            <p:ph type="title"/>
          </p:nvPr>
        </p:nvSpPr>
        <p:spPr>
          <a:xfrm flipH="1">
            <a:off x="987049" y="555526"/>
            <a:ext cx="7301042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Model-model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Pkn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71" name="Google Shape;2271;p54"/>
          <p:cNvGrpSpPr/>
          <p:nvPr/>
        </p:nvGrpSpPr>
        <p:grpSpPr>
          <a:xfrm rot="-1062919">
            <a:off x="-828552" y="3976432"/>
            <a:ext cx="1654020" cy="540023"/>
            <a:chOff x="2564525" y="5223525"/>
            <a:chExt cx="2556110" cy="834547"/>
          </a:xfrm>
        </p:grpSpPr>
        <p:sp>
          <p:nvSpPr>
            <p:cNvPr id="2272" name="Google Shape;2272;p5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54"/>
          <p:cNvGrpSpPr/>
          <p:nvPr/>
        </p:nvGrpSpPr>
        <p:grpSpPr>
          <a:xfrm rot="2922040">
            <a:off x="3170583" y="4604412"/>
            <a:ext cx="1719609" cy="916338"/>
            <a:chOff x="7463504" y="3075665"/>
            <a:chExt cx="2603050" cy="1387103"/>
          </a:xfrm>
        </p:grpSpPr>
        <p:sp>
          <p:nvSpPr>
            <p:cNvPr id="2283" name="Google Shape;2283;p5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2268;p54"/>
          <p:cNvSpPr txBox="1">
            <a:spLocks/>
          </p:cNvSpPr>
          <p:nvPr/>
        </p:nvSpPr>
        <p:spPr>
          <a:xfrm flipH="1">
            <a:off x="4932037" y="1376064"/>
            <a:ext cx="3960441" cy="241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6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ekspostori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</a:t>
            </a:r>
          </a:p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Numberd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Heads Together (NHT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sosial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SzPts val="1100"/>
            </a:pPr>
            <a:endParaRPr lang="en-US" sz="1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9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7717500" cy="43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/>
            </a:r>
            <a:br>
              <a:rPr lang="en-US" sz="2800" b="1" dirty="0" smtClean="0">
                <a:latin typeface="Constantia" pitchFamily="18" charset="0"/>
              </a:rPr>
            </a:br>
            <a:r>
              <a:rPr lang="en-US" sz="2800" b="1" dirty="0" err="1" smtClean="0">
                <a:latin typeface="Constantia" pitchFamily="18" charset="0"/>
              </a:rPr>
              <a:t>Definisi</a:t>
            </a:r>
            <a:r>
              <a:rPr lang="en-US" sz="2800" b="1" dirty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Pembelajaran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Tematik</a:t>
            </a:r>
            <a:r>
              <a:rPr lang="en-US" sz="2400" dirty="0"/>
              <a:t/>
            </a:r>
            <a:br>
              <a:rPr lang="en-US" sz="2400" dirty="0"/>
            </a:br>
            <a:endParaRPr sz="2400" dirty="0">
              <a:latin typeface="Constantia" pitchFamily="18" charset="0"/>
            </a:endParaRPr>
          </a:p>
        </p:txBody>
      </p:sp>
      <p:sp>
        <p:nvSpPr>
          <p:cNvPr id="1936" name="Google Shape;1936;p50"/>
          <p:cNvSpPr txBox="1">
            <a:spLocks noGrp="1"/>
          </p:cNvSpPr>
          <p:nvPr>
            <p:ph type="body" idx="1"/>
          </p:nvPr>
        </p:nvSpPr>
        <p:spPr>
          <a:xfrm>
            <a:off x="971600" y="949405"/>
            <a:ext cx="7056784" cy="3310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bermakna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bermakna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maksudnya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pelajari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menghubungkannya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lain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pahami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Adapun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memusatkan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matapelajaran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pemahaman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mendalam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berkesan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mengkaitkan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merasakan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disajikan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bergairah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berkomunikasi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guru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menghemat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disajikan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8532440" y="1999789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1158398" y="3273602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077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723403" y="56124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0" name="Google Shape;1960;p51"/>
          <p:cNvSpPr txBox="1">
            <a:spLocks noGrp="1"/>
          </p:cNvSpPr>
          <p:nvPr>
            <p:ph type="subTitle" idx="1"/>
          </p:nvPr>
        </p:nvSpPr>
        <p:spPr>
          <a:xfrm>
            <a:off x="2218982" y="1379750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SzPts val="1100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Berpusat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SzPts val="1100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1100"/>
            </a:pP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51555" y="1259997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64" name="Google Shape;1964;p51"/>
          <p:cNvSpPr txBox="1">
            <a:spLocks noGrp="1"/>
          </p:cNvSpPr>
          <p:nvPr>
            <p:ph type="subTitle" idx="5"/>
          </p:nvPr>
        </p:nvSpPr>
        <p:spPr>
          <a:xfrm>
            <a:off x="5868144" y="2495318"/>
            <a:ext cx="2393325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Menyajikan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SzPts val="1100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matapelajaran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6"/>
          </p:nvPr>
        </p:nvSpPr>
        <p:spPr>
          <a:xfrm>
            <a:off x="4778238" y="1259484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967" name="Google Shape;1967;p51"/>
          <p:cNvSpPr txBox="1">
            <a:spLocks noGrp="1"/>
          </p:cNvSpPr>
          <p:nvPr>
            <p:ph type="subTitle" idx="8"/>
          </p:nvPr>
        </p:nvSpPr>
        <p:spPr>
          <a:xfrm>
            <a:off x="2195736" y="2531173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8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51555" y="2384516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970" name="Google Shape;1970;p51"/>
          <p:cNvSpPr txBox="1">
            <a:spLocks noGrp="1"/>
          </p:cNvSpPr>
          <p:nvPr>
            <p:ph type="subTitle" idx="14"/>
          </p:nvPr>
        </p:nvSpPr>
        <p:spPr>
          <a:xfrm>
            <a:off x="5796136" y="1238467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fleksibel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1" name="Google Shape;1971;p51"/>
          <p:cNvSpPr txBox="1">
            <a:spLocks noGrp="1"/>
          </p:cNvSpPr>
          <p:nvPr>
            <p:ph type="title" idx="15"/>
          </p:nvPr>
        </p:nvSpPr>
        <p:spPr>
          <a:xfrm>
            <a:off x="4810012" y="2406616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115517" y="1272324"/>
            <a:ext cx="900900" cy="824524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51"/>
          <p:cNvGrpSpPr/>
          <p:nvPr/>
        </p:nvGrpSpPr>
        <p:grpSpPr>
          <a:xfrm>
            <a:off x="1127810" y="2387892"/>
            <a:ext cx="900900" cy="824524"/>
            <a:chOff x="-164200" y="1462250"/>
            <a:chExt cx="1037425" cy="949475"/>
          </a:xfrm>
        </p:grpSpPr>
        <p:sp>
          <p:nvSpPr>
            <p:cNvPr id="199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1"/>
          <p:cNvGrpSpPr/>
          <p:nvPr/>
        </p:nvGrpSpPr>
        <p:grpSpPr>
          <a:xfrm>
            <a:off x="4742200" y="1259997"/>
            <a:ext cx="900900" cy="824524"/>
            <a:chOff x="-164200" y="1462250"/>
            <a:chExt cx="1037425" cy="949475"/>
          </a:xfrm>
        </p:grpSpPr>
        <p:sp>
          <p:nvSpPr>
            <p:cNvPr id="2025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1"/>
          <p:cNvGrpSpPr/>
          <p:nvPr/>
        </p:nvGrpSpPr>
        <p:grpSpPr>
          <a:xfrm>
            <a:off x="4756163" y="2390801"/>
            <a:ext cx="900900" cy="824524"/>
            <a:chOff x="-164200" y="1462250"/>
            <a:chExt cx="1037425" cy="949475"/>
          </a:xfrm>
        </p:grpSpPr>
        <p:sp>
          <p:nvSpPr>
            <p:cNvPr id="2051" name="Google Shape;2051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1173091" y="3505584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61" name="Google Shape;1998;p51"/>
          <p:cNvGrpSpPr/>
          <p:nvPr/>
        </p:nvGrpSpPr>
        <p:grpSpPr>
          <a:xfrm>
            <a:off x="1111891" y="3530521"/>
            <a:ext cx="900900" cy="824524"/>
            <a:chOff x="-164200" y="1462250"/>
            <a:chExt cx="1037425" cy="949475"/>
          </a:xfrm>
        </p:grpSpPr>
        <p:sp>
          <p:nvSpPr>
            <p:cNvPr id="162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967;p51"/>
          <p:cNvSpPr txBox="1">
            <a:spLocks/>
          </p:cNvSpPr>
          <p:nvPr/>
        </p:nvSpPr>
        <p:spPr>
          <a:xfrm>
            <a:off x="2218982" y="3634287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marL="0" lvl="0" indent="0">
              <a:buSzPts val="1100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Pemisahan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matapelajaran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jelas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0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74"/>
          <p:cNvSpPr txBox="1">
            <a:spLocks noGrp="1"/>
          </p:cNvSpPr>
          <p:nvPr>
            <p:ph type="subTitle" idx="1"/>
          </p:nvPr>
        </p:nvSpPr>
        <p:spPr>
          <a:xfrm flipH="1">
            <a:off x="729699" y="2187990"/>
            <a:ext cx="4202341" cy="17937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482600" lvl="0" indent="-342900"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Jaring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Laba-Laba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(Spider Webbed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39700" indent="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82600" lvl="0" indent="-342900"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(Integrated) </a:t>
            </a:r>
          </a:p>
          <a:p>
            <a:pPr marL="0" lvl="0" indent="0" algn="just">
              <a:buSzPts val="1100"/>
            </a:pP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3" name="Google Shape;3683;p74"/>
          <p:cNvSpPr txBox="1">
            <a:spLocks noGrp="1"/>
          </p:cNvSpPr>
          <p:nvPr>
            <p:ph type="title"/>
          </p:nvPr>
        </p:nvSpPr>
        <p:spPr>
          <a:xfrm flipH="1">
            <a:off x="879780" y="1437944"/>
            <a:ext cx="3960000" cy="474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Tematik</a:t>
            </a:r>
            <a:endParaRPr sz="2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84" name="Google Shape;3684;p74"/>
          <p:cNvGrpSpPr/>
          <p:nvPr/>
        </p:nvGrpSpPr>
        <p:grpSpPr>
          <a:xfrm>
            <a:off x="5097399" y="1212534"/>
            <a:ext cx="3245808" cy="2862327"/>
            <a:chOff x="4972072" y="1212534"/>
            <a:chExt cx="3245808" cy="2862327"/>
          </a:xfrm>
        </p:grpSpPr>
        <p:grpSp>
          <p:nvGrpSpPr>
            <p:cNvPr id="3685" name="Google Shape;3685;p74"/>
            <p:cNvGrpSpPr/>
            <p:nvPr/>
          </p:nvGrpSpPr>
          <p:grpSpPr>
            <a:xfrm>
              <a:off x="5030775" y="1288853"/>
              <a:ext cx="3187105" cy="2786008"/>
              <a:chOff x="4724675" y="951218"/>
              <a:chExt cx="3707661" cy="3241051"/>
            </a:xfrm>
          </p:grpSpPr>
          <p:sp>
            <p:nvSpPr>
              <p:cNvPr id="3686" name="Google Shape;3686;p74"/>
              <p:cNvSpPr/>
              <p:nvPr/>
            </p:nvSpPr>
            <p:spPr>
              <a:xfrm>
                <a:off x="5965768" y="3371520"/>
                <a:ext cx="1252370" cy="712360"/>
              </a:xfrm>
              <a:custGeom>
                <a:avLst/>
                <a:gdLst/>
                <a:ahLst/>
                <a:cxnLst/>
                <a:rect l="l" t="t" r="r" b="b"/>
                <a:pathLst>
                  <a:path w="30214" h="17186" extrusionOk="0">
                    <a:moveTo>
                      <a:pt x="15444" y="1"/>
                    </a:moveTo>
                    <a:cubicBezTo>
                      <a:pt x="10177" y="1"/>
                      <a:pt x="4812" y="1036"/>
                      <a:pt x="4812" y="3146"/>
                    </a:cubicBezTo>
                    <a:cubicBezTo>
                      <a:pt x="4812" y="15742"/>
                      <a:pt x="0" y="17185"/>
                      <a:pt x="0" y="17185"/>
                    </a:cubicBezTo>
                    <a:lnTo>
                      <a:pt x="30214" y="17185"/>
                    </a:lnTo>
                    <a:cubicBezTo>
                      <a:pt x="30214" y="17185"/>
                      <a:pt x="25506" y="15951"/>
                      <a:pt x="25506" y="2853"/>
                    </a:cubicBezTo>
                    <a:cubicBezTo>
                      <a:pt x="25506" y="963"/>
                      <a:pt x="20520" y="1"/>
                      <a:pt x="15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74"/>
              <p:cNvSpPr/>
              <p:nvPr/>
            </p:nvSpPr>
            <p:spPr>
              <a:xfrm>
                <a:off x="5928463" y="4083836"/>
                <a:ext cx="1344306" cy="108433"/>
              </a:xfrm>
              <a:custGeom>
                <a:avLst/>
                <a:gdLst/>
                <a:ahLst/>
                <a:cxnLst/>
                <a:rect l="l" t="t" r="r" b="b"/>
                <a:pathLst>
                  <a:path w="32432" h="2616" extrusionOk="0">
                    <a:moveTo>
                      <a:pt x="251" y="0"/>
                    </a:moveTo>
                    <a:cubicBezTo>
                      <a:pt x="0" y="0"/>
                      <a:pt x="0" y="482"/>
                      <a:pt x="0" y="733"/>
                    </a:cubicBezTo>
                    <a:lnTo>
                      <a:pt x="0" y="2051"/>
                    </a:lnTo>
                    <a:cubicBezTo>
                      <a:pt x="0" y="2323"/>
                      <a:pt x="0" y="2616"/>
                      <a:pt x="251" y="2616"/>
                    </a:cubicBezTo>
                    <a:lnTo>
                      <a:pt x="31867" y="2616"/>
                    </a:lnTo>
                    <a:cubicBezTo>
                      <a:pt x="32160" y="2574"/>
                      <a:pt x="32390" y="2344"/>
                      <a:pt x="32432" y="2051"/>
                    </a:cubicBezTo>
                    <a:lnTo>
                      <a:pt x="32432" y="733"/>
                    </a:lnTo>
                    <a:cubicBezTo>
                      <a:pt x="32432" y="482"/>
                      <a:pt x="32118" y="0"/>
                      <a:pt x="31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74"/>
              <p:cNvSpPr/>
              <p:nvPr/>
            </p:nvSpPr>
            <p:spPr>
              <a:xfrm>
                <a:off x="4724675" y="3151504"/>
                <a:ext cx="3707661" cy="477048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11509" extrusionOk="0">
                    <a:moveTo>
                      <a:pt x="0" y="1"/>
                    </a:moveTo>
                    <a:lnTo>
                      <a:pt x="0" y="7763"/>
                    </a:lnTo>
                    <a:cubicBezTo>
                      <a:pt x="0" y="9374"/>
                      <a:pt x="1528" y="11509"/>
                      <a:pt x="3139" y="11509"/>
                    </a:cubicBezTo>
                    <a:lnTo>
                      <a:pt x="86938" y="11509"/>
                    </a:lnTo>
                    <a:cubicBezTo>
                      <a:pt x="88549" y="11509"/>
                      <a:pt x="89449" y="9374"/>
                      <a:pt x="89449" y="7763"/>
                    </a:cubicBezTo>
                    <a:lnTo>
                      <a:pt x="89449" y="1"/>
                    </a:ln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4"/>
              <p:cNvSpPr/>
              <p:nvPr/>
            </p:nvSpPr>
            <p:spPr>
              <a:xfrm>
                <a:off x="4724675" y="951218"/>
                <a:ext cx="3707661" cy="2200332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0" name="Google Shape;3690;p74"/>
            <p:cNvGrpSpPr/>
            <p:nvPr/>
          </p:nvGrpSpPr>
          <p:grpSpPr>
            <a:xfrm>
              <a:off x="4972072" y="1218976"/>
              <a:ext cx="3187105" cy="2786008"/>
              <a:chOff x="4724675" y="951218"/>
              <a:chExt cx="3707661" cy="3241051"/>
            </a:xfrm>
          </p:grpSpPr>
          <p:sp>
            <p:nvSpPr>
              <p:cNvPr id="3691" name="Google Shape;3691;p74"/>
              <p:cNvSpPr/>
              <p:nvPr/>
            </p:nvSpPr>
            <p:spPr>
              <a:xfrm>
                <a:off x="5965768" y="3371520"/>
                <a:ext cx="1252370" cy="712360"/>
              </a:xfrm>
              <a:custGeom>
                <a:avLst/>
                <a:gdLst/>
                <a:ahLst/>
                <a:cxnLst/>
                <a:rect l="l" t="t" r="r" b="b"/>
                <a:pathLst>
                  <a:path w="30214" h="17186" extrusionOk="0">
                    <a:moveTo>
                      <a:pt x="15444" y="1"/>
                    </a:moveTo>
                    <a:cubicBezTo>
                      <a:pt x="10177" y="1"/>
                      <a:pt x="4812" y="1036"/>
                      <a:pt x="4812" y="3146"/>
                    </a:cubicBezTo>
                    <a:cubicBezTo>
                      <a:pt x="4812" y="15742"/>
                      <a:pt x="0" y="17185"/>
                      <a:pt x="0" y="17185"/>
                    </a:cubicBezTo>
                    <a:lnTo>
                      <a:pt x="30214" y="17185"/>
                    </a:lnTo>
                    <a:cubicBezTo>
                      <a:pt x="30214" y="17185"/>
                      <a:pt x="25506" y="15951"/>
                      <a:pt x="25506" y="2853"/>
                    </a:cubicBezTo>
                    <a:cubicBezTo>
                      <a:pt x="25506" y="963"/>
                      <a:pt x="20520" y="1"/>
                      <a:pt x="15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4"/>
              <p:cNvSpPr/>
              <p:nvPr/>
            </p:nvSpPr>
            <p:spPr>
              <a:xfrm>
                <a:off x="5928463" y="4083836"/>
                <a:ext cx="1344306" cy="108433"/>
              </a:xfrm>
              <a:custGeom>
                <a:avLst/>
                <a:gdLst/>
                <a:ahLst/>
                <a:cxnLst/>
                <a:rect l="l" t="t" r="r" b="b"/>
                <a:pathLst>
                  <a:path w="32432" h="2616" extrusionOk="0">
                    <a:moveTo>
                      <a:pt x="251" y="0"/>
                    </a:moveTo>
                    <a:cubicBezTo>
                      <a:pt x="0" y="0"/>
                      <a:pt x="0" y="482"/>
                      <a:pt x="0" y="733"/>
                    </a:cubicBezTo>
                    <a:lnTo>
                      <a:pt x="0" y="2051"/>
                    </a:lnTo>
                    <a:cubicBezTo>
                      <a:pt x="0" y="2323"/>
                      <a:pt x="0" y="2616"/>
                      <a:pt x="251" y="2616"/>
                    </a:cubicBezTo>
                    <a:lnTo>
                      <a:pt x="31867" y="2616"/>
                    </a:lnTo>
                    <a:cubicBezTo>
                      <a:pt x="32160" y="2574"/>
                      <a:pt x="32390" y="2344"/>
                      <a:pt x="32432" y="2051"/>
                    </a:cubicBezTo>
                    <a:lnTo>
                      <a:pt x="32432" y="733"/>
                    </a:lnTo>
                    <a:cubicBezTo>
                      <a:pt x="32432" y="482"/>
                      <a:pt x="32118" y="0"/>
                      <a:pt x="318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4"/>
              <p:cNvSpPr/>
              <p:nvPr/>
            </p:nvSpPr>
            <p:spPr>
              <a:xfrm>
                <a:off x="4724675" y="3151504"/>
                <a:ext cx="3707661" cy="477048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11509" extrusionOk="0">
                    <a:moveTo>
                      <a:pt x="0" y="1"/>
                    </a:moveTo>
                    <a:lnTo>
                      <a:pt x="0" y="7763"/>
                    </a:lnTo>
                    <a:cubicBezTo>
                      <a:pt x="0" y="9374"/>
                      <a:pt x="1528" y="11509"/>
                      <a:pt x="3139" y="11509"/>
                    </a:cubicBezTo>
                    <a:lnTo>
                      <a:pt x="86938" y="11509"/>
                    </a:lnTo>
                    <a:cubicBezTo>
                      <a:pt x="88549" y="11509"/>
                      <a:pt x="89449" y="9374"/>
                      <a:pt x="89449" y="7763"/>
                    </a:cubicBezTo>
                    <a:lnTo>
                      <a:pt x="89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74"/>
              <p:cNvSpPr/>
              <p:nvPr/>
            </p:nvSpPr>
            <p:spPr>
              <a:xfrm>
                <a:off x="4724675" y="951218"/>
                <a:ext cx="3707661" cy="2200332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5" name="Google Shape;3695;p74"/>
            <p:cNvGrpSpPr/>
            <p:nvPr/>
          </p:nvGrpSpPr>
          <p:grpSpPr>
            <a:xfrm>
              <a:off x="4978722" y="1212534"/>
              <a:ext cx="3187105" cy="2786008"/>
              <a:chOff x="4724675" y="951218"/>
              <a:chExt cx="3707661" cy="3241051"/>
            </a:xfrm>
          </p:grpSpPr>
          <p:sp>
            <p:nvSpPr>
              <p:cNvPr id="3696" name="Google Shape;3696;p74"/>
              <p:cNvSpPr/>
              <p:nvPr/>
            </p:nvSpPr>
            <p:spPr>
              <a:xfrm>
                <a:off x="5965768" y="3371520"/>
                <a:ext cx="1252370" cy="712360"/>
              </a:xfrm>
              <a:custGeom>
                <a:avLst/>
                <a:gdLst/>
                <a:ahLst/>
                <a:cxnLst/>
                <a:rect l="l" t="t" r="r" b="b"/>
                <a:pathLst>
                  <a:path w="30214" h="17186" extrusionOk="0">
                    <a:moveTo>
                      <a:pt x="15444" y="1"/>
                    </a:moveTo>
                    <a:cubicBezTo>
                      <a:pt x="10177" y="1"/>
                      <a:pt x="4812" y="1036"/>
                      <a:pt x="4812" y="3146"/>
                    </a:cubicBezTo>
                    <a:cubicBezTo>
                      <a:pt x="4812" y="15742"/>
                      <a:pt x="0" y="17185"/>
                      <a:pt x="0" y="17185"/>
                    </a:cubicBezTo>
                    <a:lnTo>
                      <a:pt x="30214" y="17185"/>
                    </a:lnTo>
                    <a:cubicBezTo>
                      <a:pt x="30214" y="17185"/>
                      <a:pt x="25506" y="15951"/>
                      <a:pt x="25506" y="2853"/>
                    </a:cubicBezTo>
                    <a:cubicBezTo>
                      <a:pt x="25506" y="963"/>
                      <a:pt x="20520" y="1"/>
                      <a:pt x="154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4"/>
              <p:cNvSpPr/>
              <p:nvPr/>
            </p:nvSpPr>
            <p:spPr>
              <a:xfrm>
                <a:off x="5928463" y="4083836"/>
                <a:ext cx="1344306" cy="108433"/>
              </a:xfrm>
              <a:custGeom>
                <a:avLst/>
                <a:gdLst/>
                <a:ahLst/>
                <a:cxnLst/>
                <a:rect l="l" t="t" r="r" b="b"/>
                <a:pathLst>
                  <a:path w="32432" h="2616" extrusionOk="0">
                    <a:moveTo>
                      <a:pt x="251" y="0"/>
                    </a:moveTo>
                    <a:cubicBezTo>
                      <a:pt x="0" y="0"/>
                      <a:pt x="0" y="482"/>
                      <a:pt x="0" y="733"/>
                    </a:cubicBezTo>
                    <a:lnTo>
                      <a:pt x="0" y="2051"/>
                    </a:lnTo>
                    <a:cubicBezTo>
                      <a:pt x="0" y="2323"/>
                      <a:pt x="0" y="2616"/>
                      <a:pt x="251" y="2616"/>
                    </a:cubicBezTo>
                    <a:lnTo>
                      <a:pt x="31867" y="2616"/>
                    </a:lnTo>
                    <a:cubicBezTo>
                      <a:pt x="32160" y="2574"/>
                      <a:pt x="32390" y="2344"/>
                      <a:pt x="32432" y="2051"/>
                    </a:cubicBezTo>
                    <a:lnTo>
                      <a:pt x="32432" y="733"/>
                    </a:lnTo>
                    <a:cubicBezTo>
                      <a:pt x="32432" y="482"/>
                      <a:pt x="32118" y="0"/>
                      <a:pt x="318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4"/>
              <p:cNvSpPr/>
              <p:nvPr/>
            </p:nvSpPr>
            <p:spPr>
              <a:xfrm>
                <a:off x="4724675" y="3151504"/>
                <a:ext cx="3707661" cy="477048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11509" extrusionOk="0">
                    <a:moveTo>
                      <a:pt x="0" y="1"/>
                    </a:moveTo>
                    <a:lnTo>
                      <a:pt x="0" y="7763"/>
                    </a:lnTo>
                    <a:cubicBezTo>
                      <a:pt x="0" y="9374"/>
                      <a:pt x="1528" y="11509"/>
                      <a:pt x="3139" y="11509"/>
                    </a:cubicBezTo>
                    <a:lnTo>
                      <a:pt x="86938" y="11509"/>
                    </a:lnTo>
                    <a:cubicBezTo>
                      <a:pt x="88549" y="11509"/>
                      <a:pt x="89449" y="9374"/>
                      <a:pt x="89449" y="7763"/>
                    </a:cubicBezTo>
                    <a:lnTo>
                      <a:pt x="894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4"/>
              <p:cNvSpPr/>
              <p:nvPr/>
            </p:nvSpPr>
            <p:spPr>
              <a:xfrm>
                <a:off x="4724675" y="951218"/>
                <a:ext cx="3707661" cy="2200332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00" name="Google Shape;3700;p74"/>
          <p:cNvPicPr preferRelativeResize="0"/>
          <p:nvPr/>
        </p:nvPicPr>
        <p:blipFill rotWithShape="1">
          <a:blip r:embed="rId3">
            <a:alphaModFix/>
          </a:blip>
          <a:srcRect t="485" b="485"/>
          <a:stretch/>
        </p:blipFill>
        <p:spPr>
          <a:xfrm>
            <a:off x="5251105" y="1366934"/>
            <a:ext cx="2892749" cy="1605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1" name="Google Shape;3701;p74"/>
          <p:cNvGrpSpPr/>
          <p:nvPr/>
        </p:nvGrpSpPr>
        <p:grpSpPr>
          <a:xfrm rot="-1062919">
            <a:off x="-581952" y="896494"/>
            <a:ext cx="1654020" cy="540023"/>
            <a:chOff x="2564525" y="5223525"/>
            <a:chExt cx="2556110" cy="834547"/>
          </a:xfrm>
        </p:grpSpPr>
        <p:sp>
          <p:nvSpPr>
            <p:cNvPr id="3702" name="Google Shape;3702;p7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7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7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7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7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7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7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7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7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2" name="Google Shape;3712;p74"/>
          <p:cNvGrpSpPr/>
          <p:nvPr/>
        </p:nvGrpSpPr>
        <p:grpSpPr>
          <a:xfrm rot="1358433">
            <a:off x="8255504" y="4191946"/>
            <a:ext cx="1719595" cy="916331"/>
            <a:chOff x="7463504" y="3075665"/>
            <a:chExt cx="2603050" cy="1387103"/>
          </a:xfrm>
        </p:grpSpPr>
        <p:sp>
          <p:nvSpPr>
            <p:cNvPr id="3713" name="Google Shape;3713;p7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7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7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7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7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7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7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7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7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7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7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7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7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7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085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64"/>
          <p:cNvSpPr txBox="1">
            <a:spLocks noGrp="1"/>
          </p:cNvSpPr>
          <p:nvPr>
            <p:ph type="title"/>
          </p:nvPr>
        </p:nvSpPr>
        <p:spPr>
          <a:xfrm flipH="1">
            <a:off x="4288187" y="888172"/>
            <a:ext cx="4039475" cy="963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latin typeface="Constantia" pitchFamily="18" charset="0"/>
              </a:rPr>
              <a:t>Model </a:t>
            </a:r>
            <a:r>
              <a:rPr lang="en-US" sz="2800" b="1" dirty="0" err="1">
                <a:latin typeface="Constantia" pitchFamily="18" charset="0"/>
              </a:rPr>
              <a:t>Pembelajaran</a:t>
            </a:r>
            <a:r>
              <a:rPr lang="en-US" sz="2800" b="1" dirty="0">
                <a:latin typeface="Constantia" pitchFamily="18" charset="0"/>
              </a:rPr>
              <a:t> </a:t>
            </a:r>
            <a:r>
              <a:rPr lang="en-US" sz="2800" b="1" dirty="0" err="1">
                <a:latin typeface="Constantia" pitchFamily="18" charset="0"/>
              </a:rPr>
              <a:t>Tematik</a:t>
            </a:r>
            <a:r>
              <a:rPr lang="en-US" sz="2800" b="1" dirty="0">
                <a:latin typeface="Constantia" pitchFamily="18" charset="0"/>
              </a:rPr>
              <a:t> PKN</a:t>
            </a:r>
            <a:r>
              <a:rPr lang="en-US" sz="2800" dirty="0"/>
              <a:t/>
            </a:r>
            <a:br>
              <a:rPr lang="en-US" sz="2800" dirty="0"/>
            </a:br>
            <a:endParaRPr sz="2800" dirty="0">
              <a:latin typeface="Constantia" pitchFamily="18" charset="0"/>
            </a:endParaRPr>
          </a:p>
        </p:txBody>
      </p:sp>
      <p:pic>
        <p:nvPicPr>
          <p:cNvPr id="2931" name="Google Shape;2931;p64"/>
          <p:cNvPicPr preferRelativeResize="0"/>
          <p:nvPr/>
        </p:nvPicPr>
        <p:blipFill rotWithShape="1">
          <a:blip r:embed="rId3">
            <a:alphaModFix/>
          </a:blip>
          <a:srcRect t="4396" b="4396"/>
          <a:stretch/>
        </p:blipFill>
        <p:spPr>
          <a:xfrm flipH="1">
            <a:off x="-1" y="0"/>
            <a:ext cx="375872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0" name="Google Shape;2950;p64"/>
          <p:cNvGrpSpPr/>
          <p:nvPr/>
        </p:nvGrpSpPr>
        <p:grpSpPr>
          <a:xfrm rot="-1030656" flipH="1">
            <a:off x="2881132" y="4704771"/>
            <a:ext cx="1653964" cy="540005"/>
            <a:chOff x="2564525" y="5223525"/>
            <a:chExt cx="2556110" cy="834547"/>
          </a:xfrm>
        </p:grpSpPr>
        <p:sp>
          <p:nvSpPr>
            <p:cNvPr id="2951" name="Google Shape;2951;p6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1" name="Google Shape;2961;p64"/>
          <p:cNvGrpSpPr/>
          <p:nvPr/>
        </p:nvGrpSpPr>
        <p:grpSpPr>
          <a:xfrm rot="1358433">
            <a:off x="8114604" y="217434"/>
            <a:ext cx="1719595" cy="916331"/>
            <a:chOff x="7463504" y="3075665"/>
            <a:chExt cx="2603050" cy="1387103"/>
          </a:xfrm>
        </p:grpSpPr>
        <p:sp>
          <p:nvSpPr>
            <p:cNvPr id="2962" name="Google Shape;2962;p6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5" name="Google Shape;2995;p64"/>
          <p:cNvSpPr/>
          <p:nvPr/>
        </p:nvSpPr>
        <p:spPr>
          <a:xfrm flipH="1">
            <a:off x="3457781" y="47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64"/>
          <p:cNvSpPr/>
          <p:nvPr/>
        </p:nvSpPr>
        <p:spPr>
          <a:xfrm flipH="1">
            <a:off x="2119056" y="15106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64"/>
          <p:cNvSpPr/>
          <p:nvPr/>
        </p:nvSpPr>
        <p:spPr>
          <a:xfrm flipH="1">
            <a:off x="2838268" y="245848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64"/>
          <p:cNvSpPr/>
          <p:nvPr/>
        </p:nvSpPr>
        <p:spPr>
          <a:xfrm flipH="1">
            <a:off x="4229806" y="2777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9" name="Google Shape;2999;p64"/>
          <p:cNvGrpSpPr/>
          <p:nvPr/>
        </p:nvGrpSpPr>
        <p:grpSpPr>
          <a:xfrm flipH="1">
            <a:off x="781231" y="450788"/>
            <a:ext cx="581325" cy="169475"/>
            <a:chOff x="5393300" y="2420750"/>
            <a:chExt cx="581325" cy="169475"/>
          </a:xfrm>
        </p:grpSpPr>
        <p:sp>
          <p:nvSpPr>
            <p:cNvPr id="3000" name="Google Shape;3000;p6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2" name="Google Shape;3002;p64"/>
          <p:cNvSpPr/>
          <p:nvPr/>
        </p:nvSpPr>
        <p:spPr>
          <a:xfrm>
            <a:off x="4229800" y="2753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2929;p64"/>
          <p:cNvSpPr txBox="1">
            <a:spLocks/>
          </p:cNvSpPr>
          <p:nvPr/>
        </p:nvSpPr>
        <p:spPr>
          <a:xfrm flipH="1">
            <a:off x="4637888" y="2139702"/>
            <a:ext cx="3683652" cy="170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lvl="0" algn="l"/>
            <a:r>
              <a:rPr lang="en-US" sz="1800" dirty="0" smtClean="0">
                <a:latin typeface="Constantia" pitchFamily="18" charset="0"/>
              </a:rPr>
              <a:t>1.  Model Webbed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n-US" sz="1800" dirty="0">
              <a:latin typeface="Constantia" pitchFamily="18" charset="0"/>
            </a:endParaRPr>
          </a:p>
          <a:p>
            <a:pPr lvl="0" algn="l"/>
            <a:r>
              <a:rPr lang="en-US" sz="1800" dirty="0" smtClean="0">
                <a:latin typeface="Constantia" pitchFamily="18" charset="0"/>
              </a:rPr>
              <a:t>2.  Model </a:t>
            </a:r>
            <a:r>
              <a:rPr lang="en-US" sz="1800" dirty="0" err="1" smtClean="0">
                <a:latin typeface="Constantia" pitchFamily="18" charset="0"/>
              </a:rPr>
              <a:t>Cennecetd</a:t>
            </a:r>
            <a:endParaRPr lang="en-US" sz="1800" dirty="0" smtClean="0">
              <a:latin typeface="Constantia" pitchFamily="18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endParaRPr lang="en-US" sz="1800" dirty="0">
              <a:latin typeface="Constantia" pitchFamily="18" charset="0"/>
            </a:endParaRPr>
          </a:p>
          <a:p>
            <a:pPr lvl="0" algn="l"/>
            <a:r>
              <a:rPr lang="en-US" sz="1800" dirty="0" smtClean="0">
                <a:latin typeface="Constantia" pitchFamily="18" charset="0"/>
              </a:rPr>
              <a:t>3.  Model </a:t>
            </a:r>
            <a:r>
              <a:rPr lang="en-US" sz="1800" dirty="0">
                <a:latin typeface="Constantia" pitchFamily="18" charset="0"/>
              </a:rPr>
              <a:t>Integrated</a:t>
            </a:r>
          </a:p>
          <a:p>
            <a:pPr marL="457200" indent="-457200" algn="ctr">
              <a:buSzPts val="1100"/>
              <a:buFont typeface="Arial" pitchFamily="34" charset="0"/>
              <a:buChar char="•"/>
            </a:pPr>
            <a:endParaRPr lang="en-US" sz="2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3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57"/>
          <p:cNvSpPr txBox="1">
            <a:spLocks noGrp="1"/>
          </p:cNvSpPr>
          <p:nvPr>
            <p:ph type="subTitle" idx="1"/>
          </p:nvPr>
        </p:nvSpPr>
        <p:spPr>
          <a:xfrm>
            <a:off x="2123728" y="1790642"/>
            <a:ext cx="2223000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buSzPts val="1100"/>
            </a:pPr>
            <a:r>
              <a:rPr lang="en-US" sz="1600" dirty="0" err="1" smtClean="0"/>
              <a:t>holistik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8679" y="62788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  <p:sp>
        <p:nvSpPr>
          <p:cNvPr id="2487" name="Google Shape;2487;p57"/>
          <p:cNvSpPr txBox="1">
            <a:spLocks noGrp="1"/>
          </p:cNvSpPr>
          <p:nvPr>
            <p:ph type="subTitle" idx="4"/>
          </p:nvPr>
        </p:nvSpPr>
        <p:spPr>
          <a:xfrm>
            <a:off x="5724128" y="1836795"/>
            <a:ext cx="2160240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smtClean="0"/>
              <a:t>Rasa </a:t>
            </a:r>
            <a:r>
              <a:rPr lang="en-US" sz="1600" dirty="0" err="1" smtClean="0"/>
              <a:t>ingin</a:t>
            </a:r>
            <a:r>
              <a:rPr lang="en-US" sz="1600" dirty="0" smtClean="0"/>
              <a:t> </a:t>
            </a:r>
            <a:r>
              <a:rPr lang="en-US" sz="1600" dirty="0" err="1" smtClean="0"/>
              <a:t>tahu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besar</a:t>
            </a:r>
            <a:endParaRPr lang="en-US" sz="1600" dirty="0"/>
          </a:p>
        </p:txBody>
      </p:sp>
      <p:sp>
        <p:nvSpPr>
          <p:cNvPr id="2489" name="Google Shape;2489;p57"/>
          <p:cNvSpPr txBox="1">
            <a:spLocks noGrp="1"/>
          </p:cNvSpPr>
          <p:nvPr>
            <p:ph type="subTitle" idx="6"/>
          </p:nvPr>
        </p:nvSpPr>
        <p:spPr>
          <a:xfrm>
            <a:off x="2123728" y="3260057"/>
            <a:ext cx="2223000" cy="658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senang</a:t>
            </a:r>
            <a:r>
              <a:rPr lang="en-US" sz="1600" dirty="0"/>
              <a:t> </a:t>
            </a:r>
            <a:r>
              <a:rPr lang="en-US" sz="1600" dirty="0" err="1" smtClean="0"/>
              <a:t>bermain</a:t>
            </a:r>
            <a:endParaRPr lang="en-US" sz="1600" dirty="0"/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5796136" y="3171097"/>
            <a:ext cx="2223000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</a:t>
            </a:r>
            <a:r>
              <a:rPr lang="en-US" sz="1600" dirty="0" err="1" smtClean="0"/>
              <a:t>kongkrit</a:t>
            </a:r>
            <a:endParaRPr lang="en-US" sz="1600" dirty="0"/>
          </a:p>
        </p:txBody>
      </p:sp>
      <p:grpSp>
        <p:nvGrpSpPr>
          <p:cNvPr id="2492" name="Google Shape;2492;p57"/>
          <p:cNvGrpSpPr/>
          <p:nvPr/>
        </p:nvGrpSpPr>
        <p:grpSpPr>
          <a:xfrm>
            <a:off x="5045574" y="2015401"/>
            <a:ext cx="619062" cy="333196"/>
            <a:chOff x="1190000" y="1443025"/>
            <a:chExt cx="5241850" cy="2821300"/>
          </a:xfrm>
        </p:grpSpPr>
        <p:sp>
          <p:nvSpPr>
            <p:cNvPr id="2493" name="Google Shape;2493;p57"/>
            <p:cNvSpPr/>
            <p:nvPr/>
          </p:nvSpPr>
          <p:spPr>
            <a:xfrm>
              <a:off x="1190000" y="1443025"/>
              <a:ext cx="5241850" cy="2821300"/>
            </a:xfrm>
            <a:custGeom>
              <a:avLst/>
              <a:gdLst/>
              <a:ahLst/>
              <a:cxnLst/>
              <a:rect l="l" t="t" r="r" b="b"/>
              <a:pathLst>
                <a:path w="209674" h="112852" extrusionOk="0">
                  <a:moveTo>
                    <a:pt x="53528" y="39374"/>
                  </a:moveTo>
                  <a:lnTo>
                    <a:pt x="55586" y="72975"/>
                  </a:lnTo>
                  <a:cubicBezTo>
                    <a:pt x="51444" y="73220"/>
                    <a:pt x="47278" y="73368"/>
                    <a:pt x="43160" y="73441"/>
                  </a:cubicBezTo>
                  <a:cubicBezTo>
                    <a:pt x="42376" y="62290"/>
                    <a:pt x="42107" y="50991"/>
                    <a:pt x="42278" y="39790"/>
                  </a:cubicBezTo>
                  <a:cubicBezTo>
                    <a:pt x="46003" y="39643"/>
                    <a:pt x="49753" y="39496"/>
                    <a:pt x="53528" y="39374"/>
                  </a:cubicBezTo>
                  <a:close/>
                  <a:moveTo>
                    <a:pt x="79703" y="38541"/>
                  </a:moveTo>
                  <a:cubicBezTo>
                    <a:pt x="80855" y="50158"/>
                    <a:pt x="82056" y="62118"/>
                    <a:pt x="81590" y="73931"/>
                  </a:cubicBezTo>
                  <a:cubicBezTo>
                    <a:pt x="77179" y="73858"/>
                    <a:pt x="72718" y="73637"/>
                    <a:pt x="68331" y="73269"/>
                  </a:cubicBezTo>
                  <a:cubicBezTo>
                    <a:pt x="68086" y="61848"/>
                    <a:pt x="68208" y="50280"/>
                    <a:pt x="68699" y="38859"/>
                  </a:cubicBezTo>
                  <a:cubicBezTo>
                    <a:pt x="72350" y="38737"/>
                    <a:pt x="76027" y="38639"/>
                    <a:pt x="79703" y="38541"/>
                  </a:cubicBezTo>
                  <a:close/>
                  <a:moveTo>
                    <a:pt x="127985" y="38222"/>
                  </a:moveTo>
                  <a:cubicBezTo>
                    <a:pt x="132348" y="38271"/>
                    <a:pt x="136686" y="38393"/>
                    <a:pt x="141024" y="38516"/>
                  </a:cubicBezTo>
                  <a:lnTo>
                    <a:pt x="140705" y="74348"/>
                  </a:lnTo>
                  <a:lnTo>
                    <a:pt x="127422" y="74348"/>
                  </a:lnTo>
                  <a:lnTo>
                    <a:pt x="127985" y="38222"/>
                  </a:lnTo>
                  <a:close/>
                  <a:moveTo>
                    <a:pt x="156489" y="39178"/>
                  </a:moveTo>
                  <a:cubicBezTo>
                    <a:pt x="160165" y="39374"/>
                    <a:pt x="163842" y="39594"/>
                    <a:pt x="167518" y="39864"/>
                  </a:cubicBezTo>
                  <a:cubicBezTo>
                    <a:pt x="168278" y="51702"/>
                    <a:pt x="168229" y="63662"/>
                    <a:pt x="167371" y="75500"/>
                  </a:cubicBezTo>
                  <a:cubicBezTo>
                    <a:pt x="165749" y="75561"/>
                    <a:pt x="164123" y="75592"/>
                    <a:pt x="162496" y="75592"/>
                  </a:cubicBezTo>
                  <a:cubicBezTo>
                    <a:pt x="160214" y="75592"/>
                    <a:pt x="157931" y="75531"/>
                    <a:pt x="155656" y="75402"/>
                  </a:cubicBezTo>
                  <a:cubicBezTo>
                    <a:pt x="154920" y="63343"/>
                    <a:pt x="155215" y="51187"/>
                    <a:pt x="156489" y="39178"/>
                  </a:cubicBezTo>
                  <a:close/>
                  <a:moveTo>
                    <a:pt x="38185" y="39938"/>
                  </a:moveTo>
                  <a:cubicBezTo>
                    <a:pt x="37989" y="51187"/>
                    <a:pt x="38283" y="62559"/>
                    <a:pt x="39067" y="73760"/>
                  </a:cubicBezTo>
                  <a:cubicBezTo>
                    <a:pt x="39116" y="74397"/>
                    <a:pt x="39215" y="75892"/>
                    <a:pt x="40440" y="76823"/>
                  </a:cubicBezTo>
                  <a:cubicBezTo>
                    <a:pt x="41273" y="77485"/>
                    <a:pt x="42205" y="77534"/>
                    <a:pt x="42842" y="77534"/>
                  </a:cubicBezTo>
                  <a:lnTo>
                    <a:pt x="43062" y="77534"/>
                  </a:lnTo>
                  <a:cubicBezTo>
                    <a:pt x="44484" y="77509"/>
                    <a:pt x="45905" y="77485"/>
                    <a:pt x="47327" y="77436"/>
                  </a:cubicBezTo>
                  <a:lnTo>
                    <a:pt x="47400" y="106920"/>
                  </a:lnTo>
                  <a:lnTo>
                    <a:pt x="27205" y="106675"/>
                  </a:lnTo>
                  <a:cubicBezTo>
                    <a:pt x="27205" y="106650"/>
                    <a:pt x="27205" y="106601"/>
                    <a:pt x="27205" y="106552"/>
                  </a:cubicBezTo>
                  <a:lnTo>
                    <a:pt x="25955" y="44570"/>
                  </a:lnTo>
                  <a:cubicBezTo>
                    <a:pt x="25931" y="43614"/>
                    <a:pt x="25906" y="42535"/>
                    <a:pt x="26274" y="41849"/>
                  </a:cubicBezTo>
                  <a:cubicBezTo>
                    <a:pt x="26985" y="40550"/>
                    <a:pt x="29337" y="40305"/>
                    <a:pt x="31323" y="40207"/>
                  </a:cubicBezTo>
                  <a:cubicBezTo>
                    <a:pt x="33602" y="40134"/>
                    <a:pt x="35881" y="40036"/>
                    <a:pt x="38185" y="39938"/>
                  </a:cubicBezTo>
                  <a:close/>
                  <a:moveTo>
                    <a:pt x="64581" y="38982"/>
                  </a:moveTo>
                  <a:lnTo>
                    <a:pt x="64581" y="38982"/>
                  </a:lnTo>
                  <a:cubicBezTo>
                    <a:pt x="64091" y="50574"/>
                    <a:pt x="63968" y="62314"/>
                    <a:pt x="64238" y="73907"/>
                  </a:cubicBezTo>
                  <a:cubicBezTo>
                    <a:pt x="64262" y="74348"/>
                    <a:pt x="64287" y="75157"/>
                    <a:pt x="64802" y="75941"/>
                  </a:cubicBezTo>
                  <a:cubicBezTo>
                    <a:pt x="65659" y="77166"/>
                    <a:pt x="67106" y="77289"/>
                    <a:pt x="67645" y="77338"/>
                  </a:cubicBezTo>
                  <a:cubicBezTo>
                    <a:pt x="69752" y="77509"/>
                    <a:pt x="71885" y="77657"/>
                    <a:pt x="74017" y="77755"/>
                  </a:cubicBezTo>
                  <a:lnTo>
                    <a:pt x="73943" y="107239"/>
                  </a:lnTo>
                  <a:lnTo>
                    <a:pt x="51493" y="106969"/>
                  </a:lnTo>
                  <a:lnTo>
                    <a:pt x="51420" y="77289"/>
                  </a:lnTo>
                  <a:cubicBezTo>
                    <a:pt x="53577" y="77191"/>
                    <a:pt x="55733" y="77068"/>
                    <a:pt x="57890" y="76921"/>
                  </a:cubicBezTo>
                  <a:cubicBezTo>
                    <a:pt x="59018" y="76848"/>
                    <a:pt x="59875" y="75892"/>
                    <a:pt x="59802" y="74765"/>
                  </a:cubicBezTo>
                  <a:lnTo>
                    <a:pt x="57621" y="39227"/>
                  </a:lnTo>
                  <a:cubicBezTo>
                    <a:pt x="59949" y="39129"/>
                    <a:pt x="62253" y="39055"/>
                    <a:pt x="64581" y="38982"/>
                  </a:cubicBezTo>
                  <a:close/>
                  <a:moveTo>
                    <a:pt x="102325" y="38148"/>
                  </a:moveTo>
                  <a:lnTo>
                    <a:pt x="98795" y="107557"/>
                  </a:lnTo>
                  <a:lnTo>
                    <a:pt x="78036" y="107288"/>
                  </a:lnTo>
                  <a:lnTo>
                    <a:pt x="78110" y="77926"/>
                  </a:lnTo>
                  <a:cubicBezTo>
                    <a:pt x="79924" y="78000"/>
                    <a:pt x="81737" y="78049"/>
                    <a:pt x="83526" y="78049"/>
                  </a:cubicBezTo>
                  <a:lnTo>
                    <a:pt x="83551" y="78049"/>
                  </a:lnTo>
                  <a:cubicBezTo>
                    <a:pt x="84629" y="78049"/>
                    <a:pt x="85536" y="77191"/>
                    <a:pt x="85585" y="76112"/>
                  </a:cubicBezTo>
                  <a:cubicBezTo>
                    <a:pt x="86296" y="63466"/>
                    <a:pt x="85046" y="50746"/>
                    <a:pt x="83796" y="38443"/>
                  </a:cubicBezTo>
                  <a:cubicBezTo>
                    <a:pt x="89972" y="38295"/>
                    <a:pt x="96148" y="38197"/>
                    <a:pt x="102325" y="38148"/>
                  </a:cubicBezTo>
                  <a:close/>
                  <a:moveTo>
                    <a:pt x="111106" y="38090"/>
                  </a:moveTo>
                  <a:cubicBezTo>
                    <a:pt x="115375" y="38090"/>
                    <a:pt x="119640" y="38113"/>
                    <a:pt x="123892" y="38148"/>
                  </a:cubicBezTo>
                  <a:lnTo>
                    <a:pt x="123304" y="76358"/>
                  </a:lnTo>
                  <a:cubicBezTo>
                    <a:pt x="123280" y="76897"/>
                    <a:pt x="123500" y="77436"/>
                    <a:pt x="123892" y="77828"/>
                  </a:cubicBezTo>
                  <a:cubicBezTo>
                    <a:pt x="124260" y="78220"/>
                    <a:pt x="124799" y="78441"/>
                    <a:pt x="125338" y="78441"/>
                  </a:cubicBezTo>
                  <a:lnTo>
                    <a:pt x="131245" y="78441"/>
                  </a:lnTo>
                  <a:lnTo>
                    <a:pt x="131171" y="107949"/>
                  </a:lnTo>
                  <a:lnTo>
                    <a:pt x="102888" y="107606"/>
                  </a:lnTo>
                  <a:lnTo>
                    <a:pt x="106418" y="38099"/>
                  </a:lnTo>
                  <a:cubicBezTo>
                    <a:pt x="107981" y="38093"/>
                    <a:pt x="109544" y="38090"/>
                    <a:pt x="111106" y="38090"/>
                  </a:cubicBezTo>
                  <a:close/>
                  <a:moveTo>
                    <a:pt x="145117" y="38663"/>
                  </a:moveTo>
                  <a:cubicBezTo>
                    <a:pt x="147543" y="38761"/>
                    <a:pt x="149970" y="38859"/>
                    <a:pt x="152396" y="38957"/>
                  </a:cubicBezTo>
                  <a:cubicBezTo>
                    <a:pt x="151048" y="51726"/>
                    <a:pt x="150803" y="64691"/>
                    <a:pt x="151685" y="77485"/>
                  </a:cubicBezTo>
                  <a:cubicBezTo>
                    <a:pt x="151759" y="78514"/>
                    <a:pt x="152568" y="79323"/>
                    <a:pt x="153597" y="79397"/>
                  </a:cubicBezTo>
                  <a:cubicBezTo>
                    <a:pt x="155582" y="79519"/>
                    <a:pt x="157567" y="79617"/>
                    <a:pt x="159553" y="79642"/>
                  </a:cubicBezTo>
                  <a:cubicBezTo>
                    <a:pt x="159455" y="89176"/>
                    <a:pt x="158940" y="98808"/>
                    <a:pt x="158009" y="108268"/>
                  </a:cubicBezTo>
                  <a:lnTo>
                    <a:pt x="135264" y="107998"/>
                  </a:lnTo>
                  <a:lnTo>
                    <a:pt x="135338" y="78441"/>
                  </a:lnTo>
                  <a:lnTo>
                    <a:pt x="142740" y="78465"/>
                  </a:lnTo>
                  <a:cubicBezTo>
                    <a:pt x="143867" y="78465"/>
                    <a:pt x="144774" y="77559"/>
                    <a:pt x="144798" y="76431"/>
                  </a:cubicBezTo>
                  <a:lnTo>
                    <a:pt x="145117" y="38663"/>
                  </a:lnTo>
                  <a:close/>
                  <a:moveTo>
                    <a:pt x="171660" y="40158"/>
                  </a:moveTo>
                  <a:cubicBezTo>
                    <a:pt x="174797" y="40403"/>
                    <a:pt x="177934" y="40673"/>
                    <a:pt x="181096" y="40967"/>
                  </a:cubicBezTo>
                  <a:cubicBezTo>
                    <a:pt x="181218" y="40967"/>
                    <a:pt x="181561" y="41016"/>
                    <a:pt x="181758" y="41065"/>
                  </a:cubicBezTo>
                  <a:cubicBezTo>
                    <a:pt x="181782" y="41212"/>
                    <a:pt x="181782" y="41457"/>
                    <a:pt x="181782" y="41800"/>
                  </a:cubicBezTo>
                  <a:cubicBezTo>
                    <a:pt x="181807" y="63956"/>
                    <a:pt x="181292" y="86431"/>
                    <a:pt x="180312" y="108538"/>
                  </a:cubicBezTo>
                  <a:lnTo>
                    <a:pt x="162126" y="108317"/>
                  </a:lnTo>
                  <a:cubicBezTo>
                    <a:pt x="163033" y="98832"/>
                    <a:pt x="163548" y="89200"/>
                    <a:pt x="163670" y="79691"/>
                  </a:cubicBezTo>
                  <a:cubicBezTo>
                    <a:pt x="165557" y="79666"/>
                    <a:pt x="167469" y="79617"/>
                    <a:pt x="169381" y="79519"/>
                  </a:cubicBezTo>
                  <a:cubicBezTo>
                    <a:pt x="170410" y="79470"/>
                    <a:pt x="171219" y="78661"/>
                    <a:pt x="171317" y="77632"/>
                  </a:cubicBezTo>
                  <a:cubicBezTo>
                    <a:pt x="172322" y="65206"/>
                    <a:pt x="172420" y="52609"/>
                    <a:pt x="171660" y="40158"/>
                  </a:cubicBezTo>
                  <a:close/>
                  <a:moveTo>
                    <a:pt x="60684" y="4106"/>
                  </a:moveTo>
                  <a:cubicBezTo>
                    <a:pt x="64606" y="4106"/>
                    <a:pt x="68527" y="4130"/>
                    <a:pt x="72399" y="4155"/>
                  </a:cubicBezTo>
                  <a:lnTo>
                    <a:pt x="101981" y="4302"/>
                  </a:lnTo>
                  <a:cubicBezTo>
                    <a:pt x="107815" y="4326"/>
                    <a:pt x="113648" y="4351"/>
                    <a:pt x="119481" y="4375"/>
                  </a:cubicBezTo>
                  <a:cubicBezTo>
                    <a:pt x="131147" y="4449"/>
                    <a:pt x="142789" y="4498"/>
                    <a:pt x="154455" y="4571"/>
                  </a:cubicBezTo>
                  <a:cubicBezTo>
                    <a:pt x="167248" y="4645"/>
                    <a:pt x="180875" y="5503"/>
                    <a:pt x="194943" y="7096"/>
                  </a:cubicBezTo>
                  <a:cubicBezTo>
                    <a:pt x="197884" y="7439"/>
                    <a:pt x="201168" y="7954"/>
                    <a:pt x="202835" y="10012"/>
                  </a:cubicBezTo>
                  <a:cubicBezTo>
                    <a:pt x="204159" y="11654"/>
                    <a:pt x="204355" y="14105"/>
                    <a:pt x="204477" y="16899"/>
                  </a:cubicBezTo>
                  <a:cubicBezTo>
                    <a:pt x="205580" y="45256"/>
                    <a:pt x="205139" y="74029"/>
                    <a:pt x="203203" y="102361"/>
                  </a:cubicBezTo>
                  <a:cubicBezTo>
                    <a:pt x="203080" y="104420"/>
                    <a:pt x="202860" y="106381"/>
                    <a:pt x="201781" y="107459"/>
                  </a:cubicBezTo>
                  <a:cubicBezTo>
                    <a:pt x="200661" y="108580"/>
                    <a:pt x="198639" y="108737"/>
                    <a:pt x="196558" y="108737"/>
                  </a:cubicBezTo>
                  <a:cubicBezTo>
                    <a:pt x="196363" y="108737"/>
                    <a:pt x="196168" y="108736"/>
                    <a:pt x="195973" y="108734"/>
                  </a:cubicBezTo>
                  <a:lnTo>
                    <a:pt x="184404" y="108587"/>
                  </a:lnTo>
                  <a:cubicBezTo>
                    <a:pt x="185409" y="86455"/>
                    <a:pt x="185900" y="63981"/>
                    <a:pt x="185900" y="41800"/>
                  </a:cubicBezTo>
                  <a:cubicBezTo>
                    <a:pt x="185900" y="40942"/>
                    <a:pt x="185900" y="39374"/>
                    <a:pt x="184748" y="38173"/>
                  </a:cubicBezTo>
                  <a:cubicBezTo>
                    <a:pt x="183694" y="37095"/>
                    <a:pt x="182248" y="36947"/>
                    <a:pt x="181463" y="36874"/>
                  </a:cubicBezTo>
                  <a:cubicBezTo>
                    <a:pt x="158691" y="34733"/>
                    <a:pt x="135726" y="33982"/>
                    <a:pt x="112815" y="33982"/>
                  </a:cubicBezTo>
                  <a:cubicBezTo>
                    <a:pt x="85374" y="33982"/>
                    <a:pt x="58012" y="35059"/>
                    <a:pt x="31151" y="36114"/>
                  </a:cubicBezTo>
                  <a:cubicBezTo>
                    <a:pt x="29190" y="36188"/>
                    <a:pt x="24583" y="36384"/>
                    <a:pt x="22671" y="39913"/>
                  </a:cubicBezTo>
                  <a:cubicBezTo>
                    <a:pt x="21789" y="41531"/>
                    <a:pt x="21813" y="43344"/>
                    <a:pt x="21838" y="44643"/>
                  </a:cubicBezTo>
                  <a:lnTo>
                    <a:pt x="23112" y="106626"/>
                  </a:lnTo>
                  <a:lnTo>
                    <a:pt x="9608" y="106454"/>
                  </a:lnTo>
                  <a:cubicBezTo>
                    <a:pt x="8873" y="106454"/>
                    <a:pt x="7182" y="106430"/>
                    <a:pt x="6691" y="105817"/>
                  </a:cubicBezTo>
                  <a:cubicBezTo>
                    <a:pt x="6373" y="105400"/>
                    <a:pt x="6348" y="104469"/>
                    <a:pt x="6324" y="103783"/>
                  </a:cubicBezTo>
                  <a:cubicBezTo>
                    <a:pt x="5123" y="74961"/>
                    <a:pt x="4388" y="45697"/>
                    <a:pt x="4118" y="16850"/>
                  </a:cubicBezTo>
                  <a:cubicBezTo>
                    <a:pt x="4093" y="13664"/>
                    <a:pt x="4241" y="10135"/>
                    <a:pt x="6299" y="8346"/>
                  </a:cubicBezTo>
                  <a:cubicBezTo>
                    <a:pt x="7647" y="7169"/>
                    <a:pt x="9706" y="6826"/>
                    <a:pt x="11912" y="6532"/>
                  </a:cubicBezTo>
                  <a:cubicBezTo>
                    <a:pt x="28014" y="4449"/>
                    <a:pt x="44484" y="4106"/>
                    <a:pt x="60684" y="4106"/>
                  </a:cubicBezTo>
                  <a:close/>
                  <a:moveTo>
                    <a:pt x="60942" y="0"/>
                  </a:moveTo>
                  <a:cubicBezTo>
                    <a:pt x="44528" y="0"/>
                    <a:pt x="27814" y="339"/>
                    <a:pt x="11373" y="2464"/>
                  </a:cubicBezTo>
                  <a:cubicBezTo>
                    <a:pt x="8652" y="2831"/>
                    <a:pt x="5809" y="3321"/>
                    <a:pt x="3603" y="5233"/>
                  </a:cubicBezTo>
                  <a:cubicBezTo>
                    <a:pt x="246" y="8174"/>
                    <a:pt x="0" y="12782"/>
                    <a:pt x="25" y="16875"/>
                  </a:cubicBezTo>
                  <a:cubicBezTo>
                    <a:pt x="295" y="45795"/>
                    <a:pt x="1005" y="75083"/>
                    <a:pt x="2206" y="103954"/>
                  </a:cubicBezTo>
                  <a:cubicBezTo>
                    <a:pt x="2255" y="105106"/>
                    <a:pt x="2329" y="106871"/>
                    <a:pt x="3432" y="108317"/>
                  </a:cubicBezTo>
                  <a:cubicBezTo>
                    <a:pt x="5123" y="110523"/>
                    <a:pt x="8137" y="110547"/>
                    <a:pt x="9559" y="110572"/>
                  </a:cubicBezTo>
                  <a:lnTo>
                    <a:pt x="195924" y="112827"/>
                  </a:lnTo>
                  <a:cubicBezTo>
                    <a:pt x="196193" y="112851"/>
                    <a:pt x="196463" y="112851"/>
                    <a:pt x="196757" y="112851"/>
                  </a:cubicBezTo>
                  <a:cubicBezTo>
                    <a:pt x="199110" y="112851"/>
                    <a:pt x="202418" y="112631"/>
                    <a:pt x="204673" y="110351"/>
                  </a:cubicBezTo>
                  <a:cubicBezTo>
                    <a:pt x="206756" y="108268"/>
                    <a:pt x="207124" y="105400"/>
                    <a:pt x="207296" y="102631"/>
                  </a:cubicBezTo>
                  <a:cubicBezTo>
                    <a:pt x="209256" y="74152"/>
                    <a:pt x="209673" y="45256"/>
                    <a:pt x="208570" y="16728"/>
                  </a:cubicBezTo>
                  <a:cubicBezTo>
                    <a:pt x="208423" y="13321"/>
                    <a:pt x="208129" y="10061"/>
                    <a:pt x="206021" y="7439"/>
                  </a:cubicBezTo>
                  <a:cubicBezTo>
                    <a:pt x="203399" y="4179"/>
                    <a:pt x="199159" y="3444"/>
                    <a:pt x="195409" y="3027"/>
                  </a:cubicBezTo>
                  <a:cubicBezTo>
                    <a:pt x="181194" y="1410"/>
                    <a:pt x="167420" y="552"/>
                    <a:pt x="154479" y="454"/>
                  </a:cubicBezTo>
                  <a:cubicBezTo>
                    <a:pt x="142813" y="380"/>
                    <a:pt x="131147" y="331"/>
                    <a:pt x="119505" y="282"/>
                  </a:cubicBezTo>
                  <a:cubicBezTo>
                    <a:pt x="113672" y="258"/>
                    <a:pt x="107839" y="233"/>
                    <a:pt x="102006" y="184"/>
                  </a:cubicBezTo>
                  <a:lnTo>
                    <a:pt x="72424" y="37"/>
                  </a:lnTo>
                  <a:cubicBezTo>
                    <a:pt x="68618" y="19"/>
                    <a:pt x="64789" y="0"/>
                    <a:pt x="609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7"/>
            <p:cNvSpPr/>
            <p:nvPr/>
          </p:nvSpPr>
          <p:spPr>
            <a:xfrm>
              <a:off x="5368750" y="1715525"/>
              <a:ext cx="691775" cy="586250"/>
            </a:xfrm>
            <a:custGeom>
              <a:avLst/>
              <a:gdLst/>
              <a:ahLst/>
              <a:cxnLst/>
              <a:rect l="l" t="t" r="r" b="b"/>
              <a:pathLst>
                <a:path w="27671" h="23450" extrusionOk="0">
                  <a:moveTo>
                    <a:pt x="13283" y="4112"/>
                  </a:moveTo>
                  <a:cubicBezTo>
                    <a:pt x="14705" y="4112"/>
                    <a:pt x="16153" y="4400"/>
                    <a:pt x="17475" y="4970"/>
                  </a:cubicBezTo>
                  <a:cubicBezTo>
                    <a:pt x="19852" y="5999"/>
                    <a:pt x="21544" y="7813"/>
                    <a:pt x="22230" y="10092"/>
                  </a:cubicBezTo>
                  <a:cubicBezTo>
                    <a:pt x="23186" y="13131"/>
                    <a:pt x="21666" y="16832"/>
                    <a:pt x="18872" y="18376"/>
                  </a:cubicBezTo>
                  <a:cubicBezTo>
                    <a:pt x="17532" y="19108"/>
                    <a:pt x="16041" y="19359"/>
                    <a:pt x="14638" y="19359"/>
                  </a:cubicBezTo>
                  <a:cubicBezTo>
                    <a:pt x="12989" y="19359"/>
                    <a:pt x="11461" y="19013"/>
                    <a:pt x="10441" y="18695"/>
                  </a:cubicBezTo>
                  <a:cubicBezTo>
                    <a:pt x="8946" y="18254"/>
                    <a:pt x="7794" y="17714"/>
                    <a:pt x="6936" y="17053"/>
                  </a:cubicBezTo>
                  <a:cubicBezTo>
                    <a:pt x="4608" y="15264"/>
                    <a:pt x="4314" y="13033"/>
                    <a:pt x="4461" y="11514"/>
                  </a:cubicBezTo>
                  <a:cubicBezTo>
                    <a:pt x="4731" y="8818"/>
                    <a:pt x="6569" y="6269"/>
                    <a:pt x="9167" y="5019"/>
                  </a:cubicBezTo>
                  <a:cubicBezTo>
                    <a:pt x="10405" y="4412"/>
                    <a:pt x="11831" y="4112"/>
                    <a:pt x="13283" y="4112"/>
                  </a:cubicBezTo>
                  <a:close/>
                  <a:moveTo>
                    <a:pt x="13287" y="0"/>
                  </a:moveTo>
                  <a:cubicBezTo>
                    <a:pt x="11226" y="0"/>
                    <a:pt x="9193" y="442"/>
                    <a:pt x="7377" y="1318"/>
                  </a:cubicBezTo>
                  <a:cubicBezTo>
                    <a:pt x="3554" y="3181"/>
                    <a:pt x="809" y="7004"/>
                    <a:pt x="392" y="11073"/>
                  </a:cubicBezTo>
                  <a:cubicBezTo>
                    <a:pt x="0" y="14675"/>
                    <a:pt x="1495" y="18033"/>
                    <a:pt x="4412" y="20288"/>
                  </a:cubicBezTo>
                  <a:cubicBezTo>
                    <a:pt x="5686" y="21293"/>
                    <a:pt x="7279" y="22053"/>
                    <a:pt x="9265" y="22641"/>
                  </a:cubicBezTo>
                  <a:cubicBezTo>
                    <a:pt x="11103" y="23180"/>
                    <a:pt x="12916" y="23450"/>
                    <a:pt x="14608" y="23450"/>
                  </a:cubicBezTo>
                  <a:cubicBezTo>
                    <a:pt x="16936" y="23450"/>
                    <a:pt x="19044" y="22959"/>
                    <a:pt x="20857" y="21955"/>
                  </a:cubicBezTo>
                  <a:cubicBezTo>
                    <a:pt x="25342" y="19504"/>
                    <a:pt x="27671" y="13744"/>
                    <a:pt x="26151" y="8867"/>
                  </a:cubicBezTo>
                  <a:cubicBezTo>
                    <a:pt x="25097" y="5436"/>
                    <a:pt x="22597" y="2715"/>
                    <a:pt x="19117" y="1220"/>
                  </a:cubicBezTo>
                  <a:cubicBezTo>
                    <a:pt x="17259" y="405"/>
                    <a:pt x="15260" y="0"/>
                    <a:pt x="13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7"/>
            <p:cNvSpPr/>
            <p:nvPr/>
          </p:nvSpPr>
          <p:spPr>
            <a:xfrm>
              <a:off x="1476750" y="1648725"/>
              <a:ext cx="717525" cy="627925"/>
            </a:xfrm>
            <a:custGeom>
              <a:avLst/>
              <a:gdLst/>
              <a:ahLst/>
              <a:cxnLst/>
              <a:rect l="l" t="t" r="r" b="b"/>
              <a:pathLst>
                <a:path w="28701" h="25117" extrusionOk="0">
                  <a:moveTo>
                    <a:pt x="14692" y="4099"/>
                  </a:moveTo>
                  <a:cubicBezTo>
                    <a:pt x="17731" y="4099"/>
                    <a:pt x="20362" y="5509"/>
                    <a:pt x="21985" y="8059"/>
                  </a:cubicBezTo>
                  <a:cubicBezTo>
                    <a:pt x="24117" y="11416"/>
                    <a:pt x="23308" y="16465"/>
                    <a:pt x="20269" y="18891"/>
                  </a:cubicBezTo>
                  <a:cubicBezTo>
                    <a:pt x="19044" y="19847"/>
                    <a:pt x="17402" y="20534"/>
                    <a:pt x="15539" y="20852"/>
                  </a:cubicBezTo>
                  <a:cubicBezTo>
                    <a:pt x="14887" y="20969"/>
                    <a:pt x="14197" y="21031"/>
                    <a:pt x="13493" y="21031"/>
                  </a:cubicBezTo>
                  <a:cubicBezTo>
                    <a:pt x="10648" y="21031"/>
                    <a:pt x="7577" y="20024"/>
                    <a:pt x="5907" y="17568"/>
                  </a:cubicBezTo>
                  <a:cubicBezTo>
                    <a:pt x="4461" y="15411"/>
                    <a:pt x="4339" y="12250"/>
                    <a:pt x="5589" y="9676"/>
                  </a:cubicBezTo>
                  <a:cubicBezTo>
                    <a:pt x="7157" y="6515"/>
                    <a:pt x="10515" y="4333"/>
                    <a:pt x="14167" y="4113"/>
                  </a:cubicBezTo>
                  <a:cubicBezTo>
                    <a:pt x="14343" y="4103"/>
                    <a:pt x="14518" y="4099"/>
                    <a:pt x="14692" y="4099"/>
                  </a:cubicBezTo>
                  <a:close/>
                  <a:moveTo>
                    <a:pt x="14692" y="0"/>
                  </a:moveTo>
                  <a:cubicBezTo>
                    <a:pt x="14445" y="0"/>
                    <a:pt x="14196" y="7"/>
                    <a:pt x="13946" y="20"/>
                  </a:cubicBezTo>
                  <a:cubicBezTo>
                    <a:pt x="8750" y="314"/>
                    <a:pt x="4143" y="3328"/>
                    <a:pt x="1912" y="7863"/>
                  </a:cubicBezTo>
                  <a:cubicBezTo>
                    <a:pt x="1" y="11784"/>
                    <a:pt x="221" y="16490"/>
                    <a:pt x="2500" y="19847"/>
                  </a:cubicBezTo>
                  <a:cubicBezTo>
                    <a:pt x="5025" y="23597"/>
                    <a:pt x="9510" y="25117"/>
                    <a:pt x="13578" y="25117"/>
                  </a:cubicBezTo>
                  <a:cubicBezTo>
                    <a:pt x="14510" y="25117"/>
                    <a:pt x="15392" y="25043"/>
                    <a:pt x="16250" y="24896"/>
                  </a:cubicBezTo>
                  <a:cubicBezTo>
                    <a:pt x="18774" y="24455"/>
                    <a:pt x="21054" y="23499"/>
                    <a:pt x="22818" y="22102"/>
                  </a:cubicBezTo>
                  <a:cubicBezTo>
                    <a:pt x="27499" y="18401"/>
                    <a:pt x="28700" y="10951"/>
                    <a:pt x="25441" y="5853"/>
                  </a:cubicBezTo>
                  <a:cubicBezTo>
                    <a:pt x="23049" y="2090"/>
                    <a:pt x="19160" y="0"/>
                    <a:pt x="146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7"/>
            <p:cNvSpPr/>
            <p:nvPr/>
          </p:nvSpPr>
          <p:spPr>
            <a:xfrm>
              <a:off x="2530625" y="1737375"/>
              <a:ext cx="2432525" cy="129375"/>
            </a:xfrm>
            <a:custGeom>
              <a:avLst/>
              <a:gdLst/>
              <a:ahLst/>
              <a:cxnLst/>
              <a:rect l="l" t="t" r="r" b="b"/>
              <a:pathLst>
                <a:path w="97301" h="5175" extrusionOk="0">
                  <a:moveTo>
                    <a:pt x="31957" y="1"/>
                  </a:moveTo>
                  <a:cubicBezTo>
                    <a:pt x="21957" y="1"/>
                    <a:pt x="11973" y="83"/>
                    <a:pt x="2035" y="248"/>
                  </a:cubicBezTo>
                  <a:cubicBezTo>
                    <a:pt x="908" y="273"/>
                    <a:pt x="1" y="1204"/>
                    <a:pt x="25" y="2331"/>
                  </a:cubicBezTo>
                  <a:cubicBezTo>
                    <a:pt x="25" y="3459"/>
                    <a:pt x="957" y="4366"/>
                    <a:pt x="2059" y="4366"/>
                  </a:cubicBezTo>
                  <a:cubicBezTo>
                    <a:pt x="2084" y="4366"/>
                    <a:pt x="2084" y="4366"/>
                    <a:pt x="2108" y="4341"/>
                  </a:cubicBezTo>
                  <a:cubicBezTo>
                    <a:pt x="12011" y="4184"/>
                    <a:pt x="21961" y="4105"/>
                    <a:pt x="31929" y="4105"/>
                  </a:cubicBezTo>
                  <a:cubicBezTo>
                    <a:pt x="53021" y="4105"/>
                    <a:pt x="74190" y="4459"/>
                    <a:pt x="95144" y="5174"/>
                  </a:cubicBezTo>
                  <a:lnTo>
                    <a:pt x="95217" y="5174"/>
                  </a:lnTo>
                  <a:cubicBezTo>
                    <a:pt x="96296" y="5174"/>
                    <a:pt x="97227" y="4292"/>
                    <a:pt x="97251" y="3189"/>
                  </a:cubicBezTo>
                  <a:cubicBezTo>
                    <a:pt x="97301" y="2062"/>
                    <a:pt x="96418" y="1106"/>
                    <a:pt x="95266" y="1081"/>
                  </a:cubicBezTo>
                  <a:cubicBezTo>
                    <a:pt x="74274" y="366"/>
                    <a:pt x="53079" y="1"/>
                    <a:pt x="31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7"/>
            <p:cNvSpPr/>
            <p:nvPr/>
          </p:nvSpPr>
          <p:spPr>
            <a:xfrm>
              <a:off x="2602325" y="1976025"/>
              <a:ext cx="2252375" cy="121725"/>
            </a:xfrm>
            <a:custGeom>
              <a:avLst/>
              <a:gdLst/>
              <a:ahLst/>
              <a:cxnLst/>
              <a:rect l="l" t="t" r="r" b="b"/>
              <a:pathLst>
                <a:path w="90095" h="4869" extrusionOk="0">
                  <a:moveTo>
                    <a:pt x="52222" y="0"/>
                  </a:moveTo>
                  <a:cubicBezTo>
                    <a:pt x="35455" y="0"/>
                    <a:pt x="18666" y="250"/>
                    <a:pt x="2010" y="751"/>
                  </a:cubicBezTo>
                  <a:cubicBezTo>
                    <a:pt x="883" y="800"/>
                    <a:pt x="0" y="1731"/>
                    <a:pt x="25" y="2883"/>
                  </a:cubicBezTo>
                  <a:cubicBezTo>
                    <a:pt x="49" y="3986"/>
                    <a:pt x="956" y="4868"/>
                    <a:pt x="2059" y="4868"/>
                  </a:cubicBezTo>
                  <a:lnTo>
                    <a:pt x="2132" y="4868"/>
                  </a:lnTo>
                  <a:cubicBezTo>
                    <a:pt x="18827" y="4351"/>
                    <a:pt x="35664" y="4095"/>
                    <a:pt x="52477" y="4095"/>
                  </a:cubicBezTo>
                  <a:cubicBezTo>
                    <a:pt x="64345" y="4095"/>
                    <a:pt x="76202" y="4222"/>
                    <a:pt x="87987" y="4476"/>
                  </a:cubicBezTo>
                  <a:cubicBezTo>
                    <a:pt x="88001" y="4476"/>
                    <a:pt x="88016" y="4476"/>
                    <a:pt x="88030" y="4476"/>
                  </a:cubicBezTo>
                  <a:cubicBezTo>
                    <a:pt x="89115" y="4476"/>
                    <a:pt x="90046" y="3579"/>
                    <a:pt x="90070" y="2466"/>
                  </a:cubicBezTo>
                  <a:cubicBezTo>
                    <a:pt x="90094" y="1339"/>
                    <a:pt x="89188" y="408"/>
                    <a:pt x="88060" y="383"/>
                  </a:cubicBezTo>
                  <a:cubicBezTo>
                    <a:pt x="76163" y="128"/>
                    <a:pt x="64198" y="0"/>
                    <a:pt x="522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8" name="Google Shape;2498;p57"/>
          <p:cNvSpPr/>
          <p:nvPr/>
        </p:nvSpPr>
        <p:spPr>
          <a:xfrm>
            <a:off x="5050640" y="3280569"/>
            <a:ext cx="608930" cy="617456"/>
          </a:xfrm>
          <a:custGeom>
            <a:avLst/>
            <a:gdLst/>
            <a:ahLst/>
            <a:cxnLst/>
            <a:rect l="l" t="t" r="r" b="b"/>
            <a:pathLst>
              <a:path w="206242" h="209130" extrusionOk="0">
                <a:moveTo>
                  <a:pt x="123268" y="18865"/>
                </a:moveTo>
                <a:cubicBezTo>
                  <a:pt x="123312" y="18865"/>
                  <a:pt x="123357" y="18866"/>
                  <a:pt x="123402" y="18868"/>
                </a:cubicBezTo>
                <a:cubicBezTo>
                  <a:pt x="127961" y="19039"/>
                  <a:pt x="134014" y="23868"/>
                  <a:pt x="134235" y="28745"/>
                </a:cubicBezTo>
                <a:cubicBezTo>
                  <a:pt x="134358" y="32323"/>
                  <a:pt x="131833" y="35656"/>
                  <a:pt x="129309" y="38426"/>
                </a:cubicBezTo>
                <a:cubicBezTo>
                  <a:pt x="124284" y="43989"/>
                  <a:pt x="118745" y="48695"/>
                  <a:pt x="112863" y="52396"/>
                </a:cubicBezTo>
                <a:cubicBezTo>
                  <a:pt x="110088" y="54157"/>
                  <a:pt x="107855" y="55015"/>
                  <a:pt x="106005" y="55015"/>
                </a:cubicBezTo>
                <a:cubicBezTo>
                  <a:pt x="105306" y="55015"/>
                  <a:pt x="104662" y="54892"/>
                  <a:pt x="104065" y="54651"/>
                </a:cubicBezTo>
                <a:cubicBezTo>
                  <a:pt x="102741" y="54111"/>
                  <a:pt x="101614" y="52935"/>
                  <a:pt x="100364" y="51342"/>
                </a:cubicBezTo>
                <a:cubicBezTo>
                  <a:pt x="98795" y="49357"/>
                  <a:pt x="97055" y="46759"/>
                  <a:pt x="97398" y="44259"/>
                </a:cubicBezTo>
                <a:cubicBezTo>
                  <a:pt x="97643" y="42519"/>
                  <a:pt x="98942" y="40877"/>
                  <a:pt x="100241" y="39308"/>
                </a:cubicBezTo>
                <a:cubicBezTo>
                  <a:pt x="102986" y="36048"/>
                  <a:pt x="105903" y="32887"/>
                  <a:pt x="108942" y="29921"/>
                </a:cubicBezTo>
                <a:cubicBezTo>
                  <a:pt x="111736" y="27152"/>
                  <a:pt x="114653" y="24505"/>
                  <a:pt x="117618" y="22078"/>
                </a:cubicBezTo>
                <a:lnTo>
                  <a:pt x="118084" y="21686"/>
                </a:lnTo>
                <a:cubicBezTo>
                  <a:pt x="119758" y="20299"/>
                  <a:pt x="121456" y="18865"/>
                  <a:pt x="123268" y="18865"/>
                </a:cubicBezTo>
                <a:close/>
                <a:moveTo>
                  <a:pt x="127471" y="46171"/>
                </a:moveTo>
                <a:lnTo>
                  <a:pt x="132593" y="51121"/>
                </a:lnTo>
                <a:cubicBezTo>
                  <a:pt x="130926" y="52592"/>
                  <a:pt x="129186" y="54136"/>
                  <a:pt x="127348" y="55827"/>
                </a:cubicBezTo>
                <a:cubicBezTo>
                  <a:pt x="126245" y="55165"/>
                  <a:pt x="125314" y="54062"/>
                  <a:pt x="124333" y="52861"/>
                </a:cubicBezTo>
                <a:cubicBezTo>
                  <a:pt x="123721" y="52126"/>
                  <a:pt x="123084" y="51342"/>
                  <a:pt x="122373" y="50631"/>
                </a:cubicBezTo>
                <a:cubicBezTo>
                  <a:pt x="124113" y="49234"/>
                  <a:pt x="125804" y="47739"/>
                  <a:pt x="127471" y="46171"/>
                </a:cubicBezTo>
                <a:close/>
                <a:moveTo>
                  <a:pt x="165017" y="4100"/>
                </a:moveTo>
                <a:cubicBezTo>
                  <a:pt x="165719" y="4100"/>
                  <a:pt x="166423" y="4121"/>
                  <a:pt x="167126" y="4162"/>
                </a:cubicBezTo>
                <a:cubicBezTo>
                  <a:pt x="180262" y="4922"/>
                  <a:pt x="192541" y="13035"/>
                  <a:pt x="198423" y="24799"/>
                </a:cubicBezTo>
                <a:cubicBezTo>
                  <a:pt x="200433" y="28794"/>
                  <a:pt x="201561" y="32838"/>
                  <a:pt x="201781" y="36784"/>
                </a:cubicBezTo>
                <a:cubicBezTo>
                  <a:pt x="202124" y="42935"/>
                  <a:pt x="200237" y="49626"/>
                  <a:pt x="196340" y="56195"/>
                </a:cubicBezTo>
                <a:cubicBezTo>
                  <a:pt x="192934" y="61905"/>
                  <a:pt x="188350" y="67052"/>
                  <a:pt x="183865" y="71831"/>
                </a:cubicBezTo>
                <a:cubicBezTo>
                  <a:pt x="183007" y="71169"/>
                  <a:pt x="182125" y="70630"/>
                  <a:pt x="181194" y="70189"/>
                </a:cubicBezTo>
                <a:cubicBezTo>
                  <a:pt x="179906" y="69604"/>
                  <a:pt x="178397" y="69245"/>
                  <a:pt x="176886" y="69245"/>
                </a:cubicBezTo>
                <a:cubicBezTo>
                  <a:pt x="174918" y="69245"/>
                  <a:pt x="172948" y="69854"/>
                  <a:pt x="171464" y="71366"/>
                </a:cubicBezTo>
                <a:lnTo>
                  <a:pt x="170655" y="72199"/>
                </a:lnTo>
                <a:cubicBezTo>
                  <a:pt x="168939" y="73988"/>
                  <a:pt x="167297" y="75679"/>
                  <a:pt x="165435" y="77297"/>
                </a:cubicBezTo>
                <a:cubicBezTo>
                  <a:pt x="165141" y="77566"/>
                  <a:pt x="164846" y="77836"/>
                  <a:pt x="164528" y="78081"/>
                </a:cubicBezTo>
                <a:cubicBezTo>
                  <a:pt x="162690" y="76120"/>
                  <a:pt x="160778" y="74135"/>
                  <a:pt x="158891" y="72223"/>
                </a:cubicBezTo>
                <a:cubicBezTo>
                  <a:pt x="158842" y="72174"/>
                  <a:pt x="158793" y="72150"/>
                  <a:pt x="158744" y="72101"/>
                </a:cubicBezTo>
                <a:cubicBezTo>
                  <a:pt x="160239" y="70312"/>
                  <a:pt x="161611" y="68400"/>
                  <a:pt x="162861" y="66415"/>
                </a:cubicBezTo>
                <a:cubicBezTo>
                  <a:pt x="163768" y="64969"/>
                  <a:pt x="164626" y="63376"/>
                  <a:pt x="164822" y="61513"/>
                </a:cubicBezTo>
                <a:cubicBezTo>
                  <a:pt x="165116" y="58768"/>
                  <a:pt x="163866" y="56317"/>
                  <a:pt x="162886" y="54700"/>
                </a:cubicBezTo>
                <a:cubicBezTo>
                  <a:pt x="160754" y="51219"/>
                  <a:pt x="157837" y="48180"/>
                  <a:pt x="154406" y="45925"/>
                </a:cubicBezTo>
                <a:cubicBezTo>
                  <a:pt x="151700" y="44130"/>
                  <a:pt x="148884" y="43236"/>
                  <a:pt x="146198" y="43236"/>
                </a:cubicBezTo>
                <a:cubicBezTo>
                  <a:pt x="143531" y="43236"/>
                  <a:pt x="140992" y="44118"/>
                  <a:pt x="138818" y="45876"/>
                </a:cubicBezTo>
                <a:cubicBezTo>
                  <a:pt x="137789" y="46710"/>
                  <a:pt x="136759" y="47543"/>
                  <a:pt x="135706" y="48450"/>
                </a:cubicBezTo>
                <a:lnTo>
                  <a:pt x="130387" y="43278"/>
                </a:lnTo>
                <a:cubicBezTo>
                  <a:pt x="131049" y="42592"/>
                  <a:pt x="131711" y="41881"/>
                  <a:pt x="132348" y="41171"/>
                </a:cubicBezTo>
                <a:cubicBezTo>
                  <a:pt x="135240" y="37985"/>
                  <a:pt x="138524" y="33671"/>
                  <a:pt x="138328" y="28598"/>
                </a:cubicBezTo>
                <a:cubicBezTo>
                  <a:pt x="138205" y="25559"/>
                  <a:pt x="136637" y="22495"/>
                  <a:pt x="134284" y="20020"/>
                </a:cubicBezTo>
                <a:cubicBezTo>
                  <a:pt x="141231" y="10178"/>
                  <a:pt x="152991" y="4100"/>
                  <a:pt x="165017" y="4100"/>
                </a:cubicBezTo>
                <a:close/>
                <a:moveTo>
                  <a:pt x="146171" y="47322"/>
                </a:moveTo>
                <a:cubicBezTo>
                  <a:pt x="148573" y="47322"/>
                  <a:pt x="150778" y="48425"/>
                  <a:pt x="152151" y="49332"/>
                </a:cubicBezTo>
                <a:cubicBezTo>
                  <a:pt x="155067" y="51268"/>
                  <a:pt x="157567" y="53866"/>
                  <a:pt x="159381" y="56832"/>
                </a:cubicBezTo>
                <a:cubicBezTo>
                  <a:pt x="160435" y="58572"/>
                  <a:pt x="160876" y="59920"/>
                  <a:pt x="160754" y="61072"/>
                </a:cubicBezTo>
                <a:cubicBezTo>
                  <a:pt x="160631" y="62150"/>
                  <a:pt x="159969" y="63278"/>
                  <a:pt x="159381" y="64258"/>
                </a:cubicBezTo>
                <a:cubicBezTo>
                  <a:pt x="155386" y="70679"/>
                  <a:pt x="149847" y="76120"/>
                  <a:pt x="143352" y="80017"/>
                </a:cubicBezTo>
                <a:cubicBezTo>
                  <a:pt x="140093" y="81964"/>
                  <a:pt x="137401" y="82906"/>
                  <a:pt x="135022" y="82906"/>
                </a:cubicBezTo>
                <a:cubicBezTo>
                  <a:pt x="134646" y="82906"/>
                  <a:pt x="134278" y="82882"/>
                  <a:pt x="133916" y="82836"/>
                </a:cubicBezTo>
                <a:cubicBezTo>
                  <a:pt x="131367" y="82517"/>
                  <a:pt x="129039" y="81047"/>
                  <a:pt x="127250" y="79797"/>
                </a:cubicBezTo>
                <a:cubicBezTo>
                  <a:pt x="125730" y="78694"/>
                  <a:pt x="124088" y="77370"/>
                  <a:pt x="123329" y="75655"/>
                </a:cubicBezTo>
                <a:cubicBezTo>
                  <a:pt x="122691" y="74233"/>
                  <a:pt x="122642" y="72468"/>
                  <a:pt x="122642" y="70924"/>
                </a:cubicBezTo>
                <a:cubicBezTo>
                  <a:pt x="122667" y="68915"/>
                  <a:pt x="122789" y="67322"/>
                  <a:pt x="123402" y="65974"/>
                </a:cubicBezTo>
                <a:cubicBezTo>
                  <a:pt x="124039" y="64552"/>
                  <a:pt x="125240" y="63376"/>
                  <a:pt x="126711" y="61979"/>
                </a:cubicBezTo>
                <a:cubicBezTo>
                  <a:pt x="132348" y="56734"/>
                  <a:pt x="137005" y="52616"/>
                  <a:pt x="141392" y="49063"/>
                </a:cubicBezTo>
                <a:cubicBezTo>
                  <a:pt x="142985" y="47788"/>
                  <a:pt x="144627" y="47322"/>
                  <a:pt x="146171" y="47322"/>
                </a:cubicBezTo>
                <a:close/>
                <a:moveTo>
                  <a:pt x="156023" y="75140"/>
                </a:moveTo>
                <a:cubicBezTo>
                  <a:pt x="157861" y="77003"/>
                  <a:pt x="159700" y="78914"/>
                  <a:pt x="161489" y="80826"/>
                </a:cubicBezTo>
                <a:cubicBezTo>
                  <a:pt x="159553" y="82615"/>
                  <a:pt x="157641" y="84453"/>
                  <a:pt x="155778" y="86291"/>
                </a:cubicBezTo>
                <a:cubicBezTo>
                  <a:pt x="154920" y="85262"/>
                  <a:pt x="153940" y="84355"/>
                  <a:pt x="153009" y="83497"/>
                </a:cubicBezTo>
                <a:cubicBezTo>
                  <a:pt x="151906" y="82468"/>
                  <a:pt x="150852" y="81488"/>
                  <a:pt x="150092" y="80385"/>
                </a:cubicBezTo>
                <a:cubicBezTo>
                  <a:pt x="152200" y="78792"/>
                  <a:pt x="154185" y="77052"/>
                  <a:pt x="156023" y="75140"/>
                </a:cubicBezTo>
                <a:close/>
                <a:moveTo>
                  <a:pt x="120780" y="79355"/>
                </a:moveTo>
                <a:cubicBezTo>
                  <a:pt x="121956" y="80924"/>
                  <a:pt x="123476" y="82125"/>
                  <a:pt x="124873" y="83130"/>
                </a:cubicBezTo>
                <a:cubicBezTo>
                  <a:pt x="125804" y="83767"/>
                  <a:pt x="126858" y="84478"/>
                  <a:pt x="128034" y="85115"/>
                </a:cubicBezTo>
                <a:cubicBezTo>
                  <a:pt x="127054" y="86218"/>
                  <a:pt x="126049" y="87321"/>
                  <a:pt x="124897" y="88032"/>
                </a:cubicBezTo>
                <a:cubicBezTo>
                  <a:pt x="124038" y="88580"/>
                  <a:pt x="123111" y="88869"/>
                  <a:pt x="122299" y="88869"/>
                </a:cubicBezTo>
                <a:cubicBezTo>
                  <a:pt x="122022" y="88869"/>
                  <a:pt x="121758" y="88835"/>
                  <a:pt x="121515" y="88767"/>
                </a:cubicBezTo>
                <a:cubicBezTo>
                  <a:pt x="119995" y="88301"/>
                  <a:pt x="118868" y="86463"/>
                  <a:pt x="117863" y="84600"/>
                </a:cubicBezTo>
                <a:cubicBezTo>
                  <a:pt x="117618" y="84184"/>
                  <a:pt x="117299" y="83571"/>
                  <a:pt x="117299" y="83252"/>
                </a:cubicBezTo>
                <a:cubicBezTo>
                  <a:pt x="117324" y="82811"/>
                  <a:pt x="118010" y="82076"/>
                  <a:pt x="118231" y="81831"/>
                </a:cubicBezTo>
                <a:cubicBezTo>
                  <a:pt x="119015" y="80948"/>
                  <a:pt x="119873" y="80115"/>
                  <a:pt x="120780" y="79355"/>
                </a:cubicBezTo>
                <a:close/>
                <a:moveTo>
                  <a:pt x="176880" y="73351"/>
                </a:moveTo>
                <a:cubicBezTo>
                  <a:pt x="177787" y="73351"/>
                  <a:pt x="178718" y="73571"/>
                  <a:pt x="179503" y="73939"/>
                </a:cubicBezTo>
                <a:cubicBezTo>
                  <a:pt x="181341" y="74772"/>
                  <a:pt x="183007" y="76390"/>
                  <a:pt x="184552" y="78914"/>
                </a:cubicBezTo>
                <a:cubicBezTo>
                  <a:pt x="185679" y="80703"/>
                  <a:pt x="186218" y="82174"/>
                  <a:pt x="186267" y="83473"/>
                </a:cubicBezTo>
                <a:cubicBezTo>
                  <a:pt x="186390" y="86610"/>
                  <a:pt x="183792" y="89478"/>
                  <a:pt x="181145" y="92149"/>
                </a:cubicBezTo>
                <a:lnTo>
                  <a:pt x="170802" y="102516"/>
                </a:lnTo>
                <a:cubicBezTo>
                  <a:pt x="168964" y="104330"/>
                  <a:pt x="166905" y="106413"/>
                  <a:pt x="164479" y="107148"/>
                </a:cubicBezTo>
                <a:cubicBezTo>
                  <a:pt x="163823" y="107342"/>
                  <a:pt x="163129" y="107436"/>
                  <a:pt x="162420" y="107436"/>
                </a:cubicBezTo>
                <a:cubicBezTo>
                  <a:pt x="160608" y="107436"/>
                  <a:pt x="158697" y="106822"/>
                  <a:pt x="157077" y="105678"/>
                </a:cubicBezTo>
                <a:cubicBezTo>
                  <a:pt x="154430" y="103815"/>
                  <a:pt x="152960" y="100972"/>
                  <a:pt x="152175" y="98938"/>
                </a:cubicBezTo>
                <a:cubicBezTo>
                  <a:pt x="151930" y="98276"/>
                  <a:pt x="151661" y="97467"/>
                  <a:pt x="151783" y="96879"/>
                </a:cubicBezTo>
                <a:cubicBezTo>
                  <a:pt x="151906" y="96291"/>
                  <a:pt x="152470" y="95654"/>
                  <a:pt x="153131" y="94918"/>
                </a:cubicBezTo>
                <a:cubicBezTo>
                  <a:pt x="157861" y="89845"/>
                  <a:pt x="162886" y="84968"/>
                  <a:pt x="168131" y="80385"/>
                </a:cubicBezTo>
                <a:cubicBezTo>
                  <a:pt x="170140" y="78645"/>
                  <a:pt x="171905" y="76831"/>
                  <a:pt x="173596" y="75066"/>
                </a:cubicBezTo>
                <a:lnTo>
                  <a:pt x="174405" y="74233"/>
                </a:lnTo>
                <a:cubicBezTo>
                  <a:pt x="175018" y="73620"/>
                  <a:pt x="175924" y="73351"/>
                  <a:pt x="176880" y="73351"/>
                </a:cubicBezTo>
                <a:close/>
                <a:moveTo>
                  <a:pt x="46065" y="99033"/>
                </a:moveTo>
                <a:cubicBezTo>
                  <a:pt x="46110" y="99033"/>
                  <a:pt x="46155" y="99034"/>
                  <a:pt x="46200" y="99036"/>
                </a:cubicBezTo>
                <a:cubicBezTo>
                  <a:pt x="50758" y="99208"/>
                  <a:pt x="56812" y="104036"/>
                  <a:pt x="57008" y="108937"/>
                </a:cubicBezTo>
                <a:cubicBezTo>
                  <a:pt x="57155" y="112491"/>
                  <a:pt x="54631" y="115824"/>
                  <a:pt x="52106" y="118594"/>
                </a:cubicBezTo>
                <a:cubicBezTo>
                  <a:pt x="47082" y="124157"/>
                  <a:pt x="41543" y="128863"/>
                  <a:pt x="35661" y="132564"/>
                </a:cubicBezTo>
                <a:cubicBezTo>
                  <a:pt x="32885" y="134325"/>
                  <a:pt x="30652" y="135183"/>
                  <a:pt x="28802" y="135183"/>
                </a:cubicBezTo>
                <a:cubicBezTo>
                  <a:pt x="28104" y="135183"/>
                  <a:pt x="27460" y="135061"/>
                  <a:pt x="26862" y="134819"/>
                </a:cubicBezTo>
                <a:cubicBezTo>
                  <a:pt x="25539" y="134280"/>
                  <a:pt x="24411" y="133103"/>
                  <a:pt x="23161" y="131510"/>
                </a:cubicBezTo>
                <a:cubicBezTo>
                  <a:pt x="21593" y="129525"/>
                  <a:pt x="19853" y="126927"/>
                  <a:pt x="20196" y="124427"/>
                </a:cubicBezTo>
                <a:cubicBezTo>
                  <a:pt x="20441" y="122687"/>
                  <a:pt x="21740" y="121045"/>
                  <a:pt x="23039" y="119476"/>
                </a:cubicBezTo>
                <a:cubicBezTo>
                  <a:pt x="25784" y="116217"/>
                  <a:pt x="28700" y="113055"/>
                  <a:pt x="31739" y="110089"/>
                </a:cubicBezTo>
                <a:cubicBezTo>
                  <a:pt x="34533" y="107320"/>
                  <a:pt x="37450" y="104673"/>
                  <a:pt x="40415" y="102247"/>
                </a:cubicBezTo>
                <a:lnTo>
                  <a:pt x="40881" y="101854"/>
                </a:lnTo>
                <a:cubicBezTo>
                  <a:pt x="42555" y="100467"/>
                  <a:pt x="44253" y="99033"/>
                  <a:pt x="46065" y="99033"/>
                </a:cubicBezTo>
                <a:close/>
                <a:moveTo>
                  <a:pt x="50268" y="126339"/>
                </a:moveTo>
                <a:lnTo>
                  <a:pt x="55390" y="131289"/>
                </a:lnTo>
                <a:cubicBezTo>
                  <a:pt x="53724" y="132760"/>
                  <a:pt x="51984" y="134304"/>
                  <a:pt x="50145" y="135995"/>
                </a:cubicBezTo>
                <a:cubicBezTo>
                  <a:pt x="49043" y="135333"/>
                  <a:pt x="48111" y="134231"/>
                  <a:pt x="47131" y="133030"/>
                </a:cubicBezTo>
                <a:cubicBezTo>
                  <a:pt x="46518" y="132294"/>
                  <a:pt x="45905" y="131510"/>
                  <a:pt x="45170" y="130799"/>
                </a:cubicBezTo>
                <a:cubicBezTo>
                  <a:pt x="46910" y="129402"/>
                  <a:pt x="48601" y="127907"/>
                  <a:pt x="50268" y="126339"/>
                </a:cubicBezTo>
                <a:close/>
                <a:moveTo>
                  <a:pt x="119064" y="53156"/>
                </a:moveTo>
                <a:cubicBezTo>
                  <a:pt x="119799" y="53793"/>
                  <a:pt x="120486" y="54602"/>
                  <a:pt x="121172" y="55459"/>
                </a:cubicBezTo>
                <a:cubicBezTo>
                  <a:pt x="122054" y="56538"/>
                  <a:pt x="123035" y="57714"/>
                  <a:pt x="124260" y="58670"/>
                </a:cubicBezTo>
                <a:cubicBezTo>
                  <a:pt x="124137" y="58793"/>
                  <a:pt x="124039" y="58891"/>
                  <a:pt x="123917" y="58989"/>
                </a:cubicBezTo>
                <a:cubicBezTo>
                  <a:pt x="122495" y="60337"/>
                  <a:pt x="120706" y="62003"/>
                  <a:pt x="119677" y="64258"/>
                </a:cubicBezTo>
                <a:cubicBezTo>
                  <a:pt x="118696" y="66390"/>
                  <a:pt x="118549" y="68719"/>
                  <a:pt x="118549" y="70900"/>
                </a:cubicBezTo>
                <a:cubicBezTo>
                  <a:pt x="118549" y="72419"/>
                  <a:pt x="118598" y="73988"/>
                  <a:pt x="118966" y="75532"/>
                </a:cubicBezTo>
                <a:cubicBezTo>
                  <a:pt x="117643" y="76610"/>
                  <a:pt x="116368" y="77787"/>
                  <a:pt x="115192" y="79061"/>
                </a:cubicBezTo>
                <a:cubicBezTo>
                  <a:pt x="114236" y="80091"/>
                  <a:pt x="113256" y="81414"/>
                  <a:pt x="113206" y="83130"/>
                </a:cubicBezTo>
                <a:cubicBezTo>
                  <a:pt x="113157" y="84576"/>
                  <a:pt x="113795" y="85728"/>
                  <a:pt x="114260" y="86585"/>
                </a:cubicBezTo>
                <a:cubicBezTo>
                  <a:pt x="115314" y="88497"/>
                  <a:pt x="117079" y="91732"/>
                  <a:pt x="120363" y="92688"/>
                </a:cubicBezTo>
                <a:cubicBezTo>
                  <a:pt x="121000" y="92884"/>
                  <a:pt x="121662" y="92982"/>
                  <a:pt x="122324" y="92982"/>
                </a:cubicBezTo>
                <a:cubicBezTo>
                  <a:pt x="123917" y="92982"/>
                  <a:pt x="125559" y="92468"/>
                  <a:pt x="127078" y="91512"/>
                </a:cubicBezTo>
                <a:cubicBezTo>
                  <a:pt x="128843" y="90384"/>
                  <a:pt x="130191" y="88865"/>
                  <a:pt x="131367" y="87517"/>
                </a:cubicBezTo>
                <a:cubicBezTo>
                  <a:pt x="131613" y="87247"/>
                  <a:pt x="131735" y="86929"/>
                  <a:pt x="131809" y="86610"/>
                </a:cubicBezTo>
                <a:cubicBezTo>
                  <a:pt x="132323" y="86733"/>
                  <a:pt x="132863" y="86831"/>
                  <a:pt x="133402" y="86904"/>
                </a:cubicBezTo>
                <a:cubicBezTo>
                  <a:pt x="133941" y="86978"/>
                  <a:pt x="134456" y="87002"/>
                  <a:pt x="134995" y="87002"/>
                </a:cubicBezTo>
                <a:cubicBezTo>
                  <a:pt x="139137" y="87002"/>
                  <a:pt x="142887" y="85066"/>
                  <a:pt x="145460" y="83522"/>
                </a:cubicBezTo>
                <a:cubicBezTo>
                  <a:pt x="145901" y="83277"/>
                  <a:pt x="146318" y="83007"/>
                  <a:pt x="146734" y="82738"/>
                </a:cubicBezTo>
                <a:cubicBezTo>
                  <a:pt x="147739" y="84184"/>
                  <a:pt x="148989" y="85336"/>
                  <a:pt x="150215" y="86487"/>
                </a:cubicBezTo>
                <a:cubicBezTo>
                  <a:pt x="151195" y="87394"/>
                  <a:pt x="152126" y="88277"/>
                  <a:pt x="152886" y="89257"/>
                </a:cubicBezTo>
                <a:cubicBezTo>
                  <a:pt x="151955" y="90213"/>
                  <a:pt x="151024" y="91169"/>
                  <a:pt x="150141" y="92124"/>
                </a:cubicBezTo>
                <a:cubicBezTo>
                  <a:pt x="149332" y="92982"/>
                  <a:pt x="148131" y="94281"/>
                  <a:pt x="147764" y="96046"/>
                </a:cubicBezTo>
                <a:cubicBezTo>
                  <a:pt x="147421" y="97663"/>
                  <a:pt x="147886" y="99208"/>
                  <a:pt x="148352" y="100384"/>
                </a:cubicBezTo>
                <a:cubicBezTo>
                  <a:pt x="149283" y="102884"/>
                  <a:pt x="150607" y="105041"/>
                  <a:pt x="152200" y="106781"/>
                </a:cubicBezTo>
                <a:cubicBezTo>
                  <a:pt x="138009" y="122687"/>
                  <a:pt x="123084" y="138201"/>
                  <a:pt x="107766" y="153004"/>
                </a:cubicBezTo>
                <a:cubicBezTo>
                  <a:pt x="106589" y="151852"/>
                  <a:pt x="105339" y="150995"/>
                  <a:pt x="103991" y="150382"/>
                </a:cubicBezTo>
                <a:cubicBezTo>
                  <a:pt x="102694" y="149792"/>
                  <a:pt x="101172" y="149428"/>
                  <a:pt x="99650" y="149428"/>
                </a:cubicBezTo>
                <a:cubicBezTo>
                  <a:pt x="97693" y="149428"/>
                  <a:pt x="95737" y="150031"/>
                  <a:pt x="94261" y="151534"/>
                </a:cubicBezTo>
                <a:lnTo>
                  <a:pt x="93452" y="152392"/>
                </a:lnTo>
                <a:cubicBezTo>
                  <a:pt x="91712" y="154156"/>
                  <a:pt x="90095" y="155847"/>
                  <a:pt x="88232" y="157465"/>
                </a:cubicBezTo>
                <a:cubicBezTo>
                  <a:pt x="87938" y="157734"/>
                  <a:pt x="87619" y="158004"/>
                  <a:pt x="87325" y="158274"/>
                </a:cubicBezTo>
                <a:cubicBezTo>
                  <a:pt x="85487" y="156288"/>
                  <a:pt x="83600" y="154328"/>
                  <a:pt x="81688" y="152392"/>
                </a:cubicBezTo>
                <a:cubicBezTo>
                  <a:pt x="81639" y="152343"/>
                  <a:pt x="81590" y="152318"/>
                  <a:pt x="81541" y="152269"/>
                </a:cubicBezTo>
                <a:cubicBezTo>
                  <a:pt x="83036" y="150480"/>
                  <a:pt x="84409" y="148568"/>
                  <a:pt x="85659" y="146583"/>
                </a:cubicBezTo>
                <a:cubicBezTo>
                  <a:pt x="86565" y="145137"/>
                  <a:pt x="87423" y="143544"/>
                  <a:pt x="87619" y="141681"/>
                </a:cubicBezTo>
                <a:cubicBezTo>
                  <a:pt x="87913" y="138936"/>
                  <a:pt x="86663" y="136485"/>
                  <a:pt x="85683" y="134868"/>
                </a:cubicBezTo>
                <a:cubicBezTo>
                  <a:pt x="83551" y="131388"/>
                  <a:pt x="80634" y="128348"/>
                  <a:pt x="77203" y="126094"/>
                </a:cubicBezTo>
                <a:cubicBezTo>
                  <a:pt x="74498" y="124298"/>
                  <a:pt x="71682" y="123404"/>
                  <a:pt x="68996" y="123404"/>
                </a:cubicBezTo>
                <a:cubicBezTo>
                  <a:pt x="66328" y="123404"/>
                  <a:pt x="63789" y="124286"/>
                  <a:pt x="61616" y="126045"/>
                </a:cubicBezTo>
                <a:cubicBezTo>
                  <a:pt x="60586" y="126878"/>
                  <a:pt x="59557" y="127736"/>
                  <a:pt x="58503" y="128618"/>
                </a:cubicBezTo>
                <a:lnTo>
                  <a:pt x="53185" y="123447"/>
                </a:lnTo>
                <a:cubicBezTo>
                  <a:pt x="53846" y="122760"/>
                  <a:pt x="54508" y="122050"/>
                  <a:pt x="55170" y="121339"/>
                </a:cubicBezTo>
                <a:cubicBezTo>
                  <a:pt x="58037" y="118153"/>
                  <a:pt x="61321" y="113839"/>
                  <a:pt x="61125" y="108766"/>
                </a:cubicBezTo>
                <a:cubicBezTo>
                  <a:pt x="61003" y="105653"/>
                  <a:pt x="59361" y="102516"/>
                  <a:pt x="56934" y="100016"/>
                </a:cubicBezTo>
                <a:lnTo>
                  <a:pt x="78380" y="78669"/>
                </a:lnTo>
                <a:cubicBezTo>
                  <a:pt x="85487" y="71611"/>
                  <a:pt x="92840" y="64283"/>
                  <a:pt x="99335" y="56342"/>
                </a:cubicBezTo>
                <a:cubicBezTo>
                  <a:pt x="100266" y="57199"/>
                  <a:pt x="101295" y="57959"/>
                  <a:pt x="102545" y="58449"/>
                </a:cubicBezTo>
                <a:cubicBezTo>
                  <a:pt x="103697" y="58915"/>
                  <a:pt x="104849" y="59111"/>
                  <a:pt x="106001" y="59111"/>
                </a:cubicBezTo>
                <a:cubicBezTo>
                  <a:pt x="109432" y="59111"/>
                  <a:pt x="112692" y="57371"/>
                  <a:pt x="115069" y="55876"/>
                </a:cubicBezTo>
                <a:cubicBezTo>
                  <a:pt x="116417" y="55018"/>
                  <a:pt x="117741" y="54111"/>
                  <a:pt x="119064" y="53156"/>
                </a:cubicBezTo>
                <a:close/>
                <a:moveTo>
                  <a:pt x="68975" y="127488"/>
                </a:moveTo>
                <a:cubicBezTo>
                  <a:pt x="71382" y="127488"/>
                  <a:pt x="73563" y="128601"/>
                  <a:pt x="74948" y="129525"/>
                </a:cubicBezTo>
                <a:cubicBezTo>
                  <a:pt x="77865" y="131437"/>
                  <a:pt x="80365" y="134034"/>
                  <a:pt x="82178" y="137000"/>
                </a:cubicBezTo>
                <a:cubicBezTo>
                  <a:pt x="83232" y="138740"/>
                  <a:pt x="83673" y="140088"/>
                  <a:pt x="83551" y="141240"/>
                </a:cubicBezTo>
                <a:cubicBezTo>
                  <a:pt x="83428" y="142318"/>
                  <a:pt x="82767" y="143446"/>
                  <a:pt x="82178" y="144426"/>
                </a:cubicBezTo>
                <a:cubicBezTo>
                  <a:pt x="78183" y="150847"/>
                  <a:pt x="72644" y="156288"/>
                  <a:pt x="66150" y="160185"/>
                </a:cubicBezTo>
                <a:cubicBezTo>
                  <a:pt x="62891" y="162132"/>
                  <a:pt x="60216" y="163074"/>
                  <a:pt x="57827" y="163074"/>
                </a:cubicBezTo>
                <a:cubicBezTo>
                  <a:pt x="57449" y="163074"/>
                  <a:pt x="57078" y="163051"/>
                  <a:pt x="56714" y="163004"/>
                </a:cubicBezTo>
                <a:cubicBezTo>
                  <a:pt x="54165" y="162685"/>
                  <a:pt x="51812" y="161215"/>
                  <a:pt x="50047" y="159965"/>
                </a:cubicBezTo>
                <a:cubicBezTo>
                  <a:pt x="48528" y="158862"/>
                  <a:pt x="46886" y="157538"/>
                  <a:pt x="46126" y="155823"/>
                </a:cubicBezTo>
                <a:cubicBezTo>
                  <a:pt x="45489" y="154401"/>
                  <a:pt x="45440" y="152637"/>
                  <a:pt x="45440" y="151093"/>
                </a:cubicBezTo>
                <a:cubicBezTo>
                  <a:pt x="45464" y="149083"/>
                  <a:pt x="45587" y="147490"/>
                  <a:pt x="46200" y="146142"/>
                </a:cubicBezTo>
                <a:cubicBezTo>
                  <a:pt x="46837" y="144720"/>
                  <a:pt x="48038" y="143544"/>
                  <a:pt x="49508" y="142171"/>
                </a:cubicBezTo>
                <a:cubicBezTo>
                  <a:pt x="55145" y="136902"/>
                  <a:pt x="59802" y="132785"/>
                  <a:pt x="64189" y="129231"/>
                </a:cubicBezTo>
                <a:cubicBezTo>
                  <a:pt x="65775" y="127952"/>
                  <a:pt x="67422" y="127488"/>
                  <a:pt x="68975" y="127488"/>
                </a:cubicBezTo>
                <a:close/>
                <a:moveTo>
                  <a:pt x="78821" y="155308"/>
                </a:moveTo>
                <a:cubicBezTo>
                  <a:pt x="80659" y="157195"/>
                  <a:pt x="82497" y="159082"/>
                  <a:pt x="84286" y="161019"/>
                </a:cubicBezTo>
                <a:cubicBezTo>
                  <a:pt x="82350" y="162783"/>
                  <a:pt x="80438" y="164621"/>
                  <a:pt x="78576" y="166484"/>
                </a:cubicBezTo>
                <a:cubicBezTo>
                  <a:pt x="77718" y="165430"/>
                  <a:pt x="76737" y="164548"/>
                  <a:pt x="75806" y="163666"/>
                </a:cubicBezTo>
                <a:cubicBezTo>
                  <a:pt x="74703" y="162636"/>
                  <a:pt x="73674" y="161656"/>
                  <a:pt x="72890" y="160553"/>
                </a:cubicBezTo>
                <a:cubicBezTo>
                  <a:pt x="74997" y="158960"/>
                  <a:pt x="76983" y="157220"/>
                  <a:pt x="78821" y="155308"/>
                </a:cubicBezTo>
                <a:close/>
                <a:moveTo>
                  <a:pt x="43577" y="159524"/>
                </a:moveTo>
                <a:cubicBezTo>
                  <a:pt x="44753" y="161092"/>
                  <a:pt x="46273" y="162293"/>
                  <a:pt x="47670" y="163298"/>
                </a:cubicBezTo>
                <a:cubicBezTo>
                  <a:pt x="48601" y="163935"/>
                  <a:pt x="49655" y="164646"/>
                  <a:pt x="50807" y="165283"/>
                </a:cubicBezTo>
                <a:cubicBezTo>
                  <a:pt x="49851" y="166386"/>
                  <a:pt x="48822" y="167489"/>
                  <a:pt x="47695" y="168224"/>
                </a:cubicBezTo>
                <a:cubicBezTo>
                  <a:pt x="46837" y="168753"/>
                  <a:pt x="45913" y="169038"/>
                  <a:pt x="45102" y="169038"/>
                </a:cubicBezTo>
                <a:cubicBezTo>
                  <a:pt x="44823" y="169038"/>
                  <a:pt x="44557" y="169004"/>
                  <a:pt x="44312" y="168935"/>
                </a:cubicBezTo>
                <a:cubicBezTo>
                  <a:pt x="42793" y="168469"/>
                  <a:pt x="41665" y="166631"/>
                  <a:pt x="40661" y="164793"/>
                </a:cubicBezTo>
                <a:cubicBezTo>
                  <a:pt x="40415" y="164352"/>
                  <a:pt x="40097" y="163739"/>
                  <a:pt x="40097" y="163420"/>
                </a:cubicBezTo>
                <a:cubicBezTo>
                  <a:pt x="40121" y="162979"/>
                  <a:pt x="40808" y="162244"/>
                  <a:pt x="41028" y="161999"/>
                </a:cubicBezTo>
                <a:cubicBezTo>
                  <a:pt x="41812" y="161117"/>
                  <a:pt x="42670" y="160283"/>
                  <a:pt x="43577" y="159524"/>
                </a:cubicBezTo>
                <a:close/>
                <a:moveTo>
                  <a:pt x="99678" y="153519"/>
                </a:moveTo>
                <a:cubicBezTo>
                  <a:pt x="100584" y="153519"/>
                  <a:pt x="101516" y="153740"/>
                  <a:pt x="102300" y="154107"/>
                </a:cubicBezTo>
                <a:cubicBezTo>
                  <a:pt x="104138" y="154940"/>
                  <a:pt x="105805" y="156558"/>
                  <a:pt x="107349" y="159082"/>
                </a:cubicBezTo>
                <a:cubicBezTo>
                  <a:pt x="108476" y="160872"/>
                  <a:pt x="109015" y="162342"/>
                  <a:pt x="109065" y="163641"/>
                </a:cubicBezTo>
                <a:cubicBezTo>
                  <a:pt x="109187" y="166778"/>
                  <a:pt x="106589" y="169646"/>
                  <a:pt x="103942" y="172317"/>
                </a:cubicBezTo>
                <a:lnTo>
                  <a:pt x="93599" y="182684"/>
                </a:lnTo>
                <a:cubicBezTo>
                  <a:pt x="91761" y="184498"/>
                  <a:pt x="89703" y="186581"/>
                  <a:pt x="87276" y="187317"/>
                </a:cubicBezTo>
                <a:cubicBezTo>
                  <a:pt x="86621" y="187510"/>
                  <a:pt x="85927" y="187604"/>
                  <a:pt x="85217" y="187604"/>
                </a:cubicBezTo>
                <a:cubicBezTo>
                  <a:pt x="83406" y="187604"/>
                  <a:pt x="81495" y="186991"/>
                  <a:pt x="79875" y="185846"/>
                </a:cubicBezTo>
                <a:cubicBezTo>
                  <a:pt x="77228" y="183983"/>
                  <a:pt x="75757" y="181140"/>
                  <a:pt x="74973" y="179106"/>
                </a:cubicBezTo>
                <a:cubicBezTo>
                  <a:pt x="74728" y="178444"/>
                  <a:pt x="74458" y="177636"/>
                  <a:pt x="74581" y="177047"/>
                </a:cubicBezTo>
                <a:cubicBezTo>
                  <a:pt x="74703" y="176459"/>
                  <a:pt x="75267" y="175822"/>
                  <a:pt x="75929" y="175087"/>
                </a:cubicBezTo>
                <a:cubicBezTo>
                  <a:pt x="80659" y="170013"/>
                  <a:pt x="85683" y="165136"/>
                  <a:pt x="90928" y="160553"/>
                </a:cubicBezTo>
                <a:cubicBezTo>
                  <a:pt x="92913" y="158813"/>
                  <a:pt x="94678" y="156999"/>
                  <a:pt x="96393" y="155235"/>
                </a:cubicBezTo>
                <a:lnTo>
                  <a:pt x="97202" y="154401"/>
                </a:lnTo>
                <a:cubicBezTo>
                  <a:pt x="97790" y="153789"/>
                  <a:pt x="98722" y="153519"/>
                  <a:pt x="99678" y="153519"/>
                </a:cubicBezTo>
                <a:close/>
                <a:moveTo>
                  <a:pt x="41861" y="133324"/>
                </a:moveTo>
                <a:cubicBezTo>
                  <a:pt x="42597" y="133961"/>
                  <a:pt x="43283" y="134794"/>
                  <a:pt x="43969" y="135628"/>
                </a:cubicBezTo>
                <a:cubicBezTo>
                  <a:pt x="44852" y="136706"/>
                  <a:pt x="45832" y="137882"/>
                  <a:pt x="47057" y="138838"/>
                </a:cubicBezTo>
                <a:cubicBezTo>
                  <a:pt x="46935" y="138961"/>
                  <a:pt x="46837" y="139059"/>
                  <a:pt x="46714" y="139157"/>
                </a:cubicBezTo>
                <a:cubicBezTo>
                  <a:pt x="45293" y="140505"/>
                  <a:pt x="43504" y="142171"/>
                  <a:pt x="42474" y="144426"/>
                </a:cubicBezTo>
                <a:cubicBezTo>
                  <a:pt x="41494" y="146558"/>
                  <a:pt x="41347" y="148887"/>
                  <a:pt x="41347" y="151068"/>
                </a:cubicBezTo>
                <a:cubicBezTo>
                  <a:pt x="41347" y="152588"/>
                  <a:pt x="41396" y="154156"/>
                  <a:pt x="41763" y="155700"/>
                </a:cubicBezTo>
                <a:cubicBezTo>
                  <a:pt x="40440" y="156779"/>
                  <a:pt x="39165" y="157955"/>
                  <a:pt x="37989" y="159229"/>
                </a:cubicBezTo>
                <a:cubicBezTo>
                  <a:pt x="37033" y="160283"/>
                  <a:pt x="36053" y="161582"/>
                  <a:pt x="36004" y="163298"/>
                </a:cubicBezTo>
                <a:cubicBezTo>
                  <a:pt x="35955" y="164744"/>
                  <a:pt x="36617" y="165945"/>
                  <a:pt x="37058" y="166754"/>
                </a:cubicBezTo>
                <a:cubicBezTo>
                  <a:pt x="38112" y="168665"/>
                  <a:pt x="39876" y="171901"/>
                  <a:pt x="43160" y="172856"/>
                </a:cubicBezTo>
                <a:cubicBezTo>
                  <a:pt x="43798" y="173052"/>
                  <a:pt x="44459" y="173150"/>
                  <a:pt x="45121" y="173150"/>
                </a:cubicBezTo>
                <a:cubicBezTo>
                  <a:pt x="46714" y="173150"/>
                  <a:pt x="48356" y="172636"/>
                  <a:pt x="49876" y="171680"/>
                </a:cubicBezTo>
                <a:cubicBezTo>
                  <a:pt x="51640" y="170553"/>
                  <a:pt x="52988" y="169033"/>
                  <a:pt x="54165" y="167685"/>
                </a:cubicBezTo>
                <a:cubicBezTo>
                  <a:pt x="54410" y="167415"/>
                  <a:pt x="54557" y="167097"/>
                  <a:pt x="54606" y="166778"/>
                </a:cubicBezTo>
                <a:cubicBezTo>
                  <a:pt x="55121" y="166901"/>
                  <a:pt x="55660" y="167023"/>
                  <a:pt x="56199" y="167072"/>
                </a:cubicBezTo>
                <a:cubicBezTo>
                  <a:pt x="56738" y="167146"/>
                  <a:pt x="57253" y="167170"/>
                  <a:pt x="57792" y="167170"/>
                </a:cubicBezTo>
                <a:cubicBezTo>
                  <a:pt x="61934" y="167170"/>
                  <a:pt x="65684" y="165234"/>
                  <a:pt x="68257" y="163690"/>
                </a:cubicBezTo>
                <a:cubicBezTo>
                  <a:pt x="68699" y="163445"/>
                  <a:pt x="69115" y="163175"/>
                  <a:pt x="69532" y="162906"/>
                </a:cubicBezTo>
                <a:cubicBezTo>
                  <a:pt x="70537" y="164352"/>
                  <a:pt x="71787" y="165528"/>
                  <a:pt x="73012" y="166656"/>
                </a:cubicBezTo>
                <a:cubicBezTo>
                  <a:pt x="73992" y="167587"/>
                  <a:pt x="74924" y="168445"/>
                  <a:pt x="75684" y="169425"/>
                </a:cubicBezTo>
                <a:cubicBezTo>
                  <a:pt x="74752" y="170381"/>
                  <a:pt x="73821" y="171337"/>
                  <a:pt x="72939" y="172317"/>
                </a:cubicBezTo>
                <a:cubicBezTo>
                  <a:pt x="72130" y="173150"/>
                  <a:pt x="70929" y="174449"/>
                  <a:pt x="70561" y="176214"/>
                </a:cubicBezTo>
                <a:cubicBezTo>
                  <a:pt x="70218" y="177832"/>
                  <a:pt x="70684" y="179400"/>
                  <a:pt x="71149" y="180552"/>
                </a:cubicBezTo>
                <a:cubicBezTo>
                  <a:pt x="72056" y="182978"/>
                  <a:pt x="73306" y="185086"/>
                  <a:pt x="74850" y="186802"/>
                </a:cubicBezTo>
                <a:cubicBezTo>
                  <a:pt x="70463" y="191213"/>
                  <a:pt x="65365" y="196115"/>
                  <a:pt x="59606" y="199644"/>
                </a:cubicBezTo>
                <a:cubicBezTo>
                  <a:pt x="55489" y="202164"/>
                  <a:pt x="49288" y="205034"/>
                  <a:pt x="42365" y="205034"/>
                </a:cubicBezTo>
                <a:cubicBezTo>
                  <a:pt x="41745" y="205034"/>
                  <a:pt x="41119" y="205011"/>
                  <a:pt x="40489" y="204963"/>
                </a:cubicBezTo>
                <a:cubicBezTo>
                  <a:pt x="30612" y="204203"/>
                  <a:pt x="22279" y="197390"/>
                  <a:pt x="17059" y="191826"/>
                </a:cubicBezTo>
                <a:cubicBezTo>
                  <a:pt x="12328" y="186777"/>
                  <a:pt x="9044" y="181900"/>
                  <a:pt x="7034" y="176851"/>
                </a:cubicBezTo>
                <a:cubicBezTo>
                  <a:pt x="4706" y="171018"/>
                  <a:pt x="4191" y="164916"/>
                  <a:pt x="5564" y="159646"/>
                </a:cubicBezTo>
                <a:cubicBezTo>
                  <a:pt x="6789" y="154989"/>
                  <a:pt x="9485" y="150872"/>
                  <a:pt x="11691" y="147808"/>
                </a:cubicBezTo>
                <a:cubicBezTo>
                  <a:pt x="14681" y="143642"/>
                  <a:pt x="18063" y="139696"/>
                  <a:pt x="21740" y="136118"/>
                </a:cubicBezTo>
                <a:cubicBezTo>
                  <a:pt x="22769" y="137147"/>
                  <a:pt x="23921" y="138054"/>
                  <a:pt x="25318" y="138618"/>
                </a:cubicBezTo>
                <a:cubicBezTo>
                  <a:pt x="26494" y="139083"/>
                  <a:pt x="27646" y="139304"/>
                  <a:pt x="28798" y="139304"/>
                </a:cubicBezTo>
                <a:cubicBezTo>
                  <a:pt x="32230" y="139304"/>
                  <a:pt x="35489" y="137539"/>
                  <a:pt x="37867" y="136044"/>
                </a:cubicBezTo>
                <a:cubicBezTo>
                  <a:pt x="39215" y="135186"/>
                  <a:pt x="40538" y="134280"/>
                  <a:pt x="41861" y="133324"/>
                </a:cubicBezTo>
                <a:close/>
                <a:moveTo>
                  <a:pt x="165040" y="0"/>
                </a:moveTo>
                <a:cubicBezTo>
                  <a:pt x="151813" y="0"/>
                  <a:pt x="138854" y="6631"/>
                  <a:pt x="131122" y="17373"/>
                </a:cubicBezTo>
                <a:cubicBezTo>
                  <a:pt x="128819" y="15853"/>
                  <a:pt x="126196" y="14873"/>
                  <a:pt x="123574" y="14750"/>
                </a:cubicBezTo>
                <a:cubicBezTo>
                  <a:pt x="123480" y="14747"/>
                  <a:pt x="123387" y="14745"/>
                  <a:pt x="123294" y="14745"/>
                </a:cubicBezTo>
                <a:cubicBezTo>
                  <a:pt x="120001" y="14745"/>
                  <a:pt x="117488" y="16832"/>
                  <a:pt x="115461" y="18525"/>
                </a:cubicBezTo>
                <a:lnTo>
                  <a:pt x="114996" y="18917"/>
                </a:lnTo>
                <a:cubicBezTo>
                  <a:pt x="111957" y="21417"/>
                  <a:pt x="108942" y="24137"/>
                  <a:pt x="106050" y="26980"/>
                </a:cubicBezTo>
                <a:cubicBezTo>
                  <a:pt x="102937" y="30068"/>
                  <a:pt x="99923" y="33328"/>
                  <a:pt x="97104" y="36686"/>
                </a:cubicBezTo>
                <a:cubicBezTo>
                  <a:pt x="95413" y="38695"/>
                  <a:pt x="93747" y="40877"/>
                  <a:pt x="93354" y="43671"/>
                </a:cubicBezTo>
                <a:cubicBezTo>
                  <a:pt x="92815" y="47371"/>
                  <a:pt x="94702" y="50656"/>
                  <a:pt x="96614" y="53180"/>
                </a:cubicBezTo>
                <a:cubicBezTo>
                  <a:pt x="90144" y="61194"/>
                  <a:pt x="82693" y="68596"/>
                  <a:pt x="75487" y="75777"/>
                </a:cubicBezTo>
                <a:lnTo>
                  <a:pt x="53748" y="97418"/>
                </a:lnTo>
                <a:cubicBezTo>
                  <a:pt x="51493" y="95972"/>
                  <a:pt x="48920" y="95041"/>
                  <a:pt x="46371" y="94943"/>
                </a:cubicBezTo>
                <a:cubicBezTo>
                  <a:pt x="46260" y="94938"/>
                  <a:pt x="46150" y="94936"/>
                  <a:pt x="46041" y="94936"/>
                </a:cubicBezTo>
                <a:cubicBezTo>
                  <a:pt x="42794" y="94936"/>
                  <a:pt x="40274" y="97009"/>
                  <a:pt x="38259" y="98693"/>
                </a:cubicBezTo>
                <a:lnTo>
                  <a:pt x="37793" y="99085"/>
                </a:lnTo>
                <a:cubicBezTo>
                  <a:pt x="34754" y="101585"/>
                  <a:pt x="31739" y="104305"/>
                  <a:pt x="28847" y="107148"/>
                </a:cubicBezTo>
                <a:cubicBezTo>
                  <a:pt x="25735" y="110236"/>
                  <a:pt x="22720" y="113496"/>
                  <a:pt x="19902" y="116854"/>
                </a:cubicBezTo>
                <a:cubicBezTo>
                  <a:pt x="18210" y="118864"/>
                  <a:pt x="16544" y="121045"/>
                  <a:pt x="16152" y="123839"/>
                </a:cubicBezTo>
                <a:cubicBezTo>
                  <a:pt x="15637" y="127344"/>
                  <a:pt x="17304" y="130481"/>
                  <a:pt x="19117" y="132956"/>
                </a:cubicBezTo>
                <a:cubicBezTo>
                  <a:pt x="15171" y="136779"/>
                  <a:pt x="11544" y="140970"/>
                  <a:pt x="8358" y="145407"/>
                </a:cubicBezTo>
                <a:cubicBezTo>
                  <a:pt x="5956" y="148764"/>
                  <a:pt x="2991" y="153298"/>
                  <a:pt x="1618" y="158592"/>
                </a:cubicBezTo>
                <a:cubicBezTo>
                  <a:pt x="0" y="164719"/>
                  <a:pt x="589" y="171729"/>
                  <a:pt x="3236" y="178371"/>
                </a:cubicBezTo>
                <a:cubicBezTo>
                  <a:pt x="5441" y="183885"/>
                  <a:pt x="8971" y="189204"/>
                  <a:pt x="14069" y="194620"/>
                </a:cubicBezTo>
                <a:cubicBezTo>
                  <a:pt x="22279" y="203394"/>
                  <a:pt x="31323" y="208370"/>
                  <a:pt x="40170" y="209056"/>
                </a:cubicBezTo>
                <a:cubicBezTo>
                  <a:pt x="40906" y="209105"/>
                  <a:pt x="41641" y="209129"/>
                  <a:pt x="42352" y="209129"/>
                </a:cubicBezTo>
                <a:cubicBezTo>
                  <a:pt x="50243" y="209129"/>
                  <a:pt x="57179" y="205943"/>
                  <a:pt x="61763" y="203149"/>
                </a:cubicBezTo>
                <a:cubicBezTo>
                  <a:pt x="67988" y="199326"/>
                  <a:pt x="73380" y="194130"/>
                  <a:pt x="77963" y="189473"/>
                </a:cubicBezTo>
                <a:cubicBezTo>
                  <a:pt x="80169" y="190944"/>
                  <a:pt x="82718" y="191704"/>
                  <a:pt x="85193" y="191704"/>
                </a:cubicBezTo>
                <a:cubicBezTo>
                  <a:pt x="86296" y="191704"/>
                  <a:pt x="87399" y="191557"/>
                  <a:pt x="88453" y="191238"/>
                </a:cubicBezTo>
                <a:cubicBezTo>
                  <a:pt x="91859" y="190209"/>
                  <a:pt x="94433" y="187635"/>
                  <a:pt x="96492" y="185576"/>
                </a:cubicBezTo>
                <a:lnTo>
                  <a:pt x="106834" y="175234"/>
                </a:lnTo>
                <a:cubicBezTo>
                  <a:pt x="109996" y="172048"/>
                  <a:pt x="113354" y="168273"/>
                  <a:pt x="113157" y="163470"/>
                </a:cubicBezTo>
                <a:cubicBezTo>
                  <a:pt x="113059" y="160798"/>
                  <a:pt x="111785" y="158445"/>
                  <a:pt x="110829" y="156926"/>
                </a:cubicBezTo>
                <a:cubicBezTo>
                  <a:pt x="110682" y="156681"/>
                  <a:pt x="110535" y="156435"/>
                  <a:pt x="110363" y="156190"/>
                </a:cubicBezTo>
                <a:cubicBezTo>
                  <a:pt x="125878" y="141240"/>
                  <a:pt x="140999" y="125505"/>
                  <a:pt x="155337" y="109428"/>
                </a:cubicBezTo>
                <a:cubicBezTo>
                  <a:pt x="157518" y="110825"/>
                  <a:pt x="159969" y="111535"/>
                  <a:pt x="162396" y="111535"/>
                </a:cubicBezTo>
                <a:cubicBezTo>
                  <a:pt x="163498" y="111535"/>
                  <a:pt x="164601" y="111388"/>
                  <a:pt x="165655" y="111070"/>
                </a:cubicBezTo>
                <a:cubicBezTo>
                  <a:pt x="169062" y="110040"/>
                  <a:pt x="171635" y="107467"/>
                  <a:pt x="173694" y="105408"/>
                </a:cubicBezTo>
                <a:lnTo>
                  <a:pt x="184037" y="95041"/>
                </a:lnTo>
                <a:cubicBezTo>
                  <a:pt x="187198" y="91879"/>
                  <a:pt x="190556" y="88105"/>
                  <a:pt x="190360" y="83301"/>
                </a:cubicBezTo>
                <a:cubicBezTo>
                  <a:pt x="190262" y="80630"/>
                  <a:pt x="188988" y="78277"/>
                  <a:pt x="188032" y="76757"/>
                </a:cubicBezTo>
                <a:cubicBezTo>
                  <a:pt x="187615" y="76047"/>
                  <a:pt x="187149" y="75409"/>
                  <a:pt x="186708" y="74797"/>
                </a:cubicBezTo>
                <a:cubicBezTo>
                  <a:pt x="191389" y="69797"/>
                  <a:pt x="196218" y="64430"/>
                  <a:pt x="199870" y="58302"/>
                </a:cubicBezTo>
                <a:cubicBezTo>
                  <a:pt x="204183" y="51023"/>
                  <a:pt x="206242" y="43524"/>
                  <a:pt x="205874" y="36563"/>
                </a:cubicBezTo>
                <a:cubicBezTo>
                  <a:pt x="205629" y="32053"/>
                  <a:pt x="204355" y="27470"/>
                  <a:pt x="202100" y="22961"/>
                </a:cubicBezTo>
                <a:cubicBezTo>
                  <a:pt x="195580" y="9922"/>
                  <a:pt x="181954" y="927"/>
                  <a:pt x="167371" y="70"/>
                </a:cubicBezTo>
                <a:cubicBezTo>
                  <a:pt x="166594" y="23"/>
                  <a:pt x="165816" y="0"/>
                  <a:pt x="16504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9" name="Google Shape;2499;p57"/>
          <p:cNvGrpSpPr/>
          <p:nvPr/>
        </p:nvGrpSpPr>
        <p:grpSpPr>
          <a:xfrm>
            <a:off x="1437068" y="3347604"/>
            <a:ext cx="585357" cy="550409"/>
            <a:chOff x="1136700" y="370625"/>
            <a:chExt cx="5287775" cy="4972075"/>
          </a:xfrm>
        </p:grpSpPr>
        <p:sp>
          <p:nvSpPr>
            <p:cNvPr id="2500" name="Google Shape;2500;p57"/>
            <p:cNvSpPr/>
            <p:nvPr/>
          </p:nvSpPr>
          <p:spPr>
            <a:xfrm>
              <a:off x="1136700" y="370625"/>
              <a:ext cx="5287775" cy="4972075"/>
            </a:xfrm>
            <a:custGeom>
              <a:avLst/>
              <a:gdLst/>
              <a:ahLst/>
              <a:cxnLst/>
              <a:rect l="l" t="t" r="r" b="b"/>
              <a:pathLst>
                <a:path w="211511" h="198883" extrusionOk="0">
                  <a:moveTo>
                    <a:pt x="74850" y="9675"/>
                  </a:moveTo>
                  <a:lnTo>
                    <a:pt x="74850" y="9675"/>
                  </a:lnTo>
                  <a:cubicBezTo>
                    <a:pt x="64140" y="27370"/>
                    <a:pt x="59581" y="48938"/>
                    <a:pt x="62351" y="69452"/>
                  </a:cubicBezTo>
                  <a:cubicBezTo>
                    <a:pt x="58723" y="69917"/>
                    <a:pt x="55169" y="70653"/>
                    <a:pt x="51689" y="71682"/>
                  </a:cubicBezTo>
                  <a:cubicBezTo>
                    <a:pt x="46567" y="52149"/>
                    <a:pt x="51101" y="30189"/>
                    <a:pt x="63576" y="14307"/>
                  </a:cubicBezTo>
                  <a:cubicBezTo>
                    <a:pt x="63772" y="14037"/>
                    <a:pt x="63895" y="13743"/>
                    <a:pt x="63968" y="13425"/>
                  </a:cubicBezTo>
                  <a:cubicBezTo>
                    <a:pt x="67522" y="12028"/>
                    <a:pt x="71174" y="10778"/>
                    <a:pt x="74850" y="9675"/>
                  </a:cubicBezTo>
                  <a:close/>
                  <a:moveTo>
                    <a:pt x="57057" y="16366"/>
                  </a:moveTo>
                  <a:lnTo>
                    <a:pt x="57057" y="16366"/>
                  </a:lnTo>
                  <a:cubicBezTo>
                    <a:pt x="46297" y="32787"/>
                    <a:pt x="42719" y="53962"/>
                    <a:pt x="47768" y="72957"/>
                  </a:cubicBezTo>
                  <a:cubicBezTo>
                    <a:pt x="47792" y="72957"/>
                    <a:pt x="47792" y="72957"/>
                    <a:pt x="47792" y="72981"/>
                  </a:cubicBezTo>
                  <a:cubicBezTo>
                    <a:pt x="47204" y="73177"/>
                    <a:pt x="46616" y="73398"/>
                    <a:pt x="46028" y="73643"/>
                  </a:cubicBezTo>
                  <a:cubicBezTo>
                    <a:pt x="46003" y="73618"/>
                    <a:pt x="46003" y="73618"/>
                    <a:pt x="45979" y="73594"/>
                  </a:cubicBezTo>
                  <a:cubicBezTo>
                    <a:pt x="35366" y="65016"/>
                    <a:pt x="25538" y="55408"/>
                    <a:pt x="16715" y="44992"/>
                  </a:cubicBezTo>
                  <a:cubicBezTo>
                    <a:pt x="28161" y="32958"/>
                    <a:pt x="41959" y="23277"/>
                    <a:pt x="57057" y="16366"/>
                  </a:cubicBezTo>
                  <a:close/>
                  <a:moveTo>
                    <a:pt x="194477" y="52222"/>
                  </a:moveTo>
                  <a:cubicBezTo>
                    <a:pt x="199208" y="62075"/>
                    <a:pt x="203006" y="73006"/>
                    <a:pt x="206781" y="84623"/>
                  </a:cubicBezTo>
                  <a:cubicBezTo>
                    <a:pt x="199036" y="88667"/>
                    <a:pt x="191120" y="92294"/>
                    <a:pt x="183056" y="95456"/>
                  </a:cubicBezTo>
                  <a:cubicBezTo>
                    <a:pt x="187419" y="88985"/>
                    <a:pt x="189845" y="81020"/>
                    <a:pt x="191193" y="74697"/>
                  </a:cubicBezTo>
                  <a:cubicBezTo>
                    <a:pt x="192737" y="67369"/>
                    <a:pt x="194208" y="59722"/>
                    <a:pt x="194477" y="52222"/>
                  </a:cubicBezTo>
                  <a:close/>
                  <a:moveTo>
                    <a:pt x="173473" y="23449"/>
                  </a:moveTo>
                  <a:cubicBezTo>
                    <a:pt x="180238" y="29257"/>
                    <a:pt x="185605" y="36193"/>
                    <a:pt x="190139" y="43963"/>
                  </a:cubicBezTo>
                  <a:cubicBezTo>
                    <a:pt x="191193" y="53521"/>
                    <a:pt x="189257" y="63962"/>
                    <a:pt x="187174" y="73839"/>
                  </a:cubicBezTo>
                  <a:cubicBezTo>
                    <a:pt x="185507" y="81755"/>
                    <a:pt x="182051" y="92367"/>
                    <a:pt x="175066" y="98397"/>
                  </a:cubicBezTo>
                  <a:cubicBezTo>
                    <a:pt x="169944" y="100186"/>
                    <a:pt x="164773" y="101803"/>
                    <a:pt x="159528" y="103225"/>
                  </a:cubicBezTo>
                  <a:cubicBezTo>
                    <a:pt x="163621" y="98764"/>
                    <a:pt x="166880" y="94108"/>
                    <a:pt x="169233" y="89353"/>
                  </a:cubicBezTo>
                  <a:cubicBezTo>
                    <a:pt x="172714" y="82319"/>
                    <a:pt x="174478" y="74525"/>
                    <a:pt x="175728" y="67834"/>
                  </a:cubicBezTo>
                  <a:cubicBezTo>
                    <a:pt x="177052" y="60923"/>
                    <a:pt x="178302" y="52737"/>
                    <a:pt x="177640" y="44551"/>
                  </a:cubicBezTo>
                  <a:cubicBezTo>
                    <a:pt x="177199" y="39159"/>
                    <a:pt x="175949" y="33890"/>
                    <a:pt x="174748" y="28792"/>
                  </a:cubicBezTo>
                  <a:lnTo>
                    <a:pt x="173473" y="23449"/>
                  </a:lnTo>
                  <a:close/>
                  <a:moveTo>
                    <a:pt x="112561" y="4117"/>
                  </a:moveTo>
                  <a:cubicBezTo>
                    <a:pt x="117302" y="4117"/>
                    <a:pt x="122043" y="4381"/>
                    <a:pt x="126760" y="4920"/>
                  </a:cubicBezTo>
                  <a:cubicBezTo>
                    <a:pt x="143254" y="6807"/>
                    <a:pt x="157641" y="11881"/>
                    <a:pt x="168645" y="19650"/>
                  </a:cubicBezTo>
                  <a:cubicBezTo>
                    <a:pt x="168547" y="19969"/>
                    <a:pt x="168523" y="20312"/>
                    <a:pt x="168621" y="20655"/>
                  </a:cubicBezTo>
                  <a:lnTo>
                    <a:pt x="170753" y="29723"/>
                  </a:lnTo>
                  <a:cubicBezTo>
                    <a:pt x="171929" y="34674"/>
                    <a:pt x="173130" y="39796"/>
                    <a:pt x="173547" y="44894"/>
                  </a:cubicBezTo>
                  <a:cubicBezTo>
                    <a:pt x="174160" y="52590"/>
                    <a:pt x="172959" y="60408"/>
                    <a:pt x="171709" y="67074"/>
                  </a:cubicBezTo>
                  <a:cubicBezTo>
                    <a:pt x="170434" y="73814"/>
                    <a:pt x="168792" y="80971"/>
                    <a:pt x="165557" y="87539"/>
                  </a:cubicBezTo>
                  <a:cubicBezTo>
                    <a:pt x="162567" y="93617"/>
                    <a:pt x="157935" y="99524"/>
                    <a:pt x="151832" y="105137"/>
                  </a:cubicBezTo>
                  <a:cubicBezTo>
                    <a:pt x="151808" y="105161"/>
                    <a:pt x="151783" y="105186"/>
                    <a:pt x="151759" y="105210"/>
                  </a:cubicBezTo>
                  <a:cubicBezTo>
                    <a:pt x="145362" y="106730"/>
                    <a:pt x="138867" y="107980"/>
                    <a:pt x="132299" y="108960"/>
                  </a:cubicBezTo>
                  <a:cubicBezTo>
                    <a:pt x="131122" y="105406"/>
                    <a:pt x="129652" y="101950"/>
                    <a:pt x="127862" y="98666"/>
                  </a:cubicBezTo>
                  <a:cubicBezTo>
                    <a:pt x="122912" y="89524"/>
                    <a:pt x="115804" y="82074"/>
                    <a:pt x="107349" y="77123"/>
                  </a:cubicBezTo>
                  <a:cubicBezTo>
                    <a:pt x="98575" y="72025"/>
                    <a:pt x="86369" y="69084"/>
                    <a:pt x="72987" y="68839"/>
                  </a:cubicBezTo>
                  <a:cubicBezTo>
                    <a:pt x="72537" y="68829"/>
                    <a:pt x="72088" y="68824"/>
                    <a:pt x="71639" y="68824"/>
                  </a:cubicBezTo>
                  <a:cubicBezTo>
                    <a:pt x="69891" y="68824"/>
                    <a:pt x="68155" y="68899"/>
                    <a:pt x="66419" y="69035"/>
                  </a:cubicBezTo>
                  <a:cubicBezTo>
                    <a:pt x="66419" y="68986"/>
                    <a:pt x="66419" y="68962"/>
                    <a:pt x="66419" y="68937"/>
                  </a:cubicBezTo>
                  <a:cubicBezTo>
                    <a:pt x="63600" y="48178"/>
                    <a:pt x="68649" y="26243"/>
                    <a:pt x="80266" y="8793"/>
                  </a:cubicBezTo>
                  <a:cubicBezTo>
                    <a:pt x="80389" y="8572"/>
                    <a:pt x="80487" y="8351"/>
                    <a:pt x="80536" y="8106"/>
                  </a:cubicBezTo>
                  <a:cubicBezTo>
                    <a:pt x="91005" y="5485"/>
                    <a:pt x="101781" y="4117"/>
                    <a:pt x="112561" y="4117"/>
                  </a:cubicBezTo>
                  <a:close/>
                  <a:moveTo>
                    <a:pt x="72914" y="72932"/>
                  </a:moveTo>
                  <a:cubicBezTo>
                    <a:pt x="85609" y="73153"/>
                    <a:pt x="97104" y="75898"/>
                    <a:pt x="105265" y="80677"/>
                  </a:cubicBezTo>
                  <a:cubicBezTo>
                    <a:pt x="105388" y="80726"/>
                    <a:pt x="105486" y="80799"/>
                    <a:pt x="105584" y="80873"/>
                  </a:cubicBezTo>
                  <a:cubicBezTo>
                    <a:pt x="103182" y="82466"/>
                    <a:pt x="101148" y="84990"/>
                    <a:pt x="99751" y="88201"/>
                  </a:cubicBezTo>
                  <a:cubicBezTo>
                    <a:pt x="98525" y="90995"/>
                    <a:pt x="97888" y="93936"/>
                    <a:pt x="97276" y="96779"/>
                  </a:cubicBezTo>
                  <a:cubicBezTo>
                    <a:pt x="97128" y="97465"/>
                    <a:pt x="96981" y="98127"/>
                    <a:pt x="96834" y="98789"/>
                  </a:cubicBezTo>
                  <a:cubicBezTo>
                    <a:pt x="95413" y="104965"/>
                    <a:pt x="93526" y="109940"/>
                    <a:pt x="91026" y="114009"/>
                  </a:cubicBezTo>
                  <a:cubicBezTo>
                    <a:pt x="88158" y="118665"/>
                    <a:pt x="84408" y="122219"/>
                    <a:pt x="80168" y="124278"/>
                  </a:cubicBezTo>
                  <a:cubicBezTo>
                    <a:pt x="76247" y="105480"/>
                    <a:pt x="69287" y="88691"/>
                    <a:pt x="59360" y="74059"/>
                  </a:cubicBezTo>
                  <a:cubicBezTo>
                    <a:pt x="63404" y="73324"/>
                    <a:pt x="67522" y="72932"/>
                    <a:pt x="71688" y="72932"/>
                  </a:cubicBezTo>
                  <a:close/>
                  <a:moveTo>
                    <a:pt x="55047" y="75015"/>
                  </a:moveTo>
                  <a:cubicBezTo>
                    <a:pt x="65267" y="89671"/>
                    <a:pt x="72375" y="106632"/>
                    <a:pt x="76296" y="125724"/>
                  </a:cubicBezTo>
                  <a:cubicBezTo>
                    <a:pt x="74491" y="126195"/>
                    <a:pt x="72627" y="126435"/>
                    <a:pt x="70764" y="126435"/>
                  </a:cubicBezTo>
                  <a:cubicBezTo>
                    <a:pt x="68656" y="126435"/>
                    <a:pt x="66549" y="126128"/>
                    <a:pt x="64532" y="125503"/>
                  </a:cubicBezTo>
                  <a:cubicBezTo>
                    <a:pt x="58748" y="123714"/>
                    <a:pt x="53920" y="119548"/>
                    <a:pt x="49581" y="115308"/>
                  </a:cubicBezTo>
                  <a:cubicBezTo>
                    <a:pt x="48797" y="114548"/>
                    <a:pt x="48013" y="113764"/>
                    <a:pt x="47229" y="113004"/>
                  </a:cubicBezTo>
                  <a:cubicBezTo>
                    <a:pt x="43430" y="109205"/>
                    <a:pt x="39484" y="105284"/>
                    <a:pt x="34729" y="102416"/>
                  </a:cubicBezTo>
                  <a:cubicBezTo>
                    <a:pt x="30329" y="99763"/>
                    <a:pt x="25739" y="98420"/>
                    <a:pt x="21427" y="98420"/>
                  </a:cubicBezTo>
                  <a:cubicBezTo>
                    <a:pt x="20839" y="98420"/>
                    <a:pt x="20257" y="98445"/>
                    <a:pt x="19681" y="98495"/>
                  </a:cubicBezTo>
                  <a:cubicBezTo>
                    <a:pt x="24852" y="91755"/>
                    <a:pt x="31273" y="86044"/>
                    <a:pt x="38577" y="81755"/>
                  </a:cubicBezTo>
                  <a:cubicBezTo>
                    <a:pt x="43724" y="78765"/>
                    <a:pt x="49263" y="76510"/>
                    <a:pt x="55047" y="75015"/>
                  </a:cubicBezTo>
                  <a:close/>
                  <a:moveTo>
                    <a:pt x="109481" y="83446"/>
                  </a:moveTo>
                  <a:cubicBezTo>
                    <a:pt x="115461" y="87858"/>
                    <a:pt x="120510" y="93715"/>
                    <a:pt x="124260" y="100627"/>
                  </a:cubicBezTo>
                  <a:cubicBezTo>
                    <a:pt x="125926" y="103691"/>
                    <a:pt x="127323" y="106926"/>
                    <a:pt x="128402" y="110234"/>
                  </a:cubicBezTo>
                  <a:cubicBezTo>
                    <a:pt x="118672" y="120798"/>
                    <a:pt x="105167" y="129008"/>
                    <a:pt x="89335" y="133983"/>
                  </a:cubicBezTo>
                  <a:cubicBezTo>
                    <a:pt x="87031" y="134719"/>
                    <a:pt x="84654" y="135380"/>
                    <a:pt x="82203" y="135993"/>
                  </a:cubicBezTo>
                  <a:cubicBezTo>
                    <a:pt x="81860" y="133420"/>
                    <a:pt x="81443" y="130920"/>
                    <a:pt x="80977" y="128420"/>
                  </a:cubicBezTo>
                  <a:cubicBezTo>
                    <a:pt x="81075" y="128371"/>
                    <a:pt x="81173" y="128346"/>
                    <a:pt x="81271" y="128297"/>
                  </a:cubicBezTo>
                  <a:cubicBezTo>
                    <a:pt x="86492" y="125944"/>
                    <a:pt x="91075" y="121753"/>
                    <a:pt x="94506" y="116141"/>
                  </a:cubicBezTo>
                  <a:cubicBezTo>
                    <a:pt x="97251" y="111705"/>
                    <a:pt x="99310" y="106313"/>
                    <a:pt x="100829" y="99696"/>
                  </a:cubicBezTo>
                  <a:cubicBezTo>
                    <a:pt x="100976" y="99034"/>
                    <a:pt x="101123" y="98348"/>
                    <a:pt x="101270" y="97661"/>
                  </a:cubicBezTo>
                  <a:cubicBezTo>
                    <a:pt x="101883" y="94892"/>
                    <a:pt x="102447" y="92269"/>
                    <a:pt x="103501" y="89843"/>
                  </a:cubicBezTo>
                  <a:cubicBezTo>
                    <a:pt x="104310" y="87980"/>
                    <a:pt x="106172" y="84672"/>
                    <a:pt x="109481" y="83446"/>
                  </a:cubicBezTo>
                  <a:close/>
                  <a:moveTo>
                    <a:pt x="21425" y="102536"/>
                  </a:moveTo>
                  <a:cubicBezTo>
                    <a:pt x="25003" y="102536"/>
                    <a:pt x="28912" y="103690"/>
                    <a:pt x="32597" y="105921"/>
                  </a:cubicBezTo>
                  <a:cubicBezTo>
                    <a:pt x="36935" y="108543"/>
                    <a:pt x="40709" y="112293"/>
                    <a:pt x="44337" y="115896"/>
                  </a:cubicBezTo>
                  <a:cubicBezTo>
                    <a:pt x="45121" y="116680"/>
                    <a:pt x="45930" y="117489"/>
                    <a:pt x="46714" y="118249"/>
                  </a:cubicBezTo>
                  <a:cubicBezTo>
                    <a:pt x="51420" y="122856"/>
                    <a:pt x="56714" y="127366"/>
                    <a:pt x="63331" y="129425"/>
                  </a:cubicBezTo>
                  <a:cubicBezTo>
                    <a:pt x="65733" y="130160"/>
                    <a:pt x="68257" y="130528"/>
                    <a:pt x="70782" y="130528"/>
                  </a:cubicBezTo>
                  <a:cubicBezTo>
                    <a:pt x="72889" y="130528"/>
                    <a:pt x="75022" y="130258"/>
                    <a:pt x="77056" y="129743"/>
                  </a:cubicBezTo>
                  <a:cubicBezTo>
                    <a:pt x="77472" y="132096"/>
                    <a:pt x="77865" y="134498"/>
                    <a:pt x="78183" y="136900"/>
                  </a:cubicBezTo>
                  <a:cubicBezTo>
                    <a:pt x="67767" y="139130"/>
                    <a:pt x="56223" y="140282"/>
                    <a:pt x="43185" y="140380"/>
                  </a:cubicBezTo>
                  <a:cubicBezTo>
                    <a:pt x="42501" y="140386"/>
                    <a:pt x="41824" y="140389"/>
                    <a:pt x="41152" y="140389"/>
                  </a:cubicBezTo>
                  <a:cubicBezTo>
                    <a:pt x="27545" y="140389"/>
                    <a:pt x="16364" y="139202"/>
                    <a:pt x="6274" y="136679"/>
                  </a:cubicBezTo>
                  <a:cubicBezTo>
                    <a:pt x="6299" y="132219"/>
                    <a:pt x="6863" y="127685"/>
                    <a:pt x="7917" y="123199"/>
                  </a:cubicBezTo>
                  <a:cubicBezTo>
                    <a:pt x="8627" y="120185"/>
                    <a:pt x="9583" y="117195"/>
                    <a:pt x="10735" y="114278"/>
                  </a:cubicBezTo>
                  <a:cubicBezTo>
                    <a:pt x="12230" y="110504"/>
                    <a:pt x="14093" y="106877"/>
                    <a:pt x="16225" y="103470"/>
                  </a:cubicBezTo>
                  <a:cubicBezTo>
                    <a:pt x="17819" y="102844"/>
                    <a:pt x="19578" y="102536"/>
                    <a:pt x="21425" y="102536"/>
                  </a:cubicBezTo>
                  <a:close/>
                  <a:moveTo>
                    <a:pt x="129701" y="114817"/>
                  </a:moveTo>
                  <a:cubicBezTo>
                    <a:pt x="130706" y="118959"/>
                    <a:pt x="131245" y="123224"/>
                    <a:pt x="131318" y="127513"/>
                  </a:cubicBezTo>
                  <a:cubicBezTo>
                    <a:pt x="131563" y="140846"/>
                    <a:pt x="127372" y="154791"/>
                    <a:pt x="119456" y="166825"/>
                  </a:cubicBezTo>
                  <a:cubicBezTo>
                    <a:pt x="118917" y="167658"/>
                    <a:pt x="118353" y="168492"/>
                    <a:pt x="117765" y="169300"/>
                  </a:cubicBezTo>
                  <a:cubicBezTo>
                    <a:pt x="114309" y="168982"/>
                    <a:pt x="110951" y="167438"/>
                    <a:pt x="108476" y="164962"/>
                  </a:cubicBezTo>
                  <a:cubicBezTo>
                    <a:pt x="106760" y="163271"/>
                    <a:pt x="105461" y="161164"/>
                    <a:pt x="104089" y="158933"/>
                  </a:cubicBezTo>
                  <a:cubicBezTo>
                    <a:pt x="102839" y="156899"/>
                    <a:pt x="101565" y="154816"/>
                    <a:pt x="99898" y="152953"/>
                  </a:cubicBezTo>
                  <a:cubicBezTo>
                    <a:pt x="95805" y="148370"/>
                    <a:pt x="89653" y="145723"/>
                    <a:pt x="83257" y="145453"/>
                  </a:cubicBezTo>
                  <a:cubicBezTo>
                    <a:pt x="83109" y="143640"/>
                    <a:pt x="82938" y="141851"/>
                    <a:pt x="82717" y="140086"/>
                  </a:cubicBezTo>
                  <a:cubicBezTo>
                    <a:pt x="85413" y="139424"/>
                    <a:pt x="88011" y="138714"/>
                    <a:pt x="90560" y="137905"/>
                  </a:cubicBezTo>
                  <a:cubicBezTo>
                    <a:pt x="106172" y="133003"/>
                    <a:pt x="119628" y="125038"/>
                    <a:pt x="129701" y="114817"/>
                  </a:cubicBezTo>
                  <a:close/>
                  <a:moveTo>
                    <a:pt x="6373" y="140919"/>
                  </a:moveTo>
                  <a:lnTo>
                    <a:pt x="6373" y="140919"/>
                  </a:lnTo>
                  <a:cubicBezTo>
                    <a:pt x="16519" y="143346"/>
                    <a:pt x="27695" y="144498"/>
                    <a:pt x="41150" y="144498"/>
                  </a:cubicBezTo>
                  <a:lnTo>
                    <a:pt x="43209" y="144498"/>
                  </a:lnTo>
                  <a:cubicBezTo>
                    <a:pt x="56370" y="144375"/>
                    <a:pt x="68086" y="143223"/>
                    <a:pt x="78698" y="140993"/>
                  </a:cubicBezTo>
                  <a:cubicBezTo>
                    <a:pt x="78869" y="142512"/>
                    <a:pt x="79017" y="144056"/>
                    <a:pt x="79164" y="145625"/>
                  </a:cubicBezTo>
                  <a:cubicBezTo>
                    <a:pt x="77816" y="145772"/>
                    <a:pt x="76492" y="146042"/>
                    <a:pt x="75169" y="146434"/>
                  </a:cubicBezTo>
                  <a:cubicBezTo>
                    <a:pt x="67081" y="148787"/>
                    <a:pt x="59973" y="155208"/>
                    <a:pt x="56174" y="163614"/>
                  </a:cubicBezTo>
                  <a:cubicBezTo>
                    <a:pt x="55415" y="165330"/>
                    <a:pt x="54753" y="167119"/>
                    <a:pt x="54140" y="168835"/>
                  </a:cubicBezTo>
                  <a:cubicBezTo>
                    <a:pt x="52915" y="172217"/>
                    <a:pt x="51763" y="175428"/>
                    <a:pt x="49680" y="178001"/>
                  </a:cubicBezTo>
                  <a:cubicBezTo>
                    <a:pt x="46322" y="182217"/>
                    <a:pt x="40905" y="184300"/>
                    <a:pt x="35906" y="185721"/>
                  </a:cubicBezTo>
                  <a:cubicBezTo>
                    <a:pt x="26911" y="180795"/>
                    <a:pt x="19656" y="174349"/>
                    <a:pt x="14705" y="166825"/>
                  </a:cubicBezTo>
                  <a:cubicBezTo>
                    <a:pt x="9779" y="159301"/>
                    <a:pt x="6936" y="150331"/>
                    <a:pt x="6373" y="140919"/>
                  </a:cubicBezTo>
                  <a:close/>
                  <a:moveTo>
                    <a:pt x="83575" y="149571"/>
                  </a:moveTo>
                  <a:cubicBezTo>
                    <a:pt x="88697" y="149890"/>
                    <a:pt x="93575" y="152046"/>
                    <a:pt x="96834" y="155698"/>
                  </a:cubicBezTo>
                  <a:cubicBezTo>
                    <a:pt x="98256" y="157291"/>
                    <a:pt x="99408" y="159129"/>
                    <a:pt x="100609" y="161090"/>
                  </a:cubicBezTo>
                  <a:cubicBezTo>
                    <a:pt x="102055" y="163418"/>
                    <a:pt x="103525" y="165820"/>
                    <a:pt x="105584" y="167879"/>
                  </a:cubicBezTo>
                  <a:cubicBezTo>
                    <a:pt x="108133" y="170403"/>
                    <a:pt x="111442" y="172193"/>
                    <a:pt x="114946" y="172977"/>
                  </a:cubicBezTo>
                  <a:cubicBezTo>
                    <a:pt x="108501" y="180893"/>
                    <a:pt x="100780" y="186873"/>
                    <a:pt x="92325" y="190476"/>
                  </a:cubicBezTo>
                  <a:cubicBezTo>
                    <a:pt x="88550" y="192094"/>
                    <a:pt x="84580" y="193246"/>
                    <a:pt x="80438" y="193956"/>
                  </a:cubicBezTo>
                  <a:cubicBezTo>
                    <a:pt x="82987" y="186604"/>
                    <a:pt x="83600" y="178883"/>
                    <a:pt x="83869" y="171580"/>
                  </a:cubicBezTo>
                  <a:cubicBezTo>
                    <a:pt x="84139" y="164007"/>
                    <a:pt x="84041" y="156678"/>
                    <a:pt x="83575" y="149571"/>
                  </a:cubicBezTo>
                  <a:close/>
                  <a:moveTo>
                    <a:pt x="79482" y="149718"/>
                  </a:moveTo>
                  <a:cubicBezTo>
                    <a:pt x="79923" y="156727"/>
                    <a:pt x="80046" y="163958"/>
                    <a:pt x="79776" y="171433"/>
                  </a:cubicBezTo>
                  <a:cubicBezTo>
                    <a:pt x="79507" y="179055"/>
                    <a:pt x="78845" y="187094"/>
                    <a:pt x="75855" y="194471"/>
                  </a:cubicBezTo>
                  <a:cubicBezTo>
                    <a:pt x="75855" y="194496"/>
                    <a:pt x="75855" y="194520"/>
                    <a:pt x="75830" y="194545"/>
                  </a:cubicBezTo>
                  <a:cubicBezTo>
                    <a:pt x="74014" y="194707"/>
                    <a:pt x="72176" y="194788"/>
                    <a:pt x="70321" y="194788"/>
                  </a:cubicBezTo>
                  <a:cubicBezTo>
                    <a:pt x="61235" y="194788"/>
                    <a:pt x="51755" y="192844"/>
                    <a:pt x="42596" y="188957"/>
                  </a:cubicBezTo>
                  <a:cubicBezTo>
                    <a:pt x="42131" y="188760"/>
                    <a:pt x="41641" y="188540"/>
                    <a:pt x="41175" y="188319"/>
                  </a:cubicBezTo>
                  <a:cubicBezTo>
                    <a:pt x="45415" y="186751"/>
                    <a:pt x="49802" y="184422"/>
                    <a:pt x="52890" y="180575"/>
                  </a:cubicBezTo>
                  <a:cubicBezTo>
                    <a:pt x="55390" y="177462"/>
                    <a:pt x="56714" y="173786"/>
                    <a:pt x="57988" y="170207"/>
                  </a:cubicBezTo>
                  <a:cubicBezTo>
                    <a:pt x="58625" y="168492"/>
                    <a:pt x="59213" y="166874"/>
                    <a:pt x="59924" y="165306"/>
                  </a:cubicBezTo>
                  <a:cubicBezTo>
                    <a:pt x="63233" y="157977"/>
                    <a:pt x="69360" y="152389"/>
                    <a:pt x="76321" y="150355"/>
                  </a:cubicBezTo>
                  <a:cubicBezTo>
                    <a:pt x="77350" y="150061"/>
                    <a:pt x="78404" y="149841"/>
                    <a:pt x="79482" y="149718"/>
                  </a:cubicBezTo>
                  <a:close/>
                  <a:moveTo>
                    <a:pt x="112608" y="0"/>
                  </a:moveTo>
                  <a:cubicBezTo>
                    <a:pt x="75214" y="0"/>
                    <a:pt x="37862" y="15989"/>
                    <a:pt x="12475" y="43521"/>
                  </a:cubicBezTo>
                  <a:cubicBezTo>
                    <a:pt x="11789" y="44281"/>
                    <a:pt x="11740" y="45433"/>
                    <a:pt x="12402" y="46217"/>
                  </a:cubicBezTo>
                  <a:cubicBezTo>
                    <a:pt x="21249" y="56830"/>
                    <a:pt x="31126" y="66658"/>
                    <a:pt x="41788" y="75456"/>
                  </a:cubicBezTo>
                  <a:cubicBezTo>
                    <a:pt x="39999" y="76314"/>
                    <a:pt x="38234" y="77221"/>
                    <a:pt x="36518" y="78226"/>
                  </a:cubicBezTo>
                  <a:cubicBezTo>
                    <a:pt x="23210" y="85995"/>
                    <a:pt x="12720" y="98250"/>
                    <a:pt x="6936" y="112759"/>
                  </a:cubicBezTo>
                  <a:cubicBezTo>
                    <a:pt x="5686" y="115847"/>
                    <a:pt x="4681" y="119058"/>
                    <a:pt x="3922" y="122268"/>
                  </a:cubicBezTo>
                  <a:cubicBezTo>
                    <a:pt x="0" y="138885"/>
                    <a:pt x="2672" y="155968"/>
                    <a:pt x="11274" y="169080"/>
                  </a:cubicBezTo>
                  <a:cubicBezTo>
                    <a:pt x="17843" y="179079"/>
                    <a:pt x="28112" y="187265"/>
                    <a:pt x="41003" y="192731"/>
                  </a:cubicBezTo>
                  <a:cubicBezTo>
                    <a:pt x="50660" y="196824"/>
                    <a:pt x="60659" y="198883"/>
                    <a:pt x="70316" y="198883"/>
                  </a:cubicBezTo>
                  <a:cubicBezTo>
                    <a:pt x="78624" y="198883"/>
                    <a:pt x="86663" y="197363"/>
                    <a:pt x="93918" y="194250"/>
                  </a:cubicBezTo>
                  <a:cubicBezTo>
                    <a:pt x="105216" y="189447"/>
                    <a:pt x="115240" y="180722"/>
                    <a:pt x="122887" y="169080"/>
                  </a:cubicBezTo>
                  <a:cubicBezTo>
                    <a:pt x="131245" y="156360"/>
                    <a:pt x="135681" y="141581"/>
                    <a:pt x="135436" y="127440"/>
                  </a:cubicBezTo>
                  <a:cubicBezTo>
                    <a:pt x="135338" y="122538"/>
                    <a:pt x="134676" y="117661"/>
                    <a:pt x="133450" y="112930"/>
                  </a:cubicBezTo>
                  <a:cubicBezTo>
                    <a:pt x="147984" y="110725"/>
                    <a:pt x="162199" y="107220"/>
                    <a:pt x="175998" y="102416"/>
                  </a:cubicBezTo>
                  <a:cubicBezTo>
                    <a:pt x="176390" y="102416"/>
                    <a:pt x="176782" y="102269"/>
                    <a:pt x="177125" y="102024"/>
                  </a:cubicBezTo>
                  <a:cubicBezTo>
                    <a:pt x="188473" y="98029"/>
                    <a:pt x="199526" y="93152"/>
                    <a:pt x="210212" y="87417"/>
                  </a:cubicBezTo>
                  <a:cubicBezTo>
                    <a:pt x="211094" y="86951"/>
                    <a:pt x="211511" y="85946"/>
                    <a:pt x="211192" y="84990"/>
                  </a:cubicBezTo>
                  <a:cubicBezTo>
                    <a:pt x="207393" y="73128"/>
                    <a:pt x="203202" y="60604"/>
                    <a:pt x="197565" y="49232"/>
                  </a:cubicBezTo>
                  <a:cubicBezTo>
                    <a:pt x="196438" y="46953"/>
                    <a:pt x="195262" y="44771"/>
                    <a:pt x="194061" y="42664"/>
                  </a:cubicBezTo>
                  <a:cubicBezTo>
                    <a:pt x="193987" y="42394"/>
                    <a:pt x="193840" y="42149"/>
                    <a:pt x="193669" y="41953"/>
                  </a:cubicBezTo>
                  <a:cubicBezTo>
                    <a:pt x="188154" y="32517"/>
                    <a:pt x="181904" y="24993"/>
                    <a:pt x="174699" y="19111"/>
                  </a:cubicBezTo>
                  <a:cubicBezTo>
                    <a:pt x="162714" y="9332"/>
                    <a:pt x="146293" y="3008"/>
                    <a:pt x="127225" y="827"/>
                  </a:cubicBezTo>
                  <a:cubicBezTo>
                    <a:pt x="122370" y="273"/>
                    <a:pt x="117489" y="0"/>
                    <a:pt x="11260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7"/>
            <p:cNvSpPr/>
            <p:nvPr/>
          </p:nvSpPr>
          <p:spPr>
            <a:xfrm>
              <a:off x="3312450" y="1293450"/>
              <a:ext cx="1518350" cy="684800"/>
            </a:xfrm>
            <a:custGeom>
              <a:avLst/>
              <a:gdLst/>
              <a:ahLst/>
              <a:cxnLst/>
              <a:rect l="l" t="t" r="r" b="b"/>
              <a:pathLst>
                <a:path w="60734" h="27392" extrusionOk="0">
                  <a:moveTo>
                    <a:pt x="19657" y="4084"/>
                  </a:moveTo>
                  <a:cubicBezTo>
                    <a:pt x="21422" y="4084"/>
                    <a:pt x="23113" y="4182"/>
                    <a:pt x="24706" y="4305"/>
                  </a:cubicBezTo>
                  <a:cubicBezTo>
                    <a:pt x="25441" y="4354"/>
                    <a:pt x="26176" y="4427"/>
                    <a:pt x="26887" y="4476"/>
                  </a:cubicBezTo>
                  <a:lnTo>
                    <a:pt x="18579" y="16608"/>
                  </a:lnTo>
                  <a:cubicBezTo>
                    <a:pt x="16569" y="12736"/>
                    <a:pt x="14755" y="8716"/>
                    <a:pt x="14142" y="4476"/>
                  </a:cubicBezTo>
                  <a:cubicBezTo>
                    <a:pt x="15981" y="4207"/>
                    <a:pt x="17843" y="4084"/>
                    <a:pt x="19657" y="4084"/>
                  </a:cubicBezTo>
                  <a:close/>
                  <a:moveTo>
                    <a:pt x="10123" y="5359"/>
                  </a:moveTo>
                  <a:cubicBezTo>
                    <a:pt x="10932" y="10309"/>
                    <a:pt x="13064" y="14917"/>
                    <a:pt x="15270" y="19108"/>
                  </a:cubicBezTo>
                  <a:cubicBezTo>
                    <a:pt x="13848" y="18618"/>
                    <a:pt x="12476" y="18103"/>
                    <a:pt x="11152" y="17539"/>
                  </a:cubicBezTo>
                  <a:cubicBezTo>
                    <a:pt x="9363" y="16780"/>
                    <a:pt x="7525" y="15922"/>
                    <a:pt x="6177" y="14623"/>
                  </a:cubicBezTo>
                  <a:cubicBezTo>
                    <a:pt x="4903" y="13373"/>
                    <a:pt x="4216" y="11829"/>
                    <a:pt x="4363" y="10456"/>
                  </a:cubicBezTo>
                  <a:cubicBezTo>
                    <a:pt x="4461" y="9304"/>
                    <a:pt x="5172" y="8128"/>
                    <a:pt x="6300" y="7246"/>
                  </a:cubicBezTo>
                  <a:cubicBezTo>
                    <a:pt x="7231" y="6461"/>
                    <a:pt x="8456" y="5873"/>
                    <a:pt x="10123" y="5359"/>
                  </a:cubicBezTo>
                  <a:close/>
                  <a:moveTo>
                    <a:pt x="32450" y="5138"/>
                  </a:moveTo>
                  <a:lnTo>
                    <a:pt x="32450" y="5138"/>
                  </a:lnTo>
                  <a:cubicBezTo>
                    <a:pt x="33161" y="5260"/>
                    <a:pt x="33872" y="5359"/>
                    <a:pt x="34583" y="5481"/>
                  </a:cubicBezTo>
                  <a:cubicBezTo>
                    <a:pt x="37646" y="5996"/>
                    <a:pt x="40734" y="6756"/>
                    <a:pt x="43700" y="7491"/>
                  </a:cubicBezTo>
                  <a:cubicBezTo>
                    <a:pt x="45318" y="7883"/>
                    <a:pt x="46960" y="8275"/>
                    <a:pt x="48626" y="8667"/>
                  </a:cubicBezTo>
                  <a:cubicBezTo>
                    <a:pt x="45734" y="12270"/>
                    <a:pt x="42671" y="15824"/>
                    <a:pt x="39534" y="19230"/>
                  </a:cubicBezTo>
                  <a:lnTo>
                    <a:pt x="32450" y="5138"/>
                  </a:lnTo>
                  <a:close/>
                  <a:moveTo>
                    <a:pt x="29362" y="8128"/>
                  </a:moveTo>
                  <a:lnTo>
                    <a:pt x="36911" y="23127"/>
                  </a:lnTo>
                  <a:cubicBezTo>
                    <a:pt x="31176" y="22809"/>
                    <a:pt x="25784" y="22000"/>
                    <a:pt x="20735" y="20726"/>
                  </a:cubicBezTo>
                  <a:lnTo>
                    <a:pt x="29362" y="8128"/>
                  </a:lnTo>
                  <a:close/>
                  <a:moveTo>
                    <a:pt x="52670" y="9844"/>
                  </a:moveTo>
                  <a:cubicBezTo>
                    <a:pt x="54802" y="10971"/>
                    <a:pt x="56518" y="12981"/>
                    <a:pt x="56371" y="15481"/>
                  </a:cubicBezTo>
                  <a:cubicBezTo>
                    <a:pt x="56175" y="18397"/>
                    <a:pt x="53626" y="20799"/>
                    <a:pt x="51175" y="21877"/>
                  </a:cubicBezTo>
                  <a:cubicBezTo>
                    <a:pt x="48632" y="23025"/>
                    <a:pt x="45736" y="23305"/>
                    <a:pt x="42281" y="23305"/>
                  </a:cubicBezTo>
                  <a:cubicBezTo>
                    <a:pt x="41974" y="23305"/>
                    <a:pt x="41663" y="23303"/>
                    <a:pt x="41347" y="23299"/>
                  </a:cubicBezTo>
                  <a:lnTo>
                    <a:pt x="41323" y="23299"/>
                  </a:lnTo>
                  <a:cubicBezTo>
                    <a:pt x="45146" y="19230"/>
                    <a:pt x="48822" y="14990"/>
                    <a:pt x="52278" y="10677"/>
                  </a:cubicBezTo>
                  <a:cubicBezTo>
                    <a:pt x="52474" y="10432"/>
                    <a:pt x="52597" y="10138"/>
                    <a:pt x="52670" y="9844"/>
                  </a:cubicBezTo>
                  <a:close/>
                  <a:moveTo>
                    <a:pt x="19747" y="0"/>
                  </a:moveTo>
                  <a:cubicBezTo>
                    <a:pt x="16426" y="0"/>
                    <a:pt x="12801" y="298"/>
                    <a:pt x="9314" y="1315"/>
                  </a:cubicBezTo>
                  <a:cubicBezTo>
                    <a:pt x="6937" y="2001"/>
                    <a:pt x="5148" y="2883"/>
                    <a:pt x="3702" y="4060"/>
                  </a:cubicBezTo>
                  <a:cubicBezTo>
                    <a:pt x="1741" y="5653"/>
                    <a:pt x="491" y="7834"/>
                    <a:pt x="270" y="10040"/>
                  </a:cubicBezTo>
                  <a:cubicBezTo>
                    <a:pt x="1" y="12638"/>
                    <a:pt x="1153" y="15456"/>
                    <a:pt x="3334" y="17564"/>
                  </a:cubicBezTo>
                  <a:cubicBezTo>
                    <a:pt x="5172" y="19329"/>
                    <a:pt x="7403" y="20407"/>
                    <a:pt x="9535" y="21314"/>
                  </a:cubicBezTo>
                  <a:cubicBezTo>
                    <a:pt x="18750" y="25186"/>
                    <a:pt x="29436" y="27245"/>
                    <a:pt x="41298" y="27392"/>
                  </a:cubicBezTo>
                  <a:lnTo>
                    <a:pt x="42279" y="27392"/>
                  </a:lnTo>
                  <a:cubicBezTo>
                    <a:pt x="45808" y="27392"/>
                    <a:pt x="49484" y="27122"/>
                    <a:pt x="52842" y="25627"/>
                  </a:cubicBezTo>
                  <a:cubicBezTo>
                    <a:pt x="57204" y="23716"/>
                    <a:pt x="60194" y="19819"/>
                    <a:pt x="60464" y="15750"/>
                  </a:cubicBezTo>
                  <a:cubicBezTo>
                    <a:pt x="60734" y="11412"/>
                    <a:pt x="57646" y="6339"/>
                    <a:pt x="51224" y="5015"/>
                  </a:cubicBezTo>
                  <a:cubicBezTo>
                    <a:pt x="49043" y="4574"/>
                    <a:pt x="46837" y="4035"/>
                    <a:pt x="44680" y="3496"/>
                  </a:cubicBezTo>
                  <a:cubicBezTo>
                    <a:pt x="41641" y="2736"/>
                    <a:pt x="38480" y="1976"/>
                    <a:pt x="35269" y="1437"/>
                  </a:cubicBezTo>
                  <a:cubicBezTo>
                    <a:pt x="31887" y="873"/>
                    <a:pt x="28431" y="457"/>
                    <a:pt x="25024" y="212"/>
                  </a:cubicBezTo>
                  <a:cubicBezTo>
                    <a:pt x="23418" y="96"/>
                    <a:pt x="21632" y="0"/>
                    <a:pt x="197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7"/>
            <p:cNvSpPr/>
            <p:nvPr/>
          </p:nvSpPr>
          <p:spPr>
            <a:xfrm>
              <a:off x="3079625" y="1094075"/>
              <a:ext cx="1990750" cy="1085150"/>
            </a:xfrm>
            <a:custGeom>
              <a:avLst/>
              <a:gdLst/>
              <a:ahLst/>
              <a:cxnLst/>
              <a:rect l="l" t="t" r="r" b="b"/>
              <a:pathLst>
                <a:path w="79630" h="43406" extrusionOk="0">
                  <a:moveTo>
                    <a:pt x="27558" y="4116"/>
                  </a:moveTo>
                  <a:cubicBezTo>
                    <a:pt x="31639" y="4116"/>
                    <a:pt x="35780" y="4335"/>
                    <a:pt x="39876" y="4731"/>
                  </a:cubicBezTo>
                  <a:cubicBezTo>
                    <a:pt x="51077" y="5834"/>
                    <a:pt x="66444" y="7353"/>
                    <a:pt x="72007" y="18088"/>
                  </a:cubicBezTo>
                  <a:cubicBezTo>
                    <a:pt x="75071" y="23995"/>
                    <a:pt x="73870" y="31666"/>
                    <a:pt x="69262" y="35563"/>
                  </a:cubicBezTo>
                  <a:cubicBezTo>
                    <a:pt x="65692" y="38579"/>
                    <a:pt x="60665" y="39306"/>
                    <a:pt x="55976" y="39306"/>
                  </a:cubicBezTo>
                  <a:cubicBezTo>
                    <a:pt x="54645" y="39306"/>
                    <a:pt x="53342" y="39247"/>
                    <a:pt x="52106" y="39166"/>
                  </a:cubicBezTo>
                  <a:cubicBezTo>
                    <a:pt x="41714" y="38504"/>
                    <a:pt x="31519" y="36568"/>
                    <a:pt x="22034" y="34583"/>
                  </a:cubicBezTo>
                  <a:cubicBezTo>
                    <a:pt x="18554" y="33847"/>
                    <a:pt x="15662" y="33186"/>
                    <a:pt x="12917" y="31960"/>
                  </a:cubicBezTo>
                  <a:cubicBezTo>
                    <a:pt x="10833" y="31029"/>
                    <a:pt x="7966" y="29338"/>
                    <a:pt x="6299" y="26544"/>
                  </a:cubicBezTo>
                  <a:cubicBezTo>
                    <a:pt x="4633" y="23799"/>
                    <a:pt x="4241" y="20196"/>
                    <a:pt x="5221" y="16642"/>
                  </a:cubicBezTo>
                  <a:cubicBezTo>
                    <a:pt x="6422" y="12206"/>
                    <a:pt x="9608" y="8334"/>
                    <a:pt x="13750" y="6324"/>
                  </a:cubicBezTo>
                  <a:cubicBezTo>
                    <a:pt x="17720" y="4412"/>
                    <a:pt x="22426" y="4118"/>
                    <a:pt x="26911" y="4118"/>
                  </a:cubicBezTo>
                  <a:cubicBezTo>
                    <a:pt x="27127" y="4117"/>
                    <a:pt x="27342" y="4116"/>
                    <a:pt x="27558" y="4116"/>
                  </a:cubicBezTo>
                  <a:close/>
                  <a:moveTo>
                    <a:pt x="26887" y="1"/>
                  </a:moveTo>
                  <a:cubicBezTo>
                    <a:pt x="21911" y="25"/>
                    <a:pt x="16667" y="344"/>
                    <a:pt x="11961" y="2623"/>
                  </a:cubicBezTo>
                  <a:cubicBezTo>
                    <a:pt x="6765" y="5148"/>
                    <a:pt x="2770" y="10000"/>
                    <a:pt x="1250" y="15564"/>
                  </a:cubicBezTo>
                  <a:cubicBezTo>
                    <a:pt x="1" y="20196"/>
                    <a:pt x="564" y="24975"/>
                    <a:pt x="2770" y="28652"/>
                  </a:cubicBezTo>
                  <a:cubicBezTo>
                    <a:pt x="4535" y="31593"/>
                    <a:pt x="7476" y="34019"/>
                    <a:pt x="11250" y="35710"/>
                  </a:cubicBezTo>
                  <a:cubicBezTo>
                    <a:pt x="14338" y="37083"/>
                    <a:pt x="17598" y="37842"/>
                    <a:pt x="21201" y="38578"/>
                  </a:cubicBezTo>
                  <a:cubicBezTo>
                    <a:pt x="30833" y="40612"/>
                    <a:pt x="41200" y="42572"/>
                    <a:pt x="51837" y="43259"/>
                  </a:cubicBezTo>
                  <a:cubicBezTo>
                    <a:pt x="53160" y="43332"/>
                    <a:pt x="54533" y="43406"/>
                    <a:pt x="55979" y="43406"/>
                  </a:cubicBezTo>
                  <a:cubicBezTo>
                    <a:pt x="61420" y="43406"/>
                    <a:pt x="67400" y="42523"/>
                    <a:pt x="71909" y="38700"/>
                  </a:cubicBezTo>
                  <a:cubicBezTo>
                    <a:pt x="78012" y="33529"/>
                    <a:pt x="79630" y="23872"/>
                    <a:pt x="75659" y="16201"/>
                  </a:cubicBezTo>
                  <a:cubicBezTo>
                    <a:pt x="69042" y="3481"/>
                    <a:pt x="52425" y="1839"/>
                    <a:pt x="40268" y="638"/>
                  </a:cubicBezTo>
                  <a:cubicBezTo>
                    <a:pt x="35832" y="221"/>
                    <a:pt x="31323" y="1"/>
                    <a:pt x="26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3" name="Google Shape;2503;p57"/>
          <p:cNvSpPr/>
          <p:nvPr/>
        </p:nvSpPr>
        <p:spPr>
          <a:xfrm>
            <a:off x="1467881" y="1915799"/>
            <a:ext cx="523731" cy="586087"/>
          </a:xfrm>
          <a:custGeom>
            <a:avLst/>
            <a:gdLst/>
            <a:ahLst/>
            <a:cxnLst/>
            <a:rect l="l" t="t" r="r" b="b"/>
            <a:pathLst>
              <a:path w="186880" h="209130" extrusionOk="0">
                <a:moveTo>
                  <a:pt x="91308" y="4102"/>
                </a:moveTo>
                <a:cubicBezTo>
                  <a:pt x="93427" y="4102"/>
                  <a:pt x="95605" y="5307"/>
                  <a:pt x="97717" y="6491"/>
                </a:cubicBezTo>
                <a:cubicBezTo>
                  <a:pt x="98109" y="6711"/>
                  <a:pt x="98501" y="6907"/>
                  <a:pt x="98868" y="7104"/>
                </a:cubicBezTo>
                <a:cubicBezTo>
                  <a:pt x="101564" y="8550"/>
                  <a:pt x="104260" y="9996"/>
                  <a:pt x="106956" y="11442"/>
                </a:cubicBezTo>
                <a:lnTo>
                  <a:pt x="108598" y="12324"/>
                </a:lnTo>
                <a:cubicBezTo>
                  <a:pt x="111074" y="13647"/>
                  <a:pt x="113525" y="14971"/>
                  <a:pt x="115951" y="16270"/>
                </a:cubicBezTo>
                <a:cubicBezTo>
                  <a:pt x="108696" y="20216"/>
                  <a:pt x="101466" y="24260"/>
                  <a:pt x="94261" y="28377"/>
                </a:cubicBezTo>
                <a:cubicBezTo>
                  <a:pt x="85781" y="23377"/>
                  <a:pt x="77129" y="18647"/>
                  <a:pt x="68232" y="14407"/>
                </a:cubicBezTo>
                <a:cubicBezTo>
                  <a:pt x="69752" y="13672"/>
                  <a:pt x="71272" y="12937"/>
                  <a:pt x="72791" y="12226"/>
                </a:cubicBezTo>
                <a:cubicBezTo>
                  <a:pt x="75046" y="11147"/>
                  <a:pt x="77374" y="10069"/>
                  <a:pt x="79629" y="9040"/>
                </a:cubicBezTo>
                <a:cubicBezTo>
                  <a:pt x="81002" y="8427"/>
                  <a:pt x="82374" y="7790"/>
                  <a:pt x="83747" y="7153"/>
                </a:cubicBezTo>
                <a:cubicBezTo>
                  <a:pt x="84457" y="6834"/>
                  <a:pt x="85168" y="6442"/>
                  <a:pt x="85854" y="6074"/>
                </a:cubicBezTo>
                <a:cubicBezTo>
                  <a:pt x="87594" y="5143"/>
                  <a:pt x="89359" y="4212"/>
                  <a:pt x="90952" y="4113"/>
                </a:cubicBezTo>
                <a:cubicBezTo>
                  <a:pt x="91071" y="4106"/>
                  <a:pt x="91189" y="4102"/>
                  <a:pt x="91308" y="4102"/>
                </a:cubicBezTo>
                <a:close/>
                <a:moveTo>
                  <a:pt x="120191" y="18525"/>
                </a:moveTo>
                <a:cubicBezTo>
                  <a:pt x="122814" y="19922"/>
                  <a:pt x="125460" y="21319"/>
                  <a:pt x="128083" y="22716"/>
                </a:cubicBezTo>
                <a:lnTo>
                  <a:pt x="146391" y="32372"/>
                </a:lnTo>
                <a:cubicBezTo>
                  <a:pt x="138671" y="37029"/>
                  <a:pt x="130950" y="41759"/>
                  <a:pt x="123279" y="46538"/>
                </a:cubicBezTo>
                <a:cubicBezTo>
                  <a:pt x="115093" y="41244"/>
                  <a:pt x="106785" y="35901"/>
                  <a:pt x="98305" y="30804"/>
                </a:cubicBezTo>
                <a:cubicBezTo>
                  <a:pt x="105412" y="26735"/>
                  <a:pt x="112544" y="22765"/>
                  <a:pt x="119701" y="18892"/>
                </a:cubicBezTo>
                <a:cubicBezTo>
                  <a:pt x="119897" y="18794"/>
                  <a:pt x="120044" y="18672"/>
                  <a:pt x="120191" y="18525"/>
                </a:cubicBezTo>
                <a:close/>
                <a:moveTo>
                  <a:pt x="63502" y="16735"/>
                </a:moveTo>
                <a:cubicBezTo>
                  <a:pt x="72620" y="20926"/>
                  <a:pt x="81492" y="25681"/>
                  <a:pt x="90192" y="30730"/>
                </a:cubicBezTo>
                <a:cubicBezTo>
                  <a:pt x="80070" y="36588"/>
                  <a:pt x="70022" y="42641"/>
                  <a:pt x="60071" y="48817"/>
                </a:cubicBezTo>
                <a:cubicBezTo>
                  <a:pt x="50954" y="43499"/>
                  <a:pt x="41763" y="38352"/>
                  <a:pt x="32548" y="33328"/>
                </a:cubicBezTo>
                <a:cubicBezTo>
                  <a:pt x="42645" y="27495"/>
                  <a:pt x="53013" y="21956"/>
                  <a:pt x="63502" y="16735"/>
                </a:cubicBezTo>
                <a:close/>
                <a:moveTo>
                  <a:pt x="150631" y="34602"/>
                </a:moveTo>
                <a:lnTo>
                  <a:pt x="172517" y="46146"/>
                </a:lnTo>
                <a:cubicBezTo>
                  <a:pt x="173007" y="46391"/>
                  <a:pt x="173498" y="46661"/>
                  <a:pt x="173963" y="46955"/>
                </a:cubicBezTo>
                <a:cubicBezTo>
                  <a:pt x="166439" y="52959"/>
                  <a:pt x="158719" y="58817"/>
                  <a:pt x="150876" y="64454"/>
                </a:cubicBezTo>
                <a:cubicBezTo>
                  <a:pt x="150655" y="64307"/>
                  <a:pt x="150435" y="64160"/>
                  <a:pt x="150214" y="64037"/>
                </a:cubicBezTo>
                <a:lnTo>
                  <a:pt x="127078" y="49014"/>
                </a:lnTo>
                <a:cubicBezTo>
                  <a:pt x="134896" y="44161"/>
                  <a:pt x="142715" y="39357"/>
                  <a:pt x="150557" y="34651"/>
                </a:cubicBezTo>
                <a:cubicBezTo>
                  <a:pt x="150582" y="34627"/>
                  <a:pt x="150606" y="34627"/>
                  <a:pt x="150631" y="34602"/>
                </a:cubicBezTo>
                <a:close/>
                <a:moveTo>
                  <a:pt x="28381" y="35730"/>
                </a:moveTo>
                <a:cubicBezTo>
                  <a:pt x="37695" y="40754"/>
                  <a:pt x="46959" y="45950"/>
                  <a:pt x="56150" y="51268"/>
                </a:cubicBezTo>
                <a:cubicBezTo>
                  <a:pt x="48503" y="56048"/>
                  <a:pt x="40954" y="60925"/>
                  <a:pt x="33479" y="65876"/>
                </a:cubicBezTo>
                <a:cubicBezTo>
                  <a:pt x="24386" y="60410"/>
                  <a:pt x="15343" y="54871"/>
                  <a:pt x="6397" y="49283"/>
                </a:cubicBezTo>
                <a:cubicBezTo>
                  <a:pt x="6666" y="49087"/>
                  <a:pt x="6985" y="48891"/>
                  <a:pt x="7304" y="48670"/>
                </a:cubicBezTo>
                <a:cubicBezTo>
                  <a:pt x="14215" y="44234"/>
                  <a:pt x="21298" y="39896"/>
                  <a:pt x="28381" y="35730"/>
                </a:cubicBezTo>
                <a:close/>
                <a:moveTo>
                  <a:pt x="94236" y="33132"/>
                </a:moveTo>
                <a:cubicBezTo>
                  <a:pt x="102790" y="38230"/>
                  <a:pt x="111196" y="43597"/>
                  <a:pt x="119431" y="48940"/>
                </a:cubicBezTo>
                <a:cubicBezTo>
                  <a:pt x="109848" y="54969"/>
                  <a:pt x="100314" y="61096"/>
                  <a:pt x="90830" y="67322"/>
                </a:cubicBezTo>
                <a:cubicBezTo>
                  <a:pt x="82006" y="61807"/>
                  <a:pt x="73085" y="56415"/>
                  <a:pt x="64090" y="51146"/>
                </a:cubicBezTo>
                <a:cubicBezTo>
                  <a:pt x="74041" y="44994"/>
                  <a:pt x="84114" y="38965"/>
                  <a:pt x="94236" y="33132"/>
                </a:cubicBezTo>
                <a:close/>
                <a:moveTo>
                  <a:pt x="60145" y="53597"/>
                </a:moveTo>
                <a:cubicBezTo>
                  <a:pt x="69188" y="58866"/>
                  <a:pt x="78183" y="64283"/>
                  <a:pt x="87080" y="69797"/>
                </a:cubicBezTo>
                <a:cubicBezTo>
                  <a:pt x="79727" y="74650"/>
                  <a:pt x="72423" y="79551"/>
                  <a:pt x="65193" y="84502"/>
                </a:cubicBezTo>
                <a:cubicBezTo>
                  <a:pt x="55880" y="79159"/>
                  <a:pt x="46591" y="73718"/>
                  <a:pt x="37376" y="68228"/>
                </a:cubicBezTo>
                <a:cubicBezTo>
                  <a:pt x="44900" y="63278"/>
                  <a:pt x="52498" y="58400"/>
                  <a:pt x="60145" y="53597"/>
                </a:cubicBezTo>
                <a:close/>
                <a:moveTo>
                  <a:pt x="123230" y="51415"/>
                </a:moveTo>
                <a:cubicBezTo>
                  <a:pt x="123622" y="51660"/>
                  <a:pt x="124014" y="51906"/>
                  <a:pt x="124407" y="52151"/>
                </a:cubicBezTo>
                <a:lnTo>
                  <a:pt x="147273" y="67003"/>
                </a:lnTo>
                <a:cubicBezTo>
                  <a:pt x="138131" y="73473"/>
                  <a:pt x="128794" y="79699"/>
                  <a:pt x="119284" y="85630"/>
                </a:cubicBezTo>
                <a:cubicBezTo>
                  <a:pt x="119211" y="85581"/>
                  <a:pt x="119137" y="85532"/>
                  <a:pt x="119064" y="85483"/>
                </a:cubicBezTo>
                <a:cubicBezTo>
                  <a:pt x="111025" y="80140"/>
                  <a:pt x="102888" y="74870"/>
                  <a:pt x="94677" y="69723"/>
                </a:cubicBezTo>
                <a:cubicBezTo>
                  <a:pt x="104138" y="63523"/>
                  <a:pt x="113672" y="57420"/>
                  <a:pt x="123230" y="51415"/>
                </a:cubicBezTo>
                <a:close/>
                <a:moveTo>
                  <a:pt x="176365" y="50288"/>
                </a:moveTo>
                <a:cubicBezTo>
                  <a:pt x="176512" y="51048"/>
                  <a:pt x="176586" y="51930"/>
                  <a:pt x="176659" y="52910"/>
                </a:cubicBezTo>
                <a:lnTo>
                  <a:pt x="178816" y="87125"/>
                </a:lnTo>
                <a:cubicBezTo>
                  <a:pt x="178792" y="87125"/>
                  <a:pt x="178792" y="87125"/>
                  <a:pt x="178767" y="87149"/>
                </a:cubicBezTo>
                <a:cubicBezTo>
                  <a:pt x="171341" y="91022"/>
                  <a:pt x="163915" y="94967"/>
                  <a:pt x="156489" y="98962"/>
                </a:cubicBezTo>
                <a:cubicBezTo>
                  <a:pt x="155998" y="89796"/>
                  <a:pt x="155435" y="80630"/>
                  <a:pt x="154797" y="71513"/>
                </a:cubicBezTo>
                <a:cubicBezTo>
                  <a:pt x="154724" y="70361"/>
                  <a:pt x="154601" y="68939"/>
                  <a:pt x="153915" y="67591"/>
                </a:cubicBezTo>
                <a:cubicBezTo>
                  <a:pt x="153891" y="67518"/>
                  <a:pt x="153842" y="67469"/>
                  <a:pt x="153793" y="67395"/>
                </a:cubicBezTo>
                <a:cubicBezTo>
                  <a:pt x="161464" y="61881"/>
                  <a:pt x="168988" y="56170"/>
                  <a:pt x="176365" y="50288"/>
                </a:cubicBezTo>
                <a:close/>
                <a:moveTo>
                  <a:pt x="90903" y="72199"/>
                </a:moveTo>
                <a:cubicBezTo>
                  <a:pt x="99163" y="77370"/>
                  <a:pt x="107373" y="82640"/>
                  <a:pt x="115461" y="88007"/>
                </a:cubicBezTo>
                <a:cubicBezTo>
                  <a:pt x="109138" y="91879"/>
                  <a:pt x="102765" y="95629"/>
                  <a:pt x="96344" y="99257"/>
                </a:cubicBezTo>
                <a:cubicBezTo>
                  <a:pt x="95364" y="99820"/>
                  <a:pt x="94555" y="100237"/>
                  <a:pt x="93844" y="100237"/>
                </a:cubicBezTo>
                <a:lnTo>
                  <a:pt x="93820" y="100237"/>
                </a:lnTo>
                <a:cubicBezTo>
                  <a:pt x="93133" y="100237"/>
                  <a:pt x="92251" y="99747"/>
                  <a:pt x="91467" y="99306"/>
                </a:cubicBezTo>
                <a:cubicBezTo>
                  <a:pt x="84016" y="95188"/>
                  <a:pt x="76565" y="91022"/>
                  <a:pt x="69139" y="86782"/>
                </a:cubicBezTo>
                <a:cubicBezTo>
                  <a:pt x="76345" y="81880"/>
                  <a:pt x="83599" y="77003"/>
                  <a:pt x="90903" y="72199"/>
                </a:cubicBezTo>
                <a:close/>
                <a:moveTo>
                  <a:pt x="4216" y="52763"/>
                </a:moveTo>
                <a:cubicBezTo>
                  <a:pt x="13627" y="58645"/>
                  <a:pt x="23161" y="64479"/>
                  <a:pt x="32719" y="70214"/>
                </a:cubicBezTo>
                <a:cubicBezTo>
                  <a:pt x="34043" y="80458"/>
                  <a:pt x="34582" y="90948"/>
                  <a:pt x="35072" y="101144"/>
                </a:cubicBezTo>
                <a:cubicBezTo>
                  <a:pt x="25342" y="96046"/>
                  <a:pt x="15588" y="90997"/>
                  <a:pt x="5833" y="86022"/>
                </a:cubicBezTo>
                <a:lnTo>
                  <a:pt x="4265" y="54160"/>
                </a:lnTo>
                <a:cubicBezTo>
                  <a:pt x="4240" y="53695"/>
                  <a:pt x="4216" y="53229"/>
                  <a:pt x="4216" y="52763"/>
                </a:cubicBezTo>
                <a:close/>
                <a:moveTo>
                  <a:pt x="150410" y="69821"/>
                </a:moveTo>
                <a:cubicBezTo>
                  <a:pt x="150606" y="70385"/>
                  <a:pt x="150655" y="71096"/>
                  <a:pt x="150704" y="71807"/>
                </a:cubicBezTo>
                <a:cubicBezTo>
                  <a:pt x="151391" y="81537"/>
                  <a:pt x="151979" y="91316"/>
                  <a:pt x="152518" y="101119"/>
                </a:cubicBezTo>
                <a:cubicBezTo>
                  <a:pt x="143303" y="106143"/>
                  <a:pt x="134112" y="111241"/>
                  <a:pt x="124995" y="116413"/>
                </a:cubicBezTo>
                <a:lnTo>
                  <a:pt x="122961" y="91928"/>
                </a:lnTo>
                <a:cubicBezTo>
                  <a:pt x="122887" y="90948"/>
                  <a:pt x="122789" y="89772"/>
                  <a:pt x="122225" y="88620"/>
                </a:cubicBezTo>
                <a:cubicBezTo>
                  <a:pt x="131784" y="82640"/>
                  <a:pt x="141195" y="76341"/>
                  <a:pt x="150410" y="69821"/>
                </a:cubicBezTo>
                <a:close/>
                <a:moveTo>
                  <a:pt x="37180" y="72885"/>
                </a:moveTo>
                <a:lnTo>
                  <a:pt x="37180" y="72885"/>
                </a:lnTo>
                <a:cubicBezTo>
                  <a:pt x="46101" y="78203"/>
                  <a:pt x="55071" y="83448"/>
                  <a:pt x="64090" y="88595"/>
                </a:cubicBezTo>
                <a:cubicBezTo>
                  <a:pt x="63870" y="97860"/>
                  <a:pt x="63772" y="107148"/>
                  <a:pt x="63845" y="116437"/>
                </a:cubicBezTo>
                <a:cubicBezTo>
                  <a:pt x="55684" y="112050"/>
                  <a:pt x="47498" y="107688"/>
                  <a:pt x="39288" y="103349"/>
                </a:cubicBezTo>
                <a:cubicBezTo>
                  <a:pt x="38822" y="93350"/>
                  <a:pt x="38332" y="83056"/>
                  <a:pt x="37180" y="72885"/>
                </a:cubicBezTo>
                <a:close/>
                <a:moveTo>
                  <a:pt x="68134" y="90924"/>
                </a:moveTo>
                <a:cubicBezTo>
                  <a:pt x="75242" y="94967"/>
                  <a:pt x="82374" y="98962"/>
                  <a:pt x="89482" y="102908"/>
                </a:cubicBezTo>
                <a:cubicBezTo>
                  <a:pt x="89751" y="103031"/>
                  <a:pt x="90021" y="103202"/>
                  <a:pt x="90315" y="103349"/>
                </a:cubicBezTo>
                <a:cubicBezTo>
                  <a:pt x="91050" y="112834"/>
                  <a:pt x="91712" y="122368"/>
                  <a:pt x="92276" y="131927"/>
                </a:cubicBezTo>
                <a:cubicBezTo>
                  <a:pt x="84212" y="127466"/>
                  <a:pt x="76100" y="123055"/>
                  <a:pt x="67963" y="118643"/>
                </a:cubicBezTo>
                <a:cubicBezTo>
                  <a:pt x="67865" y="109403"/>
                  <a:pt x="67938" y="100139"/>
                  <a:pt x="68134" y="90924"/>
                </a:cubicBezTo>
                <a:close/>
                <a:moveTo>
                  <a:pt x="118696" y="90826"/>
                </a:moveTo>
                <a:cubicBezTo>
                  <a:pt x="118794" y="91242"/>
                  <a:pt x="118843" y="91757"/>
                  <a:pt x="118892" y="92247"/>
                </a:cubicBezTo>
                <a:lnTo>
                  <a:pt x="121049" y="118643"/>
                </a:lnTo>
                <a:cubicBezTo>
                  <a:pt x="112789" y="123373"/>
                  <a:pt x="104579" y="128152"/>
                  <a:pt x="96442" y="132981"/>
                </a:cubicBezTo>
                <a:cubicBezTo>
                  <a:pt x="95878" y="123398"/>
                  <a:pt x="95241" y="113815"/>
                  <a:pt x="94481" y="104305"/>
                </a:cubicBezTo>
                <a:cubicBezTo>
                  <a:pt x="96025" y="104134"/>
                  <a:pt x="97349" y="103399"/>
                  <a:pt x="98354" y="102835"/>
                </a:cubicBezTo>
                <a:cubicBezTo>
                  <a:pt x="105192" y="98987"/>
                  <a:pt x="111981" y="94967"/>
                  <a:pt x="118696" y="90826"/>
                </a:cubicBezTo>
                <a:close/>
                <a:moveTo>
                  <a:pt x="179086" y="91610"/>
                </a:moveTo>
                <a:lnTo>
                  <a:pt x="180875" y="120089"/>
                </a:lnTo>
                <a:lnTo>
                  <a:pt x="158082" y="133226"/>
                </a:lnTo>
                <a:cubicBezTo>
                  <a:pt x="157714" y="123300"/>
                  <a:pt x="157273" y="113398"/>
                  <a:pt x="156734" y="103497"/>
                </a:cubicBezTo>
                <a:cubicBezTo>
                  <a:pt x="164184" y="99453"/>
                  <a:pt x="171635" y="95507"/>
                  <a:pt x="179086" y="91610"/>
                </a:cubicBezTo>
                <a:close/>
                <a:moveTo>
                  <a:pt x="6078" y="90752"/>
                </a:moveTo>
                <a:lnTo>
                  <a:pt x="6078" y="90752"/>
                </a:lnTo>
                <a:cubicBezTo>
                  <a:pt x="15808" y="95727"/>
                  <a:pt x="25563" y="100776"/>
                  <a:pt x="35293" y="105898"/>
                </a:cubicBezTo>
                <a:lnTo>
                  <a:pt x="36886" y="139549"/>
                </a:lnTo>
                <a:cubicBezTo>
                  <a:pt x="27646" y="134745"/>
                  <a:pt x="17989" y="129647"/>
                  <a:pt x="7745" y="124157"/>
                </a:cubicBezTo>
                <a:lnTo>
                  <a:pt x="6078" y="90752"/>
                </a:lnTo>
                <a:close/>
                <a:moveTo>
                  <a:pt x="152739" y="105653"/>
                </a:moveTo>
                <a:cubicBezTo>
                  <a:pt x="153253" y="115604"/>
                  <a:pt x="153695" y="125579"/>
                  <a:pt x="154038" y="135530"/>
                </a:cubicBezTo>
                <a:lnTo>
                  <a:pt x="127764" y="150651"/>
                </a:lnTo>
                <a:cubicBezTo>
                  <a:pt x="127421" y="145995"/>
                  <a:pt x="127054" y="141338"/>
                  <a:pt x="126661" y="136755"/>
                </a:cubicBezTo>
                <a:lnTo>
                  <a:pt x="125362" y="120922"/>
                </a:lnTo>
                <a:cubicBezTo>
                  <a:pt x="134431" y="115751"/>
                  <a:pt x="143572" y="110653"/>
                  <a:pt x="152739" y="105653"/>
                </a:cubicBezTo>
                <a:close/>
                <a:moveTo>
                  <a:pt x="39508" y="108129"/>
                </a:moveTo>
                <a:lnTo>
                  <a:pt x="39508" y="108129"/>
                </a:lnTo>
                <a:cubicBezTo>
                  <a:pt x="47645" y="112418"/>
                  <a:pt x="55782" y="116756"/>
                  <a:pt x="63870" y="121118"/>
                </a:cubicBezTo>
                <a:cubicBezTo>
                  <a:pt x="63992" y="132000"/>
                  <a:pt x="64287" y="142907"/>
                  <a:pt x="64777" y="153789"/>
                </a:cubicBezTo>
                <a:cubicBezTo>
                  <a:pt x="57130" y="149965"/>
                  <a:pt x="49263" y="145970"/>
                  <a:pt x="41077" y="141730"/>
                </a:cubicBezTo>
                <a:lnTo>
                  <a:pt x="39508" y="108129"/>
                </a:lnTo>
                <a:close/>
                <a:moveTo>
                  <a:pt x="181169" y="124672"/>
                </a:moveTo>
                <a:lnTo>
                  <a:pt x="182517" y="146044"/>
                </a:lnTo>
                <a:cubicBezTo>
                  <a:pt x="182615" y="147514"/>
                  <a:pt x="182713" y="149156"/>
                  <a:pt x="182125" y="150357"/>
                </a:cubicBezTo>
                <a:cubicBezTo>
                  <a:pt x="181561" y="151485"/>
                  <a:pt x="180336" y="152343"/>
                  <a:pt x="178767" y="153323"/>
                </a:cubicBezTo>
                <a:lnTo>
                  <a:pt x="158988" y="165969"/>
                </a:lnTo>
                <a:cubicBezTo>
                  <a:pt x="158817" y="156607"/>
                  <a:pt x="158547" y="147245"/>
                  <a:pt x="158229" y="137858"/>
                </a:cubicBezTo>
                <a:lnTo>
                  <a:pt x="181169" y="124672"/>
                </a:lnTo>
                <a:close/>
                <a:moveTo>
                  <a:pt x="121417" y="123153"/>
                </a:moveTo>
                <a:lnTo>
                  <a:pt x="122568" y="137098"/>
                </a:lnTo>
                <a:cubicBezTo>
                  <a:pt x="123010" y="142318"/>
                  <a:pt x="123451" y="147612"/>
                  <a:pt x="123818" y="152931"/>
                </a:cubicBezTo>
                <a:lnTo>
                  <a:pt x="98084" y="167734"/>
                </a:lnTo>
                <a:cubicBezTo>
                  <a:pt x="97717" y="157685"/>
                  <a:pt x="97275" y="147612"/>
                  <a:pt x="96712" y="137588"/>
                </a:cubicBezTo>
                <a:cubicBezTo>
                  <a:pt x="104873" y="132711"/>
                  <a:pt x="113133" y="127907"/>
                  <a:pt x="121417" y="123153"/>
                </a:cubicBezTo>
                <a:close/>
                <a:moveTo>
                  <a:pt x="68012" y="123349"/>
                </a:moveTo>
                <a:cubicBezTo>
                  <a:pt x="76222" y="127785"/>
                  <a:pt x="84408" y="132270"/>
                  <a:pt x="92545" y="136755"/>
                </a:cubicBezTo>
                <a:cubicBezTo>
                  <a:pt x="93133" y="147171"/>
                  <a:pt x="93624" y="157612"/>
                  <a:pt x="93991" y="168028"/>
                </a:cubicBezTo>
                <a:cubicBezTo>
                  <a:pt x="85756" y="164107"/>
                  <a:pt x="77472" y="160112"/>
                  <a:pt x="68992" y="155896"/>
                </a:cubicBezTo>
                <a:cubicBezTo>
                  <a:pt x="68478" y="145039"/>
                  <a:pt x="68134" y="134182"/>
                  <a:pt x="68012" y="123349"/>
                </a:cubicBezTo>
                <a:close/>
                <a:moveTo>
                  <a:pt x="7990" y="128937"/>
                </a:moveTo>
                <a:lnTo>
                  <a:pt x="7990" y="128937"/>
                </a:lnTo>
                <a:cubicBezTo>
                  <a:pt x="18210" y="134402"/>
                  <a:pt x="27867" y="139500"/>
                  <a:pt x="37106" y="144279"/>
                </a:cubicBezTo>
                <a:lnTo>
                  <a:pt x="38479" y="173714"/>
                </a:lnTo>
                <a:cubicBezTo>
                  <a:pt x="29974" y="168935"/>
                  <a:pt x="21396" y="163960"/>
                  <a:pt x="13284" y="158494"/>
                </a:cubicBezTo>
                <a:cubicBezTo>
                  <a:pt x="11764" y="157465"/>
                  <a:pt x="10465" y="156509"/>
                  <a:pt x="9828" y="155284"/>
                </a:cubicBezTo>
                <a:cubicBezTo>
                  <a:pt x="9240" y="154156"/>
                  <a:pt x="9166" y="152637"/>
                  <a:pt x="9093" y="151166"/>
                </a:cubicBezTo>
                <a:lnTo>
                  <a:pt x="7990" y="128937"/>
                </a:lnTo>
                <a:close/>
                <a:moveTo>
                  <a:pt x="154209" y="140186"/>
                </a:moveTo>
                <a:cubicBezTo>
                  <a:pt x="154528" y="149647"/>
                  <a:pt x="154773" y="159107"/>
                  <a:pt x="154945" y="168543"/>
                </a:cubicBezTo>
                <a:lnTo>
                  <a:pt x="129039" y="185086"/>
                </a:lnTo>
                <a:cubicBezTo>
                  <a:pt x="129210" y="175111"/>
                  <a:pt x="128769" y="165112"/>
                  <a:pt x="128083" y="155186"/>
                </a:cubicBezTo>
                <a:lnTo>
                  <a:pt x="154209" y="140186"/>
                </a:lnTo>
                <a:close/>
                <a:moveTo>
                  <a:pt x="41297" y="146460"/>
                </a:moveTo>
                <a:cubicBezTo>
                  <a:pt x="49483" y="150676"/>
                  <a:pt x="57326" y="154671"/>
                  <a:pt x="65022" y="158494"/>
                </a:cubicBezTo>
                <a:cubicBezTo>
                  <a:pt x="65537" y="168935"/>
                  <a:pt x="66247" y="179351"/>
                  <a:pt x="67105" y="189743"/>
                </a:cubicBezTo>
                <a:lnTo>
                  <a:pt x="44263" y="176974"/>
                </a:lnTo>
                <a:cubicBezTo>
                  <a:pt x="43724" y="176655"/>
                  <a:pt x="43185" y="176361"/>
                  <a:pt x="42670" y="176067"/>
                </a:cubicBezTo>
                <a:cubicBezTo>
                  <a:pt x="42670" y="175944"/>
                  <a:pt x="42694" y="175846"/>
                  <a:pt x="42670" y="175724"/>
                </a:cubicBezTo>
                <a:lnTo>
                  <a:pt x="41297" y="146460"/>
                </a:lnTo>
                <a:close/>
                <a:moveTo>
                  <a:pt x="124137" y="157465"/>
                </a:moveTo>
                <a:cubicBezTo>
                  <a:pt x="124750" y="167244"/>
                  <a:pt x="125142" y="177096"/>
                  <a:pt x="124897" y="186826"/>
                </a:cubicBezTo>
                <a:cubicBezTo>
                  <a:pt x="124897" y="187120"/>
                  <a:pt x="124946" y="187390"/>
                  <a:pt x="125044" y="187635"/>
                </a:cubicBezTo>
                <a:lnTo>
                  <a:pt x="100903" y="203027"/>
                </a:lnTo>
                <a:cubicBezTo>
                  <a:pt x="100290" y="203443"/>
                  <a:pt x="99628" y="203860"/>
                  <a:pt x="98942" y="204203"/>
                </a:cubicBezTo>
                <a:cubicBezTo>
                  <a:pt x="98819" y="193615"/>
                  <a:pt x="98599" y="183003"/>
                  <a:pt x="98256" y="172366"/>
                </a:cubicBezTo>
                <a:lnTo>
                  <a:pt x="124137" y="157465"/>
                </a:lnTo>
                <a:close/>
                <a:moveTo>
                  <a:pt x="69237" y="160577"/>
                </a:moveTo>
                <a:cubicBezTo>
                  <a:pt x="77668" y="164768"/>
                  <a:pt x="85903" y="168739"/>
                  <a:pt x="94163" y="172660"/>
                </a:cubicBezTo>
                <a:cubicBezTo>
                  <a:pt x="94506" y="183371"/>
                  <a:pt x="94726" y="194081"/>
                  <a:pt x="94849" y="204767"/>
                </a:cubicBezTo>
                <a:cubicBezTo>
                  <a:pt x="94849" y="204791"/>
                  <a:pt x="94874" y="204816"/>
                  <a:pt x="94874" y="204865"/>
                </a:cubicBezTo>
                <a:cubicBezTo>
                  <a:pt x="93722" y="204571"/>
                  <a:pt x="92496" y="203933"/>
                  <a:pt x="91124" y="203149"/>
                </a:cubicBezTo>
                <a:lnTo>
                  <a:pt x="71419" y="192145"/>
                </a:lnTo>
                <a:cubicBezTo>
                  <a:pt x="70512" y="181655"/>
                  <a:pt x="69777" y="171141"/>
                  <a:pt x="69237" y="160577"/>
                </a:cubicBezTo>
                <a:close/>
                <a:moveTo>
                  <a:pt x="91328" y="0"/>
                </a:moveTo>
                <a:cubicBezTo>
                  <a:pt x="91123" y="0"/>
                  <a:pt x="90916" y="7"/>
                  <a:pt x="90707" y="21"/>
                </a:cubicBezTo>
                <a:cubicBezTo>
                  <a:pt x="88207" y="168"/>
                  <a:pt x="85952" y="1368"/>
                  <a:pt x="83943" y="2447"/>
                </a:cubicBezTo>
                <a:cubicBezTo>
                  <a:pt x="83256" y="2815"/>
                  <a:pt x="82619" y="3158"/>
                  <a:pt x="82031" y="3427"/>
                </a:cubicBezTo>
                <a:cubicBezTo>
                  <a:pt x="80658" y="4064"/>
                  <a:pt x="79286" y="4702"/>
                  <a:pt x="77913" y="5314"/>
                </a:cubicBezTo>
                <a:cubicBezTo>
                  <a:pt x="75659" y="6368"/>
                  <a:pt x="73306" y="7422"/>
                  <a:pt x="71026" y="8525"/>
                </a:cubicBezTo>
                <a:cubicBezTo>
                  <a:pt x="68380" y="9775"/>
                  <a:pt x="65733" y="11074"/>
                  <a:pt x="63110" y="12373"/>
                </a:cubicBezTo>
                <a:cubicBezTo>
                  <a:pt x="62620" y="12422"/>
                  <a:pt x="62154" y="12643"/>
                  <a:pt x="61836" y="12986"/>
                </a:cubicBezTo>
                <a:cubicBezTo>
                  <a:pt x="50537" y="18598"/>
                  <a:pt x="39361" y="24603"/>
                  <a:pt x="28504" y="30902"/>
                </a:cubicBezTo>
                <a:cubicBezTo>
                  <a:pt x="20636" y="35485"/>
                  <a:pt x="12745" y="40288"/>
                  <a:pt x="5098" y="45239"/>
                </a:cubicBezTo>
                <a:cubicBezTo>
                  <a:pt x="3627" y="46171"/>
                  <a:pt x="1618" y="47445"/>
                  <a:pt x="686" y="49700"/>
                </a:cubicBezTo>
                <a:cubicBezTo>
                  <a:pt x="0" y="51317"/>
                  <a:pt x="98" y="53008"/>
                  <a:pt x="147" y="54381"/>
                </a:cubicBezTo>
                <a:lnTo>
                  <a:pt x="5000" y="151362"/>
                </a:lnTo>
                <a:cubicBezTo>
                  <a:pt x="5073" y="153102"/>
                  <a:pt x="5196" y="155235"/>
                  <a:pt x="6176" y="157171"/>
                </a:cubicBezTo>
                <a:cubicBezTo>
                  <a:pt x="7279" y="159254"/>
                  <a:pt x="9068" y="160602"/>
                  <a:pt x="10980" y="161876"/>
                </a:cubicBezTo>
                <a:cubicBezTo>
                  <a:pt x="21078" y="168690"/>
                  <a:pt x="31861" y="174719"/>
                  <a:pt x="42278" y="180552"/>
                </a:cubicBezTo>
                <a:lnTo>
                  <a:pt x="89114" y="206727"/>
                </a:lnTo>
                <a:cubicBezTo>
                  <a:pt x="90952" y="207757"/>
                  <a:pt x="93403" y="209129"/>
                  <a:pt x="96172" y="209129"/>
                </a:cubicBezTo>
                <a:lnTo>
                  <a:pt x="96736" y="209129"/>
                </a:lnTo>
                <a:cubicBezTo>
                  <a:pt x="99285" y="208933"/>
                  <a:pt x="101417" y="207585"/>
                  <a:pt x="103108" y="206482"/>
                </a:cubicBezTo>
                <a:lnTo>
                  <a:pt x="180973" y="156779"/>
                </a:lnTo>
                <a:cubicBezTo>
                  <a:pt x="182541" y="155774"/>
                  <a:pt x="184698" y="154426"/>
                  <a:pt x="185801" y="152171"/>
                </a:cubicBezTo>
                <a:cubicBezTo>
                  <a:pt x="186879" y="150014"/>
                  <a:pt x="186732" y="147661"/>
                  <a:pt x="186610" y="145774"/>
                </a:cubicBezTo>
                <a:lnTo>
                  <a:pt x="180752" y="52641"/>
                </a:lnTo>
                <a:cubicBezTo>
                  <a:pt x="180630" y="50705"/>
                  <a:pt x="180458" y="48033"/>
                  <a:pt x="178914" y="45925"/>
                </a:cubicBezTo>
                <a:cubicBezTo>
                  <a:pt x="177664" y="44234"/>
                  <a:pt x="175875" y="43278"/>
                  <a:pt x="174429" y="42519"/>
                </a:cubicBezTo>
                <a:lnTo>
                  <a:pt x="129995" y="19088"/>
                </a:lnTo>
                <a:cubicBezTo>
                  <a:pt x="123549" y="15682"/>
                  <a:pt x="117103" y="12250"/>
                  <a:pt x="110535" y="8721"/>
                </a:cubicBezTo>
                <a:lnTo>
                  <a:pt x="108893" y="7839"/>
                </a:lnTo>
                <a:cubicBezTo>
                  <a:pt x="106197" y="6393"/>
                  <a:pt x="103501" y="4947"/>
                  <a:pt x="100805" y="3501"/>
                </a:cubicBezTo>
                <a:cubicBezTo>
                  <a:pt x="100437" y="3305"/>
                  <a:pt x="100069" y="3109"/>
                  <a:pt x="99702" y="2888"/>
                </a:cubicBezTo>
                <a:cubicBezTo>
                  <a:pt x="97240" y="1531"/>
                  <a:pt x="94476" y="0"/>
                  <a:pt x="9132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04" name="Google Shape;2504;p57"/>
          <p:cNvCxnSpPr/>
          <p:nvPr/>
        </p:nvCxnSpPr>
        <p:spPr>
          <a:xfrm>
            <a:off x="4572000" y="1560788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642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p75"/>
          <p:cNvSpPr txBox="1">
            <a:spLocks noGrp="1"/>
          </p:cNvSpPr>
          <p:nvPr>
            <p:ph type="subTitle" idx="1"/>
          </p:nvPr>
        </p:nvSpPr>
        <p:spPr>
          <a:xfrm flipH="1">
            <a:off x="3741995" y="1599560"/>
            <a:ext cx="5131667" cy="24557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tematik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lain: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gunanya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payung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mengkaitkan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bermakna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disesuaikan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939800" lvl="1" indent="-342900" algn="just">
              <a:buFont typeface="+mj-lt"/>
              <a:buAutoNum type="arabicPeriod"/>
            </a:pP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ketersediaan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52" name="Google Shape;3752;p75"/>
          <p:cNvGrpSpPr/>
          <p:nvPr/>
        </p:nvGrpSpPr>
        <p:grpSpPr>
          <a:xfrm>
            <a:off x="1452451" y="1047289"/>
            <a:ext cx="2315496" cy="3108818"/>
            <a:chOff x="1452451" y="1199689"/>
            <a:chExt cx="2315496" cy="3108818"/>
          </a:xfrm>
        </p:grpSpPr>
        <p:grpSp>
          <p:nvGrpSpPr>
            <p:cNvPr id="3753" name="Google Shape;3753;p75"/>
            <p:cNvGrpSpPr/>
            <p:nvPr/>
          </p:nvGrpSpPr>
          <p:grpSpPr>
            <a:xfrm>
              <a:off x="1534674" y="1264411"/>
              <a:ext cx="2233273" cy="3044096"/>
              <a:chOff x="1341289" y="971114"/>
              <a:chExt cx="2473445" cy="3371466"/>
            </a:xfrm>
          </p:grpSpPr>
          <p:sp>
            <p:nvSpPr>
              <p:cNvPr id="3754" name="Google Shape;3754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6" name="Google Shape;3756;p75"/>
            <p:cNvGrpSpPr/>
            <p:nvPr/>
          </p:nvGrpSpPr>
          <p:grpSpPr>
            <a:xfrm>
              <a:off x="1458323" y="1199689"/>
              <a:ext cx="2233273" cy="3044096"/>
              <a:chOff x="1341289" y="971114"/>
              <a:chExt cx="2473445" cy="3371466"/>
            </a:xfrm>
          </p:grpSpPr>
          <p:sp>
            <p:nvSpPr>
              <p:cNvPr id="3757" name="Google Shape;3757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9" name="Google Shape;3759;p75"/>
            <p:cNvGrpSpPr/>
            <p:nvPr/>
          </p:nvGrpSpPr>
          <p:grpSpPr>
            <a:xfrm>
              <a:off x="1452451" y="1210471"/>
              <a:ext cx="2233273" cy="3044096"/>
              <a:chOff x="1341289" y="971114"/>
              <a:chExt cx="2473445" cy="3371466"/>
            </a:xfrm>
          </p:grpSpPr>
          <p:sp>
            <p:nvSpPr>
              <p:cNvPr id="3760" name="Google Shape;3760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62" name="Google Shape;3762;p75"/>
          <p:cNvPicPr preferRelativeResize="0"/>
          <p:nvPr/>
        </p:nvPicPr>
        <p:blipFill rotWithShape="1">
          <a:blip r:embed="rId3">
            <a:alphaModFix/>
          </a:blip>
          <a:srcRect l="53245" r="1361"/>
          <a:stretch/>
        </p:blipFill>
        <p:spPr>
          <a:xfrm>
            <a:off x="1568243" y="1277950"/>
            <a:ext cx="2001636" cy="2480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3" name="Google Shape;3763;p75"/>
          <p:cNvGrpSpPr/>
          <p:nvPr/>
        </p:nvGrpSpPr>
        <p:grpSpPr>
          <a:xfrm rot="-1062919">
            <a:off x="-934252" y="4493419"/>
            <a:ext cx="1654020" cy="540023"/>
            <a:chOff x="2564525" y="5223525"/>
            <a:chExt cx="2556110" cy="834547"/>
          </a:xfrm>
        </p:grpSpPr>
        <p:sp>
          <p:nvSpPr>
            <p:cNvPr id="3764" name="Google Shape;3764;p7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75"/>
          <p:cNvGrpSpPr/>
          <p:nvPr/>
        </p:nvGrpSpPr>
        <p:grpSpPr>
          <a:xfrm rot="1358433">
            <a:off x="8302479" y="428809"/>
            <a:ext cx="1719595" cy="916331"/>
            <a:chOff x="7463504" y="3075665"/>
            <a:chExt cx="2603050" cy="1387103"/>
          </a:xfrm>
        </p:grpSpPr>
        <p:sp>
          <p:nvSpPr>
            <p:cNvPr id="3775" name="Google Shape;3775;p7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7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7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7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7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2295416"/>
      </p:ext>
    </p:extLst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696</Words>
  <Application>Microsoft Office PowerPoint</Application>
  <PresentationFormat>On-screen Show (16:9)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Dancing Script</vt:lpstr>
      <vt:lpstr>Wingdings</vt:lpstr>
      <vt:lpstr>Constantia</vt:lpstr>
      <vt:lpstr>Roboto Condensed Light</vt:lpstr>
      <vt:lpstr>Delius Swash Caps</vt:lpstr>
      <vt:lpstr>Times New Roman</vt:lpstr>
      <vt:lpstr>Pretty Aesthetic Notes for School by Slidesgo</vt:lpstr>
      <vt:lpstr>Model Pembelajaran PKN dan Model Pembelajaran Tematik</vt:lpstr>
      <vt:lpstr> Definisi Model Pembelajaran PKN </vt:lpstr>
      <vt:lpstr> Model-model pembelajaran Pkn SD </vt:lpstr>
      <vt:lpstr> Definisi Pembelajaran Tematik </vt:lpstr>
      <vt:lpstr> Karakteristik Pembelajaran Tematik </vt:lpstr>
      <vt:lpstr>Jenis Pembelajaran Tematik</vt:lpstr>
      <vt:lpstr> Model Pembelajaran Tematik PKN </vt:lpstr>
      <vt:lpstr>Alasan dan Kegunaan Penggunaan  Pendekatan Tematik </vt:lpstr>
      <vt:lpstr>PowerPoint Presentation</vt:lpstr>
      <vt:lpstr>Implementasi Pembelajaran Tematik di Sekolah Dasar</vt:lpstr>
      <vt:lpstr>Tahap Persiapan Pelaksanaan Pembelajaran Tematik</vt:lpstr>
      <vt:lpstr>PowerPoint Presentation</vt:lpstr>
      <vt:lpstr>Tujuan Penilaian Pembelajaran Tematik</vt:lpstr>
      <vt:lpstr>Prinsip-prinsip penilaian dalam  pembelajaran tematik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URGENSI PENDIDIKAN KEWARGANEGARAAN  DI PERGURUAN TINGGI </dc:title>
  <cp:lastModifiedBy>USER</cp:lastModifiedBy>
  <cp:revision>18</cp:revision>
  <dcterms:modified xsi:type="dcterms:W3CDTF">2023-04-03T12:31:25Z</dcterms:modified>
</cp:coreProperties>
</file>