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4"/>
  </p:notesMasterIdLst>
  <p:sldIdLst>
    <p:sldId id="256" r:id="rId2"/>
    <p:sldId id="258" r:id="rId3"/>
    <p:sldId id="267" r:id="rId4"/>
    <p:sldId id="260" r:id="rId5"/>
    <p:sldId id="280" r:id="rId6"/>
    <p:sldId id="263" r:id="rId7"/>
    <p:sldId id="261" r:id="rId8"/>
    <p:sldId id="272" r:id="rId9"/>
    <p:sldId id="265" r:id="rId10"/>
    <p:sldId id="271" r:id="rId11"/>
    <p:sldId id="275" r:id="rId12"/>
    <p:sldId id="279" r:id="rId13"/>
  </p:sldIdLst>
  <p:sldSz cx="9144000" cy="5143500" type="screen16x9"/>
  <p:notesSz cx="6858000" cy="9144000"/>
  <p:embeddedFontLst>
    <p:embeddedFont>
      <p:font typeface="Josefin Slab Medium" charset="0"/>
      <p:regular r:id="rId15"/>
      <p:bold r:id="rId16"/>
      <p:italic r:id="rId17"/>
      <p:boldItalic r:id="rId18"/>
    </p:embeddedFont>
    <p:embeddedFont>
      <p:font typeface="Amatic SC" charset="-79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F4A8485-C71E-402A-9534-64744298D7BD}">
  <a:tblStyle styleId="{6F4A8485-C71E-402A-9534-64744298D7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4962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27d30dfc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27d30dfc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fc7022365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fc7022365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2915362a7_1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102915362a7_1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102915362a7_1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102915362a7_1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26f93fb2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26f93fb22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026f93fb22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026f93fb22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26f93fb2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26f93fb2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26f93fb2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26f93fb2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26f93fb22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026f93fb22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28d54895d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28d54895d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fc7022365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fc7022365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028d5489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028d5489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95050" y="1134456"/>
            <a:ext cx="4953900" cy="20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70850" y="3544460"/>
            <a:ext cx="46023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74635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 hasCustomPrompt="1"/>
          </p:nvPr>
        </p:nvSpPr>
        <p:spPr>
          <a:xfrm>
            <a:off x="2978441" y="1779264"/>
            <a:ext cx="6255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6" name="Google Shape;56;p16"/>
          <p:cNvSpPr txBox="1">
            <a:spLocks noGrp="1"/>
          </p:cNvSpPr>
          <p:nvPr>
            <p:ph type="subTitle" idx="1"/>
          </p:nvPr>
        </p:nvSpPr>
        <p:spPr>
          <a:xfrm>
            <a:off x="714338" y="1892793"/>
            <a:ext cx="21687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title" idx="2"/>
          </p:nvPr>
        </p:nvSpPr>
        <p:spPr>
          <a:xfrm>
            <a:off x="714338" y="1396300"/>
            <a:ext cx="2168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 idx="3" hasCustomPrompt="1"/>
          </p:nvPr>
        </p:nvSpPr>
        <p:spPr>
          <a:xfrm>
            <a:off x="2978441" y="3737264"/>
            <a:ext cx="6255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9" name="Google Shape;59;p16"/>
          <p:cNvSpPr txBox="1">
            <a:spLocks noGrp="1"/>
          </p:cNvSpPr>
          <p:nvPr>
            <p:ph type="subTitle" idx="4"/>
          </p:nvPr>
        </p:nvSpPr>
        <p:spPr>
          <a:xfrm>
            <a:off x="714338" y="3825426"/>
            <a:ext cx="21687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title" idx="5"/>
          </p:nvPr>
        </p:nvSpPr>
        <p:spPr>
          <a:xfrm>
            <a:off x="714338" y="3328932"/>
            <a:ext cx="2168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ubTitle" idx="6"/>
          </p:nvPr>
        </p:nvSpPr>
        <p:spPr>
          <a:xfrm>
            <a:off x="6260963" y="1892793"/>
            <a:ext cx="21687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title" idx="7"/>
          </p:nvPr>
        </p:nvSpPr>
        <p:spPr>
          <a:xfrm>
            <a:off x="6260963" y="1396300"/>
            <a:ext cx="2168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8"/>
          </p:nvPr>
        </p:nvSpPr>
        <p:spPr>
          <a:xfrm>
            <a:off x="6260963" y="3825425"/>
            <a:ext cx="21687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title" idx="9"/>
          </p:nvPr>
        </p:nvSpPr>
        <p:spPr>
          <a:xfrm>
            <a:off x="6260963" y="3328932"/>
            <a:ext cx="2168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 idx="13" hasCustomPrompt="1"/>
          </p:nvPr>
        </p:nvSpPr>
        <p:spPr>
          <a:xfrm>
            <a:off x="5540187" y="1779264"/>
            <a:ext cx="6255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 idx="14" hasCustomPrompt="1"/>
          </p:nvPr>
        </p:nvSpPr>
        <p:spPr>
          <a:xfrm>
            <a:off x="5540187" y="3737264"/>
            <a:ext cx="6255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 idx="15"/>
          </p:nvPr>
        </p:nvSpPr>
        <p:spPr>
          <a:xfrm>
            <a:off x="714300" y="430675"/>
            <a:ext cx="77154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1369925" y="1889151"/>
            <a:ext cx="1992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1369925" y="1421150"/>
            <a:ext cx="1992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2"/>
          </p:nvPr>
        </p:nvSpPr>
        <p:spPr>
          <a:xfrm>
            <a:off x="1369925" y="2997976"/>
            <a:ext cx="1992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 idx="3"/>
          </p:nvPr>
        </p:nvSpPr>
        <p:spPr>
          <a:xfrm>
            <a:off x="1369925" y="2529294"/>
            <a:ext cx="1992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4"/>
          </p:nvPr>
        </p:nvSpPr>
        <p:spPr>
          <a:xfrm>
            <a:off x="1369925" y="4105438"/>
            <a:ext cx="1992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title" idx="5"/>
          </p:nvPr>
        </p:nvSpPr>
        <p:spPr>
          <a:xfrm>
            <a:off x="1369925" y="3637438"/>
            <a:ext cx="1992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6"/>
          </p:nvPr>
        </p:nvSpPr>
        <p:spPr>
          <a:xfrm>
            <a:off x="5782075" y="1889151"/>
            <a:ext cx="1992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 idx="7"/>
          </p:nvPr>
        </p:nvSpPr>
        <p:spPr>
          <a:xfrm>
            <a:off x="5782075" y="1421150"/>
            <a:ext cx="1992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8"/>
          </p:nvPr>
        </p:nvSpPr>
        <p:spPr>
          <a:xfrm>
            <a:off x="5782075" y="2997976"/>
            <a:ext cx="1992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 idx="9"/>
          </p:nvPr>
        </p:nvSpPr>
        <p:spPr>
          <a:xfrm>
            <a:off x="5782075" y="2529294"/>
            <a:ext cx="1992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3"/>
          </p:nvPr>
        </p:nvSpPr>
        <p:spPr>
          <a:xfrm>
            <a:off x="5782075" y="4105438"/>
            <a:ext cx="1992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14"/>
          </p:nvPr>
        </p:nvSpPr>
        <p:spPr>
          <a:xfrm>
            <a:off x="5782075" y="3637438"/>
            <a:ext cx="1992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 idx="15"/>
          </p:nvPr>
        </p:nvSpPr>
        <p:spPr>
          <a:xfrm>
            <a:off x="714300" y="430675"/>
            <a:ext cx="77154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3133200" y="1418025"/>
            <a:ext cx="5296500" cy="12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5814000" y="2935150"/>
            <a:ext cx="23862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1019" y="2540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80" y="21603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080" y="6049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2194" y="40983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99769" y="45161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3805" y="21002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1043" y="23017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0644" y="9280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393" y="46044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7425" y="2425023"/>
            <a:ext cx="1631675" cy="249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228400" y="1022850"/>
            <a:ext cx="4687200" cy="30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9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2677500" y="1457288"/>
            <a:ext cx="37890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677500" y="2266913"/>
            <a:ext cx="37890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465050" y="1559612"/>
            <a:ext cx="6213900" cy="148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184300" y="3124537"/>
            <a:ext cx="4775400" cy="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385050" y="2644354"/>
            <a:ext cx="2342700" cy="10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1385050" y="1379454"/>
            <a:ext cx="2342700" cy="10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subTitle" idx="1"/>
          </p:nvPr>
        </p:nvSpPr>
        <p:spPr>
          <a:xfrm>
            <a:off x="714300" y="977275"/>
            <a:ext cx="7715400" cy="3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714300" y="2977863"/>
            <a:ext cx="24099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714300" y="2403065"/>
            <a:ext cx="24099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ubTitle" idx="2"/>
          </p:nvPr>
        </p:nvSpPr>
        <p:spPr>
          <a:xfrm>
            <a:off x="3367050" y="2977863"/>
            <a:ext cx="24099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title" idx="3"/>
          </p:nvPr>
        </p:nvSpPr>
        <p:spPr>
          <a:xfrm>
            <a:off x="3367050" y="2403065"/>
            <a:ext cx="24099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ubTitle" idx="4"/>
          </p:nvPr>
        </p:nvSpPr>
        <p:spPr>
          <a:xfrm>
            <a:off x="6019800" y="2977863"/>
            <a:ext cx="24099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title" idx="5"/>
          </p:nvPr>
        </p:nvSpPr>
        <p:spPr>
          <a:xfrm>
            <a:off x="6019800" y="2403065"/>
            <a:ext cx="24099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title" idx="6"/>
          </p:nvPr>
        </p:nvSpPr>
        <p:spPr>
          <a:xfrm>
            <a:off x="714300" y="430675"/>
            <a:ext cx="77154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Josefin Slab Medium"/>
              <a:buChar char="●"/>
              <a:defRPr sz="180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5" r:id="rId12"/>
    <p:sldLayoutId id="2147483667" r:id="rId13"/>
    <p:sldLayoutId id="214748366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6"/>
          <p:cNvPicPr preferRelativeResize="0"/>
          <p:nvPr/>
        </p:nvPicPr>
        <p:blipFill rotWithShape="1">
          <a:blip r:embed="rId3">
            <a:alphaModFix/>
          </a:blip>
          <a:srcRect l="11109" t="11385" r="12589" b="4468"/>
          <a:stretch/>
        </p:blipFill>
        <p:spPr>
          <a:xfrm rot="5400000">
            <a:off x="4254763" y="1447617"/>
            <a:ext cx="634475" cy="45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6"/>
          <p:cNvSpPr txBox="1">
            <a:spLocks noGrp="1"/>
          </p:cNvSpPr>
          <p:nvPr>
            <p:ph type="ctrTitle"/>
          </p:nvPr>
        </p:nvSpPr>
        <p:spPr>
          <a:xfrm>
            <a:off x="2095050" y="417277"/>
            <a:ext cx="4898300" cy="27445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</a:t>
            </a:r>
            <a:r>
              <a:rPr lang="en" dirty="0" smtClean="0"/>
              <a:t>ik </a:t>
            </a:r>
            <a:r>
              <a:rPr lang="en-US" dirty="0" err="1" smtClean="0"/>
              <a:t>Sebagai</a:t>
            </a:r>
            <a:r>
              <a:rPr lang="en" dirty="0" smtClean="0"/>
              <a:t> media pembelajaran dan sumber belajar</a:t>
            </a:r>
            <a:endParaRPr dirty="0"/>
          </a:p>
        </p:txBody>
      </p:sp>
      <p:sp>
        <p:nvSpPr>
          <p:cNvPr id="118" name="Google Shape;118;p26"/>
          <p:cNvSpPr txBox="1">
            <a:spLocks noGrp="1"/>
          </p:cNvSpPr>
          <p:nvPr>
            <p:ph type="subTitle" idx="1"/>
          </p:nvPr>
        </p:nvSpPr>
        <p:spPr>
          <a:xfrm>
            <a:off x="2270850" y="3544460"/>
            <a:ext cx="46023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KELOMPOK 3</a:t>
            </a:r>
            <a:endParaRPr b="1" dirty="0"/>
          </a:p>
        </p:txBody>
      </p:sp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468" y="16977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5319" y="1796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6860" y="105075"/>
            <a:ext cx="1502193" cy="28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05793">
            <a:off x="681287" y="2940952"/>
            <a:ext cx="1537600" cy="211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24799" y="3078075"/>
            <a:ext cx="1755101" cy="16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8244" y="25366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4780" y="46044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9530" y="55139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3144" y="27133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3355" y="28459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4169" y="46421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844" y="45161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6794" y="1796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6968" y="2849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2854" y="63102"/>
            <a:ext cx="1594275" cy="1899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1"/>
          <p:cNvSpPr txBox="1">
            <a:spLocks noGrp="1"/>
          </p:cNvSpPr>
          <p:nvPr>
            <p:ph type="subTitle" idx="1"/>
          </p:nvPr>
        </p:nvSpPr>
        <p:spPr>
          <a:xfrm>
            <a:off x="1295400" y="1440096"/>
            <a:ext cx="2517200" cy="917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 smtClean="0"/>
              <a:t>Menyadarkan</a:t>
            </a:r>
            <a:r>
              <a:rPr lang="en-US" dirty="0" smtClean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58" name="Google Shape;558;p41"/>
          <p:cNvSpPr txBox="1">
            <a:spLocks noGrp="1"/>
          </p:cNvSpPr>
          <p:nvPr>
            <p:ph type="title" idx="15"/>
          </p:nvPr>
        </p:nvSpPr>
        <p:spPr>
          <a:xfrm>
            <a:off x="714300" y="430674"/>
            <a:ext cx="7715400" cy="1009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 err="1"/>
              <a:t>Pemanfaatkan</a:t>
            </a:r>
            <a:r>
              <a:rPr lang="en-US" sz="1800" dirty="0"/>
              <a:t> TIK </a:t>
            </a:r>
            <a:r>
              <a:rPr lang="en-US" sz="1800" dirty="0" err="1"/>
              <a:t>sebaik</a:t>
            </a:r>
            <a:r>
              <a:rPr lang="en-US" sz="1800" dirty="0"/>
              <a:t> </a:t>
            </a:r>
            <a:r>
              <a:rPr lang="en-US" sz="1800" dirty="0" err="1"/>
              <a:t>mungkin</a:t>
            </a:r>
            <a:r>
              <a:rPr lang="en-US" sz="1800" dirty="0"/>
              <a:t> </a:t>
            </a:r>
            <a:r>
              <a:rPr lang="en-US" sz="1800" dirty="0" err="1"/>
              <a:t>adalam</a:t>
            </a:r>
            <a:r>
              <a:rPr lang="en-US" sz="1800" dirty="0"/>
              <a:t> </a:t>
            </a:r>
            <a:r>
              <a:rPr lang="en-US" sz="1800" dirty="0" err="1"/>
              <a:t>bidang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TIK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manfaat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upaya</a:t>
            </a:r>
            <a:r>
              <a:rPr lang="en-US" sz="1800" dirty="0" smtClean="0"/>
              <a:t> </a:t>
            </a:r>
            <a:r>
              <a:rPr lang="en-US" sz="1800" dirty="0" err="1"/>
              <a:t>menunjang</a:t>
            </a:r>
            <a:r>
              <a:rPr lang="en-US" sz="1800" dirty="0"/>
              <a:t> </a:t>
            </a:r>
            <a:r>
              <a:rPr lang="en-US" sz="1800" dirty="0" err="1"/>
              <a:t>perkembangan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 agar </a:t>
            </a:r>
            <a:r>
              <a:rPr lang="en-US" sz="1800" dirty="0" err="1"/>
              <a:t>semakin</a:t>
            </a:r>
            <a:r>
              <a:rPr lang="en-US" sz="1800" dirty="0"/>
              <a:t> </a:t>
            </a:r>
            <a:r>
              <a:rPr lang="en-US" sz="1800" dirty="0" err="1"/>
              <a:t>maju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berprestasi</a:t>
            </a:r>
            <a:r>
              <a:rPr lang="en-US" sz="1800" dirty="0"/>
              <a:t> </a:t>
            </a:r>
            <a:r>
              <a:rPr lang="en-US" sz="1800" dirty="0" err="1"/>
              <a:t>yakni</a:t>
            </a:r>
            <a:r>
              <a:rPr lang="en-US" sz="1800" dirty="0"/>
              <a:t> </a:t>
            </a:r>
            <a:r>
              <a:rPr lang="en-US" sz="1800" dirty="0" err="1"/>
              <a:t>diantaranya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560" name="Google Shape;560;p41"/>
          <p:cNvSpPr txBox="1">
            <a:spLocks noGrp="1"/>
          </p:cNvSpPr>
          <p:nvPr>
            <p:ph type="subTitle" idx="2"/>
          </p:nvPr>
        </p:nvSpPr>
        <p:spPr>
          <a:xfrm>
            <a:off x="1295400" y="2649141"/>
            <a:ext cx="2517200" cy="904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beradaptasi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mengantisipasi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TIK.</a:t>
            </a:r>
            <a:endParaRPr dirty="0"/>
          </a:p>
        </p:txBody>
      </p:sp>
      <p:sp>
        <p:nvSpPr>
          <p:cNvPr id="562" name="Google Shape;562;p41"/>
          <p:cNvSpPr txBox="1">
            <a:spLocks noGrp="1"/>
          </p:cNvSpPr>
          <p:nvPr>
            <p:ph type="subTitle" idx="4"/>
          </p:nvPr>
        </p:nvSpPr>
        <p:spPr>
          <a:xfrm>
            <a:off x="1220400" y="3685577"/>
            <a:ext cx="3200401" cy="12483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smtClean="0"/>
              <a:t>TIK, </a:t>
            </a:r>
            <a:r>
              <a:rPr lang="en-US" dirty="0" err="1"/>
              <a:t>bekerja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 smtClean="0"/>
              <a:t>sehari-hari</a:t>
            </a:r>
            <a:r>
              <a:rPr lang="en-US" dirty="0"/>
              <a:t>;</a:t>
            </a:r>
            <a:endParaRPr dirty="0"/>
          </a:p>
        </p:txBody>
      </p:sp>
      <p:sp>
        <p:nvSpPr>
          <p:cNvPr id="564" name="Google Shape;564;p41"/>
          <p:cNvSpPr txBox="1">
            <a:spLocks noGrp="1"/>
          </p:cNvSpPr>
          <p:nvPr>
            <p:ph type="subTitle" idx="6"/>
          </p:nvPr>
        </p:nvSpPr>
        <p:spPr>
          <a:xfrm>
            <a:off x="5782075" y="1528421"/>
            <a:ext cx="1990325" cy="828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TIK,</a:t>
            </a:r>
            <a:endParaRPr dirty="0"/>
          </a:p>
        </p:txBody>
      </p:sp>
      <p:sp>
        <p:nvSpPr>
          <p:cNvPr id="566" name="Google Shape;566;p41"/>
          <p:cNvSpPr txBox="1">
            <a:spLocks noGrp="1"/>
          </p:cNvSpPr>
          <p:nvPr>
            <p:ph type="subTitle" idx="8"/>
          </p:nvPr>
        </p:nvSpPr>
        <p:spPr>
          <a:xfrm>
            <a:off x="5604300" y="2313248"/>
            <a:ext cx="2286001" cy="19106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, </a:t>
            </a:r>
            <a:r>
              <a:rPr lang="en-US" dirty="0" err="1"/>
              <a:t>berinisiatif</a:t>
            </a:r>
            <a:r>
              <a:rPr lang="en-US" dirty="0"/>
              <a:t>, </a:t>
            </a:r>
            <a:r>
              <a:rPr lang="en-US" dirty="0" err="1"/>
              <a:t>inovatif</a:t>
            </a:r>
            <a:r>
              <a:rPr lang="en-US" dirty="0"/>
              <a:t>, </a:t>
            </a:r>
            <a:r>
              <a:rPr lang="en-US" dirty="0" err="1"/>
              <a:t>kreatif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smtClean="0"/>
              <a:t>TIK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570" name="Google Shape;570;p41"/>
          <p:cNvGrpSpPr/>
          <p:nvPr/>
        </p:nvGrpSpPr>
        <p:grpSpPr>
          <a:xfrm>
            <a:off x="730244" y="2783742"/>
            <a:ext cx="494425" cy="454975"/>
            <a:chOff x="5428725" y="2625400"/>
            <a:chExt cx="494425" cy="454975"/>
          </a:xfrm>
        </p:grpSpPr>
        <p:sp>
          <p:nvSpPr>
            <p:cNvPr id="571" name="Google Shape;571;p41"/>
            <p:cNvSpPr/>
            <p:nvPr/>
          </p:nvSpPr>
          <p:spPr>
            <a:xfrm>
              <a:off x="5428725" y="2709350"/>
              <a:ext cx="288875" cy="134575"/>
            </a:xfrm>
            <a:custGeom>
              <a:avLst/>
              <a:gdLst/>
              <a:ahLst/>
              <a:cxnLst/>
              <a:rect l="l" t="t" r="r" b="b"/>
              <a:pathLst>
                <a:path w="11555" h="5383" extrusionOk="0">
                  <a:moveTo>
                    <a:pt x="5802" y="0"/>
                  </a:moveTo>
                  <a:lnTo>
                    <a:pt x="1877" y="1580"/>
                  </a:lnTo>
                  <a:cubicBezTo>
                    <a:pt x="1877" y="1580"/>
                    <a:pt x="0" y="2469"/>
                    <a:pt x="0" y="4271"/>
                  </a:cubicBezTo>
                  <a:lnTo>
                    <a:pt x="5777" y="5382"/>
                  </a:lnTo>
                  <a:lnTo>
                    <a:pt x="11555" y="4271"/>
                  </a:lnTo>
                  <a:cubicBezTo>
                    <a:pt x="11555" y="2469"/>
                    <a:pt x="9678" y="1580"/>
                    <a:pt x="9678" y="1580"/>
                  </a:cubicBezTo>
                  <a:lnTo>
                    <a:pt x="9703" y="1580"/>
                  </a:lnTo>
                  <a:lnTo>
                    <a:pt x="5802" y="0"/>
                  </a:lnTo>
                  <a:close/>
                </a:path>
              </a:pathLst>
            </a:custGeom>
            <a:solidFill>
              <a:srgbClr val="B3A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5428725" y="2709350"/>
              <a:ext cx="159875" cy="134575"/>
            </a:xfrm>
            <a:custGeom>
              <a:avLst/>
              <a:gdLst/>
              <a:ahLst/>
              <a:cxnLst/>
              <a:rect l="l" t="t" r="r" b="b"/>
              <a:pathLst>
                <a:path w="6395" h="5383" extrusionOk="0">
                  <a:moveTo>
                    <a:pt x="5802" y="0"/>
                  </a:moveTo>
                  <a:lnTo>
                    <a:pt x="1877" y="1580"/>
                  </a:lnTo>
                  <a:cubicBezTo>
                    <a:pt x="1877" y="1580"/>
                    <a:pt x="0" y="2469"/>
                    <a:pt x="0" y="4271"/>
                  </a:cubicBezTo>
                  <a:lnTo>
                    <a:pt x="5777" y="5382"/>
                  </a:lnTo>
                  <a:lnTo>
                    <a:pt x="6370" y="5284"/>
                  </a:lnTo>
                  <a:lnTo>
                    <a:pt x="1210" y="4271"/>
                  </a:lnTo>
                  <a:cubicBezTo>
                    <a:pt x="1210" y="2469"/>
                    <a:pt x="3086" y="1580"/>
                    <a:pt x="3086" y="1580"/>
                  </a:cubicBezTo>
                  <a:lnTo>
                    <a:pt x="6395" y="247"/>
                  </a:lnTo>
                  <a:lnTo>
                    <a:pt x="5802" y="0"/>
                  </a:ln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5429325" y="2990800"/>
              <a:ext cx="288900" cy="89525"/>
            </a:xfrm>
            <a:custGeom>
              <a:avLst/>
              <a:gdLst/>
              <a:ahLst/>
              <a:cxnLst/>
              <a:rect l="l" t="t" r="r" b="b"/>
              <a:pathLst>
                <a:path w="11556" h="3581" extrusionOk="0">
                  <a:moveTo>
                    <a:pt x="5778" y="0"/>
                  </a:moveTo>
                  <a:lnTo>
                    <a:pt x="1" y="889"/>
                  </a:lnTo>
                  <a:cubicBezTo>
                    <a:pt x="1" y="1309"/>
                    <a:pt x="124" y="1753"/>
                    <a:pt x="322" y="2124"/>
                  </a:cubicBezTo>
                  <a:cubicBezTo>
                    <a:pt x="840" y="3037"/>
                    <a:pt x="1803" y="3580"/>
                    <a:pt x="2840" y="3580"/>
                  </a:cubicBezTo>
                  <a:lnTo>
                    <a:pt x="8716" y="3580"/>
                  </a:lnTo>
                  <a:cubicBezTo>
                    <a:pt x="9753" y="3580"/>
                    <a:pt x="10716" y="3037"/>
                    <a:pt x="11210" y="2124"/>
                  </a:cubicBezTo>
                  <a:cubicBezTo>
                    <a:pt x="11432" y="1753"/>
                    <a:pt x="11555" y="1309"/>
                    <a:pt x="11555" y="889"/>
                  </a:cubicBezTo>
                  <a:lnTo>
                    <a:pt x="5778" y="0"/>
                  </a:lnTo>
                  <a:close/>
                </a:path>
              </a:pathLst>
            </a:custGeom>
            <a:solidFill>
              <a:srgbClr val="B3A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1"/>
            <p:cNvSpPr/>
            <p:nvPr/>
          </p:nvSpPr>
          <p:spPr>
            <a:xfrm>
              <a:off x="5429325" y="2990800"/>
              <a:ext cx="159275" cy="89525"/>
            </a:xfrm>
            <a:custGeom>
              <a:avLst/>
              <a:gdLst/>
              <a:ahLst/>
              <a:cxnLst/>
              <a:rect l="l" t="t" r="r" b="b"/>
              <a:pathLst>
                <a:path w="6371" h="3581" extrusionOk="0">
                  <a:moveTo>
                    <a:pt x="5778" y="0"/>
                  </a:moveTo>
                  <a:lnTo>
                    <a:pt x="1" y="889"/>
                  </a:lnTo>
                  <a:cubicBezTo>
                    <a:pt x="1" y="1309"/>
                    <a:pt x="124" y="1753"/>
                    <a:pt x="322" y="2124"/>
                  </a:cubicBezTo>
                  <a:cubicBezTo>
                    <a:pt x="840" y="3037"/>
                    <a:pt x="1803" y="3580"/>
                    <a:pt x="2840" y="3580"/>
                  </a:cubicBezTo>
                  <a:lnTo>
                    <a:pt x="4000" y="3580"/>
                  </a:lnTo>
                  <a:cubicBezTo>
                    <a:pt x="2988" y="3580"/>
                    <a:pt x="2025" y="3037"/>
                    <a:pt x="1507" y="2124"/>
                  </a:cubicBezTo>
                  <a:cubicBezTo>
                    <a:pt x="1309" y="1753"/>
                    <a:pt x="1186" y="1309"/>
                    <a:pt x="1186" y="889"/>
                  </a:cubicBezTo>
                  <a:lnTo>
                    <a:pt x="6371" y="74"/>
                  </a:lnTo>
                  <a:lnTo>
                    <a:pt x="5778" y="0"/>
                  </a:ln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1"/>
            <p:cNvSpPr/>
            <p:nvPr/>
          </p:nvSpPr>
          <p:spPr>
            <a:xfrm>
              <a:off x="5475625" y="2670450"/>
              <a:ext cx="195675" cy="78425"/>
            </a:xfrm>
            <a:custGeom>
              <a:avLst/>
              <a:gdLst/>
              <a:ahLst/>
              <a:cxnLst/>
              <a:rect l="l" t="t" r="r" b="b"/>
              <a:pathLst>
                <a:path w="7827" h="3137" extrusionOk="0">
                  <a:moveTo>
                    <a:pt x="1334" y="1"/>
                  </a:moveTo>
                  <a:cubicBezTo>
                    <a:pt x="593" y="1"/>
                    <a:pt x="25" y="593"/>
                    <a:pt x="1" y="1334"/>
                  </a:cubicBezTo>
                  <a:lnTo>
                    <a:pt x="1" y="3136"/>
                  </a:lnTo>
                  <a:lnTo>
                    <a:pt x="7827" y="3136"/>
                  </a:lnTo>
                  <a:lnTo>
                    <a:pt x="7827" y="1334"/>
                  </a:lnTo>
                  <a:cubicBezTo>
                    <a:pt x="7827" y="593"/>
                    <a:pt x="7234" y="1"/>
                    <a:pt x="6494" y="1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5475625" y="2670450"/>
              <a:ext cx="62975" cy="78425"/>
            </a:xfrm>
            <a:custGeom>
              <a:avLst/>
              <a:gdLst/>
              <a:ahLst/>
              <a:cxnLst/>
              <a:rect l="l" t="t" r="r" b="b"/>
              <a:pathLst>
                <a:path w="2519" h="3137" extrusionOk="0">
                  <a:moveTo>
                    <a:pt x="1334" y="1"/>
                  </a:moveTo>
                  <a:cubicBezTo>
                    <a:pt x="593" y="1"/>
                    <a:pt x="25" y="593"/>
                    <a:pt x="1" y="1334"/>
                  </a:cubicBezTo>
                  <a:lnTo>
                    <a:pt x="1" y="3136"/>
                  </a:lnTo>
                  <a:lnTo>
                    <a:pt x="1210" y="3136"/>
                  </a:lnTo>
                  <a:lnTo>
                    <a:pt x="1210" y="1334"/>
                  </a:lnTo>
                  <a:cubicBezTo>
                    <a:pt x="1210" y="593"/>
                    <a:pt x="1803" y="1"/>
                    <a:pt x="2519" y="1"/>
                  </a:cubicBezTo>
                  <a:close/>
                </a:path>
              </a:pathLst>
            </a:custGeom>
            <a:solidFill>
              <a:srgbClr val="DA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5512650" y="2699000"/>
              <a:ext cx="14850" cy="23325"/>
            </a:xfrm>
            <a:custGeom>
              <a:avLst/>
              <a:gdLst/>
              <a:ahLst/>
              <a:cxnLst/>
              <a:rect l="l" t="t" r="r" b="b"/>
              <a:pathLst>
                <a:path w="594" h="933" extrusionOk="0">
                  <a:moveTo>
                    <a:pt x="297" y="1"/>
                  </a:moveTo>
                  <a:cubicBezTo>
                    <a:pt x="168" y="1"/>
                    <a:pt x="38" y="81"/>
                    <a:pt x="1" y="241"/>
                  </a:cubicBezTo>
                  <a:lnTo>
                    <a:pt x="1" y="612"/>
                  </a:lnTo>
                  <a:cubicBezTo>
                    <a:pt x="1" y="780"/>
                    <a:pt x="142" y="926"/>
                    <a:pt x="309" y="932"/>
                  </a:cubicBezTo>
                  <a:lnTo>
                    <a:pt x="309" y="932"/>
                  </a:lnTo>
                  <a:cubicBezTo>
                    <a:pt x="476" y="926"/>
                    <a:pt x="593" y="780"/>
                    <a:pt x="593" y="612"/>
                  </a:cubicBezTo>
                  <a:lnTo>
                    <a:pt x="593" y="241"/>
                  </a:lnTo>
                  <a:cubicBezTo>
                    <a:pt x="556" y="81"/>
                    <a:pt x="427" y="1"/>
                    <a:pt x="297" y="1"/>
                  </a:cubicBezTo>
                  <a:close/>
                  <a:moveTo>
                    <a:pt x="309" y="932"/>
                  </a:moveTo>
                  <a:cubicBezTo>
                    <a:pt x="305" y="933"/>
                    <a:pt x="301" y="933"/>
                    <a:pt x="297" y="933"/>
                  </a:cubicBezTo>
                  <a:lnTo>
                    <a:pt x="322" y="933"/>
                  </a:lnTo>
                  <a:cubicBezTo>
                    <a:pt x="318" y="933"/>
                    <a:pt x="314" y="933"/>
                    <a:pt x="309" y="932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1"/>
            <p:cNvSpPr/>
            <p:nvPr/>
          </p:nvSpPr>
          <p:spPr>
            <a:xfrm>
              <a:off x="5617600" y="2698075"/>
              <a:ext cx="17300" cy="24250"/>
            </a:xfrm>
            <a:custGeom>
              <a:avLst/>
              <a:gdLst/>
              <a:ahLst/>
              <a:cxnLst/>
              <a:rect l="l" t="t" r="r" b="b"/>
              <a:pathLst>
                <a:path w="692" h="970" extrusionOk="0">
                  <a:moveTo>
                    <a:pt x="346" y="1"/>
                  </a:moveTo>
                  <a:cubicBezTo>
                    <a:pt x="173" y="1"/>
                    <a:pt x="0" y="93"/>
                    <a:pt x="49" y="278"/>
                  </a:cubicBezTo>
                  <a:lnTo>
                    <a:pt x="49" y="649"/>
                  </a:lnTo>
                  <a:cubicBezTo>
                    <a:pt x="49" y="822"/>
                    <a:pt x="198" y="970"/>
                    <a:pt x="346" y="970"/>
                  </a:cubicBezTo>
                  <a:cubicBezTo>
                    <a:pt x="518" y="970"/>
                    <a:pt x="642" y="822"/>
                    <a:pt x="642" y="649"/>
                  </a:cubicBezTo>
                  <a:lnTo>
                    <a:pt x="642" y="278"/>
                  </a:lnTo>
                  <a:cubicBezTo>
                    <a:pt x="691" y="93"/>
                    <a:pt x="518" y="1"/>
                    <a:pt x="346" y="1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1"/>
            <p:cNvSpPr/>
            <p:nvPr/>
          </p:nvSpPr>
          <p:spPr>
            <a:xfrm>
              <a:off x="5552150" y="2706700"/>
              <a:ext cx="43200" cy="20575"/>
            </a:xfrm>
            <a:custGeom>
              <a:avLst/>
              <a:gdLst/>
              <a:ahLst/>
              <a:cxnLst/>
              <a:rect l="l" t="t" r="r" b="b"/>
              <a:pathLst>
                <a:path w="1728" h="823" extrusionOk="0">
                  <a:moveTo>
                    <a:pt x="323" y="0"/>
                  </a:moveTo>
                  <a:cubicBezTo>
                    <a:pt x="251" y="0"/>
                    <a:pt x="180" y="26"/>
                    <a:pt x="124" y="82"/>
                  </a:cubicBezTo>
                  <a:cubicBezTo>
                    <a:pt x="26" y="180"/>
                    <a:pt x="1" y="378"/>
                    <a:pt x="100" y="501"/>
                  </a:cubicBezTo>
                  <a:cubicBezTo>
                    <a:pt x="297" y="699"/>
                    <a:pt x="569" y="822"/>
                    <a:pt x="865" y="822"/>
                  </a:cubicBezTo>
                  <a:cubicBezTo>
                    <a:pt x="1161" y="822"/>
                    <a:pt x="1433" y="699"/>
                    <a:pt x="1630" y="501"/>
                  </a:cubicBezTo>
                  <a:cubicBezTo>
                    <a:pt x="1727" y="269"/>
                    <a:pt x="1551" y="52"/>
                    <a:pt x="1352" y="52"/>
                  </a:cubicBezTo>
                  <a:cubicBezTo>
                    <a:pt x="1296" y="52"/>
                    <a:pt x="1240" y="69"/>
                    <a:pt x="1186" y="106"/>
                  </a:cubicBezTo>
                  <a:cubicBezTo>
                    <a:pt x="1087" y="180"/>
                    <a:pt x="989" y="230"/>
                    <a:pt x="865" y="230"/>
                  </a:cubicBezTo>
                  <a:cubicBezTo>
                    <a:pt x="742" y="230"/>
                    <a:pt x="643" y="180"/>
                    <a:pt x="569" y="106"/>
                  </a:cubicBezTo>
                  <a:cubicBezTo>
                    <a:pt x="501" y="38"/>
                    <a:pt x="411" y="0"/>
                    <a:pt x="323" y="0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5429325" y="2816125"/>
              <a:ext cx="288275" cy="196925"/>
            </a:xfrm>
            <a:custGeom>
              <a:avLst/>
              <a:gdLst/>
              <a:ahLst/>
              <a:cxnLst/>
              <a:rect l="l" t="t" r="r" b="b"/>
              <a:pathLst>
                <a:path w="11531" h="7877" extrusionOk="0">
                  <a:moveTo>
                    <a:pt x="1" y="0"/>
                  </a:moveTo>
                  <a:lnTo>
                    <a:pt x="1" y="7876"/>
                  </a:lnTo>
                  <a:lnTo>
                    <a:pt x="11531" y="7876"/>
                  </a:lnTo>
                  <a:lnTo>
                    <a:pt x="11531" y="0"/>
                  </a:ln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5429325" y="2816125"/>
              <a:ext cx="29650" cy="196925"/>
            </a:xfrm>
            <a:custGeom>
              <a:avLst/>
              <a:gdLst/>
              <a:ahLst/>
              <a:cxnLst/>
              <a:rect l="l" t="t" r="r" b="b"/>
              <a:pathLst>
                <a:path w="1186" h="7877" extrusionOk="0">
                  <a:moveTo>
                    <a:pt x="1" y="0"/>
                  </a:moveTo>
                  <a:lnTo>
                    <a:pt x="1" y="7876"/>
                  </a:lnTo>
                  <a:lnTo>
                    <a:pt x="1186" y="787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B3A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5481175" y="2877850"/>
              <a:ext cx="98775" cy="84575"/>
            </a:xfrm>
            <a:custGeom>
              <a:avLst/>
              <a:gdLst/>
              <a:ahLst/>
              <a:cxnLst/>
              <a:rect l="l" t="t" r="r" b="b"/>
              <a:pathLst>
                <a:path w="3951" h="3383" extrusionOk="0">
                  <a:moveTo>
                    <a:pt x="2272" y="0"/>
                  </a:moveTo>
                  <a:cubicBezTo>
                    <a:pt x="766" y="0"/>
                    <a:pt x="1" y="1827"/>
                    <a:pt x="1062" y="2889"/>
                  </a:cubicBezTo>
                  <a:cubicBezTo>
                    <a:pt x="1403" y="3230"/>
                    <a:pt x="1823" y="3382"/>
                    <a:pt x="2236" y="3382"/>
                  </a:cubicBezTo>
                  <a:cubicBezTo>
                    <a:pt x="3109" y="3382"/>
                    <a:pt x="3951" y="2701"/>
                    <a:pt x="3951" y="1679"/>
                  </a:cubicBezTo>
                  <a:cubicBezTo>
                    <a:pt x="3951" y="741"/>
                    <a:pt x="3186" y="0"/>
                    <a:pt x="2272" y="0"/>
                  </a:cubicBezTo>
                  <a:close/>
                </a:path>
              </a:pathLst>
            </a:custGeom>
            <a:solidFill>
              <a:srgbClr val="DA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5541675" y="2893275"/>
              <a:ext cx="109875" cy="94125"/>
            </a:xfrm>
            <a:custGeom>
              <a:avLst/>
              <a:gdLst/>
              <a:ahLst/>
              <a:cxnLst/>
              <a:rect l="l" t="t" r="r" b="b"/>
              <a:pathLst>
                <a:path w="4395" h="3765" extrusionOk="0">
                  <a:moveTo>
                    <a:pt x="2519" y="0"/>
                  </a:moveTo>
                  <a:cubicBezTo>
                    <a:pt x="840" y="0"/>
                    <a:pt x="0" y="2025"/>
                    <a:pt x="1185" y="3210"/>
                  </a:cubicBezTo>
                  <a:cubicBezTo>
                    <a:pt x="1568" y="3593"/>
                    <a:pt x="2039" y="3765"/>
                    <a:pt x="2501" y="3765"/>
                  </a:cubicBezTo>
                  <a:cubicBezTo>
                    <a:pt x="3468" y="3765"/>
                    <a:pt x="4395" y="3013"/>
                    <a:pt x="4395" y="1877"/>
                  </a:cubicBezTo>
                  <a:cubicBezTo>
                    <a:pt x="4395" y="840"/>
                    <a:pt x="3555" y="0"/>
                    <a:pt x="2519" y="0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5570675" y="2837100"/>
              <a:ext cx="37675" cy="32750"/>
            </a:xfrm>
            <a:custGeom>
              <a:avLst/>
              <a:gdLst/>
              <a:ahLst/>
              <a:cxnLst/>
              <a:rect l="l" t="t" r="r" b="b"/>
              <a:pathLst>
                <a:path w="1507" h="1310" extrusionOk="0">
                  <a:moveTo>
                    <a:pt x="865" y="1"/>
                  </a:moveTo>
                  <a:cubicBezTo>
                    <a:pt x="297" y="1"/>
                    <a:pt x="1" y="717"/>
                    <a:pt x="396" y="1112"/>
                  </a:cubicBezTo>
                  <a:cubicBezTo>
                    <a:pt x="533" y="1249"/>
                    <a:pt x="698" y="1309"/>
                    <a:pt x="860" y="1309"/>
                  </a:cubicBezTo>
                  <a:cubicBezTo>
                    <a:pt x="1193" y="1309"/>
                    <a:pt x="1507" y="1050"/>
                    <a:pt x="1507" y="667"/>
                  </a:cubicBezTo>
                  <a:cubicBezTo>
                    <a:pt x="1507" y="297"/>
                    <a:pt x="1235" y="1"/>
                    <a:pt x="865" y="1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5784850" y="2764275"/>
              <a:ext cx="79650" cy="316100"/>
            </a:xfrm>
            <a:custGeom>
              <a:avLst/>
              <a:gdLst/>
              <a:ahLst/>
              <a:cxnLst/>
              <a:rect l="l" t="t" r="r" b="b"/>
              <a:pathLst>
                <a:path w="3186" h="12644" extrusionOk="0">
                  <a:moveTo>
                    <a:pt x="1568" y="0"/>
                  </a:moveTo>
                  <a:cubicBezTo>
                    <a:pt x="1155" y="0"/>
                    <a:pt x="741" y="272"/>
                    <a:pt x="692" y="815"/>
                  </a:cubicBezTo>
                  <a:lnTo>
                    <a:pt x="1" y="10987"/>
                  </a:lnTo>
                  <a:lnTo>
                    <a:pt x="1" y="11185"/>
                  </a:lnTo>
                  <a:cubicBezTo>
                    <a:pt x="48" y="12017"/>
                    <a:pt x="761" y="12644"/>
                    <a:pt x="1564" y="12644"/>
                  </a:cubicBezTo>
                  <a:cubicBezTo>
                    <a:pt x="1594" y="12644"/>
                    <a:pt x="1625" y="12643"/>
                    <a:pt x="1655" y="12641"/>
                  </a:cubicBezTo>
                  <a:cubicBezTo>
                    <a:pt x="2519" y="12592"/>
                    <a:pt x="3186" y="11851"/>
                    <a:pt x="3136" y="10987"/>
                  </a:cubicBezTo>
                  <a:lnTo>
                    <a:pt x="2445" y="815"/>
                  </a:lnTo>
                  <a:cubicBezTo>
                    <a:pt x="2396" y="272"/>
                    <a:pt x="1982" y="0"/>
                    <a:pt x="1568" y="0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5797200" y="2764275"/>
              <a:ext cx="53100" cy="88900"/>
            </a:xfrm>
            <a:custGeom>
              <a:avLst/>
              <a:gdLst/>
              <a:ahLst/>
              <a:cxnLst/>
              <a:rect l="l" t="t" r="r" b="b"/>
              <a:pathLst>
                <a:path w="2124" h="3556" extrusionOk="0">
                  <a:moveTo>
                    <a:pt x="1065" y="0"/>
                  </a:moveTo>
                  <a:cubicBezTo>
                    <a:pt x="649" y="0"/>
                    <a:pt x="235" y="272"/>
                    <a:pt x="198" y="815"/>
                  </a:cubicBezTo>
                  <a:lnTo>
                    <a:pt x="0" y="3457"/>
                  </a:lnTo>
                  <a:cubicBezTo>
                    <a:pt x="346" y="3531"/>
                    <a:pt x="716" y="3556"/>
                    <a:pt x="1062" y="3556"/>
                  </a:cubicBezTo>
                  <a:cubicBezTo>
                    <a:pt x="1408" y="3556"/>
                    <a:pt x="1778" y="3531"/>
                    <a:pt x="2124" y="3457"/>
                  </a:cubicBezTo>
                  <a:lnTo>
                    <a:pt x="1951" y="815"/>
                  </a:lnTo>
                  <a:cubicBezTo>
                    <a:pt x="1902" y="272"/>
                    <a:pt x="1482" y="0"/>
                    <a:pt x="1065" y="0"/>
                  </a:cubicBez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5691650" y="2625400"/>
              <a:ext cx="231500" cy="198250"/>
            </a:xfrm>
            <a:custGeom>
              <a:avLst/>
              <a:gdLst/>
              <a:ahLst/>
              <a:cxnLst/>
              <a:rect l="l" t="t" r="r" b="b"/>
              <a:pathLst>
                <a:path w="9260" h="7930" extrusionOk="0">
                  <a:moveTo>
                    <a:pt x="5284" y="1"/>
                  </a:moveTo>
                  <a:cubicBezTo>
                    <a:pt x="1754" y="1"/>
                    <a:pt x="1" y="4272"/>
                    <a:pt x="2494" y="6765"/>
                  </a:cubicBezTo>
                  <a:cubicBezTo>
                    <a:pt x="3299" y="7570"/>
                    <a:pt x="4288" y="7930"/>
                    <a:pt x="5259" y="7930"/>
                  </a:cubicBezTo>
                  <a:cubicBezTo>
                    <a:pt x="7299" y="7930"/>
                    <a:pt x="9259" y="6342"/>
                    <a:pt x="9259" y="3951"/>
                  </a:cubicBezTo>
                  <a:cubicBezTo>
                    <a:pt x="9259" y="1753"/>
                    <a:pt x="7481" y="1"/>
                    <a:pt x="5284" y="1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5739175" y="2660575"/>
              <a:ext cx="148175" cy="127450"/>
            </a:xfrm>
            <a:custGeom>
              <a:avLst/>
              <a:gdLst/>
              <a:ahLst/>
              <a:cxnLst/>
              <a:rect l="l" t="t" r="r" b="b"/>
              <a:pathLst>
                <a:path w="5927" h="5098" extrusionOk="0">
                  <a:moveTo>
                    <a:pt x="3383" y="1"/>
                  </a:moveTo>
                  <a:cubicBezTo>
                    <a:pt x="1136" y="1"/>
                    <a:pt x="1" y="2741"/>
                    <a:pt x="1581" y="4346"/>
                  </a:cubicBezTo>
                  <a:cubicBezTo>
                    <a:pt x="2100" y="4865"/>
                    <a:pt x="2738" y="5097"/>
                    <a:pt x="3363" y="5097"/>
                  </a:cubicBezTo>
                  <a:cubicBezTo>
                    <a:pt x="4672" y="5097"/>
                    <a:pt x="5926" y="4080"/>
                    <a:pt x="5926" y="2544"/>
                  </a:cubicBezTo>
                  <a:cubicBezTo>
                    <a:pt x="5926" y="1136"/>
                    <a:pt x="4790" y="1"/>
                    <a:pt x="3383" y="1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5750300" y="2670450"/>
              <a:ext cx="127175" cy="117025"/>
            </a:xfrm>
            <a:custGeom>
              <a:avLst/>
              <a:gdLst/>
              <a:ahLst/>
              <a:cxnLst/>
              <a:rect l="l" t="t" r="r" b="b"/>
              <a:pathLst>
                <a:path w="5087" h="468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222" y="865"/>
                    <a:pt x="0" y="2791"/>
                    <a:pt x="1161" y="3951"/>
                  </a:cubicBezTo>
                  <a:cubicBezTo>
                    <a:pt x="1653" y="4443"/>
                    <a:pt x="2294" y="4681"/>
                    <a:pt x="2932" y="4681"/>
                  </a:cubicBezTo>
                  <a:cubicBezTo>
                    <a:pt x="3767" y="4681"/>
                    <a:pt x="4597" y="4276"/>
                    <a:pt x="5086" y="3507"/>
                  </a:cubicBezTo>
                  <a:lnTo>
                    <a:pt x="5086" y="3507"/>
                  </a:lnTo>
                  <a:cubicBezTo>
                    <a:pt x="4691" y="3753"/>
                    <a:pt x="4222" y="3902"/>
                    <a:pt x="3728" y="3902"/>
                  </a:cubicBezTo>
                  <a:cubicBezTo>
                    <a:pt x="2346" y="3902"/>
                    <a:pt x="1210" y="2766"/>
                    <a:pt x="1210" y="1359"/>
                  </a:cubicBezTo>
                  <a:cubicBezTo>
                    <a:pt x="1210" y="890"/>
                    <a:pt x="1333" y="421"/>
                    <a:pt x="1580" y="1"/>
                  </a:cubicBezTo>
                  <a:close/>
                </a:path>
              </a:pathLst>
            </a:custGeom>
            <a:solidFill>
              <a:srgbClr val="DA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41"/>
          <p:cNvGrpSpPr/>
          <p:nvPr/>
        </p:nvGrpSpPr>
        <p:grpSpPr>
          <a:xfrm>
            <a:off x="8077225" y="2735092"/>
            <a:ext cx="493800" cy="493800"/>
            <a:chOff x="3956650" y="2605650"/>
            <a:chExt cx="493800" cy="493800"/>
          </a:xfrm>
        </p:grpSpPr>
        <p:sp>
          <p:nvSpPr>
            <p:cNvPr id="591" name="Google Shape;591;p41"/>
            <p:cNvSpPr/>
            <p:nvPr/>
          </p:nvSpPr>
          <p:spPr>
            <a:xfrm>
              <a:off x="4080075" y="2605650"/>
              <a:ext cx="246925" cy="279625"/>
            </a:xfrm>
            <a:custGeom>
              <a:avLst/>
              <a:gdLst/>
              <a:ahLst/>
              <a:cxnLst/>
              <a:rect l="l" t="t" r="r" b="b"/>
              <a:pathLst>
                <a:path w="9877" h="11185" extrusionOk="0">
                  <a:moveTo>
                    <a:pt x="1309" y="0"/>
                  </a:moveTo>
                  <a:cubicBezTo>
                    <a:pt x="593" y="0"/>
                    <a:pt x="1" y="593"/>
                    <a:pt x="1" y="1309"/>
                  </a:cubicBezTo>
                  <a:lnTo>
                    <a:pt x="1" y="8567"/>
                  </a:lnTo>
                  <a:cubicBezTo>
                    <a:pt x="1" y="9283"/>
                    <a:pt x="593" y="9876"/>
                    <a:pt x="1309" y="9876"/>
                  </a:cubicBezTo>
                  <a:lnTo>
                    <a:pt x="4939" y="11184"/>
                  </a:lnTo>
                  <a:lnTo>
                    <a:pt x="8568" y="9876"/>
                  </a:lnTo>
                  <a:cubicBezTo>
                    <a:pt x="9284" y="9876"/>
                    <a:pt x="9876" y="9283"/>
                    <a:pt x="9876" y="8567"/>
                  </a:cubicBezTo>
                  <a:lnTo>
                    <a:pt x="9876" y="1309"/>
                  </a:lnTo>
                  <a:cubicBezTo>
                    <a:pt x="9876" y="593"/>
                    <a:pt x="9284" y="0"/>
                    <a:pt x="8568" y="0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4115275" y="2640825"/>
              <a:ext cx="177150" cy="177175"/>
            </a:xfrm>
            <a:custGeom>
              <a:avLst/>
              <a:gdLst/>
              <a:ahLst/>
              <a:cxnLst/>
              <a:rect l="l" t="t" r="r" b="b"/>
              <a:pathLst>
                <a:path w="7086" h="7087" extrusionOk="0">
                  <a:moveTo>
                    <a:pt x="0" y="1"/>
                  </a:moveTo>
                  <a:lnTo>
                    <a:pt x="0" y="7086"/>
                  </a:lnTo>
                  <a:lnTo>
                    <a:pt x="7086" y="7086"/>
                  </a:lnTo>
                  <a:lnTo>
                    <a:pt x="7086" y="1"/>
                  </a:ln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4115275" y="2640825"/>
              <a:ext cx="29650" cy="177175"/>
            </a:xfrm>
            <a:custGeom>
              <a:avLst/>
              <a:gdLst/>
              <a:ahLst/>
              <a:cxnLst/>
              <a:rect l="l" t="t" r="r" b="b"/>
              <a:pathLst>
                <a:path w="1186" h="7087" extrusionOk="0">
                  <a:moveTo>
                    <a:pt x="0" y="1"/>
                  </a:moveTo>
                  <a:lnTo>
                    <a:pt x="0" y="7086"/>
                  </a:lnTo>
                  <a:lnTo>
                    <a:pt x="1185" y="7086"/>
                  </a:lnTo>
                  <a:lnTo>
                    <a:pt x="1185" y="1"/>
                  </a:ln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4186250" y="2674775"/>
              <a:ext cx="34575" cy="108650"/>
            </a:xfrm>
            <a:custGeom>
              <a:avLst/>
              <a:gdLst/>
              <a:ahLst/>
              <a:cxnLst/>
              <a:rect l="l" t="t" r="r" b="b"/>
              <a:pathLst>
                <a:path w="1383" h="4346" extrusionOk="0">
                  <a:moveTo>
                    <a:pt x="1037" y="1"/>
                  </a:moveTo>
                  <a:cubicBezTo>
                    <a:pt x="963" y="1"/>
                    <a:pt x="914" y="25"/>
                    <a:pt x="864" y="75"/>
                  </a:cubicBezTo>
                  <a:lnTo>
                    <a:pt x="173" y="593"/>
                  </a:lnTo>
                  <a:cubicBezTo>
                    <a:pt x="74" y="667"/>
                    <a:pt x="25" y="766"/>
                    <a:pt x="25" y="889"/>
                  </a:cubicBezTo>
                  <a:cubicBezTo>
                    <a:pt x="0" y="1038"/>
                    <a:pt x="124" y="1161"/>
                    <a:pt x="272" y="1186"/>
                  </a:cubicBezTo>
                  <a:cubicBezTo>
                    <a:pt x="321" y="1186"/>
                    <a:pt x="371" y="1161"/>
                    <a:pt x="420" y="1136"/>
                  </a:cubicBezTo>
                  <a:lnTo>
                    <a:pt x="593" y="939"/>
                  </a:lnTo>
                  <a:lnTo>
                    <a:pt x="593" y="4099"/>
                  </a:lnTo>
                  <a:cubicBezTo>
                    <a:pt x="593" y="4272"/>
                    <a:pt x="790" y="4346"/>
                    <a:pt x="988" y="4346"/>
                  </a:cubicBezTo>
                  <a:cubicBezTo>
                    <a:pt x="1185" y="4346"/>
                    <a:pt x="1383" y="4272"/>
                    <a:pt x="1383" y="4099"/>
                  </a:cubicBezTo>
                  <a:lnTo>
                    <a:pt x="1383" y="248"/>
                  </a:lnTo>
                  <a:cubicBezTo>
                    <a:pt x="1383" y="99"/>
                    <a:pt x="1185" y="1"/>
                    <a:pt x="1037" y="1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3956650" y="2852525"/>
              <a:ext cx="269125" cy="246925"/>
            </a:xfrm>
            <a:custGeom>
              <a:avLst/>
              <a:gdLst/>
              <a:ahLst/>
              <a:cxnLst/>
              <a:rect l="l" t="t" r="r" b="b"/>
              <a:pathLst>
                <a:path w="10765" h="9877" extrusionOk="0">
                  <a:moveTo>
                    <a:pt x="1309" y="1"/>
                  </a:moveTo>
                  <a:cubicBezTo>
                    <a:pt x="593" y="1"/>
                    <a:pt x="0" y="594"/>
                    <a:pt x="0" y="1309"/>
                  </a:cubicBezTo>
                  <a:lnTo>
                    <a:pt x="0" y="8568"/>
                  </a:lnTo>
                  <a:cubicBezTo>
                    <a:pt x="0" y="9284"/>
                    <a:pt x="593" y="9877"/>
                    <a:pt x="1309" y="9877"/>
                  </a:cubicBezTo>
                  <a:lnTo>
                    <a:pt x="8567" y="9877"/>
                  </a:lnTo>
                  <a:cubicBezTo>
                    <a:pt x="9283" y="9877"/>
                    <a:pt x="9876" y="9284"/>
                    <a:pt x="9876" y="8568"/>
                  </a:cubicBezTo>
                  <a:lnTo>
                    <a:pt x="10764" y="4939"/>
                  </a:lnTo>
                  <a:lnTo>
                    <a:pt x="9876" y="1309"/>
                  </a:lnTo>
                  <a:cubicBezTo>
                    <a:pt x="9876" y="594"/>
                    <a:pt x="9283" y="1"/>
                    <a:pt x="8567" y="1"/>
                  </a:cubicBez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3991825" y="2887725"/>
              <a:ext cx="177175" cy="177150"/>
            </a:xfrm>
            <a:custGeom>
              <a:avLst/>
              <a:gdLst/>
              <a:ahLst/>
              <a:cxnLst/>
              <a:rect l="l" t="t" r="r" b="b"/>
              <a:pathLst>
                <a:path w="7087" h="7086" extrusionOk="0">
                  <a:moveTo>
                    <a:pt x="0" y="0"/>
                  </a:moveTo>
                  <a:lnTo>
                    <a:pt x="0" y="7086"/>
                  </a:lnTo>
                  <a:lnTo>
                    <a:pt x="7086" y="7086"/>
                  </a:lnTo>
                  <a:lnTo>
                    <a:pt x="7086" y="0"/>
                  </a:ln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3991825" y="2887725"/>
              <a:ext cx="29650" cy="177150"/>
            </a:xfrm>
            <a:custGeom>
              <a:avLst/>
              <a:gdLst/>
              <a:ahLst/>
              <a:cxnLst/>
              <a:rect l="l" t="t" r="r" b="b"/>
              <a:pathLst>
                <a:path w="1186" h="7086" extrusionOk="0">
                  <a:moveTo>
                    <a:pt x="0" y="0"/>
                  </a:moveTo>
                  <a:lnTo>
                    <a:pt x="0" y="7086"/>
                  </a:lnTo>
                  <a:lnTo>
                    <a:pt x="1185" y="7086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4046750" y="2922125"/>
              <a:ext cx="67300" cy="108200"/>
            </a:xfrm>
            <a:custGeom>
              <a:avLst/>
              <a:gdLst/>
              <a:ahLst/>
              <a:cxnLst/>
              <a:rect l="l" t="t" r="r" b="b"/>
              <a:pathLst>
                <a:path w="2692" h="4328" extrusionOk="0">
                  <a:moveTo>
                    <a:pt x="1459" y="0"/>
                  </a:moveTo>
                  <a:cubicBezTo>
                    <a:pt x="1418" y="0"/>
                    <a:pt x="1376" y="2"/>
                    <a:pt x="1334" y="7"/>
                  </a:cubicBezTo>
                  <a:cubicBezTo>
                    <a:pt x="692" y="7"/>
                    <a:pt x="75" y="402"/>
                    <a:pt x="75" y="1093"/>
                  </a:cubicBezTo>
                  <a:cubicBezTo>
                    <a:pt x="75" y="1414"/>
                    <a:pt x="223" y="1513"/>
                    <a:pt x="420" y="1513"/>
                  </a:cubicBezTo>
                  <a:cubicBezTo>
                    <a:pt x="667" y="1513"/>
                    <a:pt x="815" y="1365"/>
                    <a:pt x="815" y="1217"/>
                  </a:cubicBezTo>
                  <a:cubicBezTo>
                    <a:pt x="792" y="934"/>
                    <a:pt x="1015" y="696"/>
                    <a:pt x="1314" y="696"/>
                  </a:cubicBezTo>
                  <a:cubicBezTo>
                    <a:pt x="1329" y="696"/>
                    <a:pt x="1344" y="697"/>
                    <a:pt x="1359" y="698"/>
                  </a:cubicBezTo>
                  <a:cubicBezTo>
                    <a:pt x="1372" y="697"/>
                    <a:pt x="1386" y="696"/>
                    <a:pt x="1399" y="696"/>
                  </a:cubicBezTo>
                  <a:cubicBezTo>
                    <a:pt x="1677" y="696"/>
                    <a:pt x="1902" y="934"/>
                    <a:pt x="1902" y="1217"/>
                  </a:cubicBezTo>
                  <a:cubicBezTo>
                    <a:pt x="1902" y="2056"/>
                    <a:pt x="1" y="2550"/>
                    <a:pt x="1" y="3513"/>
                  </a:cubicBezTo>
                  <a:lnTo>
                    <a:pt x="1" y="4080"/>
                  </a:lnTo>
                  <a:cubicBezTo>
                    <a:pt x="1" y="4229"/>
                    <a:pt x="198" y="4327"/>
                    <a:pt x="322" y="4327"/>
                  </a:cubicBezTo>
                  <a:lnTo>
                    <a:pt x="2445" y="4327"/>
                  </a:lnTo>
                  <a:cubicBezTo>
                    <a:pt x="2568" y="4327"/>
                    <a:pt x="2692" y="4155"/>
                    <a:pt x="2692" y="3982"/>
                  </a:cubicBezTo>
                  <a:cubicBezTo>
                    <a:pt x="2692" y="3809"/>
                    <a:pt x="2568" y="3661"/>
                    <a:pt x="2445" y="3661"/>
                  </a:cubicBezTo>
                  <a:lnTo>
                    <a:pt x="791" y="3661"/>
                  </a:lnTo>
                  <a:lnTo>
                    <a:pt x="791" y="3513"/>
                  </a:lnTo>
                  <a:cubicBezTo>
                    <a:pt x="791" y="2895"/>
                    <a:pt x="2667" y="2476"/>
                    <a:pt x="2667" y="1192"/>
                  </a:cubicBezTo>
                  <a:cubicBezTo>
                    <a:pt x="2644" y="541"/>
                    <a:pt x="2118" y="0"/>
                    <a:pt x="1459" y="0"/>
                  </a:cubicBez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4203525" y="2852525"/>
              <a:ext cx="246925" cy="246925"/>
            </a:xfrm>
            <a:custGeom>
              <a:avLst/>
              <a:gdLst/>
              <a:ahLst/>
              <a:cxnLst/>
              <a:rect l="l" t="t" r="r" b="b"/>
              <a:pathLst>
                <a:path w="9877" h="9877" extrusionOk="0">
                  <a:moveTo>
                    <a:pt x="1309" y="1"/>
                  </a:moveTo>
                  <a:cubicBezTo>
                    <a:pt x="593" y="1"/>
                    <a:pt x="1" y="594"/>
                    <a:pt x="1" y="1309"/>
                  </a:cubicBezTo>
                  <a:lnTo>
                    <a:pt x="1" y="8568"/>
                  </a:lnTo>
                  <a:cubicBezTo>
                    <a:pt x="1" y="9309"/>
                    <a:pt x="593" y="9877"/>
                    <a:pt x="1309" y="9877"/>
                  </a:cubicBezTo>
                  <a:lnTo>
                    <a:pt x="8568" y="9877"/>
                  </a:lnTo>
                  <a:cubicBezTo>
                    <a:pt x="9284" y="9877"/>
                    <a:pt x="9876" y="9309"/>
                    <a:pt x="9876" y="8568"/>
                  </a:cubicBezTo>
                  <a:lnTo>
                    <a:pt x="9876" y="1309"/>
                  </a:lnTo>
                  <a:cubicBezTo>
                    <a:pt x="9876" y="594"/>
                    <a:pt x="9284" y="1"/>
                    <a:pt x="8568" y="1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4238700" y="2887725"/>
              <a:ext cx="177175" cy="177150"/>
            </a:xfrm>
            <a:custGeom>
              <a:avLst/>
              <a:gdLst/>
              <a:ahLst/>
              <a:cxnLst/>
              <a:rect l="l" t="t" r="r" b="b"/>
              <a:pathLst>
                <a:path w="7087" h="7086" extrusionOk="0">
                  <a:moveTo>
                    <a:pt x="1" y="0"/>
                  </a:moveTo>
                  <a:lnTo>
                    <a:pt x="1" y="7086"/>
                  </a:lnTo>
                  <a:lnTo>
                    <a:pt x="7087" y="7086"/>
                  </a:lnTo>
                  <a:lnTo>
                    <a:pt x="7087" y="0"/>
                  </a:ln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4238700" y="2887725"/>
              <a:ext cx="29650" cy="177150"/>
            </a:xfrm>
            <a:custGeom>
              <a:avLst/>
              <a:gdLst/>
              <a:ahLst/>
              <a:cxnLst/>
              <a:rect l="l" t="t" r="r" b="b"/>
              <a:pathLst>
                <a:path w="1186" h="7086" extrusionOk="0">
                  <a:moveTo>
                    <a:pt x="1" y="0"/>
                  </a:moveTo>
                  <a:lnTo>
                    <a:pt x="1" y="7086"/>
                  </a:lnTo>
                  <a:lnTo>
                    <a:pt x="1186" y="7086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1"/>
            <p:cNvSpPr/>
            <p:nvPr/>
          </p:nvSpPr>
          <p:spPr>
            <a:xfrm>
              <a:off x="4292400" y="2921675"/>
              <a:ext cx="70400" cy="109275"/>
            </a:xfrm>
            <a:custGeom>
              <a:avLst/>
              <a:gdLst/>
              <a:ahLst/>
              <a:cxnLst/>
              <a:rect l="l" t="t" r="r" b="b"/>
              <a:pathLst>
                <a:path w="2816" h="4371" extrusionOk="0">
                  <a:moveTo>
                    <a:pt x="1383" y="0"/>
                  </a:moveTo>
                  <a:cubicBezTo>
                    <a:pt x="396" y="0"/>
                    <a:pt x="100" y="593"/>
                    <a:pt x="100" y="1037"/>
                  </a:cubicBezTo>
                  <a:cubicBezTo>
                    <a:pt x="100" y="1259"/>
                    <a:pt x="149" y="1358"/>
                    <a:pt x="495" y="1358"/>
                  </a:cubicBezTo>
                  <a:cubicBezTo>
                    <a:pt x="766" y="1358"/>
                    <a:pt x="865" y="1235"/>
                    <a:pt x="865" y="1037"/>
                  </a:cubicBezTo>
                  <a:cubicBezTo>
                    <a:pt x="865" y="815"/>
                    <a:pt x="988" y="642"/>
                    <a:pt x="1383" y="642"/>
                  </a:cubicBezTo>
                  <a:cubicBezTo>
                    <a:pt x="1407" y="638"/>
                    <a:pt x="1431" y="636"/>
                    <a:pt x="1454" y="636"/>
                  </a:cubicBezTo>
                  <a:cubicBezTo>
                    <a:pt x="1721" y="636"/>
                    <a:pt x="1947" y="888"/>
                    <a:pt x="1902" y="1161"/>
                  </a:cubicBezTo>
                  <a:cubicBezTo>
                    <a:pt x="1902" y="1679"/>
                    <a:pt x="1680" y="1753"/>
                    <a:pt x="1359" y="1753"/>
                  </a:cubicBezTo>
                  <a:cubicBezTo>
                    <a:pt x="1186" y="1753"/>
                    <a:pt x="1137" y="1901"/>
                    <a:pt x="1137" y="2049"/>
                  </a:cubicBezTo>
                  <a:cubicBezTo>
                    <a:pt x="1137" y="2222"/>
                    <a:pt x="1186" y="2370"/>
                    <a:pt x="1359" y="2370"/>
                  </a:cubicBezTo>
                  <a:cubicBezTo>
                    <a:pt x="1729" y="2370"/>
                    <a:pt x="2001" y="2494"/>
                    <a:pt x="2001" y="2938"/>
                  </a:cubicBezTo>
                  <a:lnTo>
                    <a:pt x="2001" y="3037"/>
                  </a:lnTo>
                  <a:cubicBezTo>
                    <a:pt x="2001" y="3481"/>
                    <a:pt x="1828" y="3679"/>
                    <a:pt x="1383" y="3679"/>
                  </a:cubicBezTo>
                  <a:cubicBezTo>
                    <a:pt x="988" y="3679"/>
                    <a:pt x="766" y="3506"/>
                    <a:pt x="766" y="3234"/>
                  </a:cubicBezTo>
                  <a:cubicBezTo>
                    <a:pt x="766" y="3062"/>
                    <a:pt x="667" y="2963"/>
                    <a:pt x="371" y="2963"/>
                  </a:cubicBezTo>
                  <a:cubicBezTo>
                    <a:pt x="100" y="2963"/>
                    <a:pt x="1" y="3037"/>
                    <a:pt x="1" y="3284"/>
                  </a:cubicBezTo>
                  <a:cubicBezTo>
                    <a:pt x="1" y="3753"/>
                    <a:pt x="396" y="4370"/>
                    <a:pt x="1359" y="4370"/>
                  </a:cubicBezTo>
                  <a:cubicBezTo>
                    <a:pt x="2149" y="4370"/>
                    <a:pt x="2766" y="4000"/>
                    <a:pt x="2766" y="3037"/>
                  </a:cubicBezTo>
                  <a:lnTo>
                    <a:pt x="2766" y="2938"/>
                  </a:lnTo>
                  <a:cubicBezTo>
                    <a:pt x="2815" y="2543"/>
                    <a:pt x="2568" y="2173"/>
                    <a:pt x="2173" y="2049"/>
                  </a:cubicBezTo>
                  <a:cubicBezTo>
                    <a:pt x="2470" y="1901"/>
                    <a:pt x="2643" y="1531"/>
                    <a:pt x="2643" y="1062"/>
                  </a:cubicBezTo>
                  <a:cubicBezTo>
                    <a:pt x="2643" y="272"/>
                    <a:pt x="2099" y="0"/>
                    <a:pt x="1383" y="0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41"/>
          <p:cNvGrpSpPr/>
          <p:nvPr/>
        </p:nvGrpSpPr>
        <p:grpSpPr>
          <a:xfrm>
            <a:off x="7916738" y="1643622"/>
            <a:ext cx="497525" cy="493650"/>
            <a:chOff x="4691125" y="1929950"/>
            <a:chExt cx="497525" cy="493650"/>
          </a:xfrm>
        </p:grpSpPr>
        <p:sp>
          <p:nvSpPr>
            <p:cNvPr id="616" name="Google Shape;616;p41"/>
            <p:cNvSpPr/>
            <p:nvPr/>
          </p:nvSpPr>
          <p:spPr>
            <a:xfrm>
              <a:off x="5042325" y="2081625"/>
              <a:ext cx="127175" cy="341975"/>
            </a:xfrm>
            <a:custGeom>
              <a:avLst/>
              <a:gdLst/>
              <a:ahLst/>
              <a:cxnLst/>
              <a:rect l="l" t="t" r="r" b="b"/>
              <a:pathLst>
                <a:path w="5087" h="13679" extrusionOk="0">
                  <a:moveTo>
                    <a:pt x="2815" y="1"/>
                  </a:moveTo>
                  <a:lnTo>
                    <a:pt x="964" y="667"/>
                  </a:lnTo>
                  <a:lnTo>
                    <a:pt x="1" y="6839"/>
                  </a:lnTo>
                  <a:lnTo>
                    <a:pt x="964" y="13678"/>
                  </a:lnTo>
                  <a:lnTo>
                    <a:pt x="5087" y="13678"/>
                  </a:lnTo>
                  <a:lnTo>
                    <a:pt x="5087" y="667"/>
                  </a:lnTo>
                  <a:lnTo>
                    <a:pt x="2815" y="1"/>
                  </a:ln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4710875" y="2081625"/>
              <a:ext cx="131500" cy="341975"/>
            </a:xfrm>
            <a:custGeom>
              <a:avLst/>
              <a:gdLst/>
              <a:ahLst/>
              <a:cxnLst/>
              <a:rect l="l" t="t" r="r" b="b"/>
              <a:pathLst>
                <a:path w="5260" h="13679" extrusionOk="0">
                  <a:moveTo>
                    <a:pt x="2248" y="1"/>
                  </a:moveTo>
                  <a:lnTo>
                    <a:pt x="1" y="667"/>
                  </a:lnTo>
                  <a:lnTo>
                    <a:pt x="1" y="13678"/>
                  </a:lnTo>
                  <a:lnTo>
                    <a:pt x="4124" y="13678"/>
                  </a:lnTo>
                  <a:lnTo>
                    <a:pt x="5260" y="7358"/>
                  </a:lnTo>
                  <a:lnTo>
                    <a:pt x="4124" y="667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1"/>
            <p:cNvSpPr/>
            <p:nvPr/>
          </p:nvSpPr>
          <p:spPr>
            <a:xfrm>
              <a:off x="4710275" y="2241500"/>
              <a:ext cx="103700" cy="38900"/>
            </a:xfrm>
            <a:custGeom>
              <a:avLst/>
              <a:gdLst/>
              <a:ahLst/>
              <a:cxnLst/>
              <a:rect l="l" t="t" r="r" b="b"/>
              <a:pathLst>
                <a:path w="4148" h="1556" extrusionOk="0">
                  <a:moveTo>
                    <a:pt x="0" y="0"/>
                  </a:moveTo>
                  <a:lnTo>
                    <a:pt x="0" y="1555"/>
                  </a:lnTo>
                  <a:lnTo>
                    <a:pt x="4148" y="1555"/>
                  </a:lnTo>
                  <a:lnTo>
                    <a:pt x="4148" y="0"/>
                  </a:ln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1"/>
            <p:cNvSpPr/>
            <p:nvPr/>
          </p:nvSpPr>
          <p:spPr>
            <a:xfrm>
              <a:off x="5066400" y="2241500"/>
              <a:ext cx="103100" cy="38900"/>
            </a:xfrm>
            <a:custGeom>
              <a:avLst/>
              <a:gdLst/>
              <a:ahLst/>
              <a:cxnLst/>
              <a:rect l="l" t="t" r="r" b="b"/>
              <a:pathLst>
                <a:path w="4124" h="1556" extrusionOk="0">
                  <a:moveTo>
                    <a:pt x="1" y="0"/>
                  </a:moveTo>
                  <a:lnTo>
                    <a:pt x="1" y="1555"/>
                  </a:lnTo>
                  <a:lnTo>
                    <a:pt x="4124" y="1555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4710875" y="2081625"/>
              <a:ext cx="103100" cy="46950"/>
            </a:xfrm>
            <a:custGeom>
              <a:avLst/>
              <a:gdLst/>
              <a:ahLst/>
              <a:cxnLst/>
              <a:rect l="l" t="t" r="r" b="b"/>
              <a:pathLst>
                <a:path w="4124" h="1878" extrusionOk="0">
                  <a:moveTo>
                    <a:pt x="2248" y="1"/>
                  </a:moveTo>
                  <a:lnTo>
                    <a:pt x="1" y="667"/>
                  </a:lnTo>
                  <a:lnTo>
                    <a:pt x="1" y="1877"/>
                  </a:lnTo>
                  <a:lnTo>
                    <a:pt x="4124" y="1877"/>
                  </a:lnTo>
                  <a:lnTo>
                    <a:pt x="4124" y="667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5066400" y="2081625"/>
              <a:ext cx="103100" cy="46950"/>
            </a:xfrm>
            <a:custGeom>
              <a:avLst/>
              <a:gdLst/>
              <a:ahLst/>
              <a:cxnLst/>
              <a:rect l="l" t="t" r="r" b="b"/>
              <a:pathLst>
                <a:path w="4124" h="1878" extrusionOk="0">
                  <a:moveTo>
                    <a:pt x="1852" y="1"/>
                  </a:moveTo>
                  <a:lnTo>
                    <a:pt x="1" y="667"/>
                  </a:lnTo>
                  <a:lnTo>
                    <a:pt x="1" y="1877"/>
                  </a:lnTo>
                  <a:lnTo>
                    <a:pt x="4124" y="1877"/>
                  </a:lnTo>
                  <a:lnTo>
                    <a:pt x="4124" y="667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4691125" y="1958175"/>
              <a:ext cx="497525" cy="140150"/>
            </a:xfrm>
            <a:custGeom>
              <a:avLst/>
              <a:gdLst/>
              <a:ahLst/>
              <a:cxnLst/>
              <a:rect l="l" t="t" r="r" b="b"/>
              <a:pathLst>
                <a:path w="19901" h="5606" extrusionOk="0">
                  <a:moveTo>
                    <a:pt x="3161" y="1"/>
                  </a:moveTo>
                  <a:cubicBezTo>
                    <a:pt x="2396" y="1"/>
                    <a:pt x="1704" y="495"/>
                    <a:pt x="1433" y="1211"/>
                  </a:cubicBezTo>
                  <a:lnTo>
                    <a:pt x="149" y="4716"/>
                  </a:lnTo>
                  <a:cubicBezTo>
                    <a:pt x="1" y="5161"/>
                    <a:pt x="322" y="5605"/>
                    <a:pt x="766" y="5605"/>
                  </a:cubicBezTo>
                  <a:lnTo>
                    <a:pt x="19135" y="5605"/>
                  </a:lnTo>
                  <a:cubicBezTo>
                    <a:pt x="19579" y="5605"/>
                    <a:pt x="19900" y="5161"/>
                    <a:pt x="19752" y="4716"/>
                  </a:cubicBezTo>
                  <a:lnTo>
                    <a:pt x="18468" y="1211"/>
                  </a:lnTo>
                  <a:cubicBezTo>
                    <a:pt x="18197" y="495"/>
                    <a:pt x="17505" y="1"/>
                    <a:pt x="16740" y="1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4813950" y="1968050"/>
              <a:ext cx="252475" cy="455550"/>
            </a:xfrm>
            <a:custGeom>
              <a:avLst/>
              <a:gdLst/>
              <a:ahLst/>
              <a:cxnLst/>
              <a:rect l="l" t="t" r="r" b="b"/>
              <a:pathLst>
                <a:path w="10099" h="18222" extrusionOk="0">
                  <a:moveTo>
                    <a:pt x="5038" y="1"/>
                  </a:moveTo>
                  <a:lnTo>
                    <a:pt x="1" y="4494"/>
                  </a:lnTo>
                  <a:lnTo>
                    <a:pt x="1" y="18221"/>
                  </a:lnTo>
                  <a:lnTo>
                    <a:pt x="3136" y="18221"/>
                  </a:lnTo>
                  <a:lnTo>
                    <a:pt x="5038" y="17258"/>
                  </a:lnTo>
                  <a:lnTo>
                    <a:pt x="6963" y="18221"/>
                  </a:lnTo>
                  <a:lnTo>
                    <a:pt x="10099" y="18221"/>
                  </a:lnTo>
                  <a:lnTo>
                    <a:pt x="10099" y="4766"/>
                  </a:lnTo>
                  <a:cubicBezTo>
                    <a:pt x="10074" y="4568"/>
                    <a:pt x="5038" y="1"/>
                    <a:pt x="5038" y="1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4813950" y="1968050"/>
              <a:ext cx="252475" cy="185825"/>
            </a:xfrm>
            <a:custGeom>
              <a:avLst/>
              <a:gdLst/>
              <a:ahLst/>
              <a:cxnLst/>
              <a:rect l="l" t="t" r="r" b="b"/>
              <a:pathLst>
                <a:path w="10099" h="7433" extrusionOk="0">
                  <a:moveTo>
                    <a:pt x="5038" y="1"/>
                  </a:moveTo>
                  <a:lnTo>
                    <a:pt x="1" y="4494"/>
                  </a:lnTo>
                  <a:lnTo>
                    <a:pt x="1" y="7432"/>
                  </a:lnTo>
                  <a:cubicBezTo>
                    <a:pt x="297" y="7358"/>
                    <a:pt x="594" y="7185"/>
                    <a:pt x="816" y="6963"/>
                  </a:cubicBezTo>
                  <a:lnTo>
                    <a:pt x="5038" y="2914"/>
                  </a:lnTo>
                  <a:lnTo>
                    <a:pt x="9259" y="6963"/>
                  </a:lnTo>
                  <a:cubicBezTo>
                    <a:pt x="9506" y="7185"/>
                    <a:pt x="9778" y="7358"/>
                    <a:pt x="10099" y="7432"/>
                  </a:cubicBezTo>
                  <a:lnTo>
                    <a:pt x="10099" y="4766"/>
                  </a:lnTo>
                  <a:cubicBezTo>
                    <a:pt x="10074" y="4568"/>
                    <a:pt x="5038" y="1"/>
                    <a:pt x="5038" y="1"/>
                  </a:cubicBez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4767675" y="1929950"/>
              <a:ext cx="345050" cy="194825"/>
            </a:xfrm>
            <a:custGeom>
              <a:avLst/>
              <a:gdLst/>
              <a:ahLst/>
              <a:cxnLst/>
              <a:rect l="l" t="t" r="r" b="b"/>
              <a:pathLst>
                <a:path w="13802" h="7793" extrusionOk="0">
                  <a:moveTo>
                    <a:pt x="6898" y="0"/>
                  </a:moveTo>
                  <a:cubicBezTo>
                    <a:pt x="6605" y="0"/>
                    <a:pt x="6308" y="105"/>
                    <a:pt x="6074" y="315"/>
                  </a:cubicBezTo>
                  <a:lnTo>
                    <a:pt x="223" y="5969"/>
                  </a:lnTo>
                  <a:cubicBezTo>
                    <a:pt x="0" y="6166"/>
                    <a:pt x="0" y="6512"/>
                    <a:pt x="198" y="6734"/>
                  </a:cubicBezTo>
                  <a:lnTo>
                    <a:pt x="1062" y="7623"/>
                  </a:lnTo>
                  <a:cubicBezTo>
                    <a:pt x="1164" y="7737"/>
                    <a:pt x="1305" y="7793"/>
                    <a:pt x="1448" y="7793"/>
                  </a:cubicBezTo>
                  <a:cubicBezTo>
                    <a:pt x="1583" y="7793"/>
                    <a:pt x="1719" y="7744"/>
                    <a:pt x="1827" y="7648"/>
                  </a:cubicBezTo>
                  <a:lnTo>
                    <a:pt x="6889" y="2784"/>
                  </a:lnTo>
                  <a:lnTo>
                    <a:pt x="11950" y="7648"/>
                  </a:lnTo>
                  <a:cubicBezTo>
                    <a:pt x="12058" y="7744"/>
                    <a:pt x="12200" y="7793"/>
                    <a:pt x="12341" y="7793"/>
                  </a:cubicBezTo>
                  <a:cubicBezTo>
                    <a:pt x="12491" y="7793"/>
                    <a:pt x="12638" y="7737"/>
                    <a:pt x="12740" y="7623"/>
                  </a:cubicBezTo>
                  <a:lnTo>
                    <a:pt x="13579" y="6734"/>
                  </a:lnTo>
                  <a:cubicBezTo>
                    <a:pt x="13801" y="6537"/>
                    <a:pt x="13801" y="6166"/>
                    <a:pt x="13579" y="5969"/>
                  </a:cubicBezTo>
                  <a:lnTo>
                    <a:pt x="13555" y="5969"/>
                  </a:lnTo>
                  <a:lnTo>
                    <a:pt x="7703" y="315"/>
                  </a:lnTo>
                  <a:cubicBezTo>
                    <a:pt x="7481" y="105"/>
                    <a:pt x="7191" y="0"/>
                    <a:pt x="6898" y="0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4891725" y="2277300"/>
              <a:ext cx="96325" cy="146300"/>
            </a:xfrm>
            <a:custGeom>
              <a:avLst/>
              <a:gdLst/>
              <a:ahLst/>
              <a:cxnLst/>
              <a:rect l="l" t="t" r="r" b="b"/>
              <a:pathLst>
                <a:path w="3853" h="5852" extrusionOk="0">
                  <a:moveTo>
                    <a:pt x="816" y="0"/>
                  </a:moveTo>
                  <a:cubicBezTo>
                    <a:pt x="371" y="0"/>
                    <a:pt x="1" y="346"/>
                    <a:pt x="25" y="815"/>
                  </a:cubicBezTo>
                  <a:lnTo>
                    <a:pt x="25" y="5851"/>
                  </a:lnTo>
                  <a:lnTo>
                    <a:pt x="3852" y="5851"/>
                  </a:lnTo>
                  <a:lnTo>
                    <a:pt x="3852" y="815"/>
                  </a:lnTo>
                  <a:cubicBezTo>
                    <a:pt x="3852" y="346"/>
                    <a:pt x="3482" y="0"/>
                    <a:pt x="3038" y="0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4908400" y="2090900"/>
              <a:ext cx="63600" cy="104950"/>
            </a:xfrm>
            <a:custGeom>
              <a:avLst/>
              <a:gdLst/>
              <a:ahLst/>
              <a:cxnLst/>
              <a:rect l="l" t="t" r="r" b="b"/>
              <a:pathLst>
                <a:path w="2544" h="4198" extrusionOk="0">
                  <a:moveTo>
                    <a:pt x="667" y="0"/>
                  </a:moveTo>
                  <a:cubicBezTo>
                    <a:pt x="297" y="0"/>
                    <a:pt x="0" y="296"/>
                    <a:pt x="0" y="642"/>
                  </a:cubicBezTo>
                  <a:lnTo>
                    <a:pt x="0" y="4197"/>
                  </a:lnTo>
                  <a:lnTo>
                    <a:pt x="2543" y="4197"/>
                  </a:lnTo>
                  <a:lnTo>
                    <a:pt x="2543" y="642"/>
                  </a:lnTo>
                  <a:cubicBezTo>
                    <a:pt x="2543" y="296"/>
                    <a:pt x="2247" y="0"/>
                    <a:pt x="1877" y="0"/>
                  </a:cubicBez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4892975" y="2174225"/>
              <a:ext cx="93825" cy="37675"/>
            </a:xfrm>
            <a:custGeom>
              <a:avLst/>
              <a:gdLst/>
              <a:ahLst/>
              <a:cxnLst/>
              <a:rect l="l" t="t" r="r" b="b"/>
              <a:pathLst>
                <a:path w="3753" h="1507" extrusionOk="0">
                  <a:moveTo>
                    <a:pt x="617" y="0"/>
                  </a:moveTo>
                  <a:cubicBezTo>
                    <a:pt x="272" y="0"/>
                    <a:pt x="0" y="272"/>
                    <a:pt x="0" y="617"/>
                  </a:cubicBezTo>
                  <a:lnTo>
                    <a:pt x="0" y="1506"/>
                  </a:lnTo>
                  <a:lnTo>
                    <a:pt x="3753" y="1506"/>
                  </a:lnTo>
                  <a:lnTo>
                    <a:pt x="3753" y="617"/>
                  </a:lnTo>
                  <a:cubicBezTo>
                    <a:pt x="3753" y="272"/>
                    <a:pt x="3481" y="0"/>
                    <a:pt x="3136" y="0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4710275" y="2280375"/>
              <a:ext cx="103700" cy="30875"/>
            </a:xfrm>
            <a:custGeom>
              <a:avLst/>
              <a:gdLst/>
              <a:ahLst/>
              <a:cxnLst/>
              <a:rect l="l" t="t" r="r" b="b"/>
              <a:pathLst>
                <a:path w="4148" h="1235" extrusionOk="0">
                  <a:moveTo>
                    <a:pt x="0" y="0"/>
                  </a:moveTo>
                  <a:lnTo>
                    <a:pt x="0" y="1235"/>
                  </a:lnTo>
                  <a:lnTo>
                    <a:pt x="4148" y="1235"/>
                  </a:lnTo>
                  <a:lnTo>
                    <a:pt x="4148" y="0"/>
                  </a:ln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5066400" y="2280375"/>
              <a:ext cx="103100" cy="30875"/>
            </a:xfrm>
            <a:custGeom>
              <a:avLst/>
              <a:gdLst/>
              <a:ahLst/>
              <a:cxnLst/>
              <a:rect l="l" t="t" r="r" b="b"/>
              <a:pathLst>
                <a:path w="4124" h="1235" extrusionOk="0">
                  <a:moveTo>
                    <a:pt x="1" y="0"/>
                  </a:moveTo>
                  <a:lnTo>
                    <a:pt x="1" y="1235"/>
                  </a:lnTo>
                  <a:lnTo>
                    <a:pt x="4124" y="1235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1" name="Google Shape;63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19" y="2540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3318" y="84659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0668" y="25618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544" y="38141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6518" y="25402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919" y="144009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8693" y="35532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19" y="38141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4032" y="1671847"/>
            <a:ext cx="1968650" cy="21824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0" name="Google Shape;640;p41"/>
          <p:cNvGrpSpPr/>
          <p:nvPr/>
        </p:nvGrpSpPr>
        <p:grpSpPr>
          <a:xfrm>
            <a:off x="683294" y="4037925"/>
            <a:ext cx="513600" cy="434625"/>
            <a:chOff x="1001325" y="3311475"/>
            <a:chExt cx="513600" cy="434625"/>
          </a:xfrm>
        </p:grpSpPr>
        <p:sp>
          <p:nvSpPr>
            <p:cNvPr id="641" name="Google Shape;641;p41"/>
            <p:cNvSpPr/>
            <p:nvPr/>
          </p:nvSpPr>
          <p:spPr>
            <a:xfrm>
              <a:off x="1151975" y="3549375"/>
              <a:ext cx="203700" cy="129225"/>
            </a:xfrm>
            <a:custGeom>
              <a:avLst/>
              <a:gdLst/>
              <a:ahLst/>
              <a:cxnLst/>
              <a:rect l="l" t="t" r="r" b="b"/>
              <a:pathLst>
                <a:path w="8148" h="5169" extrusionOk="0">
                  <a:moveTo>
                    <a:pt x="7136" y="1"/>
                  </a:moveTo>
                  <a:cubicBezTo>
                    <a:pt x="7136" y="1"/>
                    <a:pt x="6198" y="3765"/>
                    <a:pt x="3816" y="3765"/>
                  </a:cubicBezTo>
                  <a:cubicBezTo>
                    <a:pt x="3082" y="3765"/>
                    <a:pt x="2210" y="3407"/>
                    <a:pt x="1185" y="2470"/>
                  </a:cubicBezTo>
                  <a:lnTo>
                    <a:pt x="0" y="2247"/>
                  </a:lnTo>
                  <a:lnTo>
                    <a:pt x="247" y="3408"/>
                  </a:lnTo>
                  <a:cubicBezTo>
                    <a:pt x="1630" y="4690"/>
                    <a:pt x="2808" y="5169"/>
                    <a:pt x="3796" y="5169"/>
                  </a:cubicBezTo>
                  <a:cubicBezTo>
                    <a:pt x="6709" y="5169"/>
                    <a:pt x="7975" y="1013"/>
                    <a:pt x="7975" y="1013"/>
                  </a:cubicBezTo>
                  <a:lnTo>
                    <a:pt x="8148" y="198"/>
                  </a:lnTo>
                  <a:lnTo>
                    <a:pt x="7136" y="1"/>
                  </a:ln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1146425" y="3478400"/>
              <a:ext cx="133350" cy="132725"/>
            </a:xfrm>
            <a:custGeom>
              <a:avLst/>
              <a:gdLst/>
              <a:ahLst/>
              <a:cxnLst/>
              <a:rect l="l" t="t" r="r" b="b"/>
              <a:pathLst>
                <a:path w="5334" h="5309" extrusionOk="0">
                  <a:moveTo>
                    <a:pt x="3926" y="0"/>
                  </a:moveTo>
                  <a:lnTo>
                    <a:pt x="0" y="3926"/>
                  </a:lnTo>
                  <a:lnTo>
                    <a:pt x="222" y="5086"/>
                  </a:lnTo>
                  <a:lnTo>
                    <a:pt x="1407" y="5309"/>
                  </a:lnTo>
                  <a:lnTo>
                    <a:pt x="5333" y="1383"/>
                  </a:lnTo>
                  <a:lnTo>
                    <a:pt x="3926" y="0"/>
                  </a:lnTo>
                  <a:close/>
                </a:path>
              </a:pathLst>
            </a:custGeom>
            <a:solidFill>
              <a:srgbClr val="DB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1001325" y="3600000"/>
              <a:ext cx="156850" cy="146100"/>
            </a:xfrm>
            <a:custGeom>
              <a:avLst/>
              <a:gdLst/>
              <a:ahLst/>
              <a:cxnLst/>
              <a:rect l="l" t="t" r="r" b="b"/>
              <a:pathLst>
                <a:path w="6274" h="5844" extrusionOk="0">
                  <a:moveTo>
                    <a:pt x="4866" y="0"/>
                  </a:moveTo>
                  <a:lnTo>
                    <a:pt x="718" y="4148"/>
                  </a:lnTo>
                  <a:cubicBezTo>
                    <a:pt x="1" y="4866"/>
                    <a:pt x="655" y="5843"/>
                    <a:pt x="1412" y="5843"/>
                  </a:cubicBezTo>
                  <a:cubicBezTo>
                    <a:pt x="1644" y="5843"/>
                    <a:pt x="1886" y="5751"/>
                    <a:pt x="2101" y="5530"/>
                  </a:cubicBezTo>
                  <a:lnTo>
                    <a:pt x="6273" y="1383"/>
                  </a:lnTo>
                  <a:lnTo>
                    <a:pt x="6026" y="222"/>
                  </a:lnTo>
                  <a:lnTo>
                    <a:pt x="4866" y="0"/>
                  </a:lnTo>
                  <a:close/>
                </a:path>
              </a:pathLst>
            </a:custGeom>
            <a:solidFill>
              <a:srgbClr val="DB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1217400" y="3324550"/>
              <a:ext cx="241975" cy="114375"/>
            </a:xfrm>
            <a:custGeom>
              <a:avLst/>
              <a:gdLst/>
              <a:ahLst/>
              <a:cxnLst/>
              <a:rect l="l" t="t" r="r" b="b"/>
              <a:pathLst>
                <a:path w="9679" h="4575" extrusionOk="0">
                  <a:moveTo>
                    <a:pt x="5896" y="0"/>
                  </a:moveTo>
                  <a:cubicBezTo>
                    <a:pt x="5547" y="0"/>
                    <a:pt x="5187" y="49"/>
                    <a:pt x="4815" y="155"/>
                  </a:cubicBezTo>
                  <a:cubicBezTo>
                    <a:pt x="3432" y="501"/>
                    <a:pt x="2124" y="1118"/>
                    <a:pt x="988" y="1982"/>
                  </a:cubicBezTo>
                  <a:cubicBezTo>
                    <a:pt x="0" y="2797"/>
                    <a:pt x="198" y="4574"/>
                    <a:pt x="198" y="4574"/>
                  </a:cubicBezTo>
                  <a:lnTo>
                    <a:pt x="8987" y="3587"/>
                  </a:lnTo>
                  <a:lnTo>
                    <a:pt x="9407" y="2846"/>
                  </a:lnTo>
                  <a:cubicBezTo>
                    <a:pt x="9678" y="2377"/>
                    <a:pt x="9580" y="1809"/>
                    <a:pt x="9185" y="1464"/>
                  </a:cubicBezTo>
                  <a:cubicBezTo>
                    <a:pt x="8171" y="584"/>
                    <a:pt x="7098" y="0"/>
                    <a:pt x="5896" y="0"/>
                  </a:cubicBezTo>
                  <a:close/>
                </a:path>
              </a:pathLst>
            </a:custGeom>
            <a:solidFill>
              <a:srgbClr val="B3A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1205050" y="3477775"/>
              <a:ext cx="74725" cy="74725"/>
            </a:xfrm>
            <a:custGeom>
              <a:avLst/>
              <a:gdLst/>
              <a:ahLst/>
              <a:cxnLst/>
              <a:rect l="l" t="t" r="r" b="b"/>
              <a:pathLst>
                <a:path w="2989" h="2989" extrusionOk="0">
                  <a:moveTo>
                    <a:pt x="1581" y="1"/>
                  </a:moveTo>
                  <a:lnTo>
                    <a:pt x="1" y="1606"/>
                  </a:lnTo>
                  <a:lnTo>
                    <a:pt x="1408" y="2988"/>
                  </a:lnTo>
                  <a:lnTo>
                    <a:pt x="2988" y="1408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1203200" y="3311475"/>
              <a:ext cx="264200" cy="239125"/>
            </a:xfrm>
            <a:custGeom>
              <a:avLst/>
              <a:gdLst/>
              <a:ahLst/>
              <a:cxnLst/>
              <a:rect l="l" t="t" r="r" b="b"/>
              <a:pathLst>
                <a:path w="10568" h="9565" extrusionOk="0">
                  <a:moveTo>
                    <a:pt x="5748" y="0"/>
                  </a:moveTo>
                  <a:cubicBezTo>
                    <a:pt x="5643" y="0"/>
                    <a:pt x="5539" y="44"/>
                    <a:pt x="5457" y="110"/>
                  </a:cubicBezTo>
                  <a:cubicBezTo>
                    <a:pt x="4815" y="653"/>
                    <a:pt x="4494" y="1493"/>
                    <a:pt x="4617" y="2332"/>
                  </a:cubicBezTo>
                  <a:cubicBezTo>
                    <a:pt x="4642" y="2480"/>
                    <a:pt x="4568" y="2604"/>
                    <a:pt x="4420" y="2653"/>
                  </a:cubicBezTo>
                  <a:cubicBezTo>
                    <a:pt x="3803" y="2801"/>
                    <a:pt x="2173" y="3419"/>
                    <a:pt x="346" y="5542"/>
                  </a:cubicBezTo>
                  <a:cubicBezTo>
                    <a:pt x="1" y="5937"/>
                    <a:pt x="25" y="6529"/>
                    <a:pt x="396" y="6900"/>
                  </a:cubicBezTo>
                  <a:lnTo>
                    <a:pt x="2766" y="9270"/>
                  </a:lnTo>
                  <a:cubicBezTo>
                    <a:pt x="2967" y="9471"/>
                    <a:pt x="3220" y="9564"/>
                    <a:pt x="3469" y="9564"/>
                  </a:cubicBezTo>
                  <a:cubicBezTo>
                    <a:pt x="3862" y="9564"/>
                    <a:pt x="4244" y="9332"/>
                    <a:pt x="4395" y="8924"/>
                  </a:cubicBezTo>
                  <a:lnTo>
                    <a:pt x="4395" y="8899"/>
                  </a:lnTo>
                  <a:cubicBezTo>
                    <a:pt x="4420" y="8838"/>
                    <a:pt x="4475" y="8807"/>
                    <a:pt x="4531" y="8807"/>
                  </a:cubicBezTo>
                  <a:cubicBezTo>
                    <a:pt x="4587" y="8807"/>
                    <a:pt x="4642" y="8838"/>
                    <a:pt x="4667" y="8899"/>
                  </a:cubicBezTo>
                  <a:cubicBezTo>
                    <a:pt x="4790" y="9122"/>
                    <a:pt x="4914" y="9344"/>
                    <a:pt x="5062" y="9541"/>
                  </a:cubicBezTo>
                  <a:lnTo>
                    <a:pt x="7037" y="8949"/>
                  </a:lnTo>
                  <a:lnTo>
                    <a:pt x="10197" y="6258"/>
                  </a:lnTo>
                  <a:lnTo>
                    <a:pt x="10567" y="4875"/>
                  </a:lnTo>
                  <a:cubicBezTo>
                    <a:pt x="9703" y="4134"/>
                    <a:pt x="8740" y="3517"/>
                    <a:pt x="7704" y="3073"/>
                  </a:cubicBezTo>
                  <a:cubicBezTo>
                    <a:pt x="7506" y="2999"/>
                    <a:pt x="7383" y="2826"/>
                    <a:pt x="7383" y="2628"/>
                  </a:cubicBezTo>
                  <a:cubicBezTo>
                    <a:pt x="7383" y="2011"/>
                    <a:pt x="7210" y="653"/>
                    <a:pt x="5901" y="36"/>
                  </a:cubicBezTo>
                  <a:cubicBezTo>
                    <a:pt x="5852" y="11"/>
                    <a:pt x="5800" y="0"/>
                    <a:pt x="5748" y="0"/>
                  </a:cubicBez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1330350" y="3433950"/>
              <a:ext cx="160500" cy="140750"/>
            </a:xfrm>
            <a:custGeom>
              <a:avLst/>
              <a:gdLst/>
              <a:ahLst/>
              <a:cxnLst/>
              <a:rect l="l" t="t" r="r" b="b"/>
              <a:pathLst>
                <a:path w="6420" h="5630" extrusionOk="0">
                  <a:moveTo>
                    <a:pt x="5481" y="1"/>
                  </a:moveTo>
                  <a:cubicBezTo>
                    <a:pt x="3877" y="1803"/>
                    <a:pt x="2025" y="3359"/>
                    <a:pt x="1" y="4618"/>
                  </a:cubicBezTo>
                  <a:cubicBezTo>
                    <a:pt x="247" y="4988"/>
                    <a:pt x="544" y="5309"/>
                    <a:pt x="840" y="5630"/>
                  </a:cubicBezTo>
                  <a:lnTo>
                    <a:pt x="865" y="5630"/>
                  </a:lnTo>
                  <a:cubicBezTo>
                    <a:pt x="2914" y="4346"/>
                    <a:pt x="4790" y="2766"/>
                    <a:pt x="6420" y="939"/>
                  </a:cubicBezTo>
                  <a:cubicBezTo>
                    <a:pt x="6321" y="816"/>
                    <a:pt x="6222" y="692"/>
                    <a:pt x="6099" y="593"/>
                  </a:cubicBezTo>
                  <a:cubicBezTo>
                    <a:pt x="5901" y="371"/>
                    <a:pt x="5679" y="174"/>
                    <a:pt x="5481" y="1"/>
                  </a:cubicBez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1392700" y="3438525"/>
              <a:ext cx="30200" cy="25700"/>
            </a:xfrm>
            <a:custGeom>
              <a:avLst/>
              <a:gdLst/>
              <a:ahLst/>
              <a:cxnLst/>
              <a:rect l="l" t="t" r="r" b="b"/>
              <a:pathLst>
                <a:path w="1208" h="1028" extrusionOk="0">
                  <a:moveTo>
                    <a:pt x="808" y="0"/>
                  </a:moveTo>
                  <a:cubicBezTo>
                    <a:pt x="760" y="0"/>
                    <a:pt x="712" y="13"/>
                    <a:pt x="667" y="40"/>
                  </a:cubicBezTo>
                  <a:lnTo>
                    <a:pt x="148" y="534"/>
                  </a:lnTo>
                  <a:cubicBezTo>
                    <a:pt x="0" y="731"/>
                    <a:pt x="124" y="1028"/>
                    <a:pt x="370" y="1028"/>
                  </a:cubicBezTo>
                  <a:cubicBezTo>
                    <a:pt x="444" y="1028"/>
                    <a:pt x="519" y="1003"/>
                    <a:pt x="593" y="954"/>
                  </a:cubicBezTo>
                  <a:lnTo>
                    <a:pt x="1086" y="460"/>
                  </a:lnTo>
                  <a:cubicBezTo>
                    <a:pt x="1207" y="238"/>
                    <a:pt x="1016" y="0"/>
                    <a:pt x="808" y="0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1351325" y="3457425"/>
              <a:ext cx="163600" cy="142750"/>
            </a:xfrm>
            <a:custGeom>
              <a:avLst/>
              <a:gdLst/>
              <a:ahLst/>
              <a:cxnLst/>
              <a:rect l="l" t="t" r="r" b="b"/>
              <a:pathLst>
                <a:path w="6544" h="5710" extrusionOk="0">
                  <a:moveTo>
                    <a:pt x="5556" y="0"/>
                  </a:moveTo>
                  <a:lnTo>
                    <a:pt x="1" y="4691"/>
                  </a:lnTo>
                  <a:lnTo>
                    <a:pt x="100" y="4790"/>
                  </a:lnTo>
                  <a:cubicBezTo>
                    <a:pt x="716" y="5406"/>
                    <a:pt x="1529" y="5710"/>
                    <a:pt x="2366" y="5710"/>
                  </a:cubicBezTo>
                  <a:cubicBezTo>
                    <a:pt x="3307" y="5710"/>
                    <a:pt x="4280" y="5325"/>
                    <a:pt x="5037" y="4567"/>
                  </a:cubicBezTo>
                  <a:cubicBezTo>
                    <a:pt x="6346" y="3259"/>
                    <a:pt x="6544" y="1309"/>
                    <a:pt x="5556" y="0"/>
                  </a:cubicBezTo>
                  <a:close/>
                </a:path>
              </a:pathLst>
            </a:custGeom>
            <a:solidFill>
              <a:srgbClr val="DB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1406275" y="3559000"/>
              <a:ext cx="29025" cy="41025"/>
            </a:xfrm>
            <a:custGeom>
              <a:avLst/>
              <a:gdLst/>
              <a:ahLst/>
              <a:cxnLst/>
              <a:rect l="l" t="t" r="r" b="b"/>
              <a:pathLst>
                <a:path w="1161" h="1641" extrusionOk="0">
                  <a:moveTo>
                    <a:pt x="292" y="1"/>
                  </a:moveTo>
                  <a:cubicBezTo>
                    <a:pt x="157" y="1"/>
                    <a:pt x="26" y="87"/>
                    <a:pt x="0" y="258"/>
                  </a:cubicBezTo>
                  <a:cubicBezTo>
                    <a:pt x="25" y="751"/>
                    <a:pt x="222" y="1220"/>
                    <a:pt x="519" y="1640"/>
                  </a:cubicBezTo>
                  <a:cubicBezTo>
                    <a:pt x="741" y="1615"/>
                    <a:pt x="938" y="1566"/>
                    <a:pt x="1161" y="1517"/>
                  </a:cubicBezTo>
                  <a:cubicBezTo>
                    <a:pt x="1136" y="1443"/>
                    <a:pt x="1111" y="1393"/>
                    <a:pt x="1062" y="1369"/>
                  </a:cubicBezTo>
                  <a:cubicBezTo>
                    <a:pt x="790" y="1048"/>
                    <a:pt x="617" y="628"/>
                    <a:pt x="593" y="208"/>
                  </a:cubicBezTo>
                  <a:cubicBezTo>
                    <a:pt x="535" y="69"/>
                    <a:pt x="411" y="1"/>
                    <a:pt x="292" y="1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1"/>
            <p:cNvSpPr/>
            <p:nvPr/>
          </p:nvSpPr>
          <p:spPr>
            <a:xfrm>
              <a:off x="1432200" y="3524075"/>
              <a:ext cx="33350" cy="35200"/>
            </a:xfrm>
            <a:custGeom>
              <a:avLst/>
              <a:gdLst/>
              <a:ahLst/>
              <a:cxnLst/>
              <a:rect l="l" t="t" r="r" b="b"/>
              <a:pathLst>
                <a:path w="1334" h="1408" extrusionOk="0">
                  <a:moveTo>
                    <a:pt x="963" y="0"/>
                  </a:moveTo>
                  <a:cubicBezTo>
                    <a:pt x="0" y="0"/>
                    <a:pt x="0" y="1408"/>
                    <a:pt x="963" y="1408"/>
                  </a:cubicBezTo>
                  <a:cubicBezTo>
                    <a:pt x="1333" y="1408"/>
                    <a:pt x="1333" y="0"/>
                    <a:pt x="963" y="0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1122975" y="3576525"/>
              <a:ext cx="58025" cy="58050"/>
            </a:xfrm>
            <a:custGeom>
              <a:avLst/>
              <a:gdLst/>
              <a:ahLst/>
              <a:cxnLst/>
              <a:rect l="l" t="t" r="r" b="b"/>
              <a:pathLst>
                <a:path w="2321" h="2322" extrusionOk="0">
                  <a:moveTo>
                    <a:pt x="938" y="1"/>
                  </a:moveTo>
                  <a:lnTo>
                    <a:pt x="0" y="939"/>
                  </a:lnTo>
                  <a:lnTo>
                    <a:pt x="1407" y="2322"/>
                  </a:lnTo>
                  <a:lnTo>
                    <a:pt x="2321" y="1408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41"/>
          <p:cNvGrpSpPr/>
          <p:nvPr/>
        </p:nvGrpSpPr>
        <p:grpSpPr>
          <a:xfrm>
            <a:off x="730244" y="1646547"/>
            <a:ext cx="494425" cy="487800"/>
            <a:chOff x="2483950" y="2608575"/>
            <a:chExt cx="494425" cy="487800"/>
          </a:xfrm>
        </p:grpSpPr>
        <p:sp>
          <p:nvSpPr>
            <p:cNvPr id="654" name="Google Shape;654;p41"/>
            <p:cNvSpPr/>
            <p:nvPr/>
          </p:nvSpPr>
          <p:spPr>
            <a:xfrm>
              <a:off x="2826500" y="2939100"/>
              <a:ext cx="143850" cy="109750"/>
            </a:xfrm>
            <a:custGeom>
              <a:avLst/>
              <a:gdLst/>
              <a:ahLst/>
              <a:cxnLst/>
              <a:rect l="l" t="t" r="r" b="b"/>
              <a:pathLst>
                <a:path w="5754" h="4390" extrusionOk="0">
                  <a:moveTo>
                    <a:pt x="5247" y="1"/>
                  </a:moveTo>
                  <a:cubicBezTo>
                    <a:pt x="5006" y="1"/>
                    <a:pt x="4766" y="155"/>
                    <a:pt x="4741" y="464"/>
                  </a:cubicBezTo>
                  <a:lnTo>
                    <a:pt x="4741" y="1673"/>
                  </a:lnTo>
                  <a:cubicBezTo>
                    <a:pt x="4741" y="2611"/>
                    <a:pt x="3975" y="3377"/>
                    <a:pt x="3013" y="3377"/>
                  </a:cubicBezTo>
                  <a:lnTo>
                    <a:pt x="618" y="3377"/>
                  </a:lnTo>
                  <a:cubicBezTo>
                    <a:pt x="1" y="3426"/>
                    <a:pt x="1" y="4340"/>
                    <a:pt x="618" y="4389"/>
                  </a:cubicBezTo>
                  <a:lnTo>
                    <a:pt x="3013" y="4389"/>
                  </a:lnTo>
                  <a:cubicBezTo>
                    <a:pt x="4519" y="4389"/>
                    <a:pt x="5753" y="3179"/>
                    <a:pt x="5753" y="1673"/>
                  </a:cubicBezTo>
                  <a:lnTo>
                    <a:pt x="5753" y="464"/>
                  </a:lnTo>
                  <a:cubicBezTo>
                    <a:pt x="5728" y="155"/>
                    <a:pt x="5488" y="1"/>
                    <a:pt x="5247" y="1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2483950" y="2608575"/>
              <a:ext cx="399975" cy="487800"/>
            </a:xfrm>
            <a:custGeom>
              <a:avLst/>
              <a:gdLst/>
              <a:ahLst/>
              <a:cxnLst/>
              <a:rect l="l" t="t" r="r" b="b"/>
              <a:pathLst>
                <a:path w="15999" h="19512" extrusionOk="0">
                  <a:moveTo>
                    <a:pt x="8002" y="1606"/>
                  </a:moveTo>
                  <a:cubicBezTo>
                    <a:pt x="9734" y="1606"/>
                    <a:pt x="11468" y="1970"/>
                    <a:pt x="13085" y="2698"/>
                  </a:cubicBezTo>
                  <a:cubicBezTo>
                    <a:pt x="13456" y="2871"/>
                    <a:pt x="13308" y="3439"/>
                    <a:pt x="12912" y="3439"/>
                  </a:cubicBezTo>
                  <a:lnTo>
                    <a:pt x="3086" y="3439"/>
                  </a:lnTo>
                  <a:cubicBezTo>
                    <a:pt x="2691" y="3439"/>
                    <a:pt x="2568" y="2871"/>
                    <a:pt x="2938" y="2698"/>
                  </a:cubicBezTo>
                  <a:cubicBezTo>
                    <a:pt x="4543" y="1970"/>
                    <a:pt x="6271" y="1606"/>
                    <a:pt x="8002" y="1606"/>
                  </a:cubicBezTo>
                  <a:close/>
                  <a:moveTo>
                    <a:pt x="8012" y="1"/>
                  </a:moveTo>
                  <a:cubicBezTo>
                    <a:pt x="5469" y="1"/>
                    <a:pt x="2926" y="711"/>
                    <a:pt x="691" y="2130"/>
                  </a:cubicBezTo>
                  <a:cubicBezTo>
                    <a:pt x="272" y="2402"/>
                    <a:pt x="0" y="2871"/>
                    <a:pt x="25" y="3365"/>
                  </a:cubicBezTo>
                  <a:lnTo>
                    <a:pt x="25" y="18474"/>
                  </a:lnTo>
                  <a:cubicBezTo>
                    <a:pt x="0" y="19042"/>
                    <a:pt x="469" y="19511"/>
                    <a:pt x="1037" y="19511"/>
                  </a:cubicBezTo>
                  <a:lnTo>
                    <a:pt x="14962" y="19511"/>
                  </a:lnTo>
                  <a:cubicBezTo>
                    <a:pt x="15530" y="19511"/>
                    <a:pt x="15999" y="19042"/>
                    <a:pt x="15999" y="18499"/>
                  </a:cubicBezTo>
                  <a:lnTo>
                    <a:pt x="15999" y="3365"/>
                  </a:lnTo>
                  <a:cubicBezTo>
                    <a:pt x="15999" y="2871"/>
                    <a:pt x="15752" y="2402"/>
                    <a:pt x="15332" y="2130"/>
                  </a:cubicBezTo>
                  <a:cubicBezTo>
                    <a:pt x="13098" y="711"/>
                    <a:pt x="10555" y="1"/>
                    <a:pt x="8012" y="1"/>
                  </a:cubicBezTo>
                  <a:close/>
                </a:path>
              </a:pathLst>
            </a:custGeom>
            <a:solidFill>
              <a:srgbClr val="B3A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2534550" y="2741450"/>
              <a:ext cx="298775" cy="238875"/>
            </a:xfrm>
            <a:custGeom>
              <a:avLst/>
              <a:gdLst/>
              <a:ahLst/>
              <a:cxnLst/>
              <a:rect l="l" t="t" r="r" b="b"/>
              <a:pathLst>
                <a:path w="11951" h="9555" extrusionOk="0">
                  <a:moveTo>
                    <a:pt x="815" y="0"/>
                  </a:moveTo>
                  <a:cubicBezTo>
                    <a:pt x="371" y="0"/>
                    <a:pt x="1" y="370"/>
                    <a:pt x="1" y="815"/>
                  </a:cubicBezTo>
                  <a:lnTo>
                    <a:pt x="1" y="8740"/>
                  </a:lnTo>
                  <a:cubicBezTo>
                    <a:pt x="1" y="9184"/>
                    <a:pt x="371" y="9555"/>
                    <a:pt x="815" y="9555"/>
                  </a:cubicBezTo>
                  <a:lnTo>
                    <a:pt x="11135" y="9555"/>
                  </a:lnTo>
                  <a:cubicBezTo>
                    <a:pt x="11604" y="9555"/>
                    <a:pt x="11950" y="9184"/>
                    <a:pt x="11950" y="8740"/>
                  </a:cubicBezTo>
                  <a:lnTo>
                    <a:pt x="11950" y="815"/>
                  </a:lnTo>
                  <a:cubicBezTo>
                    <a:pt x="11950" y="370"/>
                    <a:pt x="11604" y="0"/>
                    <a:pt x="11135" y="0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2534550" y="2741450"/>
              <a:ext cx="50025" cy="238875"/>
            </a:xfrm>
            <a:custGeom>
              <a:avLst/>
              <a:gdLst/>
              <a:ahLst/>
              <a:cxnLst/>
              <a:rect l="l" t="t" r="r" b="b"/>
              <a:pathLst>
                <a:path w="2001" h="9555" extrusionOk="0">
                  <a:moveTo>
                    <a:pt x="815" y="0"/>
                  </a:moveTo>
                  <a:cubicBezTo>
                    <a:pt x="371" y="0"/>
                    <a:pt x="1" y="370"/>
                    <a:pt x="1" y="815"/>
                  </a:cubicBezTo>
                  <a:lnTo>
                    <a:pt x="1" y="8740"/>
                  </a:lnTo>
                  <a:cubicBezTo>
                    <a:pt x="1" y="9184"/>
                    <a:pt x="371" y="9555"/>
                    <a:pt x="815" y="9555"/>
                  </a:cubicBezTo>
                  <a:lnTo>
                    <a:pt x="2000" y="9555"/>
                  </a:lnTo>
                  <a:cubicBezTo>
                    <a:pt x="1556" y="9555"/>
                    <a:pt x="1210" y="9184"/>
                    <a:pt x="1210" y="8740"/>
                  </a:cubicBezTo>
                  <a:lnTo>
                    <a:pt x="1210" y="815"/>
                  </a:lnTo>
                  <a:cubicBezTo>
                    <a:pt x="1186" y="370"/>
                    <a:pt x="1556" y="0"/>
                    <a:pt x="2000" y="0"/>
                  </a:cubicBezTo>
                  <a:close/>
                </a:path>
              </a:pathLst>
            </a:custGeom>
            <a:solidFill>
              <a:srgbClr val="DA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2590100" y="2843275"/>
              <a:ext cx="14850" cy="29050"/>
            </a:xfrm>
            <a:custGeom>
              <a:avLst/>
              <a:gdLst/>
              <a:ahLst/>
              <a:cxnLst/>
              <a:rect l="l" t="t" r="r" b="b"/>
              <a:pathLst>
                <a:path w="594" h="1162" extrusionOk="0">
                  <a:moveTo>
                    <a:pt x="297" y="1"/>
                  </a:moveTo>
                  <a:cubicBezTo>
                    <a:pt x="167" y="1"/>
                    <a:pt x="38" y="75"/>
                    <a:pt x="1" y="223"/>
                  </a:cubicBezTo>
                  <a:lnTo>
                    <a:pt x="1" y="840"/>
                  </a:lnTo>
                  <a:cubicBezTo>
                    <a:pt x="1" y="1009"/>
                    <a:pt x="142" y="1154"/>
                    <a:pt x="309" y="1161"/>
                  </a:cubicBezTo>
                  <a:lnTo>
                    <a:pt x="309" y="1161"/>
                  </a:lnTo>
                  <a:cubicBezTo>
                    <a:pt x="476" y="1154"/>
                    <a:pt x="593" y="1009"/>
                    <a:pt x="593" y="840"/>
                  </a:cubicBezTo>
                  <a:lnTo>
                    <a:pt x="593" y="223"/>
                  </a:lnTo>
                  <a:cubicBezTo>
                    <a:pt x="556" y="75"/>
                    <a:pt x="427" y="1"/>
                    <a:pt x="297" y="1"/>
                  </a:cubicBezTo>
                  <a:close/>
                  <a:moveTo>
                    <a:pt x="309" y="1161"/>
                  </a:moveTo>
                  <a:cubicBezTo>
                    <a:pt x="305" y="1161"/>
                    <a:pt x="301" y="1161"/>
                    <a:pt x="297" y="1161"/>
                  </a:cubicBezTo>
                  <a:lnTo>
                    <a:pt x="322" y="1161"/>
                  </a:lnTo>
                  <a:cubicBezTo>
                    <a:pt x="317" y="1161"/>
                    <a:pt x="313" y="1161"/>
                    <a:pt x="309" y="1161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2762300" y="2843275"/>
              <a:ext cx="15475" cy="29050"/>
            </a:xfrm>
            <a:custGeom>
              <a:avLst/>
              <a:gdLst/>
              <a:ahLst/>
              <a:cxnLst/>
              <a:rect l="l" t="t" r="r" b="b"/>
              <a:pathLst>
                <a:path w="619" h="1162" extrusionOk="0">
                  <a:moveTo>
                    <a:pt x="310" y="1"/>
                  </a:moveTo>
                  <a:cubicBezTo>
                    <a:pt x="180" y="1"/>
                    <a:pt x="50" y="75"/>
                    <a:pt x="1" y="223"/>
                  </a:cubicBezTo>
                  <a:lnTo>
                    <a:pt x="1" y="840"/>
                  </a:lnTo>
                  <a:cubicBezTo>
                    <a:pt x="1" y="1009"/>
                    <a:pt x="142" y="1154"/>
                    <a:pt x="310" y="1161"/>
                  </a:cubicBezTo>
                  <a:lnTo>
                    <a:pt x="310" y="1161"/>
                  </a:lnTo>
                  <a:cubicBezTo>
                    <a:pt x="477" y="1154"/>
                    <a:pt x="618" y="1009"/>
                    <a:pt x="618" y="840"/>
                  </a:cubicBezTo>
                  <a:lnTo>
                    <a:pt x="618" y="223"/>
                  </a:lnTo>
                  <a:cubicBezTo>
                    <a:pt x="569" y="75"/>
                    <a:pt x="439" y="1"/>
                    <a:pt x="310" y="1"/>
                  </a:cubicBezTo>
                  <a:close/>
                  <a:moveTo>
                    <a:pt x="310" y="1161"/>
                  </a:moveTo>
                  <a:cubicBezTo>
                    <a:pt x="305" y="1161"/>
                    <a:pt x="301" y="1161"/>
                    <a:pt x="297" y="1161"/>
                  </a:cubicBezTo>
                  <a:lnTo>
                    <a:pt x="322" y="1161"/>
                  </a:lnTo>
                  <a:cubicBezTo>
                    <a:pt x="318" y="1161"/>
                    <a:pt x="314" y="1161"/>
                    <a:pt x="310" y="1161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2651275" y="2855825"/>
              <a:ext cx="62250" cy="24500"/>
            </a:xfrm>
            <a:custGeom>
              <a:avLst/>
              <a:gdLst/>
              <a:ahLst/>
              <a:cxnLst/>
              <a:rect l="l" t="t" r="r" b="b"/>
              <a:pathLst>
                <a:path w="2490" h="980" extrusionOk="0">
                  <a:moveTo>
                    <a:pt x="512" y="0"/>
                  </a:moveTo>
                  <a:cubicBezTo>
                    <a:pt x="286" y="0"/>
                    <a:pt x="0" y="342"/>
                    <a:pt x="245" y="511"/>
                  </a:cubicBezTo>
                  <a:cubicBezTo>
                    <a:pt x="516" y="807"/>
                    <a:pt x="911" y="980"/>
                    <a:pt x="1306" y="980"/>
                  </a:cubicBezTo>
                  <a:cubicBezTo>
                    <a:pt x="1726" y="980"/>
                    <a:pt x="2121" y="807"/>
                    <a:pt x="2393" y="511"/>
                  </a:cubicBezTo>
                  <a:cubicBezTo>
                    <a:pt x="2489" y="279"/>
                    <a:pt x="2313" y="62"/>
                    <a:pt x="2114" y="62"/>
                  </a:cubicBezTo>
                  <a:cubicBezTo>
                    <a:pt x="2059" y="62"/>
                    <a:pt x="2002" y="78"/>
                    <a:pt x="1948" y="116"/>
                  </a:cubicBezTo>
                  <a:cubicBezTo>
                    <a:pt x="1775" y="301"/>
                    <a:pt x="1541" y="394"/>
                    <a:pt x="1309" y="394"/>
                  </a:cubicBezTo>
                  <a:cubicBezTo>
                    <a:pt x="1078" y="394"/>
                    <a:pt x="850" y="301"/>
                    <a:pt x="689" y="116"/>
                  </a:cubicBezTo>
                  <a:cubicBezTo>
                    <a:pt x="648" y="34"/>
                    <a:pt x="583" y="0"/>
                    <a:pt x="512" y="0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2520975" y="3022900"/>
              <a:ext cx="325925" cy="30875"/>
            </a:xfrm>
            <a:custGeom>
              <a:avLst/>
              <a:gdLst/>
              <a:ahLst/>
              <a:cxnLst/>
              <a:rect l="l" t="t" r="r" b="b"/>
              <a:pathLst>
                <a:path w="13037" h="1235" extrusionOk="0">
                  <a:moveTo>
                    <a:pt x="840" y="0"/>
                  </a:moveTo>
                  <a:cubicBezTo>
                    <a:pt x="1" y="0"/>
                    <a:pt x="1" y="1235"/>
                    <a:pt x="840" y="1235"/>
                  </a:cubicBezTo>
                  <a:lnTo>
                    <a:pt x="12222" y="1235"/>
                  </a:lnTo>
                  <a:cubicBezTo>
                    <a:pt x="13036" y="1235"/>
                    <a:pt x="13036" y="0"/>
                    <a:pt x="12222" y="0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2755525" y="3006850"/>
              <a:ext cx="35825" cy="61750"/>
            </a:xfrm>
            <a:custGeom>
              <a:avLst/>
              <a:gdLst/>
              <a:ahLst/>
              <a:cxnLst/>
              <a:rect l="l" t="t" r="r" b="b"/>
              <a:pathLst>
                <a:path w="1433" h="2470" extrusionOk="0">
                  <a:moveTo>
                    <a:pt x="716" y="0"/>
                  </a:moveTo>
                  <a:cubicBezTo>
                    <a:pt x="321" y="0"/>
                    <a:pt x="0" y="321"/>
                    <a:pt x="0" y="741"/>
                  </a:cubicBezTo>
                  <a:lnTo>
                    <a:pt x="0" y="1802"/>
                  </a:lnTo>
                  <a:cubicBezTo>
                    <a:pt x="25" y="2247"/>
                    <a:pt x="371" y="2469"/>
                    <a:pt x="716" y="2469"/>
                  </a:cubicBezTo>
                  <a:cubicBezTo>
                    <a:pt x="1062" y="2469"/>
                    <a:pt x="1408" y="2247"/>
                    <a:pt x="1432" y="1802"/>
                  </a:cubicBezTo>
                  <a:lnTo>
                    <a:pt x="1432" y="741"/>
                  </a:lnTo>
                  <a:cubicBezTo>
                    <a:pt x="1432" y="321"/>
                    <a:pt x="1111" y="0"/>
                    <a:pt x="716" y="0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2939450" y="2938650"/>
              <a:ext cx="30900" cy="66975"/>
            </a:xfrm>
            <a:custGeom>
              <a:avLst/>
              <a:gdLst/>
              <a:ahLst/>
              <a:cxnLst/>
              <a:rect l="l" t="t" r="r" b="b"/>
              <a:pathLst>
                <a:path w="1236" h="2679" extrusionOk="0">
                  <a:moveTo>
                    <a:pt x="729" y="0"/>
                  </a:moveTo>
                  <a:cubicBezTo>
                    <a:pt x="488" y="0"/>
                    <a:pt x="248" y="161"/>
                    <a:pt x="223" y="482"/>
                  </a:cubicBezTo>
                  <a:lnTo>
                    <a:pt x="223" y="1691"/>
                  </a:lnTo>
                  <a:cubicBezTo>
                    <a:pt x="223" y="1988"/>
                    <a:pt x="149" y="2259"/>
                    <a:pt x="1" y="2531"/>
                  </a:cubicBezTo>
                  <a:cubicBezTo>
                    <a:pt x="248" y="2629"/>
                    <a:pt x="494" y="2679"/>
                    <a:pt x="741" y="2679"/>
                  </a:cubicBezTo>
                  <a:cubicBezTo>
                    <a:pt x="840" y="2679"/>
                    <a:pt x="939" y="2654"/>
                    <a:pt x="1062" y="2654"/>
                  </a:cubicBezTo>
                  <a:cubicBezTo>
                    <a:pt x="1161" y="2333"/>
                    <a:pt x="1235" y="2012"/>
                    <a:pt x="1235" y="1691"/>
                  </a:cubicBezTo>
                  <a:lnTo>
                    <a:pt x="1235" y="482"/>
                  </a:lnTo>
                  <a:cubicBezTo>
                    <a:pt x="1210" y="161"/>
                    <a:pt x="970" y="0"/>
                    <a:pt x="729" y="0"/>
                  </a:cubicBez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2937600" y="2795750"/>
              <a:ext cx="40450" cy="184575"/>
            </a:xfrm>
            <a:custGeom>
              <a:avLst/>
              <a:gdLst/>
              <a:ahLst/>
              <a:cxnLst/>
              <a:rect l="l" t="t" r="r" b="b"/>
              <a:pathLst>
                <a:path w="1618" h="7383" extrusionOk="0">
                  <a:moveTo>
                    <a:pt x="815" y="1"/>
                  </a:moveTo>
                  <a:lnTo>
                    <a:pt x="1" y="618"/>
                  </a:lnTo>
                  <a:lnTo>
                    <a:pt x="1" y="6568"/>
                  </a:lnTo>
                  <a:cubicBezTo>
                    <a:pt x="1" y="7111"/>
                    <a:pt x="408" y="7383"/>
                    <a:pt x="812" y="7383"/>
                  </a:cubicBezTo>
                  <a:cubicBezTo>
                    <a:pt x="1216" y="7383"/>
                    <a:pt x="1618" y="7111"/>
                    <a:pt x="1605" y="6568"/>
                  </a:cubicBezTo>
                  <a:lnTo>
                    <a:pt x="1605" y="618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2949950" y="2705175"/>
              <a:ext cx="14825" cy="41225"/>
            </a:xfrm>
            <a:custGeom>
              <a:avLst/>
              <a:gdLst/>
              <a:ahLst/>
              <a:cxnLst/>
              <a:rect l="l" t="t" r="r" b="b"/>
              <a:pathLst>
                <a:path w="593" h="1649" extrusionOk="0">
                  <a:moveTo>
                    <a:pt x="297" y="1"/>
                  </a:moveTo>
                  <a:cubicBezTo>
                    <a:pt x="167" y="1"/>
                    <a:pt x="37" y="81"/>
                    <a:pt x="0" y="241"/>
                  </a:cubicBezTo>
                  <a:lnTo>
                    <a:pt x="0" y="1328"/>
                  </a:lnTo>
                  <a:cubicBezTo>
                    <a:pt x="0" y="1496"/>
                    <a:pt x="141" y="1641"/>
                    <a:pt x="309" y="1648"/>
                  </a:cubicBezTo>
                  <a:lnTo>
                    <a:pt x="309" y="1648"/>
                  </a:lnTo>
                  <a:cubicBezTo>
                    <a:pt x="475" y="1641"/>
                    <a:pt x="593" y="1496"/>
                    <a:pt x="593" y="1328"/>
                  </a:cubicBezTo>
                  <a:lnTo>
                    <a:pt x="593" y="241"/>
                  </a:lnTo>
                  <a:cubicBezTo>
                    <a:pt x="556" y="81"/>
                    <a:pt x="426" y="1"/>
                    <a:pt x="297" y="1"/>
                  </a:cubicBezTo>
                  <a:close/>
                  <a:moveTo>
                    <a:pt x="309" y="1648"/>
                  </a:moveTo>
                  <a:cubicBezTo>
                    <a:pt x="305" y="1648"/>
                    <a:pt x="301" y="1649"/>
                    <a:pt x="297" y="1649"/>
                  </a:cubicBezTo>
                  <a:lnTo>
                    <a:pt x="321" y="1649"/>
                  </a:lnTo>
                  <a:cubicBezTo>
                    <a:pt x="317" y="1649"/>
                    <a:pt x="313" y="1648"/>
                    <a:pt x="309" y="1648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2937300" y="2729100"/>
              <a:ext cx="41075" cy="82100"/>
            </a:xfrm>
            <a:custGeom>
              <a:avLst/>
              <a:gdLst/>
              <a:ahLst/>
              <a:cxnLst/>
              <a:rect l="l" t="t" r="r" b="b"/>
              <a:pathLst>
                <a:path w="1643" h="3284" extrusionOk="0">
                  <a:moveTo>
                    <a:pt x="806" y="0"/>
                  </a:moveTo>
                  <a:cubicBezTo>
                    <a:pt x="401" y="0"/>
                    <a:pt x="0" y="272"/>
                    <a:pt x="13" y="815"/>
                  </a:cubicBezTo>
                  <a:lnTo>
                    <a:pt x="13" y="3284"/>
                  </a:lnTo>
                  <a:lnTo>
                    <a:pt x="1642" y="3284"/>
                  </a:lnTo>
                  <a:lnTo>
                    <a:pt x="1642" y="815"/>
                  </a:lnTo>
                  <a:lnTo>
                    <a:pt x="1617" y="815"/>
                  </a:lnTo>
                  <a:cubicBezTo>
                    <a:pt x="1617" y="272"/>
                    <a:pt x="1210" y="0"/>
                    <a:pt x="806" y="0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5"/>
          <p:cNvSpPr txBox="1">
            <a:spLocks noGrp="1"/>
          </p:cNvSpPr>
          <p:nvPr>
            <p:ph type="title"/>
          </p:nvPr>
        </p:nvSpPr>
        <p:spPr>
          <a:xfrm>
            <a:off x="304800" y="32502"/>
            <a:ext cx="4939551" cy="1320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 smtClean="0"/>
              <a:t>D.Pemanfaatan</a:t>
            </a:r>
            <a:r>
              <a:rPr lang="en-US" dirty="0" smtClean="0"/>
              <a:t> </a:t>
            </a:r>
            <a:r>
              <a:rPr lang="en-US" dirty="0"/>
              <a:t>TIK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Dan Media </a:t>
            </a:r>
            <a:r>
              <a:rPr lang="en-US" dirty="0" err="1"/>
              <a:t>Pembelajaran</a:t>
            </a:r>
            <a:r>
              <a:rPr lang="en-US" dirty="0"/>
              <a:t> Di </a:t>
            </a:r>
            <a:r>
              <a:rPr lang="en-US" dirty="0" err="1"/>
              <a:t>Sekolah</a:t>
            </a:r>
            <a:endParaRPr dirty="0"/>
          </a:p>
        </p:txBody>
      </p:sp>
      <p:sp>
        <p:nvSpPr>
          <p:cNvPr id="834" name="Google Shape;834;p45"/>
          <p:cNvSpPr/>
          <p:nvPr/>
        </p:nvSpPr>
        <p:spPr>
          <a:xfrm>
            <a:off x="5645462" y="1228559"/>
            <a:ext cx="3442204" cy="2718674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7" name="Google Shape;83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594" y="20390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8330" y="2849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469" y="241124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0205" y="46044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644" y="54959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6955" y="42525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9844" y="45161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85" y="1428750"/>
            <a:ext cx="2125678" cy="1752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85" y="2687637"/>
            <a:ext cx="4572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288" y="2687636"/>
            <a:ext cx="3540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72" y="1428749"/>
            <a:ext cx="506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88" y="1428749"/>
            <a:ext cx="4937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Google Shape;739;p43"/>
          <p:cNvSpPr txBox="1">
            <a:spLocks noGrp="1"/>
          </p:cNvSpPr>
          <p:nvPr>
            <p:ph type="subTitle" idx="4294967295"/>
          </p:nvPr>
        </p:nvSpPr>
        <p:spPr>
          <a:xfrm>
            <a:off x="381000" y="1447831"/>
            <a:ext cx="4800601" cy="3008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latin typeface="Josefin Slab Medium" charset="0"/>
              </a:rPr>
              <a:t>Sumber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belajar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adalah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segala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bentuk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penyajian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bahan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atau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materi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pembelajaran</a:t>
            </a:r>
            <a:r>
              <a:rPr lang="en-US" dirty="0">
                <a:latin typeface="Josefin Slab Medium" charset="0"/>
              </a:rPr>
              <a:t> yang </a:t>
            </a:r>
            <a:r>
              <a:rPr lang="en-US" dirty="0" err="1">
                <a:latin typeface="Josefin Slab Medium" charset="0"/>
              </a:rPr>
              <a:t>dapat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dijadikan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sumber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untuk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belajar</a:t>
            </a:r>
            <a:r>
              <a:rPr lang="en-US" dirty="0">
                <a:latin typeface="Josefin Slab Medium" charset="0"/>
              </a:rPr>
              <a:t>. </a:t>
            </a:r>
            <a:r>
              <a:rPr lang="en-US" dirty="0" err="1">
                <a:latin typeface="Josefin Slab Medium" charset="0"/>
              </a:rPr>
              <a:t>Untuk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dapat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menggunakan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sumber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belajar</a:t>
            </a:r>
            <a:r>
              <a:rPr lang="en-US" dirty="0">
                <a:latin typeface="Josefin Slab Medium" charset="0"/>
              </a:rPr>
              <a:t> yang </a:t>
            </a:r>
            <a:r>
              <a:rPr lang="en-US" dirty="0" err="1">
                <a:latin typeface="Josefin Slab Medium" charset="0"/>
              </a:rPr>
              <a:t>berkaitan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dengan</a:t>
            </a:r>
            <a:r>
              <a:rPr lang="en-US" dirty="0">
                <a:latin typeface="Josefin Slab Medium" charset="0"/>
              </a:rPr>
              <a:t> TIK, </a:t>
            </a:r>
            <a:r>
              <a:rPr lang="en-US" dirty="0" err="1">
                <a:latin typeface="Josefin Slab Medium" charset="0"/>
              </a:rPr>
              <a:t>maka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perlu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adanya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suatu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pengetahuan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tentang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sumber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tersebut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sehingga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peserta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didik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mampu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mengakses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atau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mengunduh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untuk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dipelajari</a:t>
            </a:r>
            <a:r>
              <a:rPr lang="en-US" dirty="0">
                <a:latin typeface="Josefin Slab Medium" charset="0"/>
              </a:rPr>
              <a:t>. </a:t>
            </a:r>
            <a:r>
              <a:rPr lang="en-US" dirty="0" err="1">
                <a:latin typeface="Josefin Slab Medium" charset="0"/>
              </a:rPr>
              <a:t>Penerapan</a:t>
            </a:r>
            <a:r>
              <a:rPr lang="en-US" dirty="0">
                <a:latin typeface="Josefin Slab Medium" charset="0"/>
              </a:rPr>
              <a:t> media </a:t>
            </a:r>
            <a:r>
              <a:rPr lang="en-US" dirty="0" err="1">
                <a:latin typeface="Josefin Slab Medium" charset="0"/>
              </a:rPr>
              <a:t>dalam</a:t>
            </a:r>
            <a:r>
              <a:rPr lang="en-US" dirty="0">
                <a:latin typeface="Josefin Slab Medium" charset="0"/>
              </a:rPr>
              <a:t> Proses </a:t>
            </a:r>
            <a:r>
              <a:rPr lang="en-US" dirty="0" err="1">
                <a:latin typeface="Josefin Slab Medium" charset="0"/>
              </a:rPr>
              <a:t>belajar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mengajar</a:t>
            </a:r>
            <a:r>
              <a:rPr lang="en-US" dirty="0">
                <a:latin typeface="Josefin Slab Medium" charset="0"/>
              </a:rPr>
              <a:t>, media </a:t>
            </a:r>
            <a:r>
              <a:rPr lang="en-US" dirty="0" err="1">
                <a:latin typeface="Josefin Slab Medium" charset="0"/>
              </a:rPr>
              <a:t>mempunyai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peranan</a:t>
            </a:r>
            <a:r>
              <a:rPr lang="en-US" dirty="0">
                <a:latin typeface="Josefin Slab Medium" charset="0"/>
              </a:rPr>
              <a:t> yang </a:t>
            </a:r>
            <a:r>
              <a:rPr lang="en-US" dirty="0" err="1">
                <a:latin typeface="Josefin Slab Medium" charset="0"/>
              </a:rPr>
              <a:t>sangat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penting</a:t>
            </a:r>
            <a:r>
              <a:rPr lang="en-US" dirty="0">
                <a:latin typeface="Josefin Slab Medium" charset="0"/>
              </a:rPr>
              <a:t>, </a:t>
            </a:r>
            <a:r>
              <a:rPr lang="en-US" dirty="0" err="1">
                <a:latin typeface="Josefin Slab Medium" charset="0"/>
              </a:rPr>
              <a:t>karena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dengan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adanya</a:t>
            </a:r>
            <a:r>
              <a:rPr lang="en-US" dirty="0">
                <a:latin typeface="Josefin Slab Medium" charset="0"/>
              </a:rPr>
              <a:t> media </a:t>
            </a:r>
            <a:r>
              <a:rPr lang="en-US" dirty="0" err="1">
                <a:latin typeface="Josefin Slab Medium" charset="0"/>
              </a:rPr>
              <a:t>sehingga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materi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pembelajaran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mudah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difahami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oleh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peserta</a:t>
            </a:r>
            <a:r>
              <a:rPr lang="en-US" dirty="0">
                <a:latin typeface="Josefin Slab Medium" charset="0"/>
              </a:rPr>
              <a:t> </a:t>
            </a:r>
            <a:r>
              <a:rPr lang="en-US" dirty="0" err="1">
                <a:latin typeface="Josefin Slab Medium" charset="0"/>
              </a:rPr>
              <a:t>didik</a:t>
            </a:r>
            <a:r>
              <a:rPr lang="en-US" dirty="0">
                <a:latin typeface="Josefin Slab Medium" charset="0"/>
              </a:rPr>
              <a:t>.</a:t>
            </a:r>
            <a:endParaRPr dirty="0">
              <a:latin typeface="Josefin Slab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49"/>
          <p:cNvSpPr txBox="1">
            <a:spLocks noGrp="1"/>
          </p:cNvSpPr>
          <p:nvPr>
            <p:ph type="title"/>
          </p:nvPr>
        </p:nvSpPr>
        <p:spPr>
          <a:xfrm>
            <a:off x="2623029" y="1428686"/>
            <a:ext cx="3649431" cy="1193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/>
              <a:t>THANK YOU!</a:t>
            </a:r>
            <a:endParaRPr sz="7200" dirty="0"/>
          </a:p>
        </p:txBody>
      </p:sp>
      <p:pic>
        <p:nvPicPr>
          <p:cNvPr id="1754" name="Google Shape;175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10" y="295796"/>
            <a:ext cx="1502193" cy="28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5" name="Google Shape;175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6431" y="174359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6" name="Google Shape;1756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9468" y="4172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7" name="Google Shape;1757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5493" y="375102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8" name="Google Shape;175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2506" y="29579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9" name="Google Shape;175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1968" y="42272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0" name="Google Shape;176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6706" y="460444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1" name="Google Shape;176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9593" y="45604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6" y="3168406"/>
            <a:ext cx="17557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69150"/>
            <a:ext cx="2097087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385" y="2647950"/>
            <a:ext cx="42306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Google Shape;850;p46"/>
          <p:cNvSpPr txBox="1">
            <a:spLocks noGrp="1"/>
          </p:cNvSpPr>
          <p:nvPr>
            <p:ph type="subTitle" idx="1"/>
          </p:nvPr>
        </p:nvSpPr>
        <p:spPr>
          <a:xfrm>
            <a:off x="2572478" y="2652227"/>
            <a:ext cx="3934500" cy="611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" sz="2800" b="1" dirty="0">
                <a:latin typeface="Amatic SC"/>
                <a:ea typeface="Amatic SC"/>
                <a:cs typeface="Amatic SC"/>
                <a:sym typeface="Amatic SC"/>
              </a:rPr>
              <a:t>Do you have any questions</a:t>
            </a:r>
            <a:r>
              <a:rPr lang="en" sz="2800" b="1" dirty="0" smtClean="0">
                <a:latin typeface="Amatic SC"/>
                <a:ea typeface="Amatic SC"/>
                <a:cs typeface="Amatic SC"/>
                <a:sym typeface="Amatic SC"/>
              </a:rPr>
              <a:t>?</a:t>
            </a:r>
            <a:endParaRPr sz="28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47" y="254438"/>
            <a:ext cx="1968500" cy="21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265" y="3493705"/>
            <a:ext cx="783344" cy="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 rotWithShape="1">
          <a:blip r:embed="rId4">
            <a:alphaModFix/>
          </a:blip>
          <a:srcRect l="6709" t="6709" r="6709" b="6709"/>
          <a:stretch/>
        </p:blipFill>
        <p:spPr>
          <a:xfrm>
            <a:off x="5461262" y="1536634"/>
            <a:ext cx="783350" cy="74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 rotWithShape="1">
          <a:blip r:embed="rId4">
            <a:alphaModFix/>
          </a:blip>
          <a:srcRect l="6709" t="6709" r="6709" b="6709"/>
          <a:stretch/>
        </p:blipFill>
        <p:spPr>
          <a:xfrm>
            <a:off x="2899516" y="3469247"/>
            <a:ext cx="783350" cy="74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519" y="1527253"/>
            <a:ext cx="783344" cy="7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978441" y="1779264"/>
            <a:ext cx="6255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"/>
          </p:nvPr>
        </p:nvSpPr>
        <p:spPr>
          <a:xfrm>
            <a:off x="714338" y="1892793"/>
            <a:ext cx="21687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2113053070</a:t>
            </a:r>
            <a:endParaRPr sz="2000" dirty="0"/>
          </a:p>
        </p:txBody>
      </p:sp>
      <p:sp>
        <p:nvSpPr>
          <p:cNvPr id="159" name="Google Shape;159;p28"/>
          <p:cNvSpPr txBox="1">
            <a:spLocks noGrp="1"/>
          </p:cNvSpPr>
          <p:nvPr>
            <p:ph type="title" idx="15"/>
          </p:nvPr>
        </p:nvSpPr>
        <p:spPr>
          <a:xfrm>
            <a:off x="714300" y="430675"/>
            <a:ext cx="77154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ANGGOTA KELOMPOK 3</a:t>
            </a:r>
            <a:endParaRPr dirty="0"/>
          </a:p>
        </p:txBody>
      </p:sp>
      <p:sp>
        <p:nvSpPr>
          <p:cNvPr id="160" name="Google Shape;160;p28"/>
          <p:cNvSpPr txBox="1">
            <a:spLocks noGrp="1"/>
          </p:cNvSpPr>
          <p:nvPr>
            <p:ph type="title" idx="2"/>
          </p:nvPr>
        </p:nvSpPr>
        <p:spPr>
          <a:xfrm>
            <a:off x="714338" y="1396300"/>
            <a:ext cx="2168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</a:t>
            </a:r>
            <a:r>
              <a:rPr lang="en" dirty="0" smtClean="0"/>
              <a:t>riani krishanti</a:t>
            </a:r>
            <a:endParaRPr dirty="0"/>
          </a:p>
        </p:txBody>
      </p:sp>
      <p:sp>
        <p:nvSpPr>
          <p:cNvPr id="161" name="Google Shape;161;p28"/>
          <p:cNvSpPr txBox="1">
            <a:spLocks noGrp="1"/>
          </p:cNvSpPr>
          <p:nvPr>
            <p:ph type="title" idx="3"/>
          </p:nvPr>
        </p:nvSpPr>
        <p:spPr>
          <a:xfrm>
            <a:off x="2978441" y="3737264"/>
            <a:ext cx="6255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title" idx="13"/>
          </p:nvPr>
        </p:nvSpPr>
        <p:spPr>
          <a:xfrm>
            <a:off x="5540187" y="1779264"/>
            <a:ext cx="6255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title" idx="14"/>
          </p:nvPr>
        </p:nvSpPr>
        <p:spPr>
          <a:xfrm>
            <a:off x="5540187" y="3737264"/>
            <a:ext cx="6255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ubTitle" idx="4"/>
          </p:nvPr>
        </p:nvSpPr>
        <p:spPr>
          <a:xfrm>
            <a:off x="714338" y="3825426"/>
            <a:ext cx="21687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2153053043</a:t>
            </a:r>
            <a:endParaRPr sz="2000" dirty="0"/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 idx="5"/>
          </p:nvPr>
        </p:nvSpPr>
        <p:spPr>
          <a:xfrm>
            <a:off x="714338" y="3328932"/>
            <a:ext cx="2168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ATIKA NAFISA</a:t>
            </a:r>
            <a:endParaRPr dirty="0"/>
          </a:p>
        </p:txBody>
      </p:sp>
      <p:sp>
        <p:nvSpPr>
          <p:cNvPr id="166" name="Google Shape;166;p28"/>
          <p:cNvSpPr txBox="1">
            <a:spLocks noGrp="1"/>
          </p:cNvSpPr>
          <p:nvPr>
            <p:ph type="title" idx="7"/>
          </p:nvPr>
        </p:nvSpPr>
        <p:spPr>
          <a:xfrm>
            <a:off x="6260963" y="1396300"/>
            <a:ext cx="2168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DINDA SRI ATHIYA</a:t>
            </a:r>
            <a:endParaRPr dirty="0"/>
          </a:p>
        </p:txBody>
      </p:sp>
      <p:sp>
        <p:nvSpPr>
          <p:cNvPr id="167" name="Google Shape;167;p28"/>
          <p:cNvSpPr txBox="1">
            <a:spLocks noGrp="1"/>
          </p:cNvSpPr>
          <p:nvPr>
            <p:ph type="subTitle" idx="8"/>
          </p:nvPr>
        </p:nvSpPr>
        <p:spPr>
          <a:xfrm>
            <a:off x="6260963" y="3825425"/>
            <a:ext cx="21687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2113053130</a:t>
            </a:r>
            <a:endParaRPr sz="2000" dirty="0"/>
          </a:p>
        </p:txBody>
      </p:sp>
      <p:sp>
        <p:nvSpPr>
          <p:cNvPr id="168" name="Google Shape;168;p28"/>
          <p:cNvSpPr txBox="1">
            <a:spLocks noGrp="1"/>
          </p:cNvSpPr>
          <p:nvPr>
            <p:ph type="title" idx="9"/>
          </p:nvPr>
        </p:nvSpPr>
        <p:spPr>
          <a:xfrm>
            <a:off x="6260963" y="3328932"/>
            <a:ext cx="2168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RICHY AFRINDO</a:t>
            </a:r>
            <a:endParaRPr dirty="0"/>
          </a:p>
        </p:txBody>
      </p:sp>
      <p:sp>
        <p:nvSpPr>
          <p:cNvPr id="169" name="Google Shape;169;p28"/>
          <p:cNvSpPr txBox="1">
            <a:spLocks noGrp="1"/>
          </p:cNvSpPr>
          <p:nvPr>
            <p:ph type="subTitle" idx="6"/>
          </p:nvPr>
        </p:nvSpPr>
        <p:spPr>
          <a:xfrm>
            <a:off x="6260963" y="1892793"/>
            <a:ext cx="21687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2153053039</a:t>
            </a:r>
            <a:endParaRPr sz="2000" dirty="0"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173825">
            <a:off x="7577437" y="-92825"/>
            <a:ext cx="989651" cy="213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">
            <a:off x="3598699" y="1763881"/>
            <a:ext cx="1946602" cy="214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29169" y="4306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06768" y="842109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8194" y="30412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8343" y="99049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14269" y="464894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05444" y="426909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45668" y="29648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6718" y="4572196"/>
            <a:ext cx="284028" cy="26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7"/>
          <p:cNvSpPr txBox="1">
            <a:spLocks noGrp="1"/>
          </p:cNvSpPr>
          <p:nvPr>
            <p:ph type="subTitle" idx="1"/>
          </p:nvPr>
        </p:nvSpPr>
        <p:spPr>
          <a:xfrm>
            <a:off x="714300" y="2977863"/>
            <a:ext cx="24099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2113053190</a:t>
            </a:r>
            <a:endParaRPr sz="2000" dirty="0"/>
          </a:p>
        </p:txBody>
      </p:sp>
      <p:sp>
        <p:nvSpPr>
          <p:cNvPr id="354" name="Google Shape;354;p37"/>
          <p:cNvSpPr txBox="1">
            <a:spLocks noGrp="1"/>
          </p:cNvSpPr>
          <p:nvPr>
            <p:ph type="title" idx="6"/>
          </p:nvPr>
        </p:nvSpPr>
        <p:spPr>
          <a:xfrm>
            <a:off x="714300" y="430675"/>
            <a:ext cx="77154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ANGGOTA KELOMPOK 3</a:t>
            </a:r>
            <a:endParaRPr dirty="0"/>
          </a:p>
        </p:txBody>
      </p:sp>
      <p:sp>
        <p:nvSpPr>
          <p:cNvPr id="355" name="Google Shape;355;p37"/>
          <p:cNvSpPr txBox="1">
            <a:spLocks noGrp="1"/>
          </p:cNvSpPr>
          <p:nvPr>
            <p:ph type="title"/>
          </p:nvPr>
        </p:nvSpPr>
        <p:spPr>
          <a:xfrm>
            <a:off x="714300" y="2403065"/>
            <a:ext cx="24099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SILFANI</a:t>
            </a:r>
            <a:endParaRPr dirty="0"/>
          </a:p>
        </p:txBody>
      </p:sp>
      <p:sp>
        <p:nvSpPr>
          <p:cNvPr id="356" name="Google Shape;356;p37"/>
          <p:cNvSpPr txBox="1">
            <a:spLocks noGrp="1"/>
          </p:cNvSpPr>
          <p:nvPr>
            <p:ph type="subTitle" idx="2"/>
          </p:nvPr>
        </p:nvSpPr>
        <p:spPr>
          <a:xfrm>
            <a:off x="3367050" y="2977863"/>
            <a:ext cx="24099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2113053239</a:t>
            </a:r>
            <a:endParaRPr sz="2000" dirty="0"/>
          </a:p>
        </p:txBody>
      </p:sp>
      <p:sp>
        <p:nvSpPr>
          <p:cNvPr id="357" name="Google Shape;357;p37"/>
          <p:cNvSpPr txBox="1">
            <a:spLocks noGrp="1"/>
          </p:cNvSpPr>
          <p:nvPr>
            <p:ph type="title" idx="3"/>
          </p:nvPr>
        </p:nvSpPr>
        <p:spPr>
          <a:xfrm>
            <a:off x="3367050" y="2403065"/>
            <a:ext cx="24099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SHAULA FEBRIAN</a:t>
            </a:r>
            <a:endParaRPr dirty="0"/>
          </a:p>
        </p:txBody>
      </p:sp>
      <p:sp>
        <p:nvSpPr>
          <p:cNvPr id="358" name="Google Shape;358;p37"/>
          <p:cNvSpPr txBox="1">
            <a:spLocks noGrp="1"/>
          </p:cNvSpPr>
          <p:nvPr>
            <p:ph type="subTitle" idx="4"/>
          </p:nvPr>
        </p:nvSpPr>
        <p:spPr>
          <a:xfrm>
            <a:off x="6019800" y="2977863"/>
            <a:ext cx="24099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2113053055</a:t>
            </a:r>
            <a:endParaRPr sz="2000" dirty="0"/>
          </a:p>
        </p:txBody>
      </p:sp>
      <p:sp>
        <p:nvSpPr>
          <p:cNvPr id="359" name="Google Shape;359;p37"/>
          <p:cNvSpPr txBox="1">
            <a:spLocks noGrp="1"/>
          </p:cNvSpPr>
          <p:nvPr>
            <p:ph type="title" idx="5"/>
          </p:nvPr>
        </p:nvSpPr>
        <p:spPr>
          <a:xfrm>
            <a:off x="6019800" y="2403065"/>
            <a:ext cx="24099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VIRA NURLITA</a:t>
            </a:r>
            <a:endParaRPr dirty="0"/>
          </a:p>
        </p:txBody>
      </p:sp>
      <p:grpSp>
        <p:nvGrpSpPr>
          <p:cNvPr id="360" name="Google Shape;360;p37"/>
          <p:cNvGrpSpPr/>
          <p:nvPr/>
        </p:nvGrpSpPr>
        <p:grpSpPr>
          <a:xfrm>
            <a:off x="6966367" y="1662491"/>
            <a:ext cx="516766" cy="616863"/>
            <a:chOff x="1051375" y="1253950"/>
            <a:chExt cx="414175" cy="494400"/>
          </a:xfrm>
        </p:grpSpPr>
        <p:sp>
          <p:nvSpPr>
            <p:cNvPr id="361" name="Google Shape;361;p37"/>
            <p:cNvSpPr/>
            <p:nvPr/>
          </p:nvSpPr>
          <p:spPr>
            <a:xfrm>
              <a:off x="1394550" y="1519950"/>
              <a:ext cx="70375" cy="39525"/>
            </a:xfrm>
            <a:custGeom>
              <a:avLst/>
              <a:gdLst/>
              <a:ahLst/>
              <a:cxnLst/>
              <a:rect l="l" t="t" r="r" b="b"/>
              <a:pathLst>
                <a:path w="2815" h="1581" extrusionOk="0">
                  <a:moveTo>
                    <a:pt x="469" y="1"/>
                  </a:moveTo>
                  <a:lnTo>
                    <a:pt x="0" y="791"/>
                  </a:lnTo>
                  <a:lnTo>
                    <a:pt x="469" y="1581"/>
                  </a:lnTo>
                  <a:lnTo>
                    <a:pt x="2815" y="1581"/>
                  </a:lnTo>
                  <a:lnTo>
                    <a:pt x="2815" y="445"/>
                  </a:lnTo>
                  <a:cubicBezTo>
                    <a:pt x="2815" y="297"/>
                    <a:pt x="2790" y="149"/>
                    <a:pt x="2765" y="1"/>
                  </a:cubicBez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1405350" y="1578600"/>
              <a:ext cx="60200" cy="67000"/>
            </a:xfrm>
            <a:custGeom>
              <a:avLst/>
              <a:gdLst/>
              <a:ahLst/>
              <a:cxnLst/>
              <a:rect l="l" t="t" r="r" b="b"/>
              <a:pathLst>
                <a:path w="2408" h="2680" extrusionOk="0">
                  <a:moveTo>
                    <a:pt x="1198" y="0"/>
                  </a:moveTo>
                  <a:lnTo>
                    <a:pt x="37" y="766"/>
                  </a:lnTo>
                  <a:lnTo>
                    <a:pt x="37" y="1457"/>
                  </a:lnTo>
                  <a:cubicBezTo>
                    <a:pt x="0" y="2272"/>
                    <a:pt x="605" y="2679"/>
                    <a:pt x="1207" y="2679"/>
                  </a:cubicBezTo>
                  <a:cubicBezTo>
                    <a:pt x="1809" y="2679"/>
                    <a:pt x="2407" y="2272"/>
                    <a:pt x="2358" y="1457"/>
                  </a:cubicBezTo>
                  <a:lnTo>
                    <a:pt x="2358" y="766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1158750" y="1652050"/>
              <a:ext cx="59300" cy="63600"/>
            </a:xfrm>
            <a:custGeom>
              <a:avLst/>
              <a:gdLst/>
              <a:ahLst/>
              <a:cxnLst/>
              <a:rect l="l" t="t" r="r" b="b"/>
              <a:pathLst>
                <a:path w="2372" h="2544" extrusionOk="0">
                  <a:moveTo>
                    <a:pt x="1186" y="0"/>
                  </a:moveTo>
                  <a:lnTo>
                    <a:pt x="1" y="494"/>
                  </a:lnTo>
                  <a:lnTo>
                    <a:pt x="1" y="2543"/>
                  </a:lnTo>
                  <a:lnTo>
                    <a:pt x="2371" y="2543"/>
                  </a:lnTo>
                  <a:lnTo>
                    <a:pt x="2371" y="49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1298875" y="1652050"/>
              <a:ext cx="59275" cy="63600"/>
            </a:xfrm>
            <a:custGeom>
              <a:avLst/>
              <a:gdLst/>
              <a:ahLst/>
              <a:cxnLst/>
              <a:rect l="l" t="t" r="r" b="b"/>
              <a:pathLst>
                <a:path w="2371" h="2544" extrusionOk="0">
                  <a:moveTo>
                    <a:pt x="1185" y="0"/>
                  </a:moveTo>
                  <a:lnTo>
                    <a:pt x="0" y="494"/>
                  </a:lnTo>
                  <a:lnTo>
                    <a:pt x="0" y="2543"/>
                  </a:lnTo>
                  <a:lnTo>
                    <a:pt x="2371" y="2543"/>
                  </a:lnTo>
                  <a:lnTo>
                    <a:pt x="2371" y="494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1158750" y="1605125"/>
              <a:ext cx="59300" cy="59300"/>
            </a:xfrm>
            <a:custGeom>
              <a:avLst/>
              <a:gdLst/>
              <a:ahLst/>
              <a:cxnLst/>
              <a:rect l="l" t="t" r="r" b="b"/>
              <a:pathLst>
                <a:path w="2372" h="2372" extrusionOk="0">
                  <a:moveTo>
                    <a:pt x="1186" y="1"/>
                  </a:moveTo>
                  <a:lnTo>
                    <a:pt x="1" y="618"/>
                  </a:lnTo>
                  <a:lnTo>
                    <a:pt x="1" y="2371"/>
                  </a:lnTo>
                  <a:lnTo>
                    <a:pt x="2371" y="2371"/>
                  </a:lnTo>
                  <a:lnTo>
                    <a:pt x="2371" y="618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1151350" y="1700200"/>
              <a:ext cx="74100" cy="48150"/>
            </a:xfrm>
            <a:custGeom>
              <a:avLst/>
              <a:gdLst/>
              <a:ahLst/>
              <a:cxnLst/>
              <a:rect l="l" t="t" r="r" b="b"/>
              <a:pathLst>
                <a:path w="2964" h="1926" extrusionOk="0">
                  <a:moveTo>
                    <a:pt x="1482" y="0"/>
                  </a:moveTo>
                  <a:cubicBezTo>
                    <a:pt x="667" y="0"/>
                    <a:pt x="1" y="642"/>
                    <a:pt x="1" y="1481"/>
                  </a:cubicBezTo>
                  <a:cubicBezTo>
                    <a:pt x="1" y="1704"/>
                    <a:pt x="198" y="1926"/>
                    <a:pt x="445" y="1926"/>
                  </a:cubicBezTo>
                  <a:lnTo>
                    <a:pt x="2519" y="1926"/>
                  </a:lnTo>
                  <a:cubicBezTo>
                    <a:pt x="2766" y="1926"/>
                    <a:pt x="2963" y="1728"/>
                    <a:pt x="2963" y="1481"/>
                  </a:cubicBezTo>
                  <a:cubicBezTo>
                    <a:pt x="2963" y="642"/>
                    <a:pt x="2297" y="0"/>
                    <a:pt x="1482" y="0"/>
                  </a:cubicBezTo>
                  <a:close/>
                </a:path>
              </a:pathLst>
            </a:custGeom>
            <a:solidFill>
              <a:srgbClr val="B3A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1298875" y="1605125"/>
              <a:ext cx="59275" cy="59300"/>
            </a:xfrm>
            <a:custGeom>
              <a:avLst/>
              <a:gdLst/>
              <a:ahLst/>
              <a:cxnLst/>
              <a:rect l="l" t="t" r="r" b="b"/>
              <a:pathLst>
                <a:path w="2371" h="2372" extrusionOk="0">
                  <a:moveTo>
                    <a:pt x="1185" y="1"/>
                  </a:moveTo>
                  <a:lnTo>
                    <a:pt x="0" y="618"/>
                  </a:lnTo>
                  <a:lnTo>
                    <a:pt x="0" y="2371"/>
                  </a:lnTo>
                  <a:lnTo>
                    <a:pt x="2371" y="2371"/>
                  </a:lnTo>
                  <a:lnTo>
                    <a:pt x="2371" y="618"/>
                  </a:lnTo>
                  <a:lnTo>
                    <a:pt x="1185" y="1"/>
                  </a:ln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1291475" y="1700200"/>
              <a:ext cx="74075" cy="48150"/>
            </a:xfrm>
            <a:custGeom>
              <a:avLst/>
              <a:gdLst/>
              <a:ahLst/>
              <a:cxnLst/>
              <a:rect l="l" t="t" r="r" b="b"/>
              <a:pathLst>
                <a:path w="2963" h="1926" extrusionOk="0">
                  <a:moveTo>
                    <a:pt x="1481" y="0"/>
                  </a:moveTo>
                  <a:cubicBezTo>
                    <a:pt x="667" y="0"/>
                    <a:pt x="0" y="642"/>
                    <a:pt x="0" y="1481"/>
                  </a:cubicBezTo>
                  <a:cubicBezTo>
                    <a:pt x="0" y="1728"/>
                    <a:pt x="198" y="1926"/>
                    <a:pt x="469" y="1926"/>
                  </a:cubicBezTo>
                  <a:lnTo>
                    <a:pt x="2518" y="1926"/>
                  </a:lnTo>
                  <a:cubicBezTo>
                    <a:pt x="2765" y="1926"/>
                    <a:pt x="2963" y="1704"/>
                    <a:pt x="2963" y="1481"/>
                  </a:cubicBezTo>
                  <a:cubicBezTo>
                    <a:pt x="2963" y="642"/>
                    <a:pt x="2296" y="0"/>
                    <a:pt x="1481" y="0"/>
                  </a:cubicBezTo>
                  <a:close/>
                </a:path>
              </a:pathLst>
            </a:custGeom>
            <a:solidFill>
              <a:srgbClr val="B3A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1391450" y="1473050"/>
              <a:ext cx="72250" cy="46925"/>
            </a:xfrm>
            <a:custGeom>
              <a:avLst/>
              <a:gdLst/>
              <a:ahLst/>
              <a:cxnLst/>
              <a:rect l="l" t="t" r="r" b="b"/>
              <a:pathLst>
                <a:path w="2890" h="1877" extrusionOk="0">
                  <a:moveTo>
                    <a:pt x="593" y="1"/>
                  </a:moveTo>
                  <a:lnTo>
                    <a:pt x="1" y="939"/>
                  </a:lnTo>
                  <a:lnTo>
                    <a:pt x="593" y="1877"/>
                  </a:lnTo>
                  <a:lnTo>
                    <a:pt x="2889" y="1877"/>
                  </a:lnTo>
                  <a:cubicBezTo>
                    <a:pt x="2667" y="791"/>
                    <a:pt x="1704" y="1"/>
                    <a:pt x="593" y="1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1388975" y="1559450"/>
              <a:ext cx="75350" cy="38300"/>
            </a:xfrm>
            <a:custGeom>
              <a:avLst/>
              <a:gdLst/>
              <a:ahLst/>
              <a:cxnLst/>
              <a:rect l="l" t="t" r="r" b="b"/>
              <a:pathLst>
                <a:path w="3014" h="1532" extrusionOk="0">
                  <a:moveTo>
                    <a:pt x="692" y="1"/>
                  </a:moveTo>
                  <a:lnTo>
                    <a:pt x="1" y="766"/>
                  </a:lnTo>
                  <a:lnTo>
                    <a:pt x="692" y="1532"/>
                  </a:lnTo>
                  <a:lnTo>
                    <a:pt x="3013" y="1532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1052600" y="1519950"/>
              <a:ext cx="69775" cy="39525"/>
            </a:xfrm>
            <a:custGeom>
              <a:avLst/>
              <a:gdLst/>
              <a:ahLst/>
              <a:cxnLst/>
              <a:rect l="l" t="t" r="r" b="b"/>
              <a:pathLst>
                <a:path w="2791" h="1581" extrusionOk="0">
                  <a:moveTo>
                    <a:pt x="25" y="1"/>
                  </a:moveTo>
                  <a:cubicBezTo>
                    <a:pt x="0" y="149"/>
                    <a:pt x="0" y="297"/>
                    <a:pt x="0" y="445"/>
                  </a:cubicBezTo>
                  <a:lnTo>
                    <a:pt x="0" y="1581"/>
                  </a:lnTo>
                  <a:lnTo>
                    <a:pt x="2321" y="1581"/>
                  </a:lnTo>
                  <a:lnTo>
                    <a:pt x="2790" y="791"/>
                  </a:lnTo>
                  <a:lnTo>
                    <a:pt x="2321" y="1"/>
                  </a:ln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1051375" y="1578600"/>
              <a:ext cx="60200" cy="67000"/>
            </a:xfrm>
            <a:custGeom>
              <a:avLst/>
              <a:gdLst/>
              <a:ahLst/>
              <a:cxnLst/>
              <a:rect l="l" t="t" r="r" b="b"/>
              <a:pathLst>
                <a:path w="2408" h="2680" extrusionOk="0">
                  <a:moveTo>
                    <a:pt x="1210" y="0"/>
                  </a:moveTo>
                  <a:lnTo>
                    <a:pt x="49" y="766"/>
                  </a:lnTo>
                  <a:lnTo>
                    <a:pt x="49" y="1457"/>
                  </a:lnTo>
                  <a:cubicBezTo>
                    <a:pt x="0" y="2272"/>
                    <a:pt x="599" y="2679"/>
                    <a:pt x="1201" y="2679"/>
                  </a:cubicBezTo>
                  <a:cubicBezTo>
                    <a:pt x="1802" y="2679"/>
                    <a:pt x="2407" y="2272"/>
                    <a:pt x="2370" y="1457"/>
                  </a:cubicBezTo>
                  <a:lnTo>
                    <a:pt x="2370" y="766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1053225" y="1473050"/>
              <a:ext cx="72225" cy="46925"/>
            </a:xfrm>
            <a:custGeom>
              <a:avLst/>
              <a:gdLst/>
              <a:ahLst/>
              <a:cxnLst/>
              <a:rect l="l" t="t" r="r" b="b"/>
              <a:pathLst>
                <a:path w="2889" h="1877" extrusionOk="0">
                  <a:moveTo>
                    <a:pt x="2296" y="1"/>
                  </a:moveTo>
                  <a:cubicBezTo>
                    <a:pt x="1185" y="1"/>
                    <a:pt x="222" y="791"/>
                    <a:pt x="0" y="1877"/>
                  </a:cubicBezTo>
                  <a:lnTo>
                    <a:pt x="2296" y="1877"/>
                  </a:lnTo>
                  <a:lnTo>
                    <a:pt x="2889" y="939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1052600" y="1559450"/>
              <a:ext cx="75950" cy="38300"/>
            </a:xfrm>
            <a:custGeom>
              <a:avLst/>
              <a:gdLst/>
              <a:ahLst/>
              <a:cxnLst/>
              <a:rect l="l" t="t" r="r" b="b"/>
              <a:pathLst>
                <a:path w="3038" h="1532" extrusionOk="0">
                  <a:moveTo>
                    <a:pt x="0" y="1"/>
                  </a:moveTo>
                  <a:lnTo>
                    <a:pt x="0" y="1532"/>
                  </a:lnTo>
                  <a:lnTo>
                    <a:pt x="2321" y="1532"/>
                  </a:lnTo>
                  <a:lnTo>
                    <a:pt x="3037" y="766"/>
                  </a:lnTo>
                  <a:lnTo>
                    <a:pt x="2321" y="1"/>
                  </a:ln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1096425" y="1322450"/>
              <a:ext cx="46325" cy="82125"/>
            </a:xfrm>
            <a:custGeom>
              <a:avLst/>
              <a:gdLst/>
              <a:ahLst/>
              <a:cxnLst/>
              <a:rect l="l" t="t" r="r" b="b"/>
              <a:pathLst>
                <a:path w="1853" h="3285" extrusionOk="0">
                  <a:moveTo>
                    <a:pt x="618" y="0"/>
                  </a:moveTo>
                  <a:cubicBezTo>
                    <a:pt x="272" y="0"/>
                    <a:pt x="25" y="272"/>
                    <a:pt x="0" y="593"/>
                  </a:cubicBezTo>
                  <a:lnTo>
                    <a:pt x="0" y="2667"/>
                  </a:lnTo>
                  <a:cubicBezTo>
                    <a:pt x="0" y="2988"/>
                    <a:pt x="272" y="3259"/>
                    <a:pt x="618" y="3284"/>
                  </a:cubicBezTo>
                  <a:lnTo>
                    <a:pt x="1852" y="328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1374175" y="1322450"/>
              <a:ext cx="46325" cy="82125"/>
            </a:xfrm>
            <a:custGeom>
              <a:avLst/>
              <a:gdLst/>
              <a:ahLst/>
              <a:cxnLst/>
              <a:rect l="l" t="t" r="r" b="b"/>
              <a:pathLst>
                <a:path w="1853" h="3285" extrusionOk="0">
                  <a:moveTo>
                    <a:pt x="0" y="0"/>
                  </a:moveTo>
                  <a:lnTo>
                    <a:pt x="0" y="3284"/>
                  </a:lnTo>
                  <a:lnTo>
                    <a:pt x="1235" y="3284"/>
                  </a:lnTo>
                  <a:cubicBezTo>
                    <a:pt x="1581" y="3259"/>
                    <a:pt x="1852" y="2988"/>
                    <a:pt x="1852" y="2667"/>
                  </a:cubicBezTo>
                  <a:lnTo>
                    <a:pt x="1852" y="593"/>
                  </a:lnTo>
                  <a:cubicBezTo>
                    <a:pt x="1827" y="272"/>
                    <a:pt x="1581" y="0"/>
                    <a:pt x="1235" y="0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1132850" y="1253950"/>
              <a:ext cx="251225" cy="216650"/>
            </a:xfrm>
            <a:custGeom>
              <a:avLst/>
              <a:gdLst/>
              <a:ahLst/>
              <a:cxnLst/>
              <a:rect l="l" t="t" r="r" b="b"/>
              <a:pathLst>
                <a:path w="10049" h="8666" extrusionOk="0">
                  <a:moveTo>
                    <a:pt x="938" y="0"/>
                  </a:moveTo>
                  <a:cubicBezTo>
                    <a:pt x="420" y="0"/>
                    <a:pt x="0" y="420"/>
                    <a:pt x="0" y="938"/>
                  </a:cubicBezTo>
                  <a:lnTo>
                    <a:pt x="0" y="8666"/>
                  </a:lnTo>
                  <a:lnTo>
                    <a:pt x="10048" y="8666"/>
                  </a:lnTo>
                  <a:lnTo>
                    <a:pt x="10048" y="938"/>
                  </a:lnTo>
                  <a:cubicBezTo>
                    <a:pt x="10048" y="420"/>
                    <a:pt x="9629" y="0"/>
                    <a:pt x="9110" y="0"/>
                  </a:cubicBez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1132850" y="1253950"/>
              <a:ext cx="53100" cy="216650"/>
            </a:xfrm>
            <a:custGeom>
              <a:avLst/>
              <a:gdLst/>
              <a:ahLst/>
              <a:cxnLst/>
              <a:rect l="l" t="t" r="r" b="b"/>
              <a:pathLst>
                <a:path w="2124" h="8666" extrusionOk="0">
                  <a:moveTo>
                    <a:pt x="938" y="0"/>
                  </a:moveTo>
                  <a:cubicBezTo>
                    <a:pt x="420" y="0"/>
                    <a:pt x="0" y="420"/>
                    <a:pt x="0" y="938"/>
                  </a:cubicBezTo>
                  <a:lnTo>
                    <a:pt x="0" y="8666"/>
                  </a:lnTo>
                  <a:lnTo>
                    <a:pt x="1210" y="8666"/>
                  </a:lnTo>
                  <a:lnTo>
                    <a:pt x="1210" y="938"/>
                  </a:lnTo>
                  <a:cubicBezTo>
                    <a:pt x="1185" y="420"/>
                    <a:pt x="1605" y="0"/>
                    <a:pt x="2123" y="0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1182825" y="1330625"/>
              <a:ext cx="14850" cy="30125"/>
            </a:xfrm>
            <a:custGeom>
              <a:avLst/>
              <a:gdLst/>
              <a:ahLst/>
              <a:cxnLst/>
              <a:rect l="l" t="t" r="r" b="b"/>
              <a:pathLst>
                <a:path w="594" h="1205" extrusionOk="0">
                  <a:moveTo>
                    <a:pt x="306" y="1"/>
                  </a:moveTo>
                  <a:cubicBezTo>
                    <a:pt x="180" y="1"/>
                    <a:pt x="50" y="81"/>
                    <a:pt x="1" y="241"/>
                  </a:cubicBezTo>
                  <a:lnTo>
                    <a:pt x="1" y="883"/>
                  </a:lnTo>
                  <a:cubicBezTo>
                    <a:pt x="1" y="1052"/>
                    <a:pt x="142" y="1197"/>
                    <a:pt x="309" y="1204"/>
                  </a:cubicBezTo>
                  <a:lnTo>
                    <a:pt x="309" y="1204"/>
                  </a:lnTo>
                  <a:cubicBezTo>
                    <a:pt x="476" y="1197"/>
                    <a:pt x="593" y="1052"/>
                    <a:pt x="593" y="883"/>
                  </a:cubicBezTo>
                  <a:lnTo>
                    <a:pt x="593" y="241"/>
                  </a:lnTo>
                  <a:cubicBezTo>
                    <a:pt x="556" y="81"/>
                    <a:pt x="433" y="1"/>
                    <a:pt x="306" y="1"/>
                  </a:cubicBezTo>
                  <a:close/>
                  <a:moveTo>
                    <a:pt x="309" y="1204"/>
                  </a:moveTo>
                  <a:cubicBezTo>
                    <a:pt x="305" y="1204"/>
                    <a:pt x="301" y="1204"/>
                    <a:pt x="297" y="1204"/>
                  </a:cubicBezTo>
                  <a:lnTo>
                    <a:pt x="322" y="1204"/>
                  </a:lnTo>
                  <a:cubicBezTo>
                    <a:pt x="318" y="1204"/>
                    <a:pt x="314" y="1204"/>
                    <a:pt x="309" y="1204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318625" y="1330625"/>
              <a:ext cx="14825" cy="30125"/>
            </a:xfrm>
            <a:custGeom>
              <a:avLst/>
              <a:gdLst/>
              <a:ahLst/>
              <a:cxnLst/>
              <a:rect l="l" t="t" r="r" b="b"/>
              <a:pathLst>
                <a:path w="593" h="1205" extrusionOk="0">
                  <a:moveTo>
                    <a:pt x="297" y="1"/>
                  </a:moveTo>
                  <a:cubicBezTo>
                    <a:pt x="167" y="1"/>
                    <a:pt x="37" y="81"/>
                    <a:pt x="0" y="241"/>
                  </a:cubicBezTo>
                  <a:lnTo>
                    <a:pt x="0" y="883"/>
                  </a:lnTo>
                  <a:cubicBezTo>
                    <a:pt x="0" y="1052"/>
                    <a:pt x="118" y="1197"/>
                    <a:pt x="284" y="1204"/>
                  </a:cubicBezTo>
                  <a:lnTo>
                    <a:pt x="284" y="1204"/>
                  </a:lnTo>
                  <a:cubicBezTo>
                    <a:pt x="452" y="1197"/>
                    <a:pt x="593" y="1052"/>
                    <a:pt x="593" y="883"/>
                  </a:cubicBezTo>
                  <a:lnTo>
                    <a:pt x="593" y="241"/>
                  </a:lnTo>
                  <a:cubicBezTo>
                    <a:pt x="556" y="81"/>
                    <a:pt x="426" y="1"/>
                    <a:pt x="297" y="1"/>
                  </a:cubicBezTo>
                  <a:close/>
                  <a:moveTo>
                    <a:pt x="284" y="1204"/>
                  </a:moveTo>
                  <a:cubicBezTo>
                    <a:pt x="280" y="1204"/>
                    <a:pt x="276" y="1204"/>
                    <a:pt x="272" y="1204"/>
                  </a:cubicBezTo>
                  <a:lnTo>
                    <a:pt x="297" y="1204"/>
                  </a:lnTo>
                  <a:cubicBezTo>
                    <a:pt x="293" y="1204"/>
                    <a:pt x="288" y="1204"/>
                    <a:pt x="284" y="1204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1204425" y="1364425"/>
              <a:ext cx="42625" cy="35200"/>
            </a:xfrm>
            <a:custGeom>
              <a:avLst/>
              <a:gdLst/>
              <a:ahLst/>
              <a:cxnLst/>
              <a:rect l="l" t="t" r="r" b="b"/>
              <a:pathLst>
                <a:path w="1705" h="1408" extrusionOk="0">
                  <a:moveTo>
                    <a:pt x="692" y="0"/>
                  </a:moveTo>
                  <a:cubicBezTo>
                    <a:pt x="322" y="0"/>
                    <a:pt x="1" y="321"/>
                    <a:pt x="1" y="692"/>
                  </a:cubicBezTo>
                  <a:cubicBezTo>
                    <a:pt x="1" y="1087"/>
                    <a:pt x="322" y="1408"/>
                    <a:pt x="692" y="1408"/>
                  </a:cubicBezTo>
                  <a:lnTo>
                    <a:pt x="1087" y="1408"/>
                  </a:lnTo>
                  <a:lnTo>
                    <a:pt x="1704" y="692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B3A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1247025" y="1364425"/>
              <a:ext cx="51875" cy="35200"/>
            </a:xfrm>
            <a:custGeom>
              <a:avLst/>
              <a:gdLst/>
              <a:ahLst/>
              <a:cxnLst/>
              <a:rect l="l" t="t" r="r" b="b"/>
              <a:pathLst>
                <a:path w="2075" h="1408" extrusionOk="0">
                  <a:moveTo>
                    <a:pt x="470" y="0"/>
                  </a:moveTo>
                  <a:lnTo>
                    <a:pt x="0" y="692"/>
                  </a:lnTo>
                  <a:lnTo>
                    <a:pt x="470" y="1408"/>
                  </a:lnTo>
                  <a:lnTo>
                    <a:pt x="1531" y="1408"/>
                  </a:lnTo>
                  <a:lnTo>
                    <a:pt x="2074" y="692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B3A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1285300" y="1364425"/>
              <a:ext cx="27175" cy="35200"/>
            </a:xfrm>
            <a:custGeom>
              <a:avLst/>
              <a:gdLst/>
              <a:ahLst/>
              <a:cxnLst/>
              <a:rect l="l" t="t" r="r" b="b"/>
              <a:pathLst>
                <a:path w="1087" h="1408" extrusionOk="0">
                  <a:moveTo>
                    <a:pt x="0" y="0"/>
                  </a:moveTo>
                  <a:lnTo>
                    <a:pt x="0" y="1408"/>
                  </a:lnTo>
                  <a:lnTo>
                    <a:pt x="395" y="1408"/>
                  </a:lnTo>
                  <a:cubicBezTo>
                    <a:pt x="766" y="1408"/>
                    <a:pt x="1087" y="1087"/>
                    <a:pt x="1087" y="692"/>
                  </a:cubicBezTo>
                  <a:cubicBezTo>
                    <a:pt x="1087" y="321"/>
                    <a:pt x="766" y="0"/>
                    <a:pt x="395" y="0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1231600" y="1364425"/>
              <a:ext cx="27175" cy="35200"/>
            </a:xfrm>
            <a:custGeom>
              <a:avLst/>
              <a:gdLst/>
              <a:ahLst/>
              <a:cxnLst/>
              <a:rect l="l" t="t" r="r" b="b"/>
              <a:pathLst>
                <a:path w="1087" h="1408" extrusionOk="0">
                  <a:moveTo>
                    <a:pt x="0" y="0"/>
                  </a:moveTo>
                  <a:lnTo>
                    <a:pt x="0" y="1408"/>
                  </a:lnTo>
                  <a:lnTo>
                    <a:pt x="1087" y="1408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1298875" y="1605125"/>
              <a:ext cx="59275" cy="40150"/>
            </a:xfrm>
            <a:custGeom>
              <a:avLst/>
              <a:gdLst/>
              <a:ahLst/>
              <a:cxnLst/>
              <a:rect l="l" t="t" r="r" b="b"/>
              <a:pathLst>
                <a:path w="2371" h="1606" extrusionOk="0">
                  <a:moveTo>
                    <a:pt x="1185" y="1"/>
                  </a:moveTo>
                  <a:lnTo>
                    <a:pt x="0" y="618"/>
                  </a:lnTo>
                  <a:lnTo>
                    <a:pt x="0" y="1606"/>
                  </a:lnTo>
                  <a:lnTo>
                    <a:pt x="2371" y="1606"/>
                  </a:lnTo>
                  <a:lnTo>
                    <a:pt x="2371" y="618"/>
                  </a:lnTo>
                  <a:lnTo>
                    <a:pt x="1185" y="1"/>
                  </a:ln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1158750" y="1605125"/>
              <a:ext cx="59300" cy="40150"/>
            </a:xfrm>
            <a:custGeom>
              <a:avLst/>
              <a:gdLst/>
              <a:ahLst/>
              <a:cxnLst/>
              <a:rect l="l" t="t" r="r" b="b"/>
              <a:pathLst>
                <a:path w="2372" h="1606" extrusionOk="0">
                  <a:moveTo>
                    <a:pt x="1186" y="1"/>
                  </a:moveTo>
                  <a:lnTo>
                    <a:pt x="1" y="618"/>
                  </a:lnTo>
                  <a:lnTo>
                    <a:pt x="1" y="1606"/>
                  </a:lnTo>
                  <a:lnTo>
                    <a:pt x="2371" y="1606"/>
                  </a:lnTo>
                  <a:lnTo>
                    <a:pt x="2371" y="618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1110625" y="1450825"/>
              <a:ext cx="295675" cy="169775"/>
            </a:xfrm>
            <a:custGeom>
              <a:avLst/>
              <a:gdLst/>
              <a:ahLst/>
              <a:cxnLst/>
              <a:rect l="l" t="t" r="r" b="b"/>
              <a:pathLst>
                <a:path w="11827" h="6791" extrusionOk="0">
                  <a:moveTo>
                    <a:pt x="889" y="1"/>
                  </a:moveTo>
                  <a:cubicBezTo>
                    <a:pt x="395" y="1"/>
                    <a:pt x="0" y="396"/>
                    <a:pt x="0" y="890"/>
                  </a:cubicBezTo>
                  <a:lnTo>
                    <a:pt x="0" y="5901"/>
                  </a:lnTo>
                  <a:cubicBezTo>
                    <a:pt x="0" y="6395"/>
                    <a:pt x="395" y="6790"/>
                    <a:pt x="889" y="6790"/>
                  </a:cubicBezTo>
                  <a:lnTo>
                    <a:pt x="10937" y="6790"/>
                  </a:lnTo>
                  <a:cubicBezTo>
                    <a:pt x="11431" y="6790"/>
                    <a:pt x="11826" y="6395"/>
                    <a:pt x="11826" y="5901"/>
                  </a:cubicBezTo>
                  <a:lnTo>
                    <a:pt x="11826" y="890"/>
                  </a:lnTo>
                  <a:cubicBezTo>
                    <a:pt x="11826" y="396"/>
                    <a:pt x="11431" y="1"/>
                    <a:pt x="10937" y="1"/>
                  </a:cubicBezTo>
                  <a:close/>
                </a:path>
              </a:pathLst>
            </a:custGeom>
            <a:solidFill>
              <a:srgbClr val="B3A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1110625" y="1450825"/>
              <a:ext cx="52475" cy="169775"/>
            </a:xfrm>
            <a:custGeom>
              <a:avLst/>
              <a:gdLst/>
              <a:ahLst/>
              <a:cxnLst/>
              <a:rect l="l" t="t" r="r" b="b"/>
              <a:pathLst>
                <a:path w="2099" h="6791" extrusionOk="0">
                  <a:moveTo>
                    <a:pt x="889" y="1"/>
                  </a:moveTo>
                  <a:cubicBezTo>
                    <a:pt x="395" y="1"/>
                    <a:pt x="0" y="396"/>
                    <a:pt x="0" y="890"/>
                  </a:cubicBezTo>
                  <a:lnTo>
                    <a:pt x="0" y="5901"/>
                  </a:lnTo>
                  <a:cubicBezTo>
                    <a:pt x="0" y="6395"/>
                    <a:pt x="395" y="6790"/>
                    <a:pt x="889" y="6790"/>
                  </a:cubicBezTo>
                  <a:lnTo>
                    <a:pt x="2099" y="6790"/>
                  </a:lnTo>
                  <a:cubicBezTo>
                    <a:pt x="1605" y="6790"/>
                    <a:pt x="1210" y="6395"/>
                    <a:pt x="1210" y="5901"/>
                  </a:cubicBezTo>
                  <a:lnTo>
                    <a:pt x="1185" y="5901"/>
                  </a:lnTo>
                  <a:lnTo>
                    <a:pt x="1185" y="890"/>
                  </a:lnTo>
                  <a:cubicBezTo>
                    <a:pt x="1185" y="396"/>
                    <a:pt x="1605" y="1"/>
                    <a:pt x="2099" y="1"/>
                  </a:cubicBez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1239000" y="1511925"/>
              <a:ext cx="54950" cy="47700"/>
            </a:xfrm>
            <a:custGeom>
              <a:avLst/>
              <a:gdLst/>
              <a:ahLst/>
              <a:cxnLst/>
              <a:rect l="l" t="t" r="r" b="b"/>
              <a:pathLst>
                <a:path w="2198" h="1908" extrusionOk="0">
                  <a:moveTo>
                    <a:pt x="1260" y="1"/>
                  </a:moveTo>
                  <a:cubicBezTo>
                    <a:pt x="420" y="1"/>
                    <a:pt x="1" y="1038"/>
                    <a:pt x="593" y="1630"/>
                  </a:cubicBezTo>
                  <a:cubicBezTo>
                    <a:pt x="785" y="1822"/>
                    <a:pt x="1020" y="1908"/>
                    <a:pt x="1251" y="1908"/>
                  </a:cubicBezTo>
                  <a:cubicBezTo>
                    <a:pt x="1734" y="1908"/>
                    <a:pt x="2198" y="1532"/>
                    <a:pt x="2198" y="964"/>
                  </a:cubicBezTo>
                  <a:cubicBezTo>
                    <a:pt x="2198" y="421"/>
                    <a:pt x="1778" y="1"/>
                    <a:pt x="1260" y="1"/>
                  </a:cubicBezTo>
                  <a:close/>
                </a:path>
              </a:pathLst>
            </a:custGeom>
            <a:solidFill>
              <a:srgbClr val="F8F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1314925" y="1511925"/>
              <a:ext cx="55575" cy="47525"/>
            </a:xfrm>
            <a:custGeom>
              <a:avLst/>
              <a:gdLst/>
              <a:ahLst/>
              <a:cxnLst/>
              <a:rect l="l" t="t" r="r" b="b"/>
              <a:pathLst>
                <a:path w="2223" h="1901" extrusionOk="0">
                  <a:moveTo>
                    <a:pt x="1284" y="1"/>
                  </a:moveTo>
                  <a:cubicBezTo>
                    <a:pt x="445" y="1"/>
                    <a:pt x="0" y="1013"/>
                    <a:pt x="593" y="1606"/>
                  </a:cubicBezTo>
                  <a:cubicBezTo>
                    <a:pt x="788" y="1809"/>
                    <a:pt x="1032" y="1900"/>
                    <a:pt x="1271" y="1900"/>
                  </a:cubicBezTo>
                  <a:cubicBezTo>
                    <a:pt x="1757" y="1900"/>
                    <a:pt x="2222" y="1526"/>
                    <a:pt x="2222" y="964"/>
                  </a:cubicBezTo>
                  <a:cubicBezTo>
                    <a:pt x="2222" y="445"/>
                    <a:pt x="1803" y="1"/>
                    <a:pt x="1284" y="1"/>
                  </a:cubicBezTo>
                  <a:close/>
                </a:path>
              </a:pathLst>
            </a:custGeom>
            <a:solidFill>
              <a:srgbClr val="F8F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1146425" y="1511925"/>
              <a:ext cx="69150" cy="47550"/>
            </a:xfrm>
            <a:custGeom>
              <a:avLst/>
              <a:gdLst/>
              <a:ahLst/>
              <a:cxnLst/>
              <a:rect l="l" t="t" r="r" b="b"/>
              <a:pathLst>
                <a:path w="2766" h="1902" extrusionOk="0">
                  <a:moveTo>
                    <a:pt x="420" y="1"/>
                  </a:moveTo>
                  <a:cubicBezTo>
                    <a:pt x="198" y="1"/>
                    <a:pt x="0" y="198"/>
                    <a:pt x="0" y="421"/>
                  </a:cubicBezTo>
                  <a:lnTo>
                    <a:pt x="0" y="1482"/>
                  </a:lnTo>
                  <a:cubicBezTo>
                    <a:pt x="0" y="1704"/>
                    <a:pt x="198" y="1902"/>
                    <a:pt x="420" y="1902"/>
                  </a:cubicBezTo>
                  <a:lnTo>
                    <a:pt x="2346" y="1902"/>
                  </a:lnTo>
                  <a:cubicBezTo>
                    <a:pt x="2593" y="1902"/>
                    <a:pt x="2765" y="1704"/>
                    <a:pt x="2765" y="1482"/>
                  </a:cubicBezTo>
                  <a:lnTo>
                    <a:pt x="2765" y="421"/>
                  </a:lnTo>
                  <a:cubicBezTo>
                    <a:pt x="2765" y="198"/>
                    <a:pt x="2593" y="1"/>
                    <a:pt x="2346" y="1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37"/>
          <p:cNvGrpSpPr/>
          <p:nvPr/>
        </p:nvGrpSpPr>
        <p:grpSpPr>
          <a:xfrm>
            <a:off x="4263927" y="1672832"/>
            <a:ext cx="616145" cy="596182"/>
            <a:chOff x="1748200" y="2613575"/>
            <a:chExt cx="493825" cy="477825"/>
          </a:xfrm>
        </p:grpSpPr>
        <p:sp>
          <p:nvSpPr>
            <p:cNvPr id="393" name="Google Shape;393;p37"/>
            <p:cNvSpPr/>
            <p:nvPr/>
          </p:nvSpPr>
          <p:spPr>
            <a:xfrm>
              <a:off x="1845725" y="2613575"/>
              <a:ext cx="212350" cy="162450"/>
            </a:xfrm>
            <a:custGeom>
              <a:avLst/>
              <a:gdLst/>
              <a:ahLst/>
              <a:cxnLst/>
              <a:rect l="l" t="t" r="r" b="b"/>
              <a:pathLst>
                <a:path w="8494" h="6498" extrusionOk="0">
                  <a:moveTo>
                    <a:pt x="2370" y="1208"/>
                  </a:moveTo>
                  <a:cubicBezTo>
                    <a:pt x="2802" y="1208"/>
                    <a:pt x="3210" y="1552"/>
                    <a:pt x="3210" y="2054"/>
                  </a:cubicBezTo>
                  <a:cubicBezTo>
                    <a:pt x="3210" y="2523"/>
                    <a:pt x="2840" y="2893"/>
                    <a:pt x="2371" y="2893"/>
                  </a:cubicBezTo>
                  <a:cubicBezTo>
                    <a:pt x="1630" y="2893"/>
                    <a:pt x="1260" y="1980"/>
                    <a:pt x="1778" y="1461"/>
                  </a:cubicBezTo>
                  <a:cubicBezTo>
                    <a:pt x="1953" y="1286"/>
                    <a:pt x="2164" y="1208"/>
                    <a:pt x="2370" y="1208"/>
                  </a:cubicBezTo>
                  <a:close/>
                  <a:moveTo>
                    <a:pt x="6112" y="1208"/>
                  </a:moveTo>
                  <a:cubicBezTo>
                    <a:pt x="6543" y="1208"/>
                    <a:pt x="6963" y="1552"/>
                    <a:pt x="6963" y="2054"/>
                  </a:cubicBezTo>
                  <a:cubicBezTo>
                    <a:pt x="6963" y="2523"/>
                    <a:pt x="6593" y="2893"/>
                    <a:pt x="6124" y="2893"/>
                  </a:cubicBezTo>
                  <a:cubicBezTo>
                    <a:pt x="5358" y="2893"/>
                    <a:pt x="4988" y="1980"/>
                    <a:pt x="5531" y="1461"/>
                  </a:cubicBezTo>
                  <a:cubicBezTo>
                    <a:pt x="5698" y="1286"/>
                    <a:pt x="5906" y="1208"/>
                    <a:pt x="6112" y="1208"/>
                  </a:cubicBezTo>
                  <a:close/>
                  <a:moveTo>
                    <a:pt x="2393" y="0"/>
                  </a:moveTo>
                  <a:cubicBezTo>
                    <a:pt x="1534" y="0"/>
                    <a:pt x="674" y="518"/>
                    <a:pt x="396" y="1510"/>
                  </a:cubicBezTo>
                  <a:cubicBezTo>
                    <a:pt x="0" y="2923"/>
                    <a:pt x="1127" y="4105"/>
                    <a:pt x="2385" y="4105"/>
                  </a:cubicBezTo>
                  <a:cubicBezTo>
                    <a:pt x="2777" y="4105"/>
                    <a:pt x="3181" y="3990"/>
                    <a:pt x="3556" y="3732"/>
                  </a:cubicBezTo>
                  <a:lnTo>
                    <a:pt x="3556" y="6498"/>
                  </a:lnTo>
                  <a:lnTo>
                    <a:pt x="4963" y="6498"/>
                  </a:lnTo>
                  <a:lnTo>
                    <a:pt x="4963" y="3732"/>
                  </a:lnTo>
                  <a:cubicBezTo>
                    <a:pt x="5324" y="3984"/>
                    <a:pt x="5728" y="4100"/>
                    <a:pt x="6123" y="4100"/>
                  </a:cubicBezTo>
                  <a:cubicBezTo>
                    <a:pt x="6973" y="4100"/>
                    <a:pt x="7788" y="3563"/>
                    <a:pt x="8074" y="2671"/>
                  </a:cubicBezTo>
                  <a:cubicBezTo>
                    <a:pt x="8494" y="1338"/>
                    <a:pt x="7506" y="4"/>
                    <a:pt x="6124" y="4"/>
                  </a:cubicBezTo>
                  <a:cubicBezTo>
                    <a:pt x="5309" y="4"/>
                    <a:pt x="4593" y="474"/>
                    <a:pt x="4247" y="1189"/>
                  </a:cubicBezTo>
                  <a:cubicBezTo>
                    <a:pt x="3881" y="388"/>
                    <a:pt x="3137" y="0"/>
                    <a:pt x="2393" y="0"/>
                  </a:cubicBezTo>
                  <a:close/>
                </a:path>
              </a:pathLst>
            </a:custGeom>
            <a:solidFill>
              <a:srgbClr val="DA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1934600" y="2732175"/>
              <a:ext cx="34600" cy="43850"/>
            </a:xfrm>
            <a:custGeom>
              <a:avLst/>
              <a:gdLst/>
              <a:ahLst/>
              <a:cxnLst/>
              <a:rect l="l" t="t" r="r" b="b"/>
              <a:pathLst>
                <a:path w="1384" h="1754" extrusionOk="0">
                  <a:moveTo>
                    <a:pt x="1" y="1"/>
                  </a:moveTo>
                  <a:lnTo>
                    <a:pt x="1" y="1754"/>
                  </a:lnTo>
                  <a:lnTo>
                    <a:pt x="1384" y="1754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rgbClr val="BE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1756850" y="2756875"/>
              <a:ext cx="474675" cy="261725"/>
            </a:xfrm>
            <a:custGeom>
              <a:avLst/>
              <a:gdLst/>
              <a:ahLst/>
              <a:cxnLst/>
              <a:rect l="l" t="t" r="r" b="b"/>
              <a:pathLst>
                <a:path w="18987" h="10469" extrusionOk="0">
                  <a:moveTo>
                    <a:pt x="3729" y="0"/>
                  </a:moveTo>
                  <a:cubicBezTo>
                    <a:pt x="3013" y="0"/>
                    <a:pt x="2395" y="494"/>
                    <a:pt x="2223" y="1185"/>
                  </a:cubicBezTo>
                  <a:lnTo>
                    <a:pt x="939" y="6666"/>
                  </a:lnTo>
                  <a:lnTo>
                    <a:pt x="1457" y="7481"/>
                  </a:lnTo>
                  <a:lnTo>
                    <a:pt x="519" y="8296"/>
                  </a:lnTo>
                  <a:lnTo>
                    <a:pt x="1" y="10468"/>
                  </a:lnTo>
                  <a:lnTo>
                    <a:pt x="18986" y="10468"/>
                  </a:lnTo>
                  <a:lnTo>
                    <a:pt x="18394" y="8296"/>
                  </a:lnTo>
                  <a:lnTo>
                    <a:pt x="17480" y="7481"/>
                  </a:lnTo>
                  <a:lnTo>
                    <a:pt x="17974" y="6666"/>
                  </a:lnTo>
                  <a:lnTo>
                    <a:pt x="17777" y="5901"/>
                  </a:lnTo>
                  <a:cubicBezTo>
                    <a:pt x="17678" y="5506"/>
                    <a:pt x="17308" y="5234"/>
                    <a:pt x="16913" y="5234"/>
                  </a:cubicBezTo>
                  <a:lnTo>
                    <a:pt x="15555" y="5234"/>
                  </a:lnTo>
                  <a:cubicBezTo>
                    <a:pt x="15209" y="5234"/>
                    <a:pt x="14888" y="5037"/>
                    <a:pt x="14740" y="4740"/>
                  </a:cubicBezTo>
                  <a:lnTo>
                    <a:pt x="12913" y="889"/>
                  </a:lnTo>
                  <a:cubicBezTo>
                    <a:pt x="12666" y="346"/>
                    <a:pt x="12123" y="0"/>
                    <a:pt x="11506" y="0"/>
                  </a:cubicBezTo>
                  <a:close/>
                </a:path>
              </a:pathLst>
            </a:custGeom>
            <a:solidFill>
              <a:srgbClr val="F7E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1885225" y="2909775"/>
              <a:ext cx="17325" cy="29200"/>
            </a:xfrm>
            <a:custGeom>
              <a:avLst/>
              <a:gdLst/>
              <a:ahLst/>
              <a:cxnLst/>
              <a:rect l="l" t="t" r="r" b="b"/>
              <a:pathLst>
                <a:path w="693" h="1168" extrusionOk="0">
                  <a:moveTo>
                    <a:pt x="347" y="1"/>
                  </a:moveTo>
                  <a:cubicBezTo>
                    <a:pt x="174" y="1"/>
                    <a:pt x="1" y="93"/>
                    <a:pt x="50" y="279"/>
                  </a:cubicBezTo>
                  <a:lnTo>
                    <a:pt x="50" y="846"/>
                  </a:lnTo>
                  <a:cubicBezTo>
                    <a:pt x="50" y="1015"/>
                    <a:pt x="191" y="1160"/>
                    <a:pt x="359" y="1167"/>
                  </a:cubicBezTo>
                  <a:lnTo>
                    <a:pt x="359" y="1167"/>
                  </a:lnTo>
                  <a:cubicBezTo>
                    <a:pt x="525" y="1160"/>
                    <a:pt x="643" y="1015"/>
                    <a:pt x="643" y="846"/>
                  </a:cubicBezTo>
                  <a:lnTo>
                    <a:pt x="643" y="279"/>
                  </a:lnTo>
                  <a:cubicBezTo>
                    <a:pt x="692" y="93"/>
                    <a:pt x="519" y="1"/>
                    <a:pt x="347" y="1"/>
                  </a:cubicBezTo>
                  <a:close/>
                  <a:moveTo>
                    <a:pt x="359" y="1167"/>
                  </a:moveTo>
                  <a:lnTo>
                    <a:pt x="359" y="1167"/>
                  </a:lnTo>
                  <a:cubicBezTo>
                    <a:pt x="355" y="1167"/>
                    <a:pt x="351" y="1167"/>
                    <a:pt x="347" y="1167"/>
                  </a:cubicBezTo>
                  <a:lnTo>
                    <a:pt x="371" y="1167"/>
                  </a:lnTo>
                  <a:cubicBezTo>
                    <a:pt x="367" y="1167"/>
                    <a:pt x="363" y="1167"/>
                    <a:pt x="359" y="1167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2043250" y="2909775"/>
              <a:ext cx="17925" cy="29200"/>
            </a:xfrm>
            <a:custGeom>
              <a:avLst/>
              <a:gdLst/>
              <a:ahLst/>
              <a:cxnLst/>
              <a:rect l="l" t="t" r="r" b="b"/>
              <a:pathLst>
                <a:path w="717" h="1168" extrusionOk="0">
                  <a:moveTo>
                    <a:pt x="358" y="1"/>
                  </a:moveTo>
                  <a:cubicBezTo>
                    <a:pt x="179" y="1"/>
                    <a:pt x="0" y="93"/>
                    <a:pt x="50" y="279"/>
                  </a:cubicBezTo>
                  <a:lnTo>
                    <a:pt x="50" y="846"/>
                  </a:lnTo>
                  <a:cubicBezTo>
                    <a:pt x="50" y="1015"/>
                    <a:pt x="191" y="1160"/>
                    <a:pt x="358" y="1167"/>
                  </a:cubicBezTo>
                  <a:lnTo>
                    <a:pt x="358" y="1167"/>
                  </a:lnTo>
                  <a:cubicBezTo>
                    <a:pt x="526" y="1160"/>
                    <a:pt x="667" y="1015"/>
                    <a:pt x="667" y="846"/>
                  </a:cubicBezTo>
                  <a:lnTo>
                    <a:pt x="667" y="279"/>
                  </a:lnTo>
                  <a:cubicBezTo>
                    <a:pt x="716" y="93"/>
                    <a:pt x="537" y="1"/>
                    <a:pt x="358" y="1"/>
                  </a:cubicBezTo>
                  <a:close/>
                  <a:moveTo>
                    <a:pt x="358" y="1167"/>
                  </a:moveTo>
                  <a:cubicBezTo>
                    <a:pt x="354" y="1167"/>
                    <a:pt x="350" y="1167"/>
                    <a:pt x="346" y="1167"/>
                  </a:cubicBezTo>
                  <a:lnTo>
                    <a:pt x="371" y="1167"/>
                  </a:lnTo>
                  <a:cubicBezTo>
                    <a:pt x="366" y="1167"/>
                    <a:pt x="362" y="1167"/>
                    <a:pt x="358" y="1167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1945300" y="2924025"/>
              <a:ext cx="55950" cy="22350"/>
            </a:xfrm>
            <a:custGeom>
              <a:avLst/>
              <a:gdLst/>
              <a:ahLst/>
              <a:cxnLst/>
              <a:rect l="l" t="t" r="r" b="b"/>
              <a:pathLst>
                <a:path w="2238" h="894" extrusionOk="0">
                  <a:moveTo>
                    <a:pt x="392" y="0"/>
                  </a:moveTo>
                  <a:cubicBezTo>
                    <a:pt x="187" y="0"/>
                    <a:pt x="0" y="217"/>
                    <a:pt x="116" y="449"/>
                  </a:cubicBezTo>
                  <a:cubicBezTo>
                    <a:pt x="363" y="721"/>
                    <a:pt x="733" y="894"/>
                    <a:pt x="1128" y="894"/>
                  </a:cubicBezTo>
                  <a:cubicBezTo>
                    <a:pt x="1499" y="894"/>
                    <a:pt x="1869" y="746"/>
                    <a:pt x="2141" y="449"/>
                  </a:cubicBezTo>
                  <a:cubicBezTo>
                    <a:pt x="2237" y="217"/>
                    <a:pt x="2061" y="0"/>
                    <a:pt x="1850" y="0"/>
                  </a:cubicBezTo>
                  <a:cubicBezTo>
                    <a:pt x="1792" y="0"/>
                    <a:pt x="1730" y="17"/>
                    <a:pt x="1672" y="54"/>
                  </a:cubicBezTo>
                  <a:cubicBezTo>
                    <a:pt x="1523" y="215"/>
                    <a:pt x="1320" y="295"/>
                    <a:pt x="1116" y="295"/>
                  </a:cubicBezTo>
                  <a:cubicBezTo>
                    <a:pt x="912" y="295"/>
                    <a:pt x="709" y="215"/>
                    <a:pt x="561" y="54"/>
                  </a:cubicBezTo>
                  <a:cubicBezTo>
                    <a:pt x="507" y="17"/>
                    <a:pt x="449" y="0"/>
                    <a:pt x="392" y="0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1974125" y="2790825"/>
              <a:ext cx="108650" cy="84575"/>
            </a:xfrm>
            <a:custGeom>
              <a:avLst/>
              <a:gdLst/>
              <a:ahLst/>
              <a:cxnLst/>
              <a:rect l="l" t="t" r="r" b="b"/>
              <a:pathLst>
                <a:path w="4346" h="3383" extrusionOk="0">
                  <a:moveTo>
                    <a:pt x="444" y="0"/>
                  </a:moveTo>
                  <a:cubicBezTo>
                    <a:pt x="198" y="0"/>
                    <a:pt x="0" y="198"/>
                    <a:pt x="0" y="445"/>
                  </a:cubicBezTo>
                  <a:lnTo>
                    <a:pt x="0" y="2938"/>
                  </a:lnTo>
                  <a:cubicBezTo>
                    <a:pt x="0" y="3185"/>
                    <a:pt x="198" y="3358"/>
                    <a:pt x="444" y="3382"/>
                  </a:cubicBezTo>
                  <a:lnTo>
                    <a:pt x="3827" y="3382"/>
                  </a:lnTo>
                  <a:cubicBezTo>
                    <a:pt x="4148" y="3358"/>
                    <a:pt x="4345" y="3037"/>
                    <a:pt x="4222" y="2765"/>
                  </a:cubicBezTo>
                  <a:lnTo>
                    <a:pt x="4247" y="2741"/>
                  </a:lnTo>
                  <a:lnTo>
                    <a:pt x="2987" y="124"/>
                  </a:lnTo>
                  <a:cubicBezTo>
                    <a:pt x="2963" y="49"/>
                    <a:pt x="2889" y="0"/>
                    <a:pt x="2815" y="0"/>
                  </a:cubicBezTo>
                  <a:close/>
                </a:path>
              </a:pathLst>
            </a:custGeom>
            <a:solidFill>
              <a:srgbClr val="B3A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1827825" y="2790825"/>
              <a:ext cx="101875" cy="84575"/>
            </a:xfrm>
            <a:custGeom>
              <a:avLst/>
              <a:gdLst/>
              <a:ahLst/>
              <a:cxnLst/>
              <a:rect l="l" t="t" r="r" b="b"/>
              <a:pathLst>
                <a:path w="4075" h="3383" extrusionOk="0">
                  <a:moveTo>
                    <a:pt x="890" y="0"/>
                  </a:moveTo>
                  <a:cubicBezTo>
                    <a:pt x="791" y="0"/>
                    <a:pt x="717" y="74"/>
                    <a:pt x="692" y="148"/>
                  </a:cubicBezTo>
                  <a:lnTo>
                    <a:pt x="75" y="2839"/>
                  </a:lnTo>
                  <a:cubicBezTo>
                    <a:pt x="1" y="3111"/>
                    <a:pt x="198" y="3358"/>
                    <a:pt x="495" y="3382"/>
                  </a:cubicBezTo>
                  <a:lnTo>
                    <a:pt x="3655" y="3382"/>
                  </a:lnTo>
                  <a:cubicBezTo>
                    <a:pt x="3877" y="3382"/>
                    <a:pt x="4074" y="3185"/>
                    <a:pt x="4074" y="2938"/>
                  </a:cubicBezTo>
                  <a:lnTo>
                    <a:pt x="4074" y="445"/>
                  </a:lnTo>
                  <a:cubicBezTo>
                    <a:pt x="4074" y="198"/>
                    <a:pt x="3877" y="0"/>
                    <a:pt x="3655" y="0"/>
                  </a:cubicBezTo>
                  <a:close/>
                </a:path>
              </a:pathLst>
            </a:custGeom>
            <a:solidFill>
              <a:srgbClr val="B3A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2170400" y="2923525"/>
              <a:ext cx="46300" cy="40750"/>
            </a:xfrm>
            <a:custGeom>
              <a:avLst/>
              <a:gdLst/>
              <a:ahLst/>
              <a:cxnLst/>
              <a:rect l="l" t="t" r="r" b="b"/>
              <a:pathLst>
                <a:path w="1852" h="1630" extrusionOk="0">
                  <a:moveTo>
                    <a:pt x="494" y="0"/>
                  </a:moveTo>
                  <a:cubicBezTo>
                    <a:pt x="222" y="0"/>
                    <a:pt x="0" y="222"/>
                    <a:pt x="0" y="494"/>
                  </a:cubicBezTo>
                  <a:lnTo>
                    <a:pt x="0" y="1136"/>
                  </a:lnTo>
                  <a:cubicBezTo>
                    <a:pt x="0" y="1407"/>
                    <a:pt x="222" y="1630"/>
                    <a:pt x="494" y="1630"/>
                  </a:cubicBezTo>
                  <a:lnTo>
                    <a:pt x="1852" y="1630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F7E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1769825" y="2923525"/>
              <a:ext cx="45700" cy="40750"/>
            </a:xfrm>
            <a:custGeom>
              <a:avLst/>
              <a:gdLst/>
              <a:ahLst/>
              <a:cxnLst/>
              <a:rect l="l" t="t" r="r" b="b"/>
              <a:pathLst>
                <a:path w="1828" h="1630" extrusionOk="0">
                  <a:moveTo>
                    <a:pt x="395" y="0"/>
                  </a:moveTo>
                  <a:lnTo>
                    <a:pt x="0" y="1630"/>
                  </a:lnTo>
                  <a:lnTo>
                    <a:pt x="1358" y="1630"/>
                  </a:lnTo>
                  <a:cubicBezTo>
                    <a:pt x="1630" y="1630"/>
                    <a:pt x="1827" y="1407"/>
                    <a:pt x="1827" y="1136"/>
                  </a:cubicBezTo>
                  <a:lnTo>
                    <a:pt x="1827" y="494"/>
                  </a:lnTo>
                  <a:cubicBezTo>
                    <a:pt x="1827" y="222"/>
                    <a:pt x="1630" y="0"/>
                    <a:pt x="1358" y="0"/>
                  </a:cubicBezTo>
                  <a:close/>
                </a:path>
              </a:pathLst>
            </a:custGeom>
            <a:solidFill>
              <a:srgbClr val="F7E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2182125" y="2993875"/>
              <a:ext cx="59900" cy="40775"/>
            </a:xfrm>
            <a:custGeom>
              <a:avLst/>
              <a:gdLst/>
              <a:ahLst/>
              <a:cxnLst/>
              <a:rect l="l" t="t" r="r" b="b"/>
              <a:pathLst>
                <a:path w="2396" h="1631" extrusionOk="0">
                  <a:moveTo>
                    <a:pt x="445" y="1"/>
                  </a:moveTo>
                  <a:cubicBezTo>
                    <a:pt x="198" y="1"/>
                    <a:pt x="0" y="198"/>
                    <a:pt x="0" y="470"/>
                  </a:cubicBezTo>
                  <a:lnTo>
                    <a:pt x="0" y="1161"/>
                  </a:lnTo>
                  <a:cubicBezTo>
                    <a:pt x="0" y="1408"/>
                    <a:pt x="198" y="1630"/>
                    <a:pt x="445" y="1630"/>
                  </a:cubicBezTo>
                  <a:lnTo>
                    <a:pt x="1926" y="1630"/>
                  </a:lnTo>
                  <a:cubicBezTo>
                    <a:pt x="2173" y="1630"/>
                    <a:pt x="2395" y="1408"/>
                    <a:pt x="2395" y="1161"/>
                  </a:cubicBezTo>
                  <a:lnTo>
                    <a:pt x="2395" y="470"/>
                  </a:lnTo>
                  <a:cubicBezTo>
                    <a:pt x="2395" y="198"/>
                    <a:pt x="2173" y="1"/>
                    <a:pt x="1926" y="1"/>
                  </a:cubicBezTo>
                  <a:close/>
                </a:path>
              </a:pathLst>
            </a:custGeom>
            <a:solidFill>
              <a:srgbClr val="DA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1748200" y="2993875"/>
              <a:ext cx="59900" cy="40775"/>
            </a:xfrm>
            <a:custGeom>
              <a:avLst/>
              <a:gdLst/>
              <a:ahLst/>
              <a:cxnLst/>
              <a:rect l="l" t="t" r="r" b="b"/>
              <a:pathLst>
                <a:path w="2396" h="1631" extrusionOk="0">
                  <a:moveTo>
                    <a:pt x="445" y="1"/>
                  </a:moveTo>
                  <a:cubicBezTo>
                    <a:pt x="198" y="1"/>
                    <a:pt x="1" y="198"/>
                    <a:pt x="1" y="470"/>
                  </a:cubicBezTo>
                  <a:lnTo>
                    <a:pt x="1" y="1161"/>
                  </a:lnTo>
                  <a:cubicBezTo>
                    <a:pt x="1" y="1408"/>
                    <a:pt x="198" y="1630"/>
                    <a:pt x="445" y="1630"/>
                  </a:cubicBezTo>
                  <a:lnTo>
                    <a:pt x="1927" y="1630"/>
                  </a:lnTo>
                  <a:cubicBezTo>
                    <a:pt x="2198" y="1630"/>
                    <a:pt x="2396" y="1408"/>
                    <a:pt x="2396" y="1161"/>
                  </a:cubicBezTo>
                  <a:lnTo>
                    <a:pt x="2396" y="470"/>
                  </a:lnTo>
                  <a:cubicBezTo>
                    <a:pt x="2396" y="198"/>
                    <a:pt x="2198" y="1"/>
                    <a:pt x="1927" y="1"/>
                  </a:cubicBezTo>
                  <a:close/>
                </a:path>
              </a:pathLst>
            </a:custGeom>
            <a:solidFill>
              <a:srgbClr val="DA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2002500" y="2973500"/>
              <a:ext cx="137675" cy="117900"/>
            </a:xfrm>
            <a:custGeom>
              <a:avLst/>
              <a:gdLst/>
              <a:ahLst/>
              <a:cxnLst/>
              <a:rect l="l" t="t" r="r" b="b"/>
              <a:pathLst>
                <a:path w="5507" h="4716" extrusionOk="0">
                  <a:moveTo>
                    <a:pt x="3161" y="1"/>
                  </a:moveTo>
                  <a:cubicBezTo>
                    <a:pt x="1038" y="1"/>
                    <a:pt x="1" y="2544"/>
                    <a:pt x="1482" y="4025"/>
                  </a:cubicBezTo>
                  <a:cubicBezTo>
                    <a:pt x="1959" y="4502"/>
                    <a:pt x="2546" y="4716"/>
                    <a:pt x="3123" y="4716"/>
                  </a:cubicBezTo>
                  <a:cubicBezTo>
                    <a:pt x="4337" y="4716"/>
                    <a:pt x="5506" y="3769"/>
                    <a:pt x="5506" y="2346"/>
                  </a:cubicBezTo>
                  <a:cubicBezTo>
                    <a:pt x="5506" y="1063"/>
                    <a:pt x="4445" y="1"/>
                    <a:pt x="3161" y="1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2050025" y="3009300"/>
              <a:ext cx="54350" cy="46200"/>
            </a:xfrm>
            <a:custGeom>
              <a:avLst/>
              <a:gdLst/>
              <a:ahLst/>
              <a:cxnLst/>
              <a:rect l="l" t="t" r="r" b="b"/>
              <a:pathLst>
                <a:path w="2174" h="1848" extrusionOk="0">
                  <a:moveTo>
                    <a:pt x="1260" y="1"/>
                  </a:moveTo>
                  <a:cubicBezTo>
                    <a:pt x="421" y="1"/>
                    <a:pt x="1" y="989"/>
                    <a:pt x="593" y="1581"/>
                  </a:cubicBezTo>
                  <a:cubicBezTo>
                    <a:pt x="785" y="1764"/>
                    <a:pt x="1017" y="1847"/>
                    <a:pt x="1244" y="1847"/>
                  </a:cubicBezTo>
                  <a:cubicBezTo>
                    <a:pt x="1721" y="1847"/>
                    <a:pt x="2173" y="1483"/>
                    <a:pt x="2173" y="914"/>
                  </a:cubicBezTo>
                  <a:cubicBezTo>
                    <a:pt x="2173" y="421"/>
                    <a:pt x="1754" y="1"/>
                    <a:pt x="1260" y="1"/>
                  </a:cubicBezTo>
                  <a:close/>
                </a:path>
              </a:pathLst>
            </a:custGeom>
            <a:solidFill>
              <a:srgbClr val="B3A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1821050" y="2973500"/>
              <a:ext cx="137650" cy="117900"/>
            </a:xfrm>
            <a:custGeom>
              <a:avLst/>
              <a:gdLst/>
              <a:ahLst/>
              <a:cxnLst/>
              <a:rect l="l" t="t" r="r" b="b"/>
              <a:pathLst>
                <a:path w="5506" h="4716" extrusionOk="0">
                  <a:moveTo>
                    <a:pt x="3136" y="1"/>
                  </a:moveTo>
                  <a:cubicBezTo>
                    <a:pt x="1037" y="1"/>
                    <a:pt x="0" y="2544"/>
                    <a:pt x="1482" y="4025"/>
                  </a:cubicBezTo>
                  <a:cubicBezTo>
                    <a:pt x="1958" y="4502"/>
                    <a:pt x="2545" y="4716"/>
                    <a:pt x="3122" y="4716"/>
                  </a:cubicBezTo>
                  <a:cubicBezTo>
                    <a:pt x="4337" y="4716"/>
                    <a:pt x="5506" y="3769"/>
                    <a:pt x="5506" y="2346"/>
                  </a:cubicBezTo>
                  <a:cubicBezTo>
                    <a:pt x="5506" y="1063"/>
                    <a:pt x="4444" y="1"/>
                    <a:pt x="3136" y="1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1868575" y="3009300"/>
              <a:ext cx="54325" cy="46200"/>
            </a:xfrm>
            <a:custGeom>
              <a:avLst/>
              <a:gdLst/>
              <a:ahLst/>
              <a:cxnLst/>
              <a:rect l="l" t="t" r="r" b="b"/>
              <a:pathLst>
                <a:path w="2173" h="1848" extrusionOk="0">
                  <a:moveTo>
                    <a:pt x="1235" y="1"/>
                  </a:moveTo>
                  <a:cubicBezTo>
                    <a:pt x="420" y="1"/>
                    <a:pt x="0" y="989"/>
                    <a:pt x="593" y="1581"/>
                  </a:cubicBezTo>
                  <a:cubicBezTo>
                    <a:pt x="776" y="1764"/>
                    <a:pt x="1006" y="1847"/>
                    <a:pt x="1233" y="1847"/>
                  </a:cubicBezTo>
                  <a:cubicBezTo>
                    <a:pt x="1709" y="1847"/>
                    <a:pt x="2173" y="1483"/>
                    <a:pt x="2173" y="914"/>
                  </a:cubicBezTo>
                  <a:cubicBezTo>
                    <a:pt x="2173" y="421"/>
                    <a:pt x="1753" y="1"/>
                    <a:pt x="1235" y="1"/>
                  </a:cubicBezTo>
                  <a:close/>
                </a:path>
              </a:pathLst>
            </a:custGeom>
            <a:solidFill>
              <a:srgbClr val="B3A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7"/>
          <p:cNvGrpSpPr/>
          <p:nvPr/>
        </p:nvGrpSpPr>
        <p:grpSpPr>
          <a:xfrm>
            <a:off x="1633901" y="1662491"/>
            <a:ext cx="570698" cy="616863"/>
            <a:chOff x="1029750" y="1929800"/>
            <a:chExt cx="457400" cy="494400"/>
          </a:xfrm>
        </p:grpSpPr>
        <p:sp>
          <p:nvSpPr>
            <p:cNvPr id="410" name="Google Shape;410;p37"/>
            <p:cNvSpPr/>
            <p:nvPr/>
          </p:nvSpPr>
          <p:spPr>
            <a:xfrm>
              <a:off x="1029750" y="1979950"/>
              <a:ext cx="63600" cy="124450"/>
            </a:xfrm>
            <a:custGeom>
              <a:avLst/>
              <a:gdLst/>
              <a:ahLst/>
              <a:cxnLst/>
              <a:rect l="l" t="t" r="r" b="b"/>
              <a:pathLst>
                <a:path w="2544" h="4978" extrusionOk="0">
                  <a:moveTo>
                    <a:pt x="995" y="1"/>
                  </a:moveTo>
                  <a:cubicBezTo>
                    <a:pt x="875" y="1"/>
                    <a:pt x="756" y="23"/>
                    <a:pt x="643" y="68"/>
                  </a:cubicBezTo>
                  <a:cubicBezTo>
                    <a:pt x="198" y="266"/>
                    <a:pt x="1" y="735"/>
                    <a:pt x="149" y="1179"/>
                  </a:cubicBezTo>
                  <a:cubicBezTo>
                    <a:pt x="347" y="1772"/>
                    <a:pt x="643" y="2315"/>
                    <a:pt x="1063" y="2759"/>
                  </a:cubicBezTo>
                  <a:cubicBezTo>
                    <a:pt x="1161" y="2833"/>
                    <a:pt x="1137" y="2981"/>
                    <a:pt x="1038" y="3055"/>
                  </a:cubicBezTo>
                  <a:cubicBezTo>
                    <a:pt x="742" y="3278"/>
                    <a:pt x="519" y="3574"/>
                    <a:pt x="322" y="3895"/>
                  </a:cubicBezTo>
                  <a:cubicBezTo>
                    <a:pt x="198" y="4117"/>
                    <a:pt x="223" y="4413"/>
                    <a:pt x="396" y="4636"/>
                  </a:cubicBezTo>
                  <a:lnTo>
                    <a:pt x="396" y="4660"/>
                  </a:lnTo>
                  <a:cubicBezTo>
                    <a:pt x="537" y="4863"/>
                    <a:pt x="766" y="4978"/>
                    <a:pt x="998" y="4978"/>
                  </a:cubicBezTo>
                  <a:cubicBezTo>
                    <a:pt x="1131" y="4978"/>
                    <a:pt x="1266" y="4939"/>
                    <a:pt x="1384" y="4858"/>
                  </a:cubicBezTo>
                  <a:cubicBezTo>
                    <a:pt x="1729" y="4636"/>
                    <a:pt x="2124" y="4512"/>
                    <a:pt x="2544" y="4463"/>
                  </a:cubicBezTo>
                  <a:lnTo>
                    <a:pt x="2470" y="1006"/>
                  </a:lnTo>
                  <a:cubicBezTo>
                    <a:pt x="2198" y="809"/>
                    <a:pt x="1951" y="587"/>
                    <a:pt x="1729" y="340"/>
                  </a:cubicBezTo>
                  <a:cubicBezTo>
                    <a:pt x="1540" y="116"/>
                    <a:pt x="1268" y="1"/>
                    <a:pt x="995" y="1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1048900" y="2119275"/>
              <a:ext cx="438250" cy="304925"/>
            </a:xfrm>
            <a:custGeom>
              <a:avLst/>
              <a:gdLst/>
              <a:ahLst/>
              <a:cxnLst/>
              <a:rect l="l" t="t" r="r" b="b"/>
              <a:pathLst>
                <a:path w="17530" h="12197" extrusionOk="0">
                  <a:moveTo>
                    <a:pt x="9604" y="1"/>
                  </a:moveTo>
                  <a:lnTo>
                    <a:pt x="2815" y="371"/>
                  </a:lnTo>
                  <a:cubicBezTo>
                    <a:pt x="2815" y="371"/>
                    <a:pt x="0" y="3087"/>
                    <a:pt x="0" y="6469"/>
                  </a:cubicBezTo>
                  <a:cubicBezTo>
                    <a:pt x="0" y="10370"/>
                    <a:pt x="3235" y="12197"/>
                    <a:pt x="6345" y="12197"/>
                  </a:cubicBezTo>
                  <a:lnTo>
                    <a:pt x="8814" y="12197"/>
                  </a:lnTo>
                  <a:cubicBezTo>
                    <a:pt x="13579" y="12197"/>
                    <a:pt x="17455" y="8370"/>
                    <a:pt x="17529" y="3605"/>
                  </a:cubicBezTo>
                  <a:lnTo>
                    <a:pt x="17529" y="3507"/>
                  </a:lnTo>
                  <a:cubicBezTo>
                    <a:pt x="17529" y="3186"/>
                    <a:pt x="17332" y="2889"/>
                    <a:pt x="17036" y="2766"/>
                  </a:cubicBezTo>
                  <a:cubicBezTo>
                    <a:pt x="16925" y="2716"/>
                    <a:pt x="16807" y="2692"/>
                    <a:pt x="16693" y="2692"/>
                  </a:cubicBezTo>
                  <a:cubicBezTo>
                    <a:pt x="16579" y="2692"/>
                    <a:pt x="16468" y="2716"/>
                    <a:pt x="16369" y="2766"/>
                  </a:cubicBezTo>
                  <a:cubicBezTo>
                    <a:pt x="16057" y="2896"/>
                    <a:pt x="15518" y="3065"/>
                    <a:pt x="14813" y="3065"/>
                  </a:cubicBezTo>
                  <a:cubicBezTo>
                    <a:pt x="13509" y="3065"/>
                    <a:pt x="11640" y="2485"/>
                    <a:pt x="9604" y="1"/>
                  </a:cubicBez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1048900" y="2118675"/>
              <a:ext cx="241350" cy="304925"/>
            </a:xfrm>
            <a:custGeom>
              <a:avLst/>
              <a:gdLst/>
              <a:ahLst/>
              <a:cxnLst/>
              <a:rect l="l" t="t" r="r" b="b"/>
              <a:pathLst>
                <a:path w="9654" h="12197" extrusionOk="0">
                  <a:moveTo>
                    <a:pt x="9604" y="0"/>
                  </a:moveTo>
                  <a:lnTo>
                    <a:pt x="2815" y="370"/>
                  </a:lnTo>
                  <a:cubicBezTo>
                    <a:pt x="2815" y="370"/>
                    <a:pt x="0" y="3086"/>
                    <a:pt x="0" y="6468"/>
                  </a:cubicBezTo>
                  <a:cubicBezTo>
                    <a:pt x="0" y="10394"/>
                    <a:pt x="3235" y="12196"/>
                    <a:pt x="6345" y="12196"/>
                  </a:cubicBezTo>
                  <a:lnTo>
                    <a:pt x="7555" y="12196"/>
                  </a:lnTo>
                  <a:cubicBezTo>
                    <a:pt x="4420" y="12196"/>
                    <a:pt x="1210" y="10394"/>
                    <a:pt x="1210" y="6468"/>
                  </a:cubicBezTo>
                  <a:cubicBezTo>
                    <a:pt x="1210" y="3111"/>
                    <a:pt x="4025" y="370"/>
                    <a:pt x="4025" y="370"/>
                  </a:cubicBezTo>
                  <a:lnTo>
                    <a:pt x="9654" y="74"/>
                  </a:lnTo>
                  <a:cubicBezTo>
                    <a:pt x="9629" y="49"/>
                    <a:pt x="9629" y="25"/>
                    <a:pt x="9604" y="0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1102600" y="2119275"/>
              <a:ext cx="203075" cy="66700"/>
            </a:xfrm>
            <a:custGeom>
              <a:avLst/>
              <a:gdLst/>
              <a:ahLst/>
              <a:cxnLst/>
              <a:rect l="l" t="t" r="r" b="b"/>
              <a:pathLst>
                <a:path w="8123" h="2668" extrusionOk="0">
                  <a:moveTo>
                    <a:pt x="7456" y="1"/>
                  </a:moveTo>
                  <a:lnTo>
                    <a:pt x="667" y="371"/>
                  </a:lnTo>
                  <a:cubicBezTo>
                    <a:pt x="420" y="593"/>
                    <a:pt x="198" y="840"/>
                    <a:pt x="0" y="1112"/>
                  </a:cubicBezTo>
                  <a:cubicBezTo>
                    <a:pt x="1037" y="2124"/>
                    <a:pt x="2444" y="2667"/>
                    <a:pt x="3901" y="2667"/>
                  </a:cubicBezTo>
                  <a:cubicBezTo>
                    <a:pt x="5506" y="2667"/>
                    <a:pt x="7061" y="1976"/>
                    <a:pt x="8123" y="741"/>
                  </a:cubicBezTo>
                  <a:cubicBezTo>
                    <a:pt x="7901" y="519"/>
                    <a:pt x="7679" y="272"/>
                    <a:pt x="7456" y="1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1044575" y="1929800"/>
              <a:ext cx="270975" cy="231550"/>
            </a:xfrm>
            <a:custGeom>
              <a:avLst/>
              <a:gdLst/>
              <a:ahLst/>
              <a:cxnLst/>
              <a:rect l="l" t="t" r="r" b="b"/>
              <a:pathLst>
                <a:path w="10839" h="9262" extrusionOk="0">
                  <a:moveTo>
                    <a:pt x="6197" y="0"/>
                  </a:moveTo>
                  <a:cubicBezTo>
                    <a:pt x="2074" y="0"/>
                    <a:pt x="1" y="4987"/>
                    <a:pt x="2939" y="7901"/>
                  </a:cubicBezTo>
                  <a:cubicBezTo>
                    <a:pt x="3879" y="8841"/>
                    <a:pt x="5035" y="9262"/>
                    <a:pt x="6170" y="9262"/>
                  </a:cubicBezTo>
                  <a:cubicBezTo>
                    <a:pt x="8552" y="9262"/>
                    <a:pt x="10839" y="7409"/>
                    <a:pt x="10839" y="4617"/>
                  </a:cubicBezTo>
                  <a:cubicBezTo>
                    <a:pt x="10839" y="2074"/>
                    <a:pt x="8765" y="0"/>
                    <a:pt x="6197" y="0"/>
                  </a:cubicBez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1133450" y="2006950"/>
              <a:ext cx="14850" cy="32725"/>
            </a:xfrm>
            <a:custGeom>
              <a:avLst/>
              <a:gdLst/>
              <a:ahLst/>
              <a:cxnLst/>
              <a:rect l="l" t="t" r="r" b="b"/>
              <a:pathLst>
                <a:path w="594" h="1309" extrusionOk="0">
                  <a:moveTo>
                    <a:pt x="288" y="0"/>
                  </a:moveTo>
                  <a:cubicBezTo>
                    <a:pt x="161" y="0"/>
                    <a:pt x="38" y="74"/>
                    <a:pt x="1" y="223"/>
                  </a:cubicBezTo>
                  <a:lnTo>
                    <a:pt x="1" y="963"/>
                  </a:lnTo>
                  <a:cubicBezTo>
                    <a:pt x="1" y="1136"/>
                    <a:pt x="124" y="1284"/>
                    <a:pt x="297" y="1284"/>
                  </a:cubicBezTo>
                  <a:lnTo>
                    <a:pt x="272" y="1309"/>
                  </a:lnTo>
                  <a:cubicBezTo>
                    <a:pt x="445" y="1309"/>
                    <a:pt x="593" y="1161"/>
                    <a:pt x="593" y="988"/>
                  </a:cubicBezTo>
                  <a:lnTo>
                    <a:pt x="593" y="223"/>
                  </a:lnTo>
                  <a:cubicBezTo>
                    <a:pt x="544" y="74"/>
                    <a:pt x="414" y="0"/>
                    <a:pt x="288" y="0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1139000" y="2197050"/>
              <a:ext cx="251875" cy="162975"/>
            </a:xfrm>
            <a:custGeom>
              <a:avLst/>
              <a:gdLst/>
              <a:ahLst/>
              <a:cxnLst/>
              <a:rect l="l" t="t" r="r" b="b"/>
              <a:pathLst>
                <a:path w="10075" h="6519" extrusionOk="0">
                  <a:moveTo>
                    <a:pt x="3260" y="0"/>
                  </a:moveTo>
                  <a:cubicBezTo>
                    <a:pt x="1458" y="0"/>
                    <a:pt x="1" y="1457"/>
                    <a:pt x="1" y="3259"/>
                  </a:cubicBezTo>
                  <a:cubicBezTo>
                    <a:pt x="1" y="5062"/>
                    <a:pt x="1458" y="6518"/>
                    <a:pt x="3260" y="6518"/>
                  </a:cubicBezTo>
                  <a:lnTo>
                    <a:pt x="6593" y="6518"/>
                  </a:lnTo>
                  <a:cubicBezTo>
                    <a:pt x="8173" y="6518"/>
                    <a:pt x="9556" y="5457"/>
                    <a:pt x="9975" y="3951"/>
                  </a:cubicBezTo>
                  <a:cubicBezTo>
                    <a:pt x="9975" y="3926"/>
                    <a:pt x="9975" y="3926"/>
                    <a:pt x="9975" y="3901"/>
                  </a:cubicBezTo>
                  <a:cubicBezTo>
                    <a:pt x="10074" y="3605"/>
                    <a:pt x="9852" y="3284"/>
                    <a:pt x="9531" y="3259"/>
                  </a:cubicBezTo>
                  <a:cubicBezTo>
                    <a:pt x="8617" y="3235"/>
                    <a:pt x="7753" y="3013"/>
                    <a:pt x="7136" y="2272"/>
                  </a:cubicBezTo>
                  <a:cubicBezTo>
                    <a:pt x="6074" y="1037"/>
                    <a:pt x="5037" y="0"/>
                    <a:pt x="3260" y="0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7" name="Google Shape;4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20547">
            <a:off x="7579873" y="36774"/>
            <a:ext cx="905979" cy="183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59442">
            <a:off x="219402" y="3485575"/>
            <a:ext cx="1529876" cy="17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494" y="3279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5018" y="1355934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093" y="16430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3994" y="1967209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4743" y="44162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5019" y="44162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0243" y="4306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2544" y="235909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5719" y="4730821"/>
            <a:ext cx="166556" cy="1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xfrm>
            <a:off x="673886" y="179671"/>
            <a:ext cx="7471793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 err="1" smtClean="0"/>
              <a:t>a.Pengertian</a:t>
            </a:r>
            <a:r>
              <a:rPr lang="en-US" sz="3600" dirty="0" smtClean="0"/>
              <a:t> </a:t>
            </a:r>
            <a:r>
              <a:rPr lang="en-US" sz="3600" dirty="0" err="1"/>
              <a:t>Teknologi</a:t>
            </a:r>
            <a:r>
              <a:rPr lang="en-US" sz="3600" dirty="0"/>
              <a:t> </a:t>
            </a:r>
            <a:r>
              <a:rPr lang="en-US" sz="3600" dirty="0" err="1"/>
              <a:t>Infomasi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Komunikasi</a:t>
            </a:r>
            <a:endParaRPr sz="3600" dirty="0"/>
          </a:p>
        </p:txBody>
      </p:sp>
      <p:sp>
        <p:nvSpPr>
          <p:cNvPr id="204" name="Google Shape;204;p30"/>
          <p:cNvSpPr txBox="1">
            <a:spLocks noGrp="1"/>
          </p:cNvSpPr>
          <p:nvPr>
            <p:ph type="subTitle" idx="1"/>
          </p:nvPr>
        </p:nvSpPr>
        <p:spPr>
          <a:xfrm>
            <a:off x="1371600" y="1123950"/>
            <a:ext cx="6172199" cy="2815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dirty="0"/>
              <a:t>TIK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, </a:t>
            </a:r>
            <a:r>
              <a:rPr lang="en-US" dirty="0" err="1"/>
              <a:t>pengumpulan</a:t>
            </a:r>
            <a:r>
              <a:rPr lang="en-US" dirty="0"/>
              <a:t>, </a:t>
            </a:r>
            <a:r>
              <a:rPr lang="en-US" dirty="0" err="1"/>
              <a:t>pengolahan</a:t>
            </a:r>
            <a:r>
              <a:rPr lang="en-US" dirty="0"/>
              <a:t>, </a:t>
            </a:r>
            <a:r>
              <a:rPr lang="en-US" dirty="0" err="1"/>
              <a:t>penyimpanan</a:t>
            </a:r>
            <a:r>
              <a:rPr lang="en-US" dirty="0"/>
              <a:t>, </a:t>
            </a:r>
            <a:r>
              <a:rPr lang="en-US" dirty="0" err="1"/>
              <a:t>penyebaran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, TIK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, </a:t>
            </a:r>
            <a:r>
              <a:rPr lang="en-US" dirty="0" err="1"/>
              <a:t>pengumpulan</a:t>
            </a:r>
            <a:r>
              <a:rPr lang="en-US" dirty="0"/>
              <a:t>, </a:t>
            </a:r>
            <a:r>
              <a:rPr lang="en-US" dirty="0" err="1"/>
              <a:t>pengolahan</a:t>
            </a:r>
            <a:r>
              <a:rPr lang="en-US" dirty="0"/>
              <a:t>, </a:t>
            </a:r>
            <a:r>
              <a:rPr lang="en-US" dirty="0" err="1"/>
              <a:t>penyimpanan</a:t>
            </a:r>
            <a:r>
              <a:rPr lang="en-US" dirty="0"/>
              <a:t>, </a:t>
            </a:r>
            <a:r>
              <a:rPr lang="en-US" dirty="0" err="1"/>
              <a:t>penyebaran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 smtClean="0"/>
              <a:t>.</a:t>
            </a:r>
          </a:p>
          <a:p>
            <a:pPr marL="0" lvl="0" indent="0" algn="l"/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proses </a:t>
            </a: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(ide, </a:t>
            </a:r>
            <a:r>
              <a:rPr lang="en-US" dirty="0" err="1"/>
              <a:t>gagasan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,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sebarannya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lama </a:t>
            </a:r>
            <a:r>
              <a:rPr lang="en-US" dirty="0" err="1"/>
              <a:t>penyimpanannya</a:t>
            </a:r>
            <a:r>
              <a:rPr lang="en-US" dirty="0"/>
              <a:t>. </a:t>
            </a:r>
            <a:endParaRPr dirty="0"/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9527">
            <a:off x="7456406" y="2865987"/>
            <a:ext cx="1946602" cy="214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57" y="3284121"/>
            <a:ext cx="1755101" cy="16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0079" y="201957"/>
            <a:ext cx="868045" cy="79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48600" y="356321"/>
            <a:ext cx="1529876" cy="17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85319" y="1796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0430" y="4667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45679" y="55672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94719" y="468429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90230" y="44178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944" y="3284121"/>
            <a:ext cx="166556" cy="1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subTitle" idx="1"/>
          </p:nvPr>
        </p:nvSpPr>
        <p:spPr>
          <a:xfrm>
            <a:off x="1371600" y="1123950"/>
            <a:ext cx="6172199" cy="2815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endParaRPr dirty="0"/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9527">
            <a:off x="7456406" y="2865987"/>
            <a:ext cx="1946602" cy="214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57" y="3284121"/>
            <a:ext cx="1755101" cy="16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0079" y="201957"/>
            <a:ext cx="868045" cy="79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48600" y="356321"/>
            <a:ext cx="1529876" cy="17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85319" y="1796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0430" y="4667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45679" y="55672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94719" y="468429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90230" y="44178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944" y="3284121"/>
            <a:ext cx="166556" cy="176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89269"/>
              </p:ext>
            </p:extLst>
          </p:nvPr>
        </p:nvGraphicFramePr>
        <p:xfrm>
          <a:off x="1474444" y="1428750"/>
          <a:ext cx="6096000" cy="25654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802156"/>
                <a:gridCol w="42938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Aspek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Pengertian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Teknologi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Pengembangan dan aplikasi dari alat, mesin, material dan proses yang menolong manusia menyelesaikan masalahnya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Informasi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pemrosesan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manipulasi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pengorganisasian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sekelompok</a:t>
                      </a:r>
                      <a:r>
                        <a:rPr lang="en-US" dirty="0" smtClean="0"/>
                        <a:t> data yang </a:t>
                      </a:r>
                      <a:r>
                        <a:rPr lang="en-US" dirty="0" err="1" smtClean="0"/>
                        <a:t>memberi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pengetahuan</a:t>
                      </a:r>
                      <a:r>
                        <a:rPr lang="en-US" dirty="0" smtClean="0"/>
                        <a:t> (knowledge) </a:t>
                      </a:r>
                      <a:r>
                        <a:rPr lang="en-US" dirty="0" err="1" smtClean="0"/>
                        <a:t>bagi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penggunanya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Komunikasi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Suatu</a:t>
                      </a:r>
                      <a:r>
                        <a:rPr lang="en-US" dirty="0" smtClean="0"/>
                        <a:t> proses </a:t>
                      </a:r>
                      <a:r>
                        <a:rPr lang="en-US" dirty="0" err="1" smtClean="0"/>
                        <a:t>penyampaian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informasi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pesan</a:t>
                      </a:r>
                      <a:r>
                        <a:rPr lang="en-US" dirty="0" smtClean="0"/>
                        <a:t>, ide, </a:t>
                      </a:r>
                      <a:r>
                        <a:rPr lang="en-US" dirty="0" err="1" smtClean="0"/>
                        <a:t>gagasan</a:t>
                      </a:r>
                      <a:r>
                        <a:rPr lang="en-US" dirty="0" smtClean="0"/>
                        <a:t>)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pihak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kepadapihak</a:t>
                      </a:r>
                      <a:r>
                        <a:rPr lang="en-US" dirty="0" smtClean="0"/>
                        <a:t> lain agar </a:t>
                      </a:r>
                      <a:r>
                        <a:rPr lang="en-US" dirty="0" err="1" smtClean="0"/>
                        <a:t>terjadi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hubungan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35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699998" flipH="1">
            <a:off x="7193245" y="54014"/>
            <a:ext cx="989650" cy="213452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1920693" y="1022850"/>
            <a:ext cx="5470707" cy="30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800" dirty="0" err="1" smtClean="0"/>
              <a:t>B.Penggunaan</a:t>
            </a:r>
            <a:r>
              <a:rPr lang="en-US" sz="4800" dirty="0" smtClean="0"/>
              <a:t> </a:t>
            </a:r>
            <a:r>
              <a:rPr lang="en-US" sz="4800" dirty="0" err="1"/>
              <a:t>Teknologi</a:t>
            </a:r>
            <a:r>
              <a:rPr lang="en-US" sz="4800" dirty="0"/>
              <a:t> </a:t>
            </a:r>
            <a:r>
              <a:rPr lang="en-US" sz="4800" dirty="0" err="1"/>
              <a:t>Informasi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Komunikasi</a:t>
            </a:r>
            <a:r>
              <a:rPr lang="en-US" sz="4800" dirty="0"/>
              <a:t> </a:t>
            </a:r>
            <a:r>
              <a:rPr lang="en-US" sz="4800" dirty="0" err="1"/>
              <a:t>Sebagai</a:t>
            </a:r>
            <a:r>
              <a:rPr lang="en-US" sz="4800" dirty="0"/>
              <a:t> </a:t>
            </a:r>
            <a:r>
              <a:rPr lang="en-US" sz="4800" dirty="0" err="1"/>
              <a:t>Sumber</a:t>
            </a:r>
            <a:r>
              <a:rPr lang="en-US" sz="4800" dirty="0"/>
              <a:t> </a:t>
            </a:r>
            <a:r>
              <a:rPr lang="en-US" sz="4800" dirty="0" err="1"/>
              <a:t>Belajar</a:t>
            </a:r>
            <a:endParaRPr sz="4800" dirty="0"/>
          </a:p>
        </p:txBody>
      </p:sp>
      <p:pic>
        <p:nvPicPr>
          <p:cNvPr id="261" name="Google Shape;26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91289">
            <a:off x="267746" y="97178"/>
            <a:ext cx="1537601" cy="211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3895" y="3023279"/>
            <a:ext cx="1565314" cy="173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4294" y="26539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6393" y="90599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994" y="19513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2243" y="45111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3119" y="380869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95068" y="4172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63144" y="54959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1493" y="35440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91419" y="4789771"/>
            <a:ext cx="166556" cy="1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subTitle" idx="1"/>
          </p:nvPr>
        </p:nvSpPr>
        <p:spPr>
          <a:xfrm>
            <a:off x="3133200" y="265396"/>
            <a:ext cx="5296500" cy="4508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1400" dirty="0" err="1" smtClean="0"/>
              <a:t>Teknologi</a:t>
            </a:r>
            <a:r>
              <a:rPr lang="en-US" sz="1400" dirty="0" smtClean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Komunikasi</a:t>
            </a:r>
            <a:r>
              <a:rPr lang="en-US" sz="1400" dirty="0"/>
              <a:t> yang di </a:t>
            </a:r>
            <a:r>
              <a:rPr lang="en-US" sz="1400" dirty="0" err="1"/>
              <a:t>terapkan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bidang</a:t>
            </a:r>
            <a:r>
              <a:rPr lang="en-US" sz="1400" dirty="0"/>
              <a:t> </a:t>
            </a:r>
            <a:r>
              <a:rPr lang="en-US" sz="1400" dirty="0" err="1"/>
              <a:t>pendidikan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ilmu</a:t>
            </a:r>
            <a:r>
              <a:rPr lang="en-US" sz="1400" dirty="0"/>
              <a:t> </a:t>
            </a:r>
            <a:r>
              <a:rPr lang="en-US" sz="1400" dirty="0" err="1"/>
              <a:t>pengetahuan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bidang</a:t>
            </a:r>
            <a:r>
              <a:rPr lang="en-US" sz="1400" dirty="0"/>
              <a:t> </a:t>
            </a:r>
            <a:r>
              <a:rPr lang="en-US" sz="1400" dirty="0" err="1"/>
              <a:t>infomasi</a:t>
            </a:r>
            <a:r>
              <a:rPr lang="en-US" sz="1400" dirty="0"/>
              <a:t> </a:t>
            </a:r>
            <a:r>
              <a:rPr lang="en-US" sz="1400" dirty="0" err="1"/>
              <a:t>maupun</a:t>
            </a:r>
            <a:r>
              <a:rPr lang="en-US" sz="1400" dirty="0"/>
              <a:t> </a:t>
            </a:r>
            <a:r>
              <a:rPr lang="en-US" sz="1400" dirty="0" err="1"/>
              <a:t>komunikasi</a:t>
            </a:r>
            <a:r>
              <a:rPr lang="en-US" sz="1400" dirty="0"/>
              <a:t> </a:t>
            </a:r>
            <a:r>
              <a:rPr lang="en-US" sz="1400" dirty="0" err="1"/>
              <a:t>berbasis</a:t>
            </a:r>
            <a:r>
              <a:rPr lang="en-US" sz="1400" dirty="0"/>
              <a:t> computer </a:t>
            </a:r>
            <a:r>
              <a:rPr lang="en-US" sz="1400" dirty="0" smtClean="0"/>
              <a:t>yang </a:t>
            </a:r>
            <a:r>
              <a:rPr lang="en-US" sz="1400" dirty="0" err="1" smtClean="0"/>
              <a:t>dimanfaatkan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peningkatan</a:t>
            </a:r>
            <a:r>
              <a:rPr lang="en-US" sz="1400" dirty="0" smtClean="0"/>
              <a:t> </a:t>
            </a:r>
            <a:r>
              <a:rPr lang="en-US" sz="1400" dirty="0" err="1" smtClean="0"/>
              <a:t>kualitas</a:t>
            </a:r>
            <a:r>
              <a:rPr lang="en-US" sz="1400" dirty="0" smtClean="0"/>
              <a:t> </a:t>
            </a:r>
            <a:r>
              <a:rPr lang="en-US" sz="1400" dirty="0" err="1" smtClean="0"/>
              <a:t>pendidikan</a:t>
            </a:r>
            <a:r>
              <a:rPr lang="en-US" sz="1400" dirty="0" smtClean="0"/>
              <a:t>.</a:t>
            </a:r>
          </a:p>
          <a:p>
            <a:pPr marL="0" lvl="0" indent="0" algn="l"/>
            <a:endParaRPr lang="en-US" sz="1400" dirty="0" smtClean="0"/>
          </a:p>
          <a:p>
            <a:pPr marL="0" lvl="0" indent="0" algn="l"/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penerapan</a:t>
            </a:r>
            <a:r>
              <a:rPr lang="en-US" sz="1400" dirty="0"/>
              <a:t> e-learning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manfaat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peserta</a:t>
            </a:r>
            <a:r>
              <a:rPr lang="en-US" sz="1400" dirty="0"/>
              <a:t> </a:t>
            </a:r>
            <a:r>
              <a:rPr lang="en-US" sz="1400" dirty="0" err="1"/>
              <a:t>didik</a:t>
            </a:r>
            <a:r>
              <a:rPr lang="en-US" sz="1400" dirty="0"/>
              <a:t>, </a:t>
            </a:r>
            <a:r>
              <a:rPr lang="en-US" sz="1400" dirty="0" err="1" smtClean="0"/>
              <a:t>yaitu</a:t>
            </a:r>
            <a:r>
              <a:rPr lang="en-US" sz="1400" dirty="0" smtClean="0"/>
              <a:t> :</a:t>
            </a:r>
            <a:endParaRPr lang="en-US" sz="1400" dirty="0"/>
          </a:p>
          <a:p>
            <a:pPr marL="0" lvl="0" indent="0" algn="l"/>
            <a:r>
              <a:rPr lang="en-US" sz="1400" b="1" dirty="0" smtClean="0"/>
              <a:t>a. </a:t>
            </a:r>
            <a:r>
              <a:rPr lang="en-US" sz="1400" b="1" dirty="0" err="1" smtClean="0"/>
              <a:t>Adanya</a:t>
            </a:r>
            <a:r>
              <a:rPr lang="en-US" sz="1400" b="1" dirty="0" smtClean="0"/>
              <a:t> </a:t>
            </a:r>
            <a:r>
              <a:rPr lang="en-US" sz="1400" b="1" dirty="0" err="1"/>
              <a:t>peningkatan</a:t>
            </a:r>
            <a:r>
              <a:rPr lang="en-US" sz="1400" b="1" dirty="0"/>
              <a:t> </a:t>
            </a:r>
            <a:r>
              <a:rPr lang="en-US" sz="1400" b="1" dirty="0" err="1"/>
              <a:t>interaksi</a:t>
            </a:r>
            <a:r>
              <a:rPr lang="en-US" sz="1400" dirty="0"/>
              <a:t> </a:t>
            </a: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sesamanya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 smtClean="0"/>
              <a:t>dosen</a:t>
            </a:r>
            <a:endParaRPr lang="en-US" sz="1400" dirty="0" smtClean="0"/>
          </a:p>
          <a:p>
            <a:pPr marL="0" lvl="0" indent="0" algn="l"/>
            <a:r>
              <a:rPr lang="en-US" sz="1400" b="1" dirty="0" smtClean="0"/>
              <a:t>b</a:t>
            </a:r>
            <a:r>
              <a:rPr lang="en-US" sz="1400" b="1" dirty="0"/>
              <a:t>. </a:t>
            </a:r>
            <a:r>
              <a:rPr lang="en-US" sz="1400" b="1" dirty="0" err="1"/>
              <a:t>Tersedianya</a:t>
            </a:r>
            <a:r>
              <a:rPr lang="en-US" sz="1400" b="1" dirty="0"/>
              <a:t> </a:t>
            </a:r>
            <a:r>
              <a:rPr lang="en-US" sz="1400" b="1" dirty="0" err="1"/>
              <a:t>sumber-sumber</a:t>
            </a:r>
            <a:r>
              <a:rPr lang="en-US" sz="1400" b="1" dirty="0"/>
              <a:t> </a:t>
            </a:r>
            <a:r>
              <a:rPr lang="en-US" sz="1400" b="1" dirty="0" err="1"/>
              <a:t>pembelajaran</a:t>
            </a:r>
            <a:r>
              <a:rPr lang="en-US" sz="1400" b="1" dirty="0"/>
              <a:t> </a:t>
            </a:r>
            <a:r>
              <a:rPr lang="en-US" sz="1400" dirty="0"/>
              <a:t>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 smtClean="0"/>
              <a:t>terbatas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</a:t>
            </a:r>
            <a:r>
              <a:rPr lang="en-US" sz="1400" dirty="0"/>
              <a:t>. E-learning yang </a:t>
            </a:r>
            <a:r>
              <a:rPr lang="en-US" sz="1400" dirty="0" err="1"/>
              <a:t>dikembangkan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efektif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b="1" dirty="0" err="1"/>
              <a:t>meningkatkan</a:t>
            </a:r>
            <a:r>
              <a:rPr lang="en-US" sz="1400" b="1" dirty="0"/>
              <a:t> </a:t>
            </a:r>
            <a:r>
              <a:rPr lang="en-US" sz="1400" b="1" dirty="0" err="1"/>
              <a:t>kualitas</a:t>
            </a:r>
            <a:r>
              <a:rPr lang="en-US" sz="1400" b="1" dirty="0"/>
              <a:t> </a:t>
            </a:r>
            <a:r>
              <a:rPr lang="en-US" sz="1400" b="1" dirty="0" err="1"/>
              <a:t>lulusan</a:t>
            </a:r>
            <a:r>
              <a:rPr lang="en-US" sz="1400" b="1" dirty="0"/>
              <a:t>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kualitas</a:t>
            </a:r>
            <a:r>
              <a:rPr lang="en-US" sz="1400" b="1" dirty="0"/>
              <a:t> </a:t>
            </a:r>
            <a:r>
              <a:rPr lang="en-US" sz="1400" b="1" dirty="0" err="1"/>
              <a:t>perguruan</a:t>
            </a:r>
            <a:r>
              <a:rPr lang="en-US" sz="1400" b="1" dirty="0"/>
              <a:t> </a:t>
            </a:r>
            <a:r>
              <a:rPr lang="en-US" sz="1400" b="1" dirty="0" err="1" smtClean="0"/>
              <a:t>tinggi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d. </a:t>
            </a:r>
            <a:r>
              <a:rPr lang="en-US" sz="1400" b="1" dirty="0" err="1" smtClean="0"/>
              <a:t>Terbentuknya</a:t>
            </a:r>
            <a:r>
              <a:rPr lang="en-US" sz="1400" b="1" dirty="0" smtClean="0"/>
              <a:t> </a:t>
            </a:r>
            <a:r>
              <a:rPr lang="en-US" sz="1400" b="1" dirty="0" err="1"/>
              <a:t>komunitas</a:t>
            </a:r>
            <a:r>
              <a:rPr lang="en-US" sz="1400" b="1" dirty="0"/>
              <a:t> </a:t>
            </a:r>
            <a:r>
              <a:rPr lang="en-US" sz="1400" b="1" dirty="0" err="1"/>
              <a:t>pelajar</a:t>
            </a:r>
            <a:r>
              <a:rPr lang="en-US" sz="1400" b="1" dirty="0"/>
              <a:t> </a:t>
            </a:r>
            <a:r>
              <a:rPr lang="en-US" sz="1400" dirty="0"/>
              <a:t>yang </a:t>
            </a:r>
            <a:r>
              <a:rPr lang="en-US" sz="1400" dirty="0" err="1"/>
              <a:t>saling</a:t>
            </a:r>
            <a:r>
              <a:rPr lang="en-US" sz="1400" dirty="0"/>
              <a:t> </a:t>
            </a:r>
            <a:r>
              <a:rPr lang="en-US" sz="1400" dirty="0" err="1" smtClean="0"/>
              <a:t>berinteraksi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d</a:t>
            </a:r>
            <a:r>
              <a:rPr lang="en-US" sz="1400" b="1" dirty="0"/>
              <a:t>. </a:t>
            </a:r>
            <a:r>
              <a:rPr lang="en-US" sz="1400" b="1" dirty="0" err="1"/>
              <a:t>Meningkatkan</a:t>
            </a:r>
            <a:r>
              <a:rPr lang="en-US" sz="1400" b="1" dirty="0"/>
              <a:t> </a:t>
            </a:r>
            <a:r>
              <a:rPr lang="en-US" sz="1400" b="1" dirty="0" err="1"/>
              <a:t>kualitas</a:t>
            </a:r>
            <a:r>
              <a:rPr lang="en-US" sz="1400" b="1" dirty="0"/>
              <a:t> </a:t>
            </a:r>
            <a:r>
              <a:rPr lang="en-US" sz="1400" b="1" dirty="0" err="1"/>
              <a:t>dosen</a:t>
            </a:r>
            <a:r>
              <a:rPr lang="en-US" sz="1400" b="1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menggali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luas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bahkan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 smtClean="0"/>
              <a:t>terbatas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b="1" dirty="0" smtClean="0"/>
              <a:t>e</a:t>
            </a:r>
            <a:r>
              <a:rPr lang="en-US" sz="1400" b="1" dirty="0"/>
              <a:t>. Media online; </a:t>
            </a:r>
            <a:r>
              <a:rPr lang="en-US" sz="1400" b="1" dirty="0" err="1"/>
              <a:t>yaitu</a:t>
            </a:r>
            <a:r>
              <a:rPr lang="en-US" sz="1400" b="1" dirty="0"/>
              <a:t> media </a:t>
            </a:r>
            <a:r>
              <a:rPr lang="en-US" sz="1400" b="1" dirty="0" err="1"/>
              <a:t>belajar</a:t>
            </a:r>
            <a:r>
              <a:rPr lang="en-US" sz="1400" b="1" dirty="0"/>
              <a:t> </a:t>
            </a:r>
            <a:r>
              <a:rPr lang="en-US" sz="1400" b="1" dirty="0" err="1"/>
              <a:t>mandiri</a:t>
            </a:r>
            <a:r>
              <a:rPr lang="en-US" sz="1400" b="1" dirty="0"/>
              <a:t> yang di-deliver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dapat</a:t>
            </a:r>
            <a:r>
              <a:rPr lang="en-US" sz="1400" b="1" dirty="0"/>
              <a:t> </a:t>
            </a:r>
            <a:r>
              <a:rPr lang="en-US" sz="1400" b="1" dirty="0" err="1"/>
              <a:t>diakses</a:t>
            </a:r>
            <a:r>
              <a:rPr lang="en-US" sz="1400" b="1" dirty="0"/>
              <a:t> </a:t>
            </a:r>
            <a:r>
              <a:rPr lang="en-US" sz="1400" b="1" dirty="0" err="1"/>
              <a:t>secara</a:t>
            </a:r>
            <a:r>
              <a:rPr lang="en-US" sz="1400" b="1" dirty="0"/>
              <a:t> online </a:t>
            </a:r>
            <a:r>
              <a:rPr lang="en-US" sz="1400" dirty="0"/>
              <a:t>via podcast/</a:t>
            </a:r>
            <a:r>
              <a:rPr lang="en-US" sz="1400" dirty="0" err="1"/>
              <a:t>vodcast</a:t>
            </a:r>
            <a:r>
              <a:rPr lang="en-US" sz="1400" dirty="0"/>
              <a:t>, media streaming </a:t>
            </a:r>
            <a:r>
              <a:rPr lang="en-US" sz="1400" dirty="0" err="1" smtClean="0"/>
              <a:t>halaman</a:t>
            </a:r>
            <a:r>
              <a:rPr lang="en-US" sz="1400" dirty="0" smtClean="0"/>
              <a:t> </a:t>
            </a:r>
            <a:r>
              <a:rPr lang="en-US" sz="1400" dirty="0"/>
              <a:t>web, </a:t>
            </a:r>
            <a:r>
              <a:rPr lang="en-US" sz="1400" dirty="0" err="1"/>
              <a:t>dokumen</a:t>
            </a:r>
            <a:r>
              <a:rPr lang="en-US" sz="1400" dirty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 smtClean="0"/>
              <a:t>didownload</a:t>
            </a:r>
            <a:r>
              <a:rPr lang="en-US" sz="1400" dirty="0" smtClean="0"/>
              <a:t>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/>
              <a:t>lain-lain.</a:t>
            </a:r>
            <a:endParaRPr lang="en-US" sz="1400" dirty="0" smtClean="0"/>
          </a:p>
        </p:txBody>
      </p:sp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9979" y="3131371"/>
            <a:ext cx="1755101" cy="16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971" y="246346"/>
            <a:ext cx="1608375" cy="19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228253" y="1566259"/>
            <a:ext cx="1502193" cy="28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4294" y="26539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4018" y="45087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63144" y="38213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2794" y="47230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131" y="1141043"/>
            <a:ext cx="284028" cy="26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0" y="1525791"/>
            <a:ext cx="1537152" cy="259981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42"/>
          <p:cNvSpPr txBox="1">
            <a:spLocks noGrp="1"/>
          </p:cNvSpPr>
          <p:nvPr>
            <p:ph type="title"/>
          </p:nvPr>
        </p:nvSpPr>
        <p:spPr>
          <a:xfrm>
            <a:off x="714299" y="136621"/>
            <a:ext cx="7999433" cy="840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prinsip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acuan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pemanfaatannya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:</a:t>
            </a:r>
            <a:endParaRPr sz="2800" dirty="0"/>
          </a:p>
        </p:txBody>
      </p:sp>
      <p:sp>
        <p:nvSpPr>
          <p:cNvPr id="674" name="Google Shape;674;p42"/>
          <p:cNvSpPr txBox="1"/>
          <p:nvPr/>
        </p:nvSpPr>
        <p:spPr>
          <a:xfrm>
            <a:off x="1143000" y="1207243"/>
            <a:ext cx="5923006" cy="74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hlink"/>
              </a:buClr>
              <a:buSzPts val="1100"/>
            </a:pPr>
            <a:r>
              <a:rPr lang="en-US" dirty="0" err="1" smtClean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Pendekatan</a:t>
            </a:r>
            <a:r>
              <a:rPr lang="en-US" dirty="0" smtClean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 </a:t>
            </a:r>
            <a:r>
              <a:rPr lang="en-US" dirty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System, </a:t>
            </a:r>
            <a:r>
              <a:rPr lang="en-US" dirty="0" err="1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berarti</a:t>
            </a:r>
            <a:r>
              <a:rPr lang="en-US" dirty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bahwa</a:t>
            </a:r>
            <a:r>
              <a:rPr lang="en-US" dirty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penyelenggaraan</a:t>
            </a:r>
            <a:r>
              <a:rPr lang="en-US" dirty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pendidikan</a:t>
            </a:r>
            <a:r>
              <a:rPr lang="en-US" dirty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dan</a:t>
            </a:r>
            <a:r>
              <a:rPr lang="en-US" dirty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pembelajaran</a:t>
            </a:r>
            <a:r>
              <a:rPr lang="en-US" dirty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perlu</a:t>
            </a:r>
            <a:r>
              <a:rPr lang="en-US" dirty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didesain</a:t>
            </a:r>
            <a:r>
              <a:rPr lang="en-US" dirty="0" smtClean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/ </a:t>
            </a:r>
            <a:r>
              <a:rPr lang="en-US" dirty="0" err="1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perancangan</a:t>
            </a:r>
            <a:r>
              <a:rPr lang="en-US" dirty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dengan</a:t>
            </a:r>
            <a:r>
              <a:rPr lang="en-US" dirty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menggunakan</a:t>
            </a:r>
            <a:r>
              <a:rPr lang="en-US" dirty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pendekatan</a:t>
            </a:r>
            <a:r>
              <a:rPr lang="en-US" dirty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sistem</a:t>
            </a:r>
            <a:r>
              <a:rPr lang="en-US" dirty="0">
                <a:solidFill>
                  <a:schemeClr val="dk1"/>
                </a:solidFill>
                <a:latin typeface="Josefin Slab Medium" charset="0"/>
                <a:ea typeface="Amatic SC"/>
                <a:cs typeface="Amatic SC"/>
                <a:sym typeface="Amatic SC"/>
              </a:rPr>
              <a:t>. </a:t>
            </a:r>
            <a:endParaRPr dirty="0">
              <a:solidFill>
                <a:schemeClr val="dk1"/>
              </a:solidFill>
              <a:latin typeface="Josefin Slab Medium" charset="0"/>
              <a:ea typeface="Amatic SC"/>
              <a:cs typeface="Amatic SC"/>
              <a:sym typeface="Amatic SC"/>
            </a:endParaRPr>
          </a:p>
        </p:txBody>
      </p:sp>
      <p:pic>
        <p:nvPicPr>
          <p:cNvPr id="676" name="Google Shape;67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31" y="46127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705" y="284137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9705" y="103329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794" y="47705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7669" y="4726946"/>
            <a:ext cx="166556" cy="1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42"/>
          <p:cNvSpPr txBox="1"/>
          <p:nvPr/>
        </p:nvSpPr>
        <p:spPr>
          <a:xfrm>
            <a:off x="1143000" y="3459554"/>
            <a:ext cx="5835543" cy="10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 smtClean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Pemanfaatan</a:t>
            </a:r>
            <a:r>
              <a:rPr lang="en-US" dirty="0" smtClean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sumber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belajar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,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Sumber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belajar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berarti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dalam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pembelajaran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mahasiswa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hendaknya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dapat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memanfaatkan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sumber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belajar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untuk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mengakses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pengetahuan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dan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keterampilan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yang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dibutuhkannya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. </a:t>
            </a:r>
            <a:endParaRPr dirty="0">
              <a:solidFill>
                <a:schemeClr val="accent6"/>
              </a:solidFill>
              <a:latin typeface="Josefin Slab Medium"/>
              <a:ea typeface="Josefin Slab Medium"/>
              <a:cs typeface="Josefin Slab Medium"/>
              <a:sym typeface="Josefin Slab Medium"/>
            </a:endParaRPr>
          </a:p>
        </p:txBody>
      </p:sp>
      <p:pic>
        <p:nvPicPr>
          <p:cNvPr id="688" name="Google Shape;68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3805" y="4339796"/>
            <a:ext cx="284028" cy="2646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9" name="Google Shape;689;p42"/>
          <p:cNvGrpSpPr/>
          <p:nvPr/>
        </p:nvGrpSpPr>
        <p:grpSpPr>
          <a:xfrm>
            <a:off x="499387" y="1274112"/>
            <a:ext cx="493800" cy="436400"/>
            <a:chOff x="3220300" y="1282950"/>
            <a:chExt cx="493800" cy="436400"/>
          </a:xfrm>
        </p:grpSpPr>
        <p:sp>
          <p:nvSpPr>
            <p:cNvPr id="690" name="Google Shape;690;p42"/>
            <p:cNvSpPr/>
            <p:nvPr/>
          </p:nvSpPr>
          <p:spPr>
            <a:xfrm>
              <a:off x="3248675" y="1282950"/>
              <a:ext cx="116075" cy="66675"/>
            </a:xfrm>
            <a:custGeom>
              <a:avLst/>
              <a:gdLst/>
              <a:ahLst/>
              <a:cxnLst/>
              <a:rect l="l" t="t" r="r" b="b"/>
              <a:pathLst>
                <a:path w="4643" h="2667" extrusionOk="0">
                  <a:moveTo>
                    <a:pt x="816" y="0"/>
                  </a:moveTo>
                  <a:cubicBezTo>
                    <a:pt x="371" y="0"/>
                    <a:pt x="1" y="371"/>
                    <a:pt x="1" y="815"/>
                  </a:cubicBezTo>
                  <a:lnTo>
                    <a:pt x="1" y="1901"/>
                  </a:lnTo>
                  <a:lnTo>
                    <a:pt x="2322" y="2667"/>
                  </a:lnTo>
                  <a:lnTo>
                    <a:pt x="4642" y="1901"/>
                  </a:lnTo>
                  <a:lnTo>
                    <a:pt x="4642" y="815"/>
                  </a:lnTo>
                  <a:cubicBezTo>
                    <a:pt x="4642" y="371"/>
                    <a:pt x="4272" y="0"/>
                    <a:pt x="3828" y="0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3570250" y="1282950"/>
              <a:ext cx="116075" cy="66675"/>
            </a:xfrm>
            <a:custGeom>
              <a:avLst/>
              <a:gdLst/>
              <a:ahLst/>
              <a:cxnLst/>
              <a:rect l="l" t="t" r="r" b="b"/>
              <a:pathLst>
                <a:path w="4643" h="2667" extrusionOk="0">
                  <a:moveTo>
                    <a:pt x="815" y="0"/>
                  </a:moveTo>
                  <a:cubicBezTo>
                    <a:pt x="371" y="0"/>
                    <a:pt x="1" y="371"/>
                    <a:pt x="1" y="815"/>
                  </a:cubicBezTo>
                  <a:lnTo>
                    <a:pt x="1" y="1901"/>
                  </a:lnTo>
                  <a:lnTo>
                    <a:pt x="2321" y="2667"/>
                  </a:lnTo>
                  <a:lnTo>
                    <a:pt x="4642" y="1901"/>
                  </a:lnTo>
                  <a:lnTo>
                    <a:pt x="4642" y="815"/>
                  </a:lnTo>
                  <a:cubicBezTo>
                    <a:pt x="4642" y="371"/>
                    <a:pt x="4272" y="0"/>
                    <a:pt x="3828" y="0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3409775" y="1282950"/>
              <a:ext cx="115450" cy="66675"/>
            </a:xfrm>
            <a:custGeom>
              <a:avLst/>
              <a:gdLst/>
              <a:ahLst/>
              <a:cxnLst/>
              <a:rect l="l" t="t" r="r" b="b"/>
              <a:pathLst>
                <a:path w="4618" h="2667" extrusionOk="0">
                  <a:moveTo>
                    <a:pt x="791" y="0"/>
                  </a:moveTo>
                  <a:cubicBezTo>
                    <a:pt x="346" y="0"/>
                    <a:pt x="1" y="371"/>
                    <a:pt x="1" y="815"/>
                  </a:cubicBezTo>
                  <a:lnTo>
                    <a:pt x="1" y="1901"/>
                  </a:lnTo>
                  <a:lnTo>
                    <a:pt x="2297" y="2667"/>
                  </a:lnTo>
                  <a:lnTo>
                    <a:pt x="4617" y="1901"/>
                  </a:lnTo>
                  <a:lnTo>
                    <a:pt x="4617" y="815"/>
                  </a:lnTo>
                  <a:cubicBezTo>
                    <a:pt x="4617" y="371"/>
                    <a:pt x="4272" y="0"/>
                    <a:pt x="3803" y="0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3220300" y="1330475"/>
              <a:ext cx="493800" cy="163575"/>
            </a:xfrm>
            <a:custGeom>
              <a:avLst/>
              <a:gdLst/>
              <a:ahLst/>
              <a:cxnLst/>
              <a:rect l="l" t="t" r="r" b="b"/>
              <a:pathLst>
                <a:path w="19752" h="6543" extrusionOk="0">
                  <a:moveTo>
                    <a:pt x="1136" y="0"/>
                  </a:moveTo>
                  <a:cubicBezTo>
                    <a:pt x="519" y="0"/>
                    <a:pt x="0" y="494"/>
                    <a:pt x="0" y="1111"/>
                  </a:cubicBezTo>
                  <a:lnTo>
                    <a:pt x="0" y="5185"/>
                  </a:lnTo>
                  <a:lnTo>
                    <a:pt x="9876" y="6543"/>
                  </a:lnTo>
                  <a:lnTo>
                    <a:pt x="19751" y="5185"/>
                  </a:lnTo>
                  <a:lnTo>
                    <a:pt x="19751" y="1111"/>
                  </a:lnTo>
                  <a:cubicBezTo>
                    <a:pt x="19751" y="494"/>
                    <a:pt x="19257" y="0"/>
                    <a:pt x="18640" y="0"/>
                  </a:cubicBez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3220300" y="1330475"/>
              <a:ext cx="267275" cy="163575"/>
            </a:xfrm>
            <a:custGeom>
              <a:avLst/>
              <a:gdLst/>
              <a:ahLst/>
              <a:cxnLst/>
              <a:rect l="l" t="t" r="r" b="b"/>
              <a:pathLst>
                <a:path w="10691" h="6543" extrusionOk="0">
                  <a:moveTo>
                    <a:pt x="1136" y="0"/>
                  </a:moveTo>
                  <a:cubicBezTo>
                    <a:pt x="519" y="0"/>
                    <a:pt x="0" y="494"/>
                    <a:pt x="0" y="1111"/>
                  </a:cubicBezTo>
                  <a:lnTo>
                    <a:pt x="0" y="5185"/>
                  </a:lnTo>
                  <a:lnTo>
                    <a:pt x="9876" y="6543"/>
                  </a:lnTo>
                  <a:lnTo>
                    <a:pt x="10690" y="6444"/>
                  </a:lnTo>
                  <a:lnTo>
                    <a:pt x="1605" y="5185"/>
                  </a:lnTo>
                  <a:lnTo>
                    <a:pt x="1605" y="1111"/>
                  </a:lnTo>
                  <a:cubicBezTo>
                    <a:pt x="1605" y="494"/>
                    <a:pt x="2099" y="0"/>
                    <a:pt x="2716" y="0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3220300" y="1561325"/>
              <a:ext cx="493800" cy="158025"/>
            </a:xfrm>
            <a:custGeom>
              <a:avLst/>
              <a:gdLst/>
              <a:ahLst/>
              <a:cxnLst/>
              <a:rect l="l" t="t" r="r" b="b"/>
              <a:pathLst>
                <a:path w="19752" h="6321" extrusionOk="0">
                  <a:moveTo>
                    <a:pt x="9876" y="0"/>
                  </a:moveTo>
                  <a:lnTo>
                    <a:pt x="0" y="1160"/>
                  </a:lnTo>
                  <a:lnTo>
                    <a:pt x="0" y="5209"/>
                  </a:lnTo>
                  <a:cubicBezTo>
                    <a:pt x="0" y="5827"/>
                    <a:pt x="519" y="6320"/>
                    <a:pt x="1136" y="6320"/>
                  </a:cubicBezTo>
                  <a:lnTo>
                    <a:pt x="18640" y="6320"/>
                  </a:lnTo>
                  <a:cubicBezTo>
                    <a:pt x="19257" y="6320"/>
                    <a:pt x="19751" y="5827"/>
                    <a:pt x="19751" y="5209"/>
                  </a:cubicBezTo>
                  <a:lnTo>
                    <a:pt x="19751" y="113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220300" y="1560700"/>
              <a:ext cx="267275" cy="158650"/>
            </a:xfrm>
            <a:custGeom>
              <a:avLst/>
              <a:gdLst/>
              <a:ahLst/>
              <a:cxnLst/>
              <a:rect l="l" t="t" r="r" b="b"/>
              <a:pathLst>
                <a:path w="10691" h="6346" extrusionOk="0">
                  <a:moveTo>
                    <a:pt x="9876" y="0"/>
                  </a:moveTo>
                  <a:lnTo>
                    <a:pt x="0" y="1161"/>
                  </a:lnTo>
                  <a:lnTo>
                    <a:pt x="0" y="5234"/>
                  </a:lnTo>
                  <a:cubicBezTo>
                    <a:pt x="0" y="5852"/>
                    <a:pt x="519" y="6345"/>
                    <a:pt x="1136" y="6345"/>
                  </a:cubicBezTo>
                  <a:lnTo>
                    <a:pt x="2716" y="6345"/>
                  </a:lnTo>
                  <a:cubicBezTo>
                    <a:pt x="2099" y="6345"/>
                    <a:pt x="1605" y="5852"/>
                    <a:pt x="1605" y="5234"/>
                  </a:cubicBezTo>
                  <a:lnTo>
                    <a:pt x="1605" y="1161"/>
                  </a:lnTo>
                  <a:lnTo>
                    <a:pt x="10690" y="99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CB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220300" y="1460100"/>
              <a:ext cx="493800" cy="129625"/>
            </a:xfrm>
            <a:custGeom>
              <a:avLst/>
              <a:gdLst/>
              <a:ahLst/>
              <a:cxnLst/>
              <a:rect l="l" t="t" r="r" b="b"/>
              <a:pathLst>
                <a:path w="19752" h="5185" extrusionOk="0">
                  <a:moveTo>
                    <a:pt x="0" y="0"/>
                  </a:moveTo>
                  <a:lnTo>
                    <a:pt x="0" y="5185"/>
                  </a:lnTo>
                  <a:lnTo>
                    <a:pt x="19751" y="5185"/>
                  </a:lnTo>
                  <a:lnTo>
                    <a:pt x="19751" y="0"/>
                  </a:ln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220300" y="1460100"/>
              <a:ext cx="40125" cy="129625"/>
            </a:xfrm>
            <a:custGeom>
              <a:avLst/>
              <a:gdLst/>
              <a:ahLst/>
              <a:cxnLst/>
              <a:rect l="l" t="t" r="r" b="b"/>
              <a:pathLst>
                <a:path w="1605" h="5185" extrusionOk="0">
                  <a:moveTo>
                    <a:pt x="0" y="0"/>
                  </a:moveTo>
                  <a:lnTo>
                    <a:pt x="0" y="5185"/>
                  </a:lnTo>
                  <a:lnTo>
                    <a:pt x="1605" y="5185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369650" y="1506525"/>
              <a:ext cx="15475" cy="29500"/>
            </a:xfrm>
            <a:custGeom>
              <a:avLst/>
              <a:gdLst/>
              <a:ahLst/>
              <a:cxnLst/>
              <a:rect l="l" t="t" r="r" b="b"/>
              <a:pathLst>
                <a:path w="619" h="1180" extrusionOk="0">
                  <a:moveTo>
                    <a:pt x="300" y="1"/>
                  </a:moveTo>
                  <a:cubicBezTo>
                    <a:pt x="167" y="1"/>
                    <a:pt x="38" y="81"/>
                    <a:pt x="1" y="242"/>
                  </a:cubicBezTo>
                  <a:lnTo>
                    <a:pt x="1" y="884"/>
                  </a:lnTo>
                  <a:cubicBezTo>
                    <a:pt x="1" y="1052"/>
                    <a:pt x="142" y="1174"/>
                    <a:pt x="309" y="1180"/>
                  </a:cubicBezTo>
                  <a:lnTo>
                    <a:pt x="309" y="1180"/>
                  </a:lnTo>
                  <a:cubicBezTo>
                    <a:pt x="477" y="1174"/>
                    <a:pt x="618" y="1052"/>
                    <a:pt x="618" y="884"/>
                  </a:cubicBezTo>
                  <a:lnTo>
                    <a:pt x="618" y="242"/>
                  </a:lnTo>
                  <a:cubicBezTo>
                    <a:pt x="569" y="81"/>
                    <a:pt x="433" y="1"/>
                    <a:pt x="300" y="1"/>
                  </a:cubicBezTo>
                  <a:close/>
                  <a:moveTo>
                    <a:pt x="309" y="1180"/>
                  </a:moveTo>
                  <a:cubicBezTo>
                    <a:pt x="305" y="1180"/>
                    <a:pt x="301" y="1180"/>
                    <a:pt x="297" y="1180"/>
                  </a:cubicBezTo>
                  <a:lnTo>
                    <a:pt x="322" y="1180"/>
                  </a:lnTo>
                  <a:cubicBezTo>
                    <a:pt x="318" y="1180"/>
                    <a:pt x="314" y="1180"/>
                    <a:pt x="309" y="1180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549875" y="1506525"/>
              <a:ext cx="14850" cy="29500"/>
            </a:xfrm>
            <a:custGeom>
              <a:avLst/>
              <a:gdLst/>
              <a:ahLst/>
              <a:cxnLst/>
              <a:rect l="l" t="t" r="r" b="b"/>
              <a:pathLst>
                <a:path w="594" h="1180" extrusionOk="0">
                  <a:moveTo>
                    <a:pt x="297" y="1"/>
                  </a:moveTo>
                  <a:cubicBezTo>
                    <a:pt x="168" y="1"/>
                    <a:pt x="38" y="81"/>
                    <a:pt x="1" y="242"/>
                  </a:cubicBezTo>
                  <a:lnTo>
                    <a:pt x="1" y="884"/>
                  </a:lnTo>
                  <a:cubicBezTo>
                    <a:pt x="1" y="1052"/>
                    <a:pt x="119" y="1174"/>
                    <a:pt x="285" y="1180"/>
                  </a:cubicBezTo>
                  <a:lnTo>
                    <a:pt x="285" y="1180"/>
                  </a:lnTo>
                  <a:cubicBezTo>
                    <a:pt x="452" y="1174"/>
                    <a:pt x="594" y="1052"/>
                    <a:pt x="594" y="884"/>
                  </a:cubicBezTo>
                  <a:lnTo>
                    <a:pt x="594" y="242"/>
                  </a:lnTo>
                  <a:cubicBezTo>
                    <a:pt x="557" y="81"/>
                    <a:pt x="427" y="1"/>
                    <a:pt x="297" y="1"/>
                  </a:cubicBezTo>
                  <a:close/>
                  <a:moveTo>
                    <a:pt x="285" y="1180"/>
                  </a:moveTo>
                  <a:cubicBezTo>
                    <a:pt x="281" y="1180"/>
                    <a:pt x="277" y="1180"/>
                    <a:pt x="273" y="1180"/>
                  </a:cubicBezTo>
                  <a:lnTo>
                    <a:pt x="297" y="1180"/>
                  </a:lnTo>
                  <a:cubicBezTo>
                    <a:pt x="293" y="1180"/>
                    <a:pt x="289" y="1180"/>
                    <a:pt x="285" y="1180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433675" y="1519875"/>
              <a:ext cx="64250" cy="24800"/>
            </a:xfrm>
            <a:custGeom>
              <a:avLst/>
              <a:gdLst/>
              <a:ahLst/>
              <a:cxnLst/>
              <a:rect l="l" t="t" r="r" b="b"/>
              <a:pathLst>
                <a:path w="2570" h="992" extrusionOk="0">
                  <a:moveTo>
                    <a:pt x="532" y="0"/>
                  </a:moveTo>
                  <a:cubicBezTo>
                    <a:pt x="303" y="0"/>
                    <a:pt x="1" y="345"/>
                    <a:pt x="230" y="498"/>
                  </a:cubicBezTo>
                  <a:cubicBezTo>
                    <a:pt x="526" y="819"/>
                    <a:pt x="921" y="991"/>
                    <a:pt x="1341" y="991"/>
                  </a:cubicBezTo>
                  <a:cubicBezTo>
                    <a:pt x="1785" y="991"/>
                    <a:pt x="2180" y="819"/>
                    <a:pt x="2452" y="498"/>
                  </a:cubicBezTo>
                  <a:cubicBezTo>
                    <a:pt x="2569" y="282"/>
                    <a:pt x="2391" y="51"/>
                    <a:pt x="2177" y="51"/>
                  </a:cubicBezTo>
                  <a:cubicBezTo>
                    <a:pt x="2122" y="51"/>
                    <a:pt x="2063" y="67"/>
                    <a:pt x="2007" y="103"/>
                  </a:cubicBezTo>
                  <a:cubicBezTo>
                    <a:pt x="1834" y="300"/>
                    <a:pt x="1594" y="399"/>
                    <a:pt x="1353" y="399"/>
                  </a:cubicBezTo>
                  <a:cubicBezTo>
                    <a:pt x="1112" y="399"/>
                    <a:pt x="872" y="300"/>
                    <a:pt x="699" y="103"/>
                  </a:cubicBezTo>
                  <a:cubicBezTo>
                    <a:pt x="660" y="30"/>
                    <a:pt x="599" y="0"/>
                    <a:pt x="532" y="0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42"/>
          <p:cNvGrpSpPr/>
          <p:nvPr/>
        </p:nvGrpSpPr>
        <p:grpSpPr>
          <a:xfrm>
            <a:off x="579731" y="2477630"/>
            <a:ext cx="493825" cy="358025"/>
            <a:chOff x="4692975" y="4025250"/>
            <a:chExt cx="493825" cy="358025"/>
          </a:xfrm>
        </p:grpSpPr>
        <p:sp>
          <p:nvSpPr>
            <p:cNvPr id="703" name="Google Shape;703;p42"/>
            <p:cNvSpPr/>
            <p:nvPr/>
          </p:nvSpPr>
          <p:spPr>
            <a:xfrm>
              <a:off x="5009000" y="4109200"/>
              <a:ext cx="140150" cy="151850"/>
            </a:xfrm>
            <a:custGeom>
              <a:avLst/>
              <a:gdLst/>
              <a:ahLst/>
              <a:cxnLst/>
              <a:rect l="l" t="t" r="r" b="b"/>
              <a:pathLst>
                <a:path w="5606" h="6074" extrusionOk="0">
                  <a:moveTo>
                    <a:pt x="1" y="0"/>
                  </a:moveTo>
                  <a:lnTo>
                    <a:pt x="1" y="1432"/>
                  </a:lnTo>
                  <a:lnTo>
                    <a:pt x="1457" y="1432"/>
                  </a:lnTo>
                  <a:cubicBezTo>
                    <a:pt x="1531" y="1432"/>
                    <a:pt x="1605" y="1482"/>
                    <a:pt x="1630" y="1531"/>
                  </a:cubicBezTo>
                  <a:lnTo>
                    <a:pt x="2692" y="4963"/>
                  </a:lnTo>
                  <a:cubicBezTo>
                    <a:pt x="2889" y="5605"/>
                    <a:pt x="3507" y="6074"/>
                    <a:pt x="4198" y="6074"/>
                  </a:cubicBezTo>
                  <a:lnTo>
                    <a:pt x="5605" y="6074"/>
                  </a:lnTo>
                  <a:lnTo>
                    <a:pt x="5605" y="4642"/>
                  </a:lnTo>
                  <a:lnTo>
                    <a:pt x="4198" y="4642"/>
                  </a:lnTo>
                  <a:cubicBezTo>
                    <a:pt x="4124" y="4642"/>
                    <a:pt x="4074" y="4593"/>
                    <a:pt x="4050" y="4518"/>
                  </a:cubicBezTo>
                  <a:lnTo>
                    <a:pt x="2963" y="1111"/>
                  </a:lnTo>
                  <a:cubicBezTo>
                    <a:pt x="2766" y="445"/>
                    <a:pt x="2149" y="0"/>
                    <a:pt x="1457" y="0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5131825" y="4219675"/>
              <a:ext cx="54975" cy="47550"/>
            </a:xfrm>
            <a:custGeom>
              <a:avLst/>
              <a:gdLst/>
              <a:ahLst/>
              <a:cxnLst/>
              <a:rect l="l" t="t" r="r" b="b"/>
              <a:pathLst>
                <a:path w="2199" h="1902" extrusionOk="0">
                  <a:moveTo>
                    <a:pt x="322" y="1"/>
                  </a:moveTo>
                  <a:cubicBezTo>
                    <a:pt x="149" y="1"/>
                    <a:pt x="1" y="149"/>
                    <a:pt x="1" y="322"/>
                  </a:cubicBezTo>
                  <a:lnTo>
                    <a:pt x="1" y="1556"/>
                  </a:lnTo>
                  <a:cubicBezTo>
                    <a:pt x="1" y="1754"/>
                    <a:pt x="149" y="1902"/>
                    <a:pt x="322" y="1902"/>
                  </a:cubicBezTo>
                  <a:lnTo>
                    <a:pt x="1630" y="1902"/>
                  </a:lnTo>
                  <a:cubicBezTo>
                    <a:pt x="1927" y="1902"/>
                    <a:pt x="2198" y="1630"/>
                    <a:pt x="2198" y="1309"/>
                  </a:cubicBezTo>
                  <a:lnTo>
                    <a:pt x="2198" y="593"/>
                  </a:lnTo>
                  <a:cubicBezTo>
                    <a:pt x="2198" y="272"/>
                    <a:pt x="1927" y="25"/>
                    <a:pt x="1630" y="25"/>
                  </a:cubicBezTo>
                  <a:lnTo>
                    <a:pt x="1630" y="1"/>
                  </a:ln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5013325" y="4109200"/>
              <a:ext cx="32125" cy="35200"/>
            </a:xfrm>
            <a:custGeom>
              <a:avLst/>
              <a:gdLst/>
              <a:ahLst/>
              <a:cxnLst/>
              <a:rect l="l" t="t" r="r" b="b"/>
              <a:pathLst>
                <a:path w="1285" h="1408" extrusionOk="0">
                  <a:moveTo>
                    <a:pt x="1" y="0"/>
                  </a:moveTo>
                  <a:lnTo>
                    <a:pt x="1" y="1408"/>
                  </a:lnTo>
                  <a:lnTo>
                    <a:pt x="1284" y="1408"/>
                  </a:lnTo>
                  <a:lnTo>
                    <a:pt x="1284" y="0"/>
                  </a:ln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4692975" y="4025250"/>
              <a:ext cx="335200" cy="358025"/>
            </a:xfrm>
            <a:custGeom>
              <a:avLst/>
              <a:gdLst/>
              <a:ahLst/>
              <a:cxnLst/>
              <a:rect l="l" t="t" r="r" b="b"/>
              <a:pathLst>
                <a:path w="13408" h="14321" extrusionOk="0">
                  <a:moveTo>
                    <a:pt x="1013" y="1"/>
                  </a:moveTo>
                  <a:cubicBezTo>
                    <a:pt x="445" y="1"/>
                    <a:pt x="1" y="445"/>
                    <a:pt x="1" y="1013"/>
                  </a:cubicBezTo>
                  <a:lnTo>
                    <a:pt x="1" y="13308"/>
                  </a:lnTo>
                  <a:cubicBezTo>
                    <a:pt x="1" y="13851"/>
                    <a:pt x="445" y="14320"/>
                    <a:pt x="1013" y="14320"/>
                  </a:cubicBezTo>
                  <a:lnTo>
                    <a:pt x="12395" y="14320"/>
                  </a:lnTo>
                  <a:cubicBezTo>
                    <a:pt x="12938" y="14320"/>
                    <a:pt x="13407" y="13851"/>
                    <a:pt x="13407" y="13308"/>
                  </a:cubicBezTo>
                  <a:lnTo>
                    <a:pt x="13407" y="1013"/>
                  </a:lnTo>
                  <a:cubicBezTo>
                    <a:pt x="13407" y="445"/>
                    <a:pt x="12938" y="1"/>
                    <a:pt x="12395" y="1"/>
                  </a:cubicBezTo>
                  <a:close/>
                </a:path>
              </a:pathLst>
            </a:custGeom>
            <a:solidFill>
              <a:srgbClr val="E3E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4730625" y="4065375"/>
              <a:ext cx="259900" cy="277775"/>
            </a:xfrm>
            <a:custGeom>
              <a:avLst/>
              <a:gdLst/>
              <a:ahLst/>
              <a:cxnLst/>
              <a:rect l="l" t="t" r="r" b="b"/>
              <a:pathLst>
                <a:path w="10396" h="11111" extrusionOk="0">
                  <a:moveTo>
                    <a:pt x="2495" y="0"/>
                  </a:moveTo>
                  <a:cubicBezTo>
                    <a:pt x="2198" y="0"/>
                    <a:pt x="1976" y="198"/>
                    <a:pt x="1927" y="445"/>
                  </a:cubicBezTo>
                  <a:cubicBezTo>
                    <a:pt x="1729" y="1186"/>
                    <a:pt x="1186" y="1729"/>
                    <a:pt x="445" y="1926"/>
                  </a:cubicBezTo>
                  <a:cubicBezTo>
                    <a:pt x="198" y="1976"/>
                    <a:pt x="1" y="2198"/>
                    <a:pt x="1" y="2494"/>
                  </a:cubicBezTo>
                  <a:lnTo>
                    <a:pt x="1" y="8617"/>
                  </a:lnTo>
                  <a:cubicBezTo>
                    <a:pt x="1" y="8888"/>
                    <a:pt x="198" y="9135"/>
                    <a:pt x="445" y="9185"/>
                  </a:cubicBezTo>
                  <a:cubicBezTo>
                    <a:pt x="1186" y="9358"/>
                    <a:pt x="1729" y="9925"/>
                    <a:pt x="1927" y="10641"/>
                  </a:cubicBezTo>
                  <a:cubicBezTo>
                    <a:pt x="1976" y="10913"/>
                    <a:pt x="2198" y="11110"/>
                    <a:pt x="2495" y="11110"/>
                  </a:cubicBezTo>
                  <a:lnTo>
                    <a:pt x="7901" y="11110"/>
                  </a:lnTo>
                  <a:cubicBezTo>
                    <a:pt x="8173" y="11110"/>
                    <a:pt x="8420" y="10913"/>
                    <a:pt x="8469" y="10641"/>
                  </a:cubicBezTo>
                  <a:cubicBezTo>
                    <a:pt x="8642" y="9925"/>
                    <a:pt x="9210" y="9358"/>
                    <a:pt x="9926" y="9185"/>
                  </a:cubicBezTo>
                  <a:cubicBezTo>
                    <a:pt x="10198" y="9135"/>
                    <a:pt x="10395" y="8888"/>
                    <a:pt x="10395" y="8617"/>
                  </a:cubicBezTo>
                  <a:lnTo>
                    <a:pt x="10395" y="2494"/>
                  </a:lnTo>
                  <a:cubicBezTo>
                    <a:pt x="10395" y="2198"/>
                    <a:pt x="10198" y="1976"/>
                    <a:pt x="9926" y="1926"/>
                  </a:cubicBezTo>
                  <a:cubicBezTo>
                    <a:pt x="9210" y="1729"/>
                    <a:pt x="8642" y="1186"/>
                    <a:pt x="8469" y="445"/>
                  </a:cubicBezTo>
                  <a:cubicBezTo>
                    <a:pt x="8420" y="198"/>
                    <a:pt x="8173" y="0"/>
                    <a:pt x="7901" y="0"/>
                  </a:cubicBezTo>
                  <a:close/>
                </a:path>
              </a:pathLst>
            </a:custGeom>
            <a:solidFill>
              <a:srgbClr val="F7E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4711500" y="4052375"/>
              <a:ext cx="38925" cy="32750"/>
            </a:xfrm>
            <a:custGeom>
              <a:avLst/>
              <a:gdLst/>
              <a:ahLst/>
              <a:cxnLst/>
              <a:rect l="l" t="t" r="r" b="b"/>
              <a:pathLst>
                <a:path w="1557" h="1310" extrusionOk="0">
                  <a:moveTo>
                    <a:pt x="932" y="1"/>
                  </a:moveTo>
                  <a:cubicBezTo>
                    <a:pt x="918" y="1"/>
                    <a:pt x="904" y="1"/>
                    <a:pt x="889" y="2"/>
                  </a:cubicBezTo>
                  <a:cubicBezTo>
                    <a:pt x="297" y="2"/>
                    <a:pt x="1" y="693"/>
                    <a:pt x="420" y="1113"/>
                  </a:cubicBezTo>
                  <a:cubicBezTo>
                    <a:pt x="556" y="1249"/>
                    <a:pt x="723" y="1310"/>
                    <a:pt x="887" y="1310"/>
                  </a:cubicBezTo>
                  <a:cubicBezTo>
                    <a:pt x="1229" y="1310"/>
                    <a:pt x="1556" y="1045"/>
                    <a:pt x="1556" y="644"/>
                  </a:cubicBezTo>
                  <a:cubicBezTo>
                    <a:pt x="1556" y="288"/>
                    <a:pt x="1282" y="1"/>
                    <a:pt x="932" y="1"/>
                  </a:cubicBezTo>
                  <a:close/>
                </a:path>
              </a:pathLst>
            </a:custGeom>
            <a:solidFill>
              <a:srgbClr val="F7E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4964575" y="4052375"/>
              <a:ext cx="38900" cy="32750"/>
            </a:xfrm>
            <a:custGeom>
              <a:avLst/>
              <a:gdLst/>
              <a:ahLst/>
              <a:cxnLst/>
              <a:rect l="l" t="t" r="r" b="b"/>
              <a:pathLst>
                <a:path w="1556" h="1310" extrusionOk="0">
                  <a:moveTo>
                    <a:pt x="932" y="1"/>
                  </a:moveTo>
                  <a:cubicBezTo>
                    <a:pt x="918" y="1"/>
                    <a:pt x="903" y="1"/>
                    <a:pt x="889" y="2"/>
                  </a:cubicBezTo>
                  <a:cubicBezTo>
                    <a:pt x="296" y="2"/>
                    <a:pt x="0" y="693"/>
                    <a:pt x="420" y="1113"/>
                  </a:cubicBezTo>
                  <a:cubicBezTo>
                    <a:pt x="556" y="1249"/>
                    <a:pt x="723" y="1310"/>
                    <a:pt x="886" y="1310"/>
                  </a:cubicBezTo>
                  <a:cubicBezTo>
                    <a:pt x="1228" y="1310"/>
                    <a:pt x="1555" y="1045"/>
                    <a:pt x="1555" y="644"/>
                  </a:cubicBezTo>
                  <a:cubicBezTo>
                    <a:pt x="1555" y="288"/>
                    <a:pt x="1282" y="1"/>
                    <a:pt x="932" y="1"/>
                  </a:cubicBezTo>
                  <a:close/>
                </a:path>
              </a:pathLst>
            </a:custGeom>
            <a:solidFill>
              <a:srgbClr val="F7E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4711500" y="4322750"/>
              <a:ext cx="38925" cy="33350"/>
            </a:xfrm>
            <a:custGeom>
              <a:avLst/>
              <a:gdLst/>
              <a:ahLst/>
              <a:cxnLst/>
              <a:rect l="l" t="t" r="r" b="b"/>
              <a:pathLst>
                <a:path w="1557" h="1334" extrusionOk="0">
                  <a:moveTo>
                    <a:pt x="889" y="1"/>
                  </a:moveTo>
                  <a:cubicBezTo>
                    <a:pt x="297" y="1"/>
                    <a:pt x="1" y="717"/>
                    <a:pt x="420" y="1136"/>
                  </a:cubicBezTo>
                  <a:cubicBezTo>
                    <a:pt x="556" y="1272"/>
                    <a:pt x="723" y="1333"/>
                    <a:pt x="887" y="1333"/>
                  </a:cubicBezTo>
                  <a:cubicBezTo>
                    <a:pt x="1229" y="1333"/>
                    <a:pt x="1556" y="1068"/>
                    <a:pt x="1556" y="667"/>
                  </a:cubicBezTo>
                  <a:cubicBezTo>
                    <a:pt x="1556" y="297"/>
                    <a:pt x="1260" y="1"/>
                    <a:pt x="889" y="1"/>
                  </a:cubicBezTo>
                  <a:close/>
                </a:path>
              </a:pathLst>
            </a:custGeom>
            <a:solidFill>
              <a:srgbClr val="F7E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4964575" y="4322750"/>
              <a:ext cx="38900" cy="33350"/>
            </a:xfrm>
            <a:custGeom>
              <a:avLst/>
              <a:gdLst/>
              <a:ahLst/>
              <a:cxnLst/>
              <a:rect l="l" t="t" r="r" b="b"/>
              <a:pathLst>
                <a:path w="1556" h="1334" extrusionOk="0">
                  <a:moveTo>
                    <a:pt x="889" y="1"/>
                  </a:moveTo>
                  <a:cubicBezTo>
                    <a:pt x="296" y="1"/>
                    <a:pt x="0" y="717"/>
                    <a:pt x="420" y="1136"/>
                  </a:cubicBezTo>
                  <a:cubicBezTo>
                    <a:pt x="556" y="1272"/>
                    <a:pt x="723" y="1333"/>
                    <a:pt x="886" y="1333"/>
                  </a:cubicBezTo>
                  <a:cubicBezTo>
                    <a:pt x="1228" y="1333"/>
                    <a:pt x="1555" y="1068"/>
                    <a:pt x="1555" y="667"/>
                  </a:cubicBezTo>
                  <a:cubicBezTo>
                    <a:pt x="1555" y="297"/>
                    <a:pt x="1259" y="1"/>
                    <a:pt x="889" y="1"/>
                  </a:cubicBezTo>
                  <a:close/>
                </a:path>
              </a:pathLst>
            </a:custGeom>
            <a:solidFill>
              <a:srgbClr val="F7E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4758400" y="4110125"/>
              <a:ext cx="204350" cy="187825"/>
            </a:xfrm>
            <a:custGeom>
              <a:avLst/>
              <a:gdLst/>
              <a:ahLst/>
              <a:cxnLst/>
              <a:rect l="l" t="t" r="r" b="b"/>
              <a:pathLst>
                <a:path w="8174" h="7513" extrusionOk="0">
                  <a:moveTo>
                    <a:pt x="4087" y="0"/>
                  </a:moveTo>
                  <a:cubicBezTo>
                    <a:pt x="3877" y="0"/>
                    <a:pt x="3667" y="112"/>
                    <a:pt x="3556" y="334"/>
                  </a:cubicBezTo>
                  <a:lnTo>
                    <a:pt x="2667" y="2136"/>
                  </a:lnTo>
                  <a:lnTo>
                    <a:pt x="668" y="2432"/>
                  </a:lnTo>
                  <a:cubicBezTo>
                    <a:pt x="198" y="2506"/>
                    <a:pt x="1" y="3099"/>
                    <a:pt x="347" y="3445"/>
                  </a:cubicBezTo>
                  <a:lnTo>
                    <a:pt x="1779" y="4852"/>
                  </a:lnTo>
                  <a:lnTo>
                    <a:pt x="1433" y="6827"/>
                  </a:lnTo>
                  <a:cubicBezTo>
                    <a:pt x="1375" y="7216"/>
                    <a:pt x="1684" y="7513"/>
                    <a:pt x="2023" y="7513"/>
                  </a:cubicBezTo>
                  <a:cubicBezTo>
                    <a:pt x="2114" y="7513"/>
                    <a:pt x="2208" y="7491"/>
                    <a:pt x="2297" y="7444"/>
                  </a:cubicBezTo>
                  <a:lnTo>
                    <a:pt x="4075" y="6531"/>
                  </a:lnTo>
                  <a:lnTo>
                    <a:pt x="5877" y="7444"/>
                  </a:lnTo>
                  <a:cubicBezTo>
                    <a:pt x="5966" y="7491"/>
                    <a:pt x="6060" y="7513"/>
                    <a:pt x="6151" y="7513"/>
                  </a:cubicBezTo>
                  <a:cubicBezTo>
                    <a:pt x="6490" y="7513"/>
                    <a:pt x="6799" y="7216"/>
                    <a:pt x="6741" y="6827"/>
                  </a:cubicBezTo>
                  <a:lnTo>
                    <a:pt x="6395" y="4852"/>
                  </a:lnTo>
                  <a:lnTo>
                    <a:pt x="7827" y="3445"/>
                  </a:lnTo>
                  <a:cubicBezTo>
                    <a:pt x="8173" y="3099"/>
                    <a:pt x="8000" y="2506"/>
                    <a:pt x="7506" y="2432"/>
                  </a:cubicBezTo>
                  <a:lnTo>
                    <a:pt x="5507" y="2136"/>
                  </a:lnTo>
                  <a:lnTo>
                    <a:pt x="4618" y="334"/>
                  </a:lnTo>
                  <a:cubicBezTo>
                    <a:pt x="4507" y="112"/>
                    <a:pt x="4297" y="0"/>
                    <a:pt x="4087" y="0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4811500" y="4188050"/>
              <a:ext cx="17300" cy="21775"/>
            </a:xfrm>
            <a:custGeom>
              <a:avLst/>
              <a:gdLst/>
              <a:ahLst/>
              <a:cxnLst/>
              <a:rect l="l" t="t" r="r" b="b"/>
              <a:pathLst>
                <a:path w="692" h="871" extrusionOk="0">
                  <a:moveTo>
                    <a:pt x="346" y="0"/>
                  </a:moveTo>
                  <a:cubicBezTo>
                    <a:pt x="173" y="0"/>
                    <a:pt x="0" y="93"/>
                    <a:pt x="50" y="278"/>
                  </a:cubicBezTo>
                  <a:lnTo>
                    <a:pt x="50" y="574"/>
                  </a:lnTo>
                  <a:cubicBezTo>
                    <a:pt x="50" y="719"/>
                    <a:pt x="167" y="864"/>
                    <a:pt x="334" y="870"/>
                  </a:cubicBezTo>
                  <a:lnTo>
                    <a:pt x="334" y="870"/>
                  </a:lnTo>
                  <a:cubicBezTo>
                    <a:pt x="501" y="864"/>
                    <a:pt x="642" y="719"/>
                    <a:pt x="642" y="574"/>
                  </a:cubicBezTo>
                  <a:lnTo>
                    <a:pt x="642" y="278"/>
                  </a:lnTo>
                  <a:cubicBezTo>
                    <a:pt x="692" y="93"/>
                    <a:pt x="519" y="0"/>
                    <a:pt x="346" y="0"/>
                  </a:cubicBezTo>
                  <a:close/>
                  <a:moveTo>
                    <a:pt x="334" y="870"/>
                  </a:moveTo>
                  <a:cubicBezTo>
                    <a:pt x="329" y="871"/>
                    <a:pt x="325" y="871"/>
                    <a:pt x="321" y="871"/>
                  </a:cubicBezTo>
                  <a:lnTo>
                    <a:pt x="346" y="871"/>
                  </a:lnTo>
                  <a:cubicBezTo>
                    <a:pt x="342" y="871"/>
                    <a:pt x="338" y="871"/>
                    <a:pt x="334" y="870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4891725" y="4188050"/>
              <a:ext cx="17325" cy="21775"/>
            </a:xfrm>
            <a:custGeom>
              <a:avLst/>
              <a:gdLst/>
              <a:ahLst/>
              <a:cxnLst/>
              <a:rect l="l" t="t" r="r" b="b"/>
              <a:pathLst>
                <a:path w="693" h="871" extrusionOk="0">
                  <a:moveTo>
                    <a:pt x="346" y="0"/>
                  </a:moveTo>
                  <a:cubicBezTo>
                    <a:pt x="174" y="0"/>
                    <a:pt x="1" y="93"/>
                    <a:pt x="50" y="278"/>
                  </a:cubicBezTo>
                  <a:lnTo>
                    <a:pt x="50" y="574"/>
                  </a:lnTo>
                  <a:cubicBezTo>
                    <a:pt x="50" y="723"/>
                    <a:pt x="174" y="871"/>
                    <a:pt x="346" y="871"/>
                  </a:cubicBezTo>
                  <a:cubicBezTo>
                    <a:pt x="495" y="871"/>
                    <a:pt x="643" y="723"/>
                    <a:pt x="643" y="574"/>
                  </a:cubicBezTo>
                  <a:lnTo>
                    <a:pt x="643" y="278"/>
                  </a:lnTo>
                  <a:cubicBezTo>
                    <a:pt x="692" y="93"/>
                    <a:pt x="519" y="0"/>
                    <a:pt x="346" y="0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4842350" y="4194450"/>
              <a:ext cx="36400" cy="19075"/>
            </a:xfrm>
            <a:custGeom>
              <a:avLst/>
              <a:gdLst/>
              <a:ahLst/>
              <a:cxnLst/>
              <a:rect l="l" t="t" r="r" b="b"/>
              <a:pathLst>
                <a:path w="1456" h="763" extrusionOk="0">
                  <a:moveTo>
                    <a:pt x="333" y="0"/>
                  </a:moveTo>
                  <a:cubicBezTo>
                    <a:pt x="257" y="0"/>
                    <a:pt x="182" y="25"/>
                    <a:pt x="124" y="72"/>
                  </a:cubicBezTo>
                  <a:cubicBezTo>
                    <a:pt x="25" y="170"/>
                    <a:pt x="1" y="368"/>
                    <a:pt x="99" y="491"/>
                  </a:cubicBezTo>
                  <a:cubicBezTo>
                    <a:pt x="272" y="664"/>
                    <a:pt x="494" y="763"/>
                    <a:pt x="717" y="763"/>
                  </a:cubicBezTo>
                  <a:lnTo>
                    <a:pt x="741" y="763"/>
                  </a:lnTo>
                  <a:cubicBezTo>
                    <a:pt x="964" y="763"/>
                    <a:pt x="1186" y="664"/>
                    <a:pt x="1359" y="491"/>
                  </a:cubicBezTo>
                  <a:cubicBezTo>
                    <a:pt x="1455" y="259"/>
                    <a:pt x="1279" y="42"/>
                    <a:pt x="1068" y="42"/>
                  </a:cubicBezTo>
                  <a:cubicBezTo>
                    <a:pt x="1009" y="42"/>
                    <a:pt x="948" y="59"/>
                    <a:pt x="889" y="96"/>
                  </a:cubicBezTo>
                  <a:cubicBezTo>
                    <a:pt x="852" y="146"/>
                    <a:pt x="791" y="170"/>
                    <a:pt x="729" y="170"/>
                  </a:cubicBezTo>
                  <a:cubicBezTo>
                    <a:pt x="667" y="170"/>
                    <a:pt x="606" y="146"/>
                    <a:pt x="569" y="96"/>
                  </a:cubicBezTo>
                  <a:cubicBezTo>
                    <a:pt x="503" y="31"/>
                    <a:pt x="418" y="0"/>
                    <a:pt x="333" y="0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42"/>
          <p:cNvGrpSpPr/>
          <p:nvPr/>
        </p:nvGrpSpPr>
        <p:grpSpPr>
          <a:xfrm>
            <a:off x="521465" y="3616776"/>
            <a:ext cx="494425" cy="383775"/>
            <a:chOff x="5428725" y="4012950"/>
            <a:chExt cx="494425" cy="383775"/>
          </a:xfrm>
        </p:grpSpPr>
        <p:sp>
          <p:nvSpPr>
            <p:cNvPr id="717" name="Google Shape;717;p42"/>
            <p:cNvSpPr/>
            <p:nvPr/>
          </p:nvSpPr>
          <p:spPr>
            <a:xfrm>
              <a:off x="5683625" y="4012950"/>
              <a:ext cx="239525" cy="203800"/>
            </a:xfrm>
            <a:custGeom>
              <a:avLst/>
              <a:gdLst/>
              <a:ahLst/>
              <a:cxnLst/>
              <a:rect l="l" t="t" r="r" b="b"/>
              <a:pathLst>
                <a:path w="9581" h="8152" extrusionOk="0">
                  <a:moveTo>
                    <a:pt x="4024" y="0"/>
                  </a:moveTo>
                  <a:cubicBezTo>
                    <a:pt x="3332" y="0"/>
                    <a:pt x="2635" y="200"/>
                    <a:pt x="2025" y="616"/>
                  </a:cubicBezTo>
                  <a:cubicBezTo>
                    <a:pt x="470" y="1678"/>
                    <a:pt x="1" y="3752"/>
                    <a:pt x="964" y="5381"/>
                  </a:cubicBezTo>
                  <a:cubicBezTo>
                    <a:pt x="1668" y="7089"/>
                    <a:pt x="3315" y="8151"/>
                    <a:pt x="5105" y="8151"/>
                  </a:cubicBezTo>
                  <a:cubicBezTo>
                    <a:pt x="5384" y="8151"/>
                    <a:pt x="5667" y="8126"/>
                    <a:pt x="5951" y="8072"/>
                  </a:cubicBezTo>
                  <a:cubicBezTo>
                    <a:pt x="8049" y="7677"/>
                    <a:pt x="9555" y="5850"/>
                    <a:pt x="9580" y="3702"/>
                  </a:cubicBezTo>
                  <a:cubicBezTo>
                    <a:pt x="9580" y="3554"/>
                    <a:pt x="9580" y="3381"/>
                    <a:pt x="9555" y="3208"/>
                  </a:cubicBezTo>
                  <a:lnTo>
                    <a:pt x="9432" y="2962"/>
                  </a:lnTo>
                  <a:lnTo>
                    <a:pt x="9432" y="2542"/>
                  </a:lnTo>
                  <a:cubicBezTo>
                    <a:pt x="9358" y="2221"/>
                    <a:pt x="9234" y="1949"/>
                    <a:pt x="9086" y="1653"/>
                  </a:cubicBezTo>
                  <a:lnTo>
                    <a:pt x="8864" y="1431"/>
                  </a:lnTo>
                  <a:lnTo>
                    <a:pt x="7654" y="1110"/>
                  </a:lnTo>
                  <a:lnTo>
                    <a:pt x="7358" y="1431"/>
                  </a:lnTo>
                  <a:cubicBezTo>
                    <a:pt x="7290" y="1487"/>
                    <a:pt x="7202" y="1518"/>
                    <a:pt x="7116" y="1518"/>
                  </a:cubicBezTo>
                  <a:cubicBezTo>
                    <a:pt x="7015" y="1518"/>
                    <a:pt x="6918" y="1475"/>
                    <a:pt x="6864" y="1382"/>
                  </a:cubicBezTo>
                  <a:cubicBezTo>
                    <a:pt x="6159" y="481"/>
                    <a:pt x="5097" y="0"/>
                    <a:pt x="4024" y="0"/>
                  </a:cubicBezTo>
                  <a:close/>
                </a:path>
              </a:pathLst>
            </a:custGeom>
            <a:solidFill>
              <a:srgbClr val="F7E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5428725" y="4156100"/>
              <a:ext cx="91750" cy="101025"/>
            </a:xfrm>
            <a:custGeom>
              <a:avLst/>
              <a:gdLst/>
              <a:ahLst/>
              <a:cxnLst/>
              <a:rect l="l" t="t" r="r" b="b"/>
              <a:pathLst>
                <a:path w="3670" h="4041" extrusionOk="0">
                  <a:moveTo>
                    <a:pt x="543" y="1"/>
                  </a:moveTo>
                  <a:cubicBezTo>
                    <a:pt x="247" y="1"/>
                    <a:pt x="25" y="248"/>
                    <a:pt x="25" y="544"/>
                  </a:cubicBezTo>
                  <a:cubicBezTo>
                    <a:pt x="0" y="1581"/>
                    <a:pt x="593" y="2470"/>
                    <a:pt x="1259" y="3210"/>
                  </a:cubicBezTo>
                  <a:cubicBezTo>
                    <a:pt x="1457" y="3482"/>
                    <a:pt x="1704" y="3704"/>
                    <a:pt x="1975" y="3877"/>
                  </a:cubicBezTo>
                  <a:cubicBezTo>
                    <a:pt x="2141" y="3991"/>
                    <a:pt x="2304" y="4040"/>
                    <a:pt x="2457" y="4040"/>
                  </a:cubicBezTo>
                  <a:cubicBezTo>
                    <a:pt x="3194" y="4040"/>
                    <a:pt x="3670" y="2899"/>
                    <a:pt x="2790" y="2470"/>
                  </a:cubicBezTo>
                  <a:cubicBezTo>
                    <a:pt x="2025" y="2025"/>
                    <a:pt x="1185" y="1334"/>
                    <a:pt x="1012" y="420"/>
                  </a:cubicBezTo>
                  <a:cubicBezTo>
                    <a:pt x="988" y="174"/>
                    <a:pt x="790" y="1"/>
                    <a:pt x="543" y="1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5445375" y="4190050"/>
              <a:ext cx="67925" cy="66425"/>
            </a:xfrm>
            <a:custGeom>
              <a:avLst/>
              <a:gdLst/>
              <a:ahLst/>
              <a:cxnLst/>
              <a:rect l="l" t="t" r="r" b="b"/>
              <a:pathLst>
                <a:path w="2717" h="2657" extrusionOk="0">
                  <a:moveTo>
                    <a:pt x="791" y="1"/>
                  </a:moveTo>
                  <a:cubicBezTo>
                    <a:pt x="569" y="248"/>
                    <a:pt x="346" y="519"/>
                    <a:pt x="174" y="815"/>
                  </a:cubicBezTo>
                  <a:cubicBezTo>
                    <a:pt x="100" y="914"/>
                    <a:pt x="50" y="988"/>
                    <a:pt x="1" y="1087"/>
                  </a:cubicBezTo>
                  <a:cubicBezTo>
                    <a:pt x="198" y="1359"/>
                    <a:pt x="396" y="1630"/>
                    <a:pt x="618" y="1852"/>
                  </a:cubicBezTo>
                  <a:cubicBezTo>
                    <a:pt x="816" y="2124"/>
                    <a:pt x="1062" y="2346"/>
                    <a:pt x="1334" y="2519"/>
                  </a:cubicBezTo>
                  <a:cubicBezTo>
                    <a:pt x="1474" y="2612"/>
                    <a:pt x="1631" y="2656"/>
                    <a:pt x="1786" y="2656"/>
                  </a:cubicBezTo>
                  <a:cubicBezTo>
                    <a:pt x="2042" y="2656"/>
                    <a:pt x="2291" y="2537"/>
                    <a:pt x="2445" y="2321"/>
                  </a:cubicBezTo>
                  <a:cubicBezTo>
                    <a:pt x="2717" y="1902"/>
                    <a:pt x="2568" y="1334"/>
                    <a:pt x="2124" y="1112"/>
                  </a:cubicBezTo>
                  <a:cubicBezTo>
                    <a:pt x="1630" y="840"/>
                    <a:pt x="1161" y="445"/>
                    <a:pt x="791" y="1"/>
                  </a:cubicBezTo>
                  <a:close/>
                </a:path>
              </a:pathLst>
            </a:custGeom>
            <a:solidFill>
              <a:srgbClr val="ECB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5428725" y="4167825"/>
              <a:ext cx="415400" cy="166075"/>
            </a:xfrm>
            <a:custGeom>
              <a:avLst/>
              <a:gdLst/>
              <a:ahLst/>
              <a:cxnLst/>
              <a:rect l="l" t="t" r="r" b="b"/>
              <a:pathLst>
                <a:path w="16616" h="6643" extrusionOk="0">
                  <a:moveTo>
                    <a:pt x="5605" y="1"/>
                  </a:moveTo>
                  <a:cubicBezTo>
                    <a:pt x="2864" y="1"/>
                    <a:pt x="0" y="2889"/>
                    <a:pt x="1407" y="5901"/>
                  </a:cubicBezTo>
                  <a:cubicBezTo>
                    <a:pt x="1630" y="6346"/>
                    <a:pt x="2099" y="6642"/>
                    <a:pt x="2593" y="6642"/>
                  </a:cubicBezTo>
                  <a:lnTo>
                    <a:pt x="13678" y="6642"/>
                  </a:lnTo>
                  <a:cubicBezTo>
                    <a:pt x="15505" y="5729"/>
                    <a:pt x="16616" y="3828"/>
                    <a:pt x="16492" y="1778"/>
                  </a:cubicBezTo>
                  <a:lnTo>
                    <a:pt x="16492" y="1778"/>
                  </a:lnTo>
                  <a:lnTo>
                    <a:pt x="16492" y="1803"/>
                  </a:lnTo>
                  <a:lnTo>
                    <a:pt x="10913" y="939"/>
                  </a:lnTo>
                  <a:cubicBezTo>
                    <a:pt x="10443" y="1041"/>
                    <a:pt x="10065" y="1084"/>
                    <a:pt x="9747" y="1084"/>
                  </a:cubicBezTo>
                  <a:cubicBezTo>
                    <a:pt x="8149" y="1084"/>
                    <a:pt x="8097" y="1"/>
                    <a:pt x="5605" y="1"/>
                  </a:cubicBezTo>
                  <a:close/>
                </a:path>
              </a:pathLst>
            </a:custGeom>
            <a:solidFill>
              <a:srgbClr val="F7E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5428725" y="4167825"/>
              <a:ext cx="158025" cy="166075"/>
            </a:xfrm>
            <a:custGeom>
              <a:avLst/>
              <a:gdLst/>
              <a:ahLst/>
              <a:cxnLst/>
              <a:rect l="l" t="t" r="r" b="b"/>
              <a:pathLst>
                <a:path w="6321" h="6643" extrusionOk="0">
                  <a:moveTo>
                    <a:pt x="5629" y="1"/>
                  </a:moveTo>
                  <a:cubicBezTo>
                    <a:pt x="2864" y="1"/>
                    <a:pt x="0" y="2889"/>
                    <a:pt x="1432" y="5901"/>
                  </a:cubicBezTo>
                  <a:cubicBezTo>
                    <a:pt x="1630" y="6346"/>
                    <a:pt x="2099" y="6642"/>
                    <a:pt x="2617" y="6642"/>
                  </a:cubicBezTo>
                  <a:lnTo>
                    <a:pt x="3802" y="6642"/>
                  </a:lnTo>
                  <a:cubicBezTo>
                    <a:pt x="3284" y="6642"/>
                    <a:pt x="2839" y="6346"/>
                    <a:pt x="2617" y="5901"/>
                  </a:cubicBezTo>
                  <a:cubicBezTo>
                    <a:pt x="1259" y="3087"/>
                    <a:pt x="3728" y="371"/>
                    <a:pt x="6321" y="50"/>
                  </a:cubicBezTo>
                  <a:cubicBezTo>
                    <a:pt x="6098" y="26"/>
                    <a:pt x="5876" y="1"/>
                    <a:pt x="5629" y="1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5670050" y="4191300"/>
              <a:ext cx="171625" cy="77825"/>
            </a:xfrm>
            <a:custGeom>
              <a:avLst/>
              <a:gdLst/>
              <a:ahLst/>
              <a:cxnLst/>
              <a:rect l="l" t="t" r="r" b="b"/>
              <a:pathLst>
                <a:path w="6865" h="3113" extrusionOk="0">
                  <a:moveTo>
                    <a:pt x="1260" y="0"/>
                  </a:moveTo>
                  <a:cubicBezTo>
                    <a:pt x="840" y="99"/>
                    <a:pt x="420" y="148"/>
                    <a:pt x="1" y="148"/>
                  </a:cubicBezTo>
                  <a:cubicBezTo>
                    <a:pt x="198" y="593"/>
                    <a:pt x="445" y="1012"/>
                    <a:pt x="766" y="1407"/>
                  </a:cubicBezTo>
                  <a:cubicBezTo>
                    <a:pt x="1581" y="2469"/>
                    <a:pt x="2864" y="3111"/>
                    <a:pt x="4247" y="3111"/>
                  </a:cubicBezTo>
                  <a:cubicBezTo>
                    <a:pt x="4279" y="3112"/>
                    <a:pt x="4311" y="3112"/>
                    <a:pt x="4343" y="3112"/>
                  </a:cubicBezTo>
                  <a:cubicBezTo>
                    <a:pt x="5199" y="3112"/>
                    <a:pt x="6049" y="2793"/>
                    <a:pt x="6716" y="2222"/>
                  </a:cubicBezTo>
                  <a:cubicBezTo>
                    <a:pt x="6839" y="1778"/>
                    <a:pt x="6864" y="1309"/>
                    <a:pt x="6839" y="864"/>
                  </a:cubicBezTo>
                  <a:lnTo>
                    <a:pt x="1260" y="0"/>
                  </a:ln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5865425" y="4076475"/>
              <a:ext cx="57100" cy="26025"/>
            </a:xfrm>
            <a:custGeom>
              <a:avLst/>
              <a:gdLst/>
              <a:ahLst/>
              <a:cxnLst/>
              <a:rect l="l" t="t" r="r" b="b"/>
              <a:pathLst>
                <a:path w="2284" h="1041" extrusionOk="0">
                  <a:moveTo>
                    <a:pt x="2160" y="1"/>
                  </a:moveTo>
                  <a:lnTo>
                    <a:pt x="2036" y="100"/>
                  </a:lnTo>
                  <a:cubicBezTo>
                    <a:pt x="2012" y="124"/>
                    <a:pt x="2012" y="124"/>
                    <a:pt x="2012" y="124"/>
                  </a:cubicBezTo>
                  <a:cubicBezTo>
                    <a:pt x="1971" y="165"/>
                    <a:pt x="1680" y="439"/>
                    <a:pt x="960" y="439"/>
                  </a:cubicBezTo>
                  <a:cubicBezTo>
                    <a:pt x="804" y="439"/>
                    <a:pt x="629" y="427"/>
                    <a:pt x="432" y="396"/>
                  </a:cubicBezTo>
                  <a:cubicBezTo>
                    <a:pt x="401" y="383"/>
                    <a:pt x="372" y="377"/>
                    <a:pt x="345" y="377"/>
                  </a:cubicBezTo>
                  <a:cubicBezTo>
                    <a:pt x="73" y="377"/>
                    <a:pt x="0" y="989"/>
                    <a:pt x="339" y="989"/>
                  </a:cubicBezTo>
                  <a:cubicBezTo>
                    <a:pt x="345" y="989"/>
                    <a:pt x="351" y="989"/>
                    <a:pt x="358" y="988"/>
                  </a:cubicBezTo>
                  <a:cubicBezTo>
                    <a:pt x="555" y="1013"/>
                    <a:pt x="753" y="1038"/>
                    <a:pt x="975" y="1038"/>
                  </a:cubicBezTo>
                  <a:cubicBezTo>
                    <a:pt x="1012" y="1040"/>
                    <a:pt x="1049" y="1041"/>
                    <a:pt x="1086" y="1041"/>
                  </a:cubicBezTo>
                  <a:cubicBezTo>
                    <a:pt x="1497" y="1041"/>
                    <a:pt x="1921" y="916"/>
                    <a:pt x="2283" y="667"/>
                  </a:cubicBezTo>
                  <a:cubicBezTo>
                    <a:pt x="2259" y="445"/>
                    <a:pt x="2209" y="223"/>
                    <a:pt x="2160" y="1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5815725" y="4057125"/>
              <a:ext cx="24700" cy="28025"/>
            </a:xfrm>
            <a:custGeom>
              <a:avLst/>
              <a:gdLst/>
              <a:ahLst/>
              <a:cxnLst/>
              <a:rect l="l" t="t" r="r" b="b"/>
              <a:pathLst>
                <a:path w="988" h="1121" extrusionOk="0">
                  <a:moveTo>
                    <a:pt x="339" y="0"/>
                  </a:moveTo>
                  <a:cubicBezTo>
                    <a:pt x="292" y="0"/>
                    <a:pt x="244" y="11"/>
                    <a:pt x="198" y="34"/>
                  </a:cubicBezTo>
                  <a:cubicBezTo>
                    <a:pt x="50" y="133"/>
                    <a:pt x="0" y="306"/>
                    <a:pt x="99" y="454"/>
                  </a:cubicBezTo>
                  <a:lnTo>
                    <a:pt x="395" y="972"/>
                  </a:lnTo>
                  <a:cubicBezTo>
                    <a:pt x="445" y="1046"/>
                    <a:pt x="543" y="1096"/>
                    <a:pt x="667" y="1121"/>
                  </a:cubicBezTo>
                  <a:cubicBezTo>
                    <a:pt x="716" y="1096"/>
                    <a:pt x="766" y="1096"/>
                    <a:pt x="815" y="1071"/>
                  </a:cubicBezTo>
                  <a:cubicBezTo>
                    <a:pt x="938" y="972"/>
                    <a:pt x="988" y="800"/>
                    <a:pt x="914" y="651"/>
                  </a:cubicBezTo>
                  <a:lnTo>
                    <a:pt x="593" y="158"/>
                  </a:lnTo>
                  <a:cubicBezTo>
                    <a:pt x="542" y="55"/>
                    <a:pt x="443" y="0"/>
                    <a:pt x="339" y="0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5484275" y="4271525"/>
              <a:ext cx="145675" cy="125200"/>
            </a:xfrm>
            <a:custGeom>
              <a:avLst/>
              <a:gdLst/>
              <a:ahLst/>
              <a:cxnLst/>
              <a:rect l="l" t="t" r="r" b="b"/>
              <a:pathLst>
                <a:path w="5827" h="5008" extrusionOk="0">
                  <a:moveTo>
                    <a:pt x="3333" y="1"/>
                  </a:moveTo>
                  <a:cubicBezTo>
                    <a:pt x="1111" y="1"/>
                    <a:pt x="0" y="2692"/>
                    <a:pt x="1556" y="4272"/>
                  </a:cubicBezTo>
                  <a:cubicBezTo>
                    <a:pt x="2064" y="4781"/>
                    <a:pt x="2688" y="5008"/>
                    <a:pt x="3301" y="5008"/>
                  </a:cubicBezTo>
                  <a:cubicBezTo>
                    <a:pt x="4590" y="5008"/>
                    <a:pt x="5827" y="4001"/>
                    <a:pt x="5827" y="2494"/>
                  </a:cubicBezTo>
                  <a:cubicBezTo>
                    <a:pt x="5827" y="1112"/>
                    <a:pt x="4716" y="1"/>
                    <a:pt x="3333" y="1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5534875" y="4309800"/>
              <a:ext cx="57425" cy="48700"/>
            </a:xfrm>
            <a:custGeom>
              <a:avLst/>
              <a:gdLst/>
              <a:ahLst/>
              <a:cxnLst/>
              <a:rect l="l" t="t" r="r" b="b"/>
              <a:pathLst>
                <a:path w="2297" h="1948" extrusionOk="0">
                  <a:moveTo>
                    <a:pt x="1309" y="0"/>
                  </a:moveTo>
                  <a:cubicBezTo>
                    <a:pt x="445" y="0"/>
                    <a:pt x="1" y="1037"/>
                    <a:pt x="618" y="1654"/>
                  </a:cubicBezTo>
                  <a:cubicBezTo>
                    <a:pt x="820" y="1856"/>
                    <a:pt x="1069" y="1947"/>
                    <a:pt x="1313" y="1947"/>
                  </a:cubicBezTo>
                  <a:cubicBezTo>
                    <a:pt x="1816" y="1947"/>
                    <a:pt x="2297" y="1561"/>
                    <a:pt x="2297" y="963"/>
                  </a:cubicBezTo>
                  <a:cubicBezTo>
                    <a:pt x="2297" y="420"/>
                    <a:pt x="1852" y="0"/>
                    <a:pt x="1309" y="0"/>
                  </a:cubicBezTo>
                  <a:close/>
                </a:path>
              </a:pathLst>
            </a:custGeom>
            <a:solidFill>
              <a:srgbClr val="F7E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5682400" y="4271525"/>
              <a:ext cx="145675" cy="125200"/>
            </a:xfrm>
            <a:custGeom>
              <a:avLst/>
              <a:gdLst/>
              <a:ahLst/>
              <a:cxnLst/>
              <a:rect l="l" t="t" r="r" b="b"/>
              <a:pathLst>
                <a:path w="5827" h="5008" extrusionOk="0">
                  <a:moveTo>
                    <a:pt x="3333" y="1"/>
                  </a:moveTo>
                  <a:cubicBezTo>
                    <a:pt x="1111" y="1"/>
                    <a:pt x="0" y="2692"/>
                    <a:pt x="1580" y="4272"/>
                  </a:cubicBezTo>
                  <a:cubicBezTo>
                    <a:pt x="2081" y="4781"/>
                    <a:pt x="2700" y="5008"/>
                    <a:pt x="3309" y="5008"/>
                  </a:cubicBezTo>
                  <a:cubicBezTo>
                    <a:pt x="4590" y="5008"/>
                    <a:pt x="5827" y="4001"/>
                    <a:pt x="5827" y="2494"/>
                  </a:cubicBezTo>
                  <a:cubicBezTo>
                    <a:pt x="5827" y="1112"/>
                    <a:pt x="4716" y="1"/>
                    <a:pt x="3333" y="1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5733000" y="4309800"/>
              <a:ext cx="57425" cy="48700"/>
            </a:xfrm>
            <a:custGeom>
              <a:avLst/>
              <a:gdLst/>
              <a:ahLst/>
              <a:cxnLst/>
              <a:rect l="l" t="t" r="r" b="b"/>
              <a:pathLst>
                <a:path w="2297" h="1948" extrusionOk="0">
                  <a:moveTo>
                    <a:pt x="1309" y="0"/>
                  </a:moveTo>
                  <a:cubicBezTo>
                    <a:pt x="445" y="0"/>
                    <a:pt x="1" y="1037"/>
                    <a:pt x="618" y="1654"/>
                  </a:cubicBezTo>
                  <a:cubicBezTo>
                    <a:pt x="820" y="1856"/>
                    <a:pt x="1069" y="1947"/>
                    <a:pt x="1313" y="1947"/>
                  </a:cubicBezTo>
                  <a:cubicBezTo>
                    <a:pt x="1816" y="1947"/>
                    <a:pt x="2297" y="1561"/>
                    <a:pt x="2297" y="963"/>
                  </a:cubicBezTo>
                  <a:cubicBezTo>
                    <a:pt x="2297" y="420"/>
                    <a:pt x="1853" y="0"/>
                    <a:pt x="1309" y="0"/>
                  </a:cubicBezTo>
                  <a:close/>
                </a:path>
              </a:pathLst>
            </a:custGeom>
            <a:solidFill>
              <a:srgbClr val="F7E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5874975" y="4031100"/>
              <a:ext cx="35825" cy="24275"/>
            </a:xfrm>
            <a:custGeom>
              <a:avLst/>
              <a:gdLst/>
              <a:ahLst/>
              <a:cxnLst/>
              <a:rect l="l" t="t" r="r" b="b"/>
              <a:pathLst>
                <a:path w="1433" h="971" extrusionOk="0">
                  <a:moveTo>
                    <a:pt x="603" y="1"/>
                  </a:moveTo>
                  <a:cubicBezTo>
                    <a:pt x="484" y="1"/>
                    <a:pt x="364" y="44"/>
                    <a:pt x="272" y="137"/>
                  </a:cubicBezTo>
                  <a:lnTo>
                    <a:pt x="0" y="384"/>
                  </a:lnTo>
                  <a:cubicBezTo>
                    <a:pt x="247" y="705"/>
                    <a:pt x="618" y="902"/>
                    <a:pt x="988" y="952"/>
                  </a:cubicBezTo>
                  <a:cubicBezTo>
                    <a:pt x="1062" y="964"/>
                    <a:pt x="1136" y="970"/>
                    <a:pt x="1210" y="970"/>
                  </a:cubicBezTo>
                  <a:cubicBezTo>
                    <a:pt x="1284" y="970"/>
                    <a:pt x="1358" y="964"/>
                    <a:pt x="1432" y="952"/>
                  </a:cubicBezTo>
                  <a:cubicBezTo>
                    <a:pt x="1309" y="680"/>
                    <a:pt x="1136" y="409"/>
                    <a:pt x="938" y="186"/>
                  </a:cubicBezTo>
                  <a:lnTo>
                    <a:pt x="963" y="162"/>
                  </a:lnTo>
                  <a:cubicBezTo>
                    <a:pt x="871" y="57"/>
                    <a:pt x="738" y="1"/>
                    <a:pt x="603" y="1"/>
                  </a:cubicBezTo>
                  <a:close/>
                </a:path>
              </a:pathLst>
            </a:custGeom>
            <a:solidFill>
              <a:srgbClr val="90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5675000" y="4050125"/>
              <a:ext cx="169750" cy="189100"/>
            </a:xfrm>
            <a:custGeom>
              <a:avLst/>
              <a:gdLst/>
              <a:ahLst/>
              <a:cxnLst/>
              <a:rect l="l" t="t" r="r" b="b"/>
              <a:pathLst>
                <a:path w="6790" h="7564" extrusionOk="0">
                  <a:moveTo>
                    <a:pt x="1662" y="1"/>
                  </a:moveTo>
                  <a:cubicBezTo>
                    <a:pt x="1011" y="1"/>
                    <a:pt x="377" y="457"/>
                    <a:pt x="272" y="1228"/>
                  </a:cubicBezTo>
                  <a:cubicBezTo>
                    <a:pt x="0" y="3573"/>
                    <a:pt x="864" y="7252"/>
                    <a:pt x="3703" y="7548"/>
                  </a:cubicBezTo>
                  <a:cubicBezTo>
                    <a:pt x="3809" y="7558"/>
                    <a:pt x="3914" y="7563"/>
                    <a:pt x="4020" y="7563"/>
                  </a:cubicBezTo>
                  <a:cubicBezTo>
                    <a:pt x="4935" y="7563"/>
                    <a:pt x="5851" y="7176"/>
                    <a:pt x="6271" y="6314"/>
                  </a:cubicBezTo>
                  <a:cubicBezTo>
                    <a:pt x="6790" y="5153"/>
                    <a:pt x="6419" y="3771"/>
                    <a:pt x="5382" y="3030"/>
                  </a:cubicBezTo>
                  <a:cubicBezTo>
                    <a:pt x="4395" y="2339"/>
                    <a:pt x="3506" y="1524"/>
                    <a:pt x="2790" y="586"/>
                  </a:cubicBezTo>
                  <a:cubicBezTo>
                    <a:pt x="2493" y="184"/>
                    <a:pt x="2074" y="1"/>
                    <a:pt x="1662" y="1"/>
                  </a:cubicBezTo>
                  <a:close/>
                </a:path>
              </a:pathLst>
            </a:custGeom>
            <a:solidFill>
              <a:srgbClr val="DA9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42"/>
          <p:cNvSpPr txBox="1"/>
          <p:nvPr/>
        </p:nvSpPr>
        <p:spPr>
          <a:xfrm>
            <a:off x="1143000" y="2341596"/>
            <a:ext cx="6172200" cy="98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hlink"/>
              </a:buClr>
              <a:buSzPts val="1100"/>
            </a:pPr>
            <a:r>
              <a:rPr lang="en-US" dirty="0" err="1" smtClean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Berorientasi</a:t>
            </a:r>
            <a:r>
              <a:rPr lang="en-US" dirty="0" smtClean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pada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mahasiswa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,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Prinsip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berorientasi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pada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mahasiswa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beratri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bahwa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dalam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pembelajaran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hendaknya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memusatkan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perhatiannya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pada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peserta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didik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dengan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memperhatikan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karakteristik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,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minat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,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potensi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dari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mahasiswa</a:t>
            </a:r>
            <a:r>
              <a:rPr lang="en-US" dirty="0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rPr>
              <a:t>.</a:t>
            </a:r>
            <a:endParaRPr dirty="0">
              <a:solidFill>
                <a:schemeClr val="accent6"/>
              </a:solidFill>
              <a:latin typeface="Josefin Slab Medium"/>
              <a:ea typeface="Josefin Slab Medium"/>
              <a:cs typeface="Josefin Slab Medium"/>
              <a:sym typeface="Josefin Slab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5"/>
          <p:cNvPicPr preferRelativeResize="0"/>
          <p:nvPr/>
        </p:nvPicPr>
        <p:blipFill rotWithShape="1">
          <a:blip r:embed="rId3">
            <a:alphaModFix/>
          </a:blip>
          <a:srcRect l="10122" t="10430" r="16633" b="4004"/>
          <a:stretch/>
        </p:blipFill>
        <p:spPr>
          <a:xfrm rot="5400000">
            <a:off x="1968196" y="-994667"/>
            <a:ext cx="3468373" cy="6676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5"/>
          <p:cNvSpPr txBox="1">
            <a:spLocks noGrp="1"/>
          </p:cNvSpPr>
          <p:nvPr>
            <p:ph type="title"/>
          </p:nvPr>
        </p:nvSpPr>
        <p:spPr>
          <a:xfrm>
            <a:off x="285262" y="206107"/>
            <a:ext cx="7371634" cy="5765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200" dirty="0" smtClean="0"/>
              <a:t>C. </a:t>
            </a:r>
            <a:r>
              <a:rPr lang="en-US" sz="3200" dirty="0" err="1" smtClean="0"/>
              <a:t>Pemanfaatan</a:t>
            </a:r>
            <a:r>
              <a:rPr lang="en-US" sz="3200" dirty="0" smtClean="0"/>
              <a:t> </a:t>
            </a:r>
            <a:r>
              <a:rPr lang="en-US" sz="3200" dirty="0"/>
              <a:t>TIK </a:t>
            </a:r>
            <a:r>
              <a:rPr lang="en-US" sz="3200" dirty="0" err="1"/>
              <a:t>Sebagai</a:t>
            </a:r>
            <a:r>
              <a:rPr lang="en-US" sz="3200" dirty="0"/>
              <a:t> Media </a:t>
            </a:r>
            <a:r>
              <a:rPr lang="en-US" sz="3200" dirty="0" err="1"/>
              <a:t>Pembelajaran</a:t>
            </a:r>
            <a:r>
              <a:rPr lang="en-US" sz="3200" dirty="0"/>
              <a:t> Di </a:t>
            </a:r>
            <a:r>
              <a:rPr lang="en-US" sz="3200" dirty="0" err="1"/>
              <a:t>Sekolah</a:t>
            </a:r>
            <a:r>
              <a:rPr lang="en-US" sz="3200" dirty="0"/>
              <a:t>.</a:t>
            </a:r>
            <a:endParaRPr sz="3200" dirty="0"/>
          </a:p>
        </p:txBody>
      </p:sp>
      <p:sp>
        <p:nvSpPr>
          <p:cNvPr id="323" name="Google Shape;323;p35"/>
          <p:cNvSpPr txBox="1">
            <a:spLocks noGrp="1"/>
          </p:cNvSpPr>
          <p:nvPr>
            <p:ph type="subTitle" idx="1"/>
          </p:nvPr>
        </p:nvSpPr>
        <p:spPr>
          <a:xfrm>
            <a:off x="806782" y="1031155"/>
            <a:ext cx="5746418" cy="3238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sz="1400" dirty="0" err="1"/>
              <a:t>Perkembangan</a:t>
            </a:r>
            <a:r>
              <a:rPr lang="en-US" sz="1400" dirty="0"/>
              <a:t> media </a:t>
            </a:r>
            <a:r>
              <a:rPr lang="en-US" sz="1400" dirty="0" err="1"/>
              <a:t>komunikasi</a:t>
            </a:r>
            <a:r>
              <a:rPr lang="en-US" sz="1400" dirty="0"/>
              <a:t> </a:t>
            </a:r>
            <a:r>
              <a:rPr lang="en-US" sz="1400" dirty="0" err="1"/>
              <a:t>mengalami</a:t>
            </a:r>
            <a:r>
              <a:rPr lang="en-US" sz="1400" dirty="0"/>
              <a:t> </a:t>
            </a:r>
            <a:r>
              <a:rPr lang="en-US" sz="1400" dirty="0" err="1"/>
              <a:t>kemajuan</a:t>
            </a:r>
            <a:r>
              <a:rPr lang="en-US" sz="1400" dirty="0"/>
              <a:t> yang </a:t>
            </a:r>
            <a:r>
              <a:rPr lang="en-US" sz="1400" dirty="0" err="1"/>
              <a:t>sangat</a:t>
            </a:r>
            <a:r>
              <a:rPr lang="en-US" sz="1400" dirty="0"/>
              <a:t> </a:t>
            </a:r>
            <a:r>
              <a:rPr lang="en-US" sz="1400" dirty="0" err="1"/>
              <a:t>pesat</a:t>
            </a:r>
            <a:r>
              <a:rPr lang="en-US" sz="1400" dirty="0"/>
              <a:t> di </a:t>
            </a:r>
            <a:r>
              <a:rPr lang="en-US" sz="1400" dirty="0" err="1"/>
              <a:t>masa</a:t>
            </a:r>
            <a:r>
              <a:rPr lang="en-US" sz="1400" dirty="0"/>
              <a:t> </a:t>
            </a:r>
            <a:r>
              <a:rPr lang="en-US" sz="1400" dirty="0" err="1"/>
              <a:t>sekarang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 smtClean="0"/>
              <a:t>..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berkembangnya</a:t>
            </a:r>
            <a:r>
              <a:rPr lang="en-US" sz="1400" dirty="0"/>
              <a:t> </a:t>
            </a:r>
            <a:r>
              <a:rPr lang="en-US" sz="1400" dirty="0" err="1"/>
              <a:t>teknologi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komunikasi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memberikan</a:t>
            </a:r>
            <a:r>
              <a:rPr lang="en-US" sz="1400" dirty="0"/>
              <a:t> stimulus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peserta</a:t>
            </a:r>
            <a:r>
              <a:rPr lang="en-US" sz="1400" dirty="0"/>
              <a:t> </a:t>
            </a:r>
            <a:r>
              <a:rPr lang="en-US" sz="1400" dirty="0" err="1"/>
              <a:t>didik</a:t>
            </a:r>
            <a:r>
              <a:rPr lang="en-US" sz="1400" dirty="0"/>
              <a:t> agar </a:t>
            </a:r>
            <a:r>
              <a:rPr lang="en-US" sz="1400" dirty="0" err="1"/>
              <a:t>giat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.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adanya</a:t>
            </a:r>
            <a:r>
              <a:rPr lang="en-US" sz="1400" dirty="0"/>
              <a:t>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manfaat</a:t>
            </a:r>
            <a:r>
              <a:rPr lang="en-US" sz="1400" dirty="0"/>
              <a:t> </a:t>
            </a:r>
            <a:r>
              <a:rPr lang="en-US" sz="1400" dirty="0" err="1"/>
              <a:t>kemajuan</a:t>
            </a:r>
            <a:r>
              <a:rPr lang="en-US" sz="1400" dirty="0"/>
              <a:t> media </a:t>
            </a:r>
            <a:r>
              <a:rPr lang="en-US" sz="1400" dirty="0" err="1"/>
              <a:t>komunikasi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pendidikan</a:t>
            </a:r>
            <a:r>
              <a:rPr lang="en-US" sz="1400" dirty="0"/>
              <a:t>.</a:t>
            </a:r>
          </a:p>
          <a:p>
            <a:pPr marL="0" lvl="0" indent="0" algn="l"/>
            <a:endParaRPr lang="en-US" sz="1400" dirty="0" smtClean="0"/>
          </a:p>
          <a:p>
            <a:pPr marL="0" lvl="0" indent="0" algn="l"/>
            <a:r>
              <a:rPr lang="en-US" sz="1400" dirty="0" err="1" smtClean="0"/>
              <a:t>Sedangkan</a:t>
            </a:r>
            <a:r>
              <a:rPr lang="en-US" sz="1400" dirty="0" smtClean="0"/>
              <a:t> TIK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terpisahkan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bersifat</a:t>
            </a:r>
            <a:r>
              <a:rPr lang="en-US" sz="1400" dirty="0"/>
              <a:t> </a:t>
            </a:r>
            <a:r>
              <a:rPr lang="en-US" sz="1400" dirty="0" err="1"/>
              <a:t>saling</a:t>
            </a:r>
            <a:r>
              <a:rPr lang="en-US" sz="1400" dirty="0"/>
              <a:t> </a:t>
            </a:r>
            <a:r>
              <a:rPr lang="en-US" sz="1400" dirty="0" err="1"/>
              <a:t>mengikat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mendukung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sama</a:t>
            </a:r>
            <a:r>
              <a:rPr lang="en-US" sz="1400" dirty="0"/>
              <a:t> lain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mengandung</a:t>
            </a:r>
            <a:r>
              <a:rPr lang="en-US" sz="1400" dirty="0"/>
              <a:t> </a:t>
            </a:r>
            <a:r>
              <a:rPr lang="en-US" sz="1400" dirty="0" err="1"/>
              <a:t>pengertian</a:t>
            </a:r>
            <a:r>
              <a:rPr lang="en-US" sz="1400" dirty="0"/>
              <a:t> yang </a:t>
            </a:r>
            <a:r>
              <a:rPr lang="en-US" sz="1400" dirty="0" err="1"/>
              <a:t>sangat</a:t>
            </a:r>
            <a:r>
              <a:rPr lang="en-US" sz="1400" dirty="0"/>
              <a:t> </a:t>
            </a:r>
            <a:r>
              <a:rPr lang="en-US" sz="1400" dirty="0" err="1"/>
              <a:t>luas</a:t>
            </a:r>
            <a:r>
              <a:rPr lang="en-US" sz="1400" dirty="0"/>
              <a:t>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macam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yang </a:t>
            </a:r>
            <a:r>
              <a:rPr lang="en-US" sz="1400" dirty="0" err="1"/>
              <a:t>berkaitan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pemrosesan</a:t>
            </a:r>
            <a:r>
              <a:rPr lang="en-US" sz="1400" dirty="0"/>
              <a:t>, </a:t>
            </a:r>
            <a:r>
              <a:rPr lang="en-US" sz="1400" dirty="0" err="1"/>
              <a:t>manipulasi</a:t>
            </a:r>
            <a:r>
              <a:rPr lang="en-US" sz="1400" dirty="0"/>
              <a:t>, </a:t>
            </a:r>
            <a:r>
              <a:rPr lang="en-US" sz="1400" dirty="0" err="1"/>
              <a:t>pengelolaan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transfer/</a:t>
            </a:r>
            <a:r>
              <a:rPr lang="en-US" sz="1400" dirty="0" err="1"/>
              <a:t>pemindahan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antar</a:t>
            </a:r>
            <a:r>
              <a:rPr lang="en-US" sz="1400" dirty="0"/>
              <a:t> media.</a:t>
            </a:r>
          </a:p>
          <a:p>
            <a:pPr marL="0" lvl="0" indent="0" algn="l"/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27" name="Google Shape;32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268" y="243942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4869" y="3989246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744" y="45161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0368" y="46389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6680" y="1491946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2694" y="317721"/>
            <a:ext cx="166556" cy="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2405" y="4122921"/>
            <a:ext cx="284028" cy="26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369" y="2374900"/>
            <a:ext cx="21526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225"/>
            <a:ext cx="14382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 Baby Toys Minitheme by Slidesgo">
  <a:themeElements>
    <a:clrScheme name="Simple Light">
      <a:dk1>
        <a:srgbClr val="4D453F"/>
      </a:dk1>
      <a:lt1>
        <a:srgbClr val="F8F6E7"/>
      </a:lt1>
      <a:dk2>
        <a:srgbClr val="ACBDB0"/>
      </a:dk2>
      <a:lt2>
        <a:srgbClr val="E3E1CA"/>
      </a:lt2>
      <a:accent1>
        <a:srgbClr val="B3AD6B"/>
      </a:accent1>
      <a:accent2>
        <a:srgbClr val="F7E1C3"/>
      </a:accent2>
      <a:accent3>
        <a:srgbClr val="DA9468"/>
      </a:accent3>
      <a:accent4>
        <a:srgbClr val="ECB97C"/>
      </a:accent4>
      <a:accent5>
        <a:srgbClr val="F6D5CB"/>
      </a:accent5>
      <a:accent6>
        <a:srgbClr val="2E2319"/>
      </a:accent6>
      <a:hlink>
        <a:srgbClr val="7463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616</Words>
  <Application>Microsoft Office PowerPoint</Application>
  <PresentationFormat>On-screen Show (16:9)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Josefin Slab Medium</vt:lpstr>
      <vt:lpstr>Amatic SC</vt:lpstr>
      <vt:lpstr>Watercolor Baby Toys Minitheme by Slidesgo</vt:lpstr>
      <vt:lpstr>Tik Sebagai media pembelajaran dan sumber belajar</vt:lpstr>
      <vt:lpstr>01</vt:lpstr>
      <vt:lpstr>ANGGOTA KELOMPOK 3</vt:lpstr>
      <vt:lpstr>a.Pengertian Teknologi Infomasi dan Komunikasi</vt:lpstr>
      <vt:lpstr>PowerPoint Presentation</vt:lpstr>
      <vt:lpstr>B.Penggunaan Teknologi Informasi dan Komunikasi Sebagai Sumber Belajar</vt:lpstr>
      <vt:lpstr>PowerPoint Presentation</vt:lpstr>
      <vt:lpstr>Terdapat tiga prinsip dasar dalam teknologi pendidikan sebagai acuan dalam pengembangan dan pemanfaatannya, yaitu :</vt:lpstr>
      <vt:lpstr>C. Pemanfaatan TIK Sebagai Media Pembelajaran Di Sekolah.</vt:lpstr>
      <vt:lpstr>Pemanfaatkan TIK sebaik mungkin adalam bidang pendidikan karena TIK memiliki banyak manfaat positif dalam upaya menunjang perkembangan pendidikan agar semakin maju dan berprestasi yakni diantaranya:</vt:lpstr>
      <vt:lpstr>D.Pemanfaatan TIK Sebagai Sumber Dan Media Pembelajaran Di Sekolah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Tik Sebagai media pembelajaran dan sumber belajar</dc:title>
  <dc:creator>User</dc:creator>
  <cp:lastModifiedBy>ismail - [2010]</cp:lastModifiedBy>
  <cp:revision>10</cp:revision>
  <dcterms:modified xsi:type="dcterms:W3CDTF">2023-03-12T12:33:01Z</dcterms:modified>
</cp:coreProperties>
</file>