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94660"/>
  </p:normalViewPr>
  <p:slideViewPr>
    <p:cSldViewPr>
      <p:cViewPr>
        <p:scale>
          <a:sx n="49" d="100"/>
          <a:sy n="49" d="100"/>
        </p:scale>
        <p:origin x="-9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5BDFA-D165-44BB-A713-EF9D9F35C602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62B67-D224-476E-AC63-59C5FED0FC3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264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A1E48F-BC0C-44EC-848A-EAF313E4BFE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AC1DB-F262-4144-AD37-DA044BE9BD2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A67ED-DAC5-4F58-BFEB-E43CD0D854E6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22F8E-B8A5-4E9F-8969-17EA9CBB1AF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3A505-C032-4FCB-B2DB-1E009CE5ECA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7AF5B-894D-467F-AA29-7E278B681AD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62B67-D224-476E-AC63-59C5FED0FC39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5D4BCD7-4714-4FF0-96CD-B257C7051AD6}" type="datetimeFigureOut">
              <a:rPr lang="id-ID" smtClean="0"/>
              <a:pPr/>
              <a:t>02/11/2020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D2C00B-CB51-4EB5-82E8-6B782C1816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Q (4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5908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id-ID" sz="2800" b="1" dirty="0" smtClean="0"/>
              <a:t>UNIVERSITAS LAMPUNG</a:t>
            </a:r>
            <a:endParaRPr lang="en-US" sz="2800" b="1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/>
              <a:t>	</a:t>
            </a:r>
            <a:r>
              <a:rPr lang="en-US" sz="2800" b="1" dirty="0"/>
              <a:t> </a:t>
            </a:r>
            <a:r>
              <a:rPr lang="en-US" sz="2800" b="1" dirty="0" smtClean="0"/>
              <a:t> </a:t>
            </a:r>
            <a:r>
              <a:rPr lang="en-US" sz="2800" b="1" dirty="0" smtClean="0"/>
              <a:t>2020</a:t>
            </a:r>
            <a:r>
              <a:rPr lang="en-US" sz="2800" b="1" dirty="0" smtClean="0">
                <a:latin typeface="Times New Roman" pitchFamily="18" charset="0"/>
              </a:rPr>
              <a:t>	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sz="2800" b="1" dirty="0" smtClean="0">
              <a:latin typeface="Times New Roman" pitchFamily="18" charset="0"/>
            </a:endParaRPr>
          </a:p>
        </p:txBody>
      </p:sp>
      <p:sp>
        <p:nvSpPr>
          <p:cNvPr id="2052" name="Title 5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28602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id-ID" sz="4000" b="1" dirty="0" smtClean="0"/>
              <a:t/>
            </a:r>
            <a:br>
              <a:rPr lang="id-ID" sz="4000" b="1" dirty="0" smtClean="0"/>
            </a:b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id-ID" sz="4000" b="1" dirty="0" smtClean="0"/>
              <a:t>TATA KATA </a:t>
            </a:r>
            <a:br>
              <a:rPr lang="id-ID" sz="4000" b="1" dirty="0" smtClean="0"/>
            </a:br>
            <a:r>
              <a:rPr lang="en-US" sz="4000" b="1" dirty="0" smtClean="0"/>
              <a:t>BAHASA INDONESIA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  <p:pic>
        <p:nvPicPr>
          <p:cNvPr id="2053" name="Picture 5" descr="LogoUnil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4038600"/>
            <a:ext cx="10096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1857375" y="2786063"/>
            <a:ext cx="5357813" cy="1143000"/>
          </a:xfrm>
          <a:prstGeom prst="ellipse">
            <a:avLst/>
          </a:prstGeom>
          <a:solidFill>
            <a:srgbClr val="CC66F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id-ID" sz="2800" b="1" dirty="0" smtClean="0">
                <a:solidFill>
                  <a:schemeClr val="tx1"/>
                </a:solidFill>
              </a:rPr>
              <a:t>MKU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2800" b="1" dirty="0">
                <a:solidFill>
                  <a:schemeClr val="tx1"/>
                </a:solidFill>
              </a:rPr>
              <a:t>BAHASA INDONESIA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eaLnBrk="1" hangingPunct="1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/</a:t>
            </a:r>
            <a:r>
              <a:rPr lang="en-US" dirty="0" err="1" smtClean="0"/>
              <a:t>Jadian</a:t>
            </a:r>
            <a:endParaRPr lang="en-US" dirty="0" smtClean="0"/>
          </a:p>
          <a:p>
            <a:pPr eaLnBrk="1" hangingPunct="1">
              <a:buNone/>
            </a:pPr>
            <a:r>
              <a:rPr lang="id-ID" dirty="0" smtClean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pengafiksan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pengimbuhan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afiksasi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eaLnBrk="1" hangingPunct="1">
              <a:buNone/>
            </a:pPr>
            <a:r>
              <a:rPr lang="id-ID" dirty="0" smtClean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pengulangan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reduplikasi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eaLnBrk="1" hangingPunct="1">
              <a:buNone/>
            </a:pPr>
            <a:r>
              <a:rPr lang="id-ID" dirty="0" smtClean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pemajemukan</a:t>
            </a:r>
            <a:endParaRPr lang="en-US" dirty="0" smtClean="0"/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EFA54-9BDF-4F85-9B2E-132469FB6C5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/>
            <a:r>
              <a:rPr lang="en-US" sz="2800" b="1" i="1" dirty="0" err="1" smtClean="0">
                <a:solidFill>
                  <a:srgbClr val="FF0000"/>
                </a:solidFill>
              </a:rPr>
              <a:t>Pengimbuhan</a:t>
            </a:r>
            <a:r>
              <a:rPr lang="en-US" sz="2800" b="1" i="1" dirty="0" err="1" smtClean="0">
                <a:solidFill>
                  <a:srgbClr val="FF0000"/>
                </a:solidFill>
                <a:sym typeface="Wingdings" pitchFamily="2" charset="2"/>
              </a:rPr>
              <a:t>kata</a:t>
            </a:r>
            <a:r>
              <a:rPr lang="en-US" sz="2800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sym typeface="Wingdings" pitchFamily="2" charset="2"/>
              </a:rPr>
              <a:t>berimbuhan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>
                <a:sym typeface="Wingdings" pitchFamily="2" charset="2"/>
              </a:rPr>
              <a:t>prefiks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awalan</a:t>
            </a:r>
            <a:endParaRPr lang="en-US" sz="2800" dirty="0" smtClean="0">
              <a:sym typeface="Wingdings" pitchFamily="2" charset="2"/>
            </a:endParaRP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>
                <a:sym typeface="Wingdings" pitchFamily="2" charset="2"/>
              </a:rPr>
              <a:t>infiks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sisipan</a:t>
            </a:r>
            <a:endParaRPr lang="en-US" sz="2800" dirty="0" smtClean="0">
              <a:sym typeface="Wingdings" pitchFamily="2" charset="2"/>
            </a:endParaRP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>
                <a:sym typeface="Wingdings" pitchFamily="2" charset="2"/>
              </a:rPr>
              <a:t>sufiks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akhiran</a:t>
            </a:r>
            <a:endParaRPr lang="en-US" sz="2800" dirty="0" smtClean="0">
              <a:sym typeface="Wingdings" pitchFamily="2" charset="2"/>
            </a:endParaRP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>
                <a:sym typeface="Wingdings" pitchFamily="2" charset="2"/>
              </a:rPr>
              <a:t>konfiks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simulfiks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afiks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gabung</a:t>
            </a:r>
            <a:r>
              <a:rPr lang="en-US" sz="2800" dirty="0" smtClean="0">
                <a:sym typeface="Wingdings" pitchFamily="2" charset="2"/>
              </a:rPr>
              <a:t>)</a:t>
            </a:r>
          </a:p>
          <a:p>
            <a:pPr eaLnBrk="1" hangingPunct="1"/>
            <a:endParaRPr lang="en-US" sz="2800" dirty="0" smtClean="0">
              <a:sym typeface="Wingdings" pitchFamily="2" charset="2"/>
            </a:endParaRPr>
          </a:p>
          <a:p>
            <a:pPr eaLnBrk="1" hangingPunct="1"/>
            <a:r>
              <a:rPr lang="en-US" sz="2800" b="1" i="1" dirty="0" err="1" smtClean="0">
                <a:solidFill>
                  <a:srgbClr val="FF0000"/>
                </a:solidFill>
                <a:sym typeface="Wingdings" pitchFamily="2" charset="2"/>
              </a:rPr>
              <a:t>Pengulangankata</a:t>
            </a:r>
            <a:r>
              <a:rPr lang="en-US" sz="2800" b="1" i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sym typeface="Wingdings" pitchFamily="2" charset="2"/>
              </a:rPr>
              <a:t>ulang</a:t>
            </a:r>
            <a:endParaRPr lang="en-US" sz="2800" b="1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>
                <a:sym typeface="Wingdings" pitchFamily="2" charset="2"/>
              </a:rPr>
              <a:t>pengulangan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seluruh</a:t>
            </a:r>
            <a:r>
              <a:rPr lang="en-US" sz="2800" dirty="0" smtClean="0">
                <a:sym typeface="Wingdings" pitchFamily="2" charset="2"/>
              </a:rPr>
              <a:t>/</a:t>
            </a:r>
            <a:r>
              <a:rPr lang="en-US" sz="2800" dirty="0" err="1" smtClean="0">
                <a:sym typeface="Wingdings" pitchFamily="2" charset="2"/>
              </a:rPr>
              <a:t>utuh</a:t>
            </a:r>
            <a:endParaRPr lang="en-US" sz="2800" dirty="0" smtClean="0">
              <a:sym typeface="Wingdings" pitchFamily="2" charset="2"/>
            </a:endParaRP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>
                <a:sym typeface="Wingdings" pitchFamily="2" charset="2"/>
              </a:rPr>
              <a:t>pengulangan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sebagian</a:t>
            </a:r>
            <a:endParaRPr lang="en-US" sz="2800" dirty="0" smtClean="0">
              <a:sym typeface="Wingdings" pitchFamily="2" charset="2"/>
            </a:endParaRP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>
                <a:sym typeface="Wingdings" pitchFamily="2" charset="2"/>
              </a:rPr>
              <a:t>pengulangan</a:t>
            </a:r>
            <a:r>
              <a:rPr lang="en-US" sz="2800" dirty="0" smtClean="0">
                <a:sym typeface="Wingdings" pitchFamily="2" charset="2"/>
              </a:rPr>
              <a:t> dg </a:t>
            </a:r>
            <a:r>
              <a:rPr lang="en-US" sz="2800" dirty="0" err="1" smtClean="0">
                <a:sym typeface="Wingdings" pitchFamily="2" charset="2"/>
              </a:rPr>
              <a:t>perubahan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fonem</a:t>
            </a:r>
            <a:endParaRPr lang="en-US" sz="2800" dirty="0" smtClean="0">
              <a:sym typeface="Wingdings" pitchFamily="2" charset="2"/>
            </a:endParaRP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	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err="1" smtClean="0">
                <a:sym typeface="Wingdings" pitchFamily="2" charset="2"/>
              </a:rPr>
              <a:t>pengulangan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berkombinasi</a:t>
            </a:r>
            <a:r>
              <a:rPr lang="en-US" sz="2800" dirty="0" smtClean="0">
                <a:sym typeface="Wingdings" pitchFamily="2" charset="2"/>
              </a:rPr>
              <a:t> dg    </a:t>
            </a:r>
          </a:p>
          <a:p>
            <a:pPr eaLnBrk="1" hangingPunct="1">
              <a:buNone/>
            </a:pPr>
            <a:r>
              <a:rPr lang="id-ID" sz="2800" dirty="0" smtClean="0">
                <a:sym typeface="Wingdings" pitchFamily="2" charset="2"/>
              </a:rPr>
              <a:t>      </a:t>
            </a:r>
            <a:r>
              <a:rPr lang="en-US" sz="2800" dirty="0" err="1" smtClean="0">
                <a:sym typeface="Wingdings" pitchFamily="2" charset="2"/>
              </a:rPr>
              <a:t>pengafiksan</a:t>
            </a:r>
            <a:endParaRPr lang="en-US" sz="2800" dirty="0" smtClean="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147D6-5CEE-45EB-A198-2B42C7A4B7E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8600"/>
            <a:ext cx="8305800" cy="5867400"/>
          </a:xfrm>
        </p:spPr>
        <p:txBody>
          <a:bodyPr/>
          <a:lstStyle/>
          <a:p>
            <a:pPr eaLnBrk="1" hangingPunct="1"/>
            <a:endParaRPr lang="en-US" dirty="0" smtClean="0">
              <a:solidFill>
                <a:schemeClr val="bg2"/>
              </a:solidFill>
            </a:endParaRPr>
          </a:p>
          <a:p>
            <a:pPr eaLnBrk="1" hangingPunct="1"/>
            <a:endParaRPr lang="en-US" dirty="0" smtClean="0">
              <a:solidFill>
                <a:schemeClr val="bg2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Pemajemukan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kata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sym typeface="Wingdings" pitchFamily="2" charset="2"/>
              </a:rPr>
              <a:t>majemuk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id-ID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gabungan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menimbulkan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     </a:t>
            </a:r>
          </a:p>
          <a:p>
            <a:pPr eaLnBrk="1" hangingPunct="1">
              <a:buFontTx/>
              <a:buNone/>
            </a:pPr>
            <a:r>
              <a:rPr lang="id-ID" dirty="0" smtClean="0">
                <a:sym typeface="Wingdings" pitchFamily="2" charset="2"/>
              </a:rPr>
              <a:t>      </a:t>
            </a:r>
            <a:r>
              <a:rPr lang="en-US" dirty="0" err="1" smtClean="0">
                <a:sym typeface="Wingdings" pitchFamily="2" charset="2"/>
              </a:rPr>
              <a:t>makna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id-ID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&gt;</a:t>
            </a:r>
            <a:r>
              <a:rPr lang="en-US" dirty="0" err="1" smtClean="0">
                <a:sym typeface="Wingdings" pitchFamily="2" charset="2"/>
              </a:rPr>
              <a:t>kederajateratan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&gt;</a:t>
            </a:r>
            <a:r>
              <a:rPr lang="en-US" dirty="0" err="1" smtClean="0">
                <a:sym typeface="Wingdings" pitchFamily="2" charset="2"/>
              </a:rPr>
              <a:t>keotonomian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    </a:t>
            </a:r>
            <a:r>
              <a:rPr lang="en-US" dirty="0" smtClean="0">
                <a:sym typeface="Wingdings" pitchFamily="2" charset="2"/>
              </a:rPr>
              <a:t>&gt;</a:t>
            </a:r>
            <a:r>
              <a:rPr lang="en-US" dirty="0" err="1" smtClean="0">
                <a:sym typeface="Wingdings" pitchFamily="2" charset="2"/>
              </a:rPr>
              <a:t>kebergantungan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id-ID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 smtClean="0">
                <a:sym typeface="Wingdings" pitchFamily="2" charset="2"/>
              </a:rPr>
              <a:t>   </a:t>
            </a:r>
            <a:r>
              <a:rPr lang="en-US" dirty="0" err="1" smtClean="0">
                <a:sym typeface="Wingdings" pitchFamily="2" charset="2"/>
              </a:rPr>
              <a:t>kursi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malas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Samirun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malas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id-ID" dirty="0" smtClean="0">
                <a:sym typeface="Wingdings" pitchFamily="2" charset="2"/>
              </a:rPr>
              <a:t>   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kamar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mandi</a:t>
            </a:r>
            <a:endParaRPr lang="en-US" dirty="0" smtClean="0"/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7F4F3A-333A-49BF-B18A-CEB8C65425B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Pengimbuhan dengan awalan meN-</a:t>
            </a:r>
            <a:r>
              <a:rPr lang="en-US" sz="4000" smtClean="0">
                <a:sym typeface="Wingdings" pitchFamily="2" charset="2"/>
              </a:rPr>
              <a:t>problematik</a:t>
            </a:r>
            <a:endParaRPr lang="en-US" sz="400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i="1" dirty="0" err="1" smtClean="0">
                <a:solidFill>
                  <a:srgbClr val="FF0000"/>
                </a:solidFill>
              </a:rPr>
              <a:t>Bentuklah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kata-kata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dasar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berikut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menjadi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kata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turunan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dengan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menggunakan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awalan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meN</a:t>
            </a:r>
            <a:r>
              <a:rPr lang="en-US" i="1" dirty="0" smtClean="0">
                <a:solidFill>
                  <a:srgbClr val="FF0000"/>
                </a:solidFill>
              </a:rPr>
              <a:t>-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kupas</a:t>
            </a:r>
            <a:r>
              <a:rPr lang="en-US" dirty="0" smtClean="0"/>
              <a:t>, </a:t>
            </a:r>
            <a:r>
              <a:rPr lang="en-US" dirty="0" err="1" smtClean="0"/>
              <a:t>komunikasikan</a:t>
            </a:r>
            <a:r>
              <a:rPr lang="en-US" dirty="0" smtClean="0"/>
              <a:t>, </a:t>
            </a:r>
            <a:r>
              <a:rPr lang="en-US" dirty="0" err="1" smtClean="0"/>
              <a:t>kritik</a:t>
            </a:r>
            <a:r>
              <a:rPr lang="en-US" dirty="0" smtClean="0"/>
              <a:t>, </a:t>
            </a:r>
            <a:r>
              <a:rPr lang="en-US" dirty="0" err="1" smtClean="0"/>
              <a:t>klasifikasikan</a:t>
            </a:r>
            <a:r>
              <a:rPr lang="en-US" dirty="0" smtClean="0"/>
              <a:t>, </a:t>
            </a:r>
            <a:r>
              <a:rPr lang="en-US" dirty="0" err="1" smtClean="0"/>
              <a:t>khususkan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pikul</a:t>
            </a:r>
            <a:r>
              <a:rPr lang="en-US" dirty="0" smtClean="0"/>
              <a:t>, </a:t>
            </a:r>
            <a:r>
              <a:rPr lang="en-US" dirty="0" err="1" smtClean="0"/>
              <a:t>punyai</a:t>
            </a:r>
            <a:r>
              <a:rPr lang="en-US" dirty="0" smtClean="0"/>
              <a:t>, </a:t>
            </a:r>
            <a:r>
              <a:rPr lang="en-US" dirty="0" err="1" smtClean="0"/>
              <a:t>pesona</a:t>
            </a:r>
            <a:r>
              <a:rPr lang="en-US" dirty="0" smtClean="0"/>
              <a:t>, </a:t>
            </a:r>
            <a:r>
              <a:rPr lang="en-US" dirty="0" err="1" smtClean="0"/>
              <a:t>perkosa</a:t>
            </a:r>
            <a:r>
              <a:rPr lang="en-US" dirty="0" smtClean="0"/>
              <a:t>, </a:t>
            </a:r>
            <a:r>
              <a:rPr lang="en-US" dirty="0" err="1" smtClean="0"/>
              <a:t>pertajam</a:t>
            </a:r>
            <a:r>
              <a:rPr lang="en-US" dirty="0" smtClean="0"/>
              <a:t>, </a:t>
            </a:r>
            <a:r>
              <a:rPr lang="en-US" dirty="0" err="1" smtClean="0"/>
              <a:t>protes</a:t>
            </a:r>
            <a:r>
              <a:rPr lang="en-US" dirty="0" smtClean="0"/>
              <a:t>, </a:t>
            </a:r>
            <a:r>
              <a:rPr lang="en-US" dirty="0" err="1" smtClean="0"/>
              <a:t>plesetkan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tajamkan</a:t>
            </a:r>
            <a:r>
              <a:rPr lang="en-US" dirty="0" smtClean="0"/>
              <a:t>, </a:t>
            </a:r>
            <a:r>
              <a:rPr lang="en-US" dirty="0" err="1" smtClean="0"/>
              <a:t>terjemahkan</a:t>
            </a:r>
            <a:r>
              <a:rPr lang="en-US" dirty="0" smtClean="0"/>
              <a:t>, </a:t>
            </a:r>
            <a:r>
              <a:rPr lang="en-US" dirty="0" err="1" smtClean="0"/>
              <a:t>traktor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err="1" smtClean="0"/>
              <a:t>Sapu</a:t>
            </a:r>
            <a:r>
              <a:rPr lang="en-US" dirty="0" smtClean="0"/>
              <a:t>, </a:t>
            </a:r>
            <a:r>
              <a:rPr lang="en-US" dirty="0" err="1" smtClean="0"/>
              <a:t>sukseskan</a:t>
            </a:r>
            <a:r>
              <a:rPr lang="en-US" dirty="0" smtClean="0"/>
              <a:t>, </a:t>
            </a:r>
            <a:r>
              <a:rPr lang="en-US" dirty="0" err="1" smtClean="0"/>
              <a:t>survai</a:t>
            </a:r>
            <a:r>
              <a:rPr lang="en-US" dirty="0" smtClean="0"/>
              <a:t>, </a:t>
            </a:r>
            <a:r>
              <a:rPr lang="en-US" dirty="0" err="1" smtClean="0"/>
              <a:t>syukuri</a:t>
            </a:r>
            <a:r>
              <a:rPr lang="en-US" dirty="0" smtClean="0"/>
              <a:t>, </a:t>
            </a:r>
            <a:r>
              <a:rPr lang="en-US" dirty="0" err="1" smtClean="0"/>
              <a:t>syaratkan</a:t>
            </a:r>
            <a:endParaRPr lang="en-US" dirty="0" smtClean="0"/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0C8290-0C18-49FD-88FE-B0F3FD91B50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200" i="1" dirty="0" smtClean="0">
                <a:solidFill>
                  <a:srgbClr val="FF0000"/>
                </a:solidFill>
              </a:rPr>
              <a:t>P</a:t>
            </a:r>
            <a:r>
              <a:rPr lang="id-ID" sz="3200" i="1" dirty="0" smtClean="0">
                <a:solidFill>
                  <a:srgbClr val="FF0000"/>
                </a:solidFill>
              </a:rPr>
              <a:t>ilihlah kata turunan yang benar.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Pengianatan</a:t>
            </a:r>
            <a:r>
              <a:rPr lang="en-US" sz="3200" dirty="0"/>
              <a:t>/</a:t>
            </a:r>
            <a:r>
              <a:rPr lang="id-ID" sz="3200" dirty="0" smtClean="0"/>
              <a:t>Pengkhianatan</a:t>
            </a:r>
            <a:endParaRPr lang="id-ID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Pencatan</a:t>
            </a:r>
            <a:r>
              <a:rPr lang="en-US" sz="3200" dirty="0" smtClean="0"/>
              <a:t>/</a:t>
            </a:r>
            <a:r>
              <a:rPr lang="id-ID" sz="3200" dirty="0" smtClean="0"/>
              <a:t>pengecatan</a:t>
            </a:r>
            <a:endParaRPr lang="id-ID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Pencurian</a:t>
            </a:r>
            <a:r>
              <a:rPr lang="en-US" sz="3200" dirty="0" smtClean="0"/>
              <a:t>/</a:t>
            </a:r>
            <a:r>
              <a:rPr lang="id-ID" sz="3200" dirty="0" smtClean="0"/>
              <a:t>penyurian</a:t>
            </a:r>
            <a:endParaRPr lang="id-ID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Pengikisan</a:t>
            </a:r>
            <a:r>
              <a:rPr lang="en-US" sz="3200" dirty="0" smtClean="0"/>
              <a:t>/</a:t>
            </a:r>
            <a:r>
              <a:rPr lang="id-ID" sz="3200" dirty="0" smtClean="0"/>
              <a:t>pengkikisan</a:t>
            </a:r>
            <a:endParaRPr lang="id-ID" sz="32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smtClean="0"/>
              <a:t>Pengklasifikasianpengelasifikasian</a:t>
            </a:r>
            <a:endParaRPr lang="en-US" sz="32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6E64C1-16FA-4093-9C19-A6190181F06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150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3200" i="1" dirty="0" smtClean="0">
                <a:solidFill>
                  <a:srgbClr val="FF0000"/>
                </a:solidFill>
              </a:rPr>
              <a:t>P</a:t>
            </a:r>
            <a:r>
              <a:rPr lang="id-ID" sz="3200" i="1" dirty="0" smtClean="0">
                <a:solidFill>
                  <a:srgbClr val="FF0000"/>
                </a:solidFill>
              </a:rPr>
              <a:t>ilihlah kata ulang yang benar.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Mengata-ngatai - mengata-atai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Mengibas-ibaskan – mengibas – ngibaskan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Menyobek-sobek – menyobek – nyobek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Memetik-petiki – memetik metiki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z="3200" dirty="0" smtClean="0"/>
              <a:t>Menyium-nyiumi – mencium-ciumi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7E43F0-AC24-4408-9E96-B1B46BADF38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239</TotalTime>
  <Words>132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         TATA KATA  BAHASA INDONESIA  </vt:lpstr>
      <vt:lpstr>Bentuk Kata</vt:lpstr>
      <vt:lpstr>PowerPoint Presentation</vt:lpstr>
      <vt:lpstr>PowerPoint Presentation</vt:lpstr>
      <vt:lpstr>Pengimbuhan dengan awalan meN-problematik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TATA KATA  BAHASA INDONESIA</dc:title>
  <dc:creator>user</dc:creator>
  <cp:lastModifiedBy>User's</cp:lastModifiedBy>
  <cp:revision>5</cp:revision>
  <dcterms:created xsi:type="dcterms:W3CDTF">2015-12-07T07:16:16Z</dcterms:created>
  <dcterms:modified xsi:type="dcterms:W3CDTF">2020-11-02T15:38:38Z</dcterms:modified>
</cp:coreProperties>
</file>