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fonts/font6.fntdata" ContentType="application/x-fontdata"/>
  <Override PartName="/ppt/fonts/font7.fntdata" ContentType="application/x-fontdata"/>
  <Override PartName="/ppt/fonts/font8.fntdata" ContentType="application/x-fontdata"/>
  <Override PartName="/ppt/fonts/font9.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9" r:id="rId6"/>
    <p:sldId id="260" r:id="rId7"/>
    <p:sldId id="313" r:id="rId8"/>
    <p:sldId id="314" r:id="rId9"/>
    <p:sldId id="315" r:id="rId10"/>
    <p:sldId id="265" r:id="rId11"/>
  </p:sldIdLst>
  <p:sldSz cx="9144000" cy="5143500"/>
  <p:notesSz cx="6858000" cy="9144000"/>
  <p:embeddedFontLst>
    <p:embeddedFont>
      <p:font typeface="Barlow SemiBold" panose="00000500000000000000"/>
      <p:regular r:id="rId15"/>
    </p:embeddedFont>
    <p:embeddedFont>
      <p:font typeface="Commissioner ExtraBold"/>
      <p:bold r:id="rId16"/>
    </p:embeddedFont>
    <p:embeddedFont>
      <p:font typeface="Syne"/>
      <p:regular r:id="rId17"/>
    </p:embeddedFont>
    <p:embeddedFont>
      <p:font typeface="Commissioner"/>
      <p:regular r:id="rId18"/>
    </p:embeddedFont>
    <p:embeddedFont>
      <p:font typeface="Syne SemiBold"/>
      <p:bold r:id="rId19"/>
    </p:embeddedFont>
    <p:embeddedFont>
      <p:font typeface="Open Sans"/>
      <p:regular r:id="rId20"/>
    </p:embeddedFont>
    <p:embeddedFont>
      <p:font typeface="Black Han Sans" charset="-127"/>
      <p:regular r:id="rId21"/>
    </p:embeddedFont>
    <p:embeddedFont>
      <p:font typeface="Fruit Days" charset="0"/>
      <p:regular r:id="rId22"/>
    </p:embeddedFont>
    <p:embeddedFont>
      <p:font typeface="CHICKEN Pie Height" panose="02000600000000000000" charset="0"/>
      <p:regular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font" Target="fonts/font9.fntdata"/><Relationship Id="rId22" Type="http://schemas.openxmlformats.org/officeDocument/2006/relationships/font" Target="fonts/font8.fntdata"/><Relationship Id="rId21" Type="http://schemas.openxmlformats.org/officeDocument/2006/relationships/font" Target="fonts/font7.fntdata"/><Relationship Id="rId20" Type="http://schemas.openxmlformats.org/officeDocument/2006/relationships/font" Target="fonts/font6.fntdata"/><Relationship Id="rId2" Type="http://schemas.openxmlformats.org/officeDocument/2006/relationships/theme" Target="theme/theme1.xml"/><Relationship Id="rId19" Type="http://schemas.openxmlformats.org/officeDocument/2006/relationships/font" Target="fonts/font5.fntdata"/><Relationship Id="rId18" Type="http://schemas.openxmlformats.org/officeDocument/2006/relationships/font" Target="fonts/font4.fntdata"/><Relationship Id="rId17" Type="http://schemas.openxmlformats.org/officeDocument/2006/relationships/font" Target="fonts/font3.fntdata"/><Relationship Id="rId16" Type="http://schemas.openxmlformats.org/officeDocument/2006/relationships/font" Target="fonts/font2.fntdata"/><Relationship Id="rId15" Type="http://schemas.openxmlformats.org/officeDocument/2006/relationships/font" Target="fonts/font1.fntdata"/><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92" name="Shape 292"/>
        <p:cNvGrpSpPr/>
        <p:nvPr/>
      </p:nvGrpSpPr>
      <p:grpSpPr>
        <a:xfrm>
          <a:off x="0" y="0"/>
          <a:ext cx="0" cy="0"/>
          <a:chOff x="0" y="0"/>
          <a:chExt cx="0" cy="0"/>
        </a:xfrm>
      </p:grpSpPr>
      <p:sp>
        <p:nvSpPr>
          <p:cNvPr id="293" name="Google Shape;293;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4" name="Google Shape;294;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99" name="Shape 299"/>
        <p:cNvGrpSpPr/>
        <p:nvPr/>
      </p:nvGrpSpPr>
      <p:grpSpPr>
        <a:xfrm>
          <a:off x="0" y="0"/>
          <a:ext cx="0" cy="0"/>
          <a:chOff x="0" y="0"/>
          <a:chExt cx="0" cy="0"/>
        </a:xfrm>
      </p:grpSpPr>
      <p:sp>
        <p:nvSpPr>
          <p:cNvPr id="300" name="Google Shape;300;ge710ee6ade_0_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1" name="Google Shape;301;ge710ee6ade_0_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0" name="Shape 330"/>
        <p:cNvGrpSpPr/>
        <p:nvPr/>
      </p:nvGrpSpPr>
      <p:grpSpPr>
        <a:xfrm>
          <a:off x="0" y="0"/>
          <a:ext cx="0" cy="0"/>
          <a:chOff x="0" y="0"/>
          <a:chExt cx="0" cy="0"/>
        </a:xfrm>
      </p:grpSpPr>
      <p:sp>
        <p:nvSpPr>
          <p:cNvPr id="331" name="Google Shape;331;ge811cd5716_0_16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e811cd5716_0_16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348" name="Shape 348"/>
        <p:cNvGrpSpPr/>
        <p:nvPr/>
      </p:nvGrpSpPr>
      <p:grpSpPr>
        <a:xfrm>
          <a:off x="0" y="0"/>
          <a:ext cx="0" cy="0"/>
          <a:chOff x="0" y="0"/>
          <a:chExt cx="0" cy="0"/>
        </a:xfrm>
      </p:grpSpPr>
      <p:sp>
        <p:nvSpPr>
          <p:cNvPr id="349" name="Google Shape;349;ge710ee6ade_0_73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0" name="Google Shape;350;ge710ee6ade_0_73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0" name="Shape 330"/>
        <p:cNvGrpSpPr/>
        <p:nvPr/>
      </p:nvGrpSpPr>
      <p:grpSpPr>
        <a:xfrm>
          <a:off x="0" y="0"/>
          <a:ext cx="0" cy="0"/>
          <a:chOff x="0" y="0"/>
          <a:chExt cx="0" cy="0"/>
        </a:xfrm>
      </p:grpSpPr>
      <p:sp>
        <p:nvSpPr>
          <p:cNvPr id="331" name="Google Shape;331;ge811cd5716_0_16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e811cd5716_0_16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0" name="Shape 330"/>
        <p:cNvGrpSpPr/>
        <p:nvPr/>
      </p:nvGrpSpPr>
      <p:grpSpPr>
        <a:xfrm>
          <a:off x="0" y="0"/>
          <a:ext cx="0" cy="0"/>
          <a:chOff x="0" y="0"/>
          <a:chExt cx="0" cy="0"/>
        </a:xfrm>
      </p:grpSpPr>
      <p:sp>
        <p:nvSpPr>
          <p:cNvPr id="331" name="Google Shape;331;ge811cd5716_0_16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e811cd5716_0_16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330" name="Shape 330"/>
        <p:cNvGrpSpPr/>
        <p:nvPr/>
      </p:nvGrpSpPr>
      <p:grpSpPr>
        <a:xfrm>
          <a:off x="0" y="0"/>
          <a:ext cx="0" cy="0"/>
          <a:chOff x="0" y="0"/>
          <a:chExt cx="0" cy="0"/>
        </a:xfrm>
      </p:grpSpPr>
      <p:sp>
        <p:nvSpPr>
          <p:cNvPr id="331" name="Google Shape;331;ge811cd5716_0_16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2" name="Google Shape;332;ge811cd5716_0_16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399" name="Shape 399"/>
        <p:cNvGrpSpPr/>
        <p:nvPr/>
      </p:nvGrpSpPr>
      <p:grpSpPr>
        <a:xfrm>
          <a:off x="0" y="0"/>
          <a:ext cx="0" cy="0"/>
          <a:chOff x="0" y="0"/>
          <a:chExt cx="0" cy="0"/>
        </a:xfrm>
      </p:grpSpPr>
      <p:sp>
        <p:nvSpPr>
          <p:cNvPr id="400" name="Google Shape;400;ge710ee6ade_0_19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1" name="Google Shape;401;ge710ee6ade_0_19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4" Type="http://schemas.openxmlformats.org/officeDocument/2006/relationships/hyperlink" Target="http://bit.ly/2TtBDfr"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8" name="Shape 8"/>
        <p:cNvGrpSpPr/>
        <p:nvPr/>
      </p:nvGrpSpPr>
      <p:grpSpPr>
        <a:xfrm>
          <a:off x="0" y="0"/>
          <a:ext cx="0" cy="0"/>
          <a:chOff x="0" y="0"/>
          <a:chExt cx="0" cy="0"/>
        </a:xfrm>
      </p:grpSpPr>
      <p:sp>
        <p:nvSpPr>
          <p:cNvPr id="9" name="Google Shape;9;p2"/>
          <p:cNvSpPr/>
          <p:nvPr/>
        </p:nvSpPr>
        <p:spPr>
          <a:xfrm>
            <a:off x="-730625" y="4473225"/>
            <a:ext cx="4115987" cy="769394"/>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 name="Google Shape;10;p2"/>
          <p:cNvSpPr/>
          <p:nvPr/>
        </p:nvSpPr>
        <p:spPr>
          <a:xfrm>
            <a:off x="6965275" y="-156625"/>
            <a:ext cx="2453450" cy="1580500"/>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a:off x="6836925" y="-53985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 name="Google Shape;12;p2"/>
          <p:cNvSpPr/>
          <p:nvPr/>
        </p:nvSpPr>
        <p:spPr>
          <a:xfrm rot="3995726">
            <a:off x="-130622" y="3655115"/>
            <a:ext cx="2199510" cy="1987525"/>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3;p2"/>
          <p:cNvSpPr/>
          <p:nvPr/>
        </p:nvSpPr>
        <p:spPr>
          <a:xfrm rot="-644234">
            <a:off x="6088289" y="3622766"/>
            <a:ext cx="3520410" cy="1799358"/>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 name="Google Shape;14;p2"/>
          <p:cNvSpPr/>
          <p:nvPr/>
        </p:nvSpPr>
        <p:spPr>
          <a:xfrm>
            <a:off x="-798250" y="-738525"/>
            <a:ext cx="3075543" cy="2222829"/>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 name="Google Shape;15;p2"/>
          <p:cNvSpPr/>
          <p:nvPr/>
        </p:nvSpPr>
        <p:spPr>
          <a:xfrm rot="430479">
            <a:off x="48915" y="-222860"/>
            <a:ext cx="2155859" cy="1948081"/>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7098900" y="3115900"/>
            <a:ext cx="2290125" cy="2206451"/>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txBox="1"/>
          <p:nvPr>
            <p:ph type="ctrTitle"/>
          </p:nvPr>
        </p:nvSpPr>
        <p:spPr>
          <a:xfrm>
            <a:off x="1597000" y="1369050"/>
            <a:ext cx="5115900" cy="1917600"/>
          </a:xfrm>
          <a:prstGeom prst="rect">
            <a:avLst/>
          </a:prstGeom>
        </p:spPr>
        <p:txBody>
          <a:bodyPr spcFirstLastPara="1" wrap="square" lIns="0" tIns="0" rIns="0" bIns="0" anchor="t" anchorCtr="0">
            <a:noAutofit/>
          </a:bodyPr>
          <a:lstStyle>
            <a:lvl1pPr marL="0" marR="0" lvl="0" indent="0" algn="l" rtl="0">
              <a:lnSpc>
                <a:spcPct val="90000"/>
              </a:lnSpc>
              <a:spcBef>
                <a:spcPts val="0"/>
              </a:spcBef>
              <a:spcAft>
                <a:spcPts val="0"/>
              </a:spcAft>
              <a:buSzPts val="5200"/>
              <a:buFont typeface="Commissioner"/>
              <a:buNone/>
              <a:defRPr sz="5000">
                <a:latin typeface="Commissioner ExtraBold"/>
                <a:ea typeface="Commissioner ExtraBold"/>
                <a:cs typeface="Commissioner ExtraBold"/>
                <a:sym typeface="Commissioner ExtraBold"/>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8" name="Google Shape;18;p2"/>
          <p:cNvSpPr txBox="1"/>
          <p:nvPr>
            <p:ph type="subTitle" idx="1"/>
          </p:nvPr>
        </p:nvSpPr>
        <p:spPr>
          <a:xfrm>
            <a:off x="1762900" y="3607600"/>
            <a:ext cx="3563100" cy="294900"/>
          </a:xfrm>
          <a:prstGeom prst="rect">
            <a:avLst/>
          </a:prstGeom>
        </p:spPr>
        <p:txBody>
          <a:bodyPr spcFirstLastPara="1" wrap="square" lIns="0" tIns="0" rIns="0" bIns="0" anchor="t" anchorCtr="0">
            <a:noAutofit/>
          </a:bodyPr>
          <a:lstStyle>
            <a:lvl1pPr lvl="0">
              <a:lnSpc>
                <a:spcPct val="100000"/>
              </a:lnSpc>
              <a:spcBef>
                <a:spcPts val="0"/>
              </a:spcBef>
              <a:spcAft>
                <a:spcPts val="0"/>
              </a:spcAft>
              <a:buSzPts val="1600"/>
              <a:buNone/>
              <a:defRPr sz="1600"/>
            </a:lvl1pPr>
            <a:lvl2pPr lvl="1" algn="ctr">
              <a:lnSpc>
                <a:spcPct val="100000"/>
              </a:lnSpc>
              <a:spcBef>
                <a:spcPts val="0"/>
              </a:spcBef>
              <a:spcAft>
                <a:spcPts val="0"/>
              </a:spcAft>
              <a:buSzPts val="1600"/>
              <a:buNone/>
              <a:defRPr sz="1600"/>
            </a:lvl2pPr>
            <a:lvl3pPr lvl="2" algn="ctr">
              <a:lnSpc>
                <a:spcPct val="100000"/>
              </a:lnSpc>
              <a:spcBef>
                <a:spcPts val="0"/>
              </a:spcBef>
              <a:spcAft>
                <a:spcPts val="0"/>
              </a:spcAft>
              <a:buSzPts val="1600"/>
              <a:buNone/>
              <a:defRPr sz="1600"/>
            </a:lvl3pPr>
            <a:lvl4pPr lvl="3" algn="ctr">
              <a:lnSpc>
                <a:spcPct val="100000"/>
              </a:lnSpc>
              <a:spcBef>
                <a:spcPts val="0"/>
              </a:spcBef>
              <a:spcAft>
                <a:spcPts val="0"/>
              </a:spcAft>
              <a:buSzPts val="1600"/>
              <a:buNone/>
              <a:defRPr sz="1600"/>
            </a:lvl4pPr>
            <a:lvl5pPr lvl="4" algn="ctr">
              <a:lnSpc>
                <a:spcPct val="100000"/>
              </a:lnSpc>
              <a:spcBef>
                <a:spcPts val="0"/>
              </a:spcBef>
              <a:spcAft>
                <a:spcPts val="0"/>
              </a:spcAft>
              <a:buSzPts val="1600"/>
              <a:buNone/>
              <a:defRPr sz="1600"/>
            </a:lvl5pPr>
            <a:lvl6pPr lvl="5" algn="ctr">
              <a:lnSpc>
                <a:spcPct val="100000"/>
              </a:lnSpc>
              <a:spcBef>
                <a:spcPts val="0"/>
              </a:spcBef>
              <a:spcAft>
                <a:spcPts val="0"/>
              </a:spcAft>
              <a:buSzPts val="1600"/>
              <a:buNone/>
              <a:defRPr sz="1600"/>
            </a:lvl6pPr>
            <a:lvl7pPr lvl="6" algn="ctr">
              <a:lnSpc>
                <a:spcPct val="100000"/>
              </a:lnSpc>
              <a:spcBef>
                <a:spcPts val="0"/>
              </a:spcBef>
              <a:spcAft>
                <a:spcPts val="0"/>
              </a:spcAft>
              <a:buSzPts val="1600"/>
              <a:buNone/>
              <a:defRPr sz="1600"/>
            </a:lvl7pPr>
            <a:lvl8pPr lvl="7" algn="ctr">
              <a:lnSpc>
                <a:spcPct val="100000"/>
              </a:lnSpc>
              <a:spcBef>
                <a:spcPts val="0"/>
              </a:spcBef>
              <a:spcAft>
                <a:spcPts val="0"/>
              </a:spcAft>
              <a:buSzPts val="1600"/>
              <a:buNone/>
              <a:defRPr sz="1600"/>
            </a:lvl8pPr>
            <a:lvl9pPr lvl="8" algn="ctr">
              <a:lnSpc>
                <a:spcPct val="100000"/>
              </a:lnSpc>
              <a:spcBef>
                <a:spcPts val="0"/>
              </a:spcBef>
              <a:spcAft>
                <a:spcPts val="0"/>
              </a:spcAft>
              <a:buSzPts val="1600"/>
              <a:buNone/>
              <a:defRPr sz="16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68" name="Shape 68"/>
        <p:cNvGrpSpPr/>
        <p:nvPr/>
      </p:nvGrpSpPr>
      <p:grpSpPr>
        <a:xfrm>
          <a:off x="0" y="0"/>
          <a:ext cx="0" cy="0"/>
          <a:chOff x="0" y="0"/>
          <a:chExt cx="0" cy="0"/>
        </a:xfrm>
      </p:grpSpPr>
      <p:sp>
        <p:nvSpPr>
          <p:cNvPr id="69" name="Google Shape;69;p11"/>
          <p:cNvSpPr/>
          <p:nvPr/>
        </p:nvSpPr>
        <p:spPr>
          <a:xfrm>
            <a:off x="2794625" y="4306375"/>
            <a:ext cx="4747219" cy="887388"/>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 name="Google Shape;70;p11"/>
          <p:cNvSpPr/>
          <p:nvPr/>
        </p:nvSpPr>
        <p:spPr>
          <a:xfrm rot="5400000">
            <a:off x="-471136" y="3834293"/>
            <a:ext cx="2246179" cy="1460600"/>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11"/>
          <p:cNvSpPr/>
          <p:nvPr/>
        </p:nvSpPr>
        <p:spPr>
          <a:xfrm flipH="1">
            <a:off x="-30975" y="-39975"/>
            <a:ext cx="3514322" cy="2263908"/>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11"/>
          <p:cNvSpPr/>
          <p:nvPr/>
        </p:nvSpPr>
        <p:spPr>
          <a:xfrm>
            <a:off x="6772625" y="3900325"/>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 name="Google Shape;73;p11"/>
          <p:cNvSpPr txBox="1"/>
          <p:nvPr>
            <p:ph type="title" hasCustomPrompt="1"/>
          </p:nvPr>
        </p:nvSpPr>
        <p:spPr>
          <a:xfrm>
            <a:off x="3925525" y="1406850"/>
            <a:ext cx="4551900" cy="1963500"/>
          </a:xfrm>
          <a:prstGeom prst="rect">
            <a:avLst/>
          </a:prstGeom>
        </p:spPr>
        <p:txBody>
          <a:bodyPr spcFirstLastPara="1" wrap="square" lIns="0" tIns="0" rIns="0" bIns="0"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74" name="Google Shape;74;p11"/>
          <p:cNvSpPr txBox="1"/>
          <p:nvPr>
            <p:ph type="subTitle" idx="1"/>
          </p:nvPr>
        </p:nvSpPr>
        <p:spPr>
          <a:xfrm>
            <a:off x="3927157" y="3342625"/>
            <a:ext cx="4548600" cy="2949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75" name="Shape 75"/>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76" name="Shape 76"/>
        <p:cNvGrpSpPr/>
        <p:nvPr/>
      </p:nvGrpSpPr>
      <p:grpSpPr>
        <a:xfrm>
          <a:off x="0" y="0"/>
          <a:ext cx="0" cy="0"/>
          <a:chOff x="0" y="0"/>
          <a:chExt cx="0" cy="0"/>
        </a:xfrm>
      </p:grpSpPr>
      <p:sp>
        <p:nvSpPr>
          <p:cNvPr id="77" name="Google Shape;77;p13"/>
          <p:cNvSpPr/>
          <p:nvPr/>
        </p:nvSpPr>
        <p:spPr>
          <a:xfrm>
            <a:off x="7916175" y="4193400"/>
            <a:ext cx="1538510" cy="1000431"/>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 name="Google Shape;78;p13"/>
          <p:cNvSpPr/>
          <p:nvPr/>
        </p:nvSpPr>
        <p:spPr>
          <a:xfrm rot="5400000">
            <a:off x="213009" y="3380700"/>
            <a:ext cx="1000431" cy="2971193"/>
          </a:xfrm>
          <a:custGeom>
            <a:avLst/>
            <a:gdLst/>
            <a:ahLst/>
            <a:cxnLst/>
            <a:rect l="l" t="t" r="r" b="b"/>
            <a:pathLst>
              <a:path w="8941" h="26554" extrusionOk="0">
                <a:moveTo>
                  <a:pt x="4437" y="535"/>
                </a:moveTo>
                <a:cubicBezTo>
                  <a:pt x="2269" y="1335"/>
                  <a:pt x="701" y="3570"/>
                  <a:pt x="334" y="5938"/>
                </a:cubicBezTo>
                <a:cubicBezTo>
                  <a:pt x="0" y="8340"/>
                  <a:pt x="834" y="10775"/>
                  <a:pt x="2402" y="12510"/>
                </a:cubicBezTo>
                <a:cubicBezTo>
                  <a:pt x="3469" y="13711"/>
                  <a:pt x="4870" y="14611"/>
                  <a:pt x="5571" y="16079"/>
                </a:cubicBezTo>
                <a:cubicBezTo>
                  <a:pt x="6538" y="18181"/>
                  <a:pt x="5804" y="20682"/>
                  <a:pt x="5237" y="22917"/>
                </a:cubicBezTo>
                <a:cubicBezTo>
                  <a:pt x="4937" y="24085"/>
                  <a:pt x="4670" y="25352"/>
                  <a:pt x="4670" y="26553"/>
                </a:cubicBezTo>
                <a:lnTo>
                  <a:pt x="8940" y="26553"/>
                </a:lnTo>
                <a:lnTo>
                  <a:pt x="8940" y="434"/>
                </a:lnTo>
                <a:cubicBezTo>
                  <a:pt x="7406" y="68"/>
                  <a:pt x="5871" y="1"/>
                  <a:pt x="4437" y="5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 name="Google Shape;79;p13"/>
          <p:cNvSpPr/>
          <p:nvPr/>
        </p:nvSpPr>
        <p:spPr>
          <a:xfrm>
            <a:off x="-681475" y="-849132"/>
            <a:ext cx="2789405" cy="2016024"/>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13"/>
          <p:cNvSpPr/>
          <p:nvPr/>
        </p:nvSpPr>
        <p:spPr>
          <a:xfrm>
            <a:off x="7377925" y="3965475"/>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 name="Google Shape;81;p13"/>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2" name="Google Shape;82;p13"/>
          <p:cNvSpPr txBox="1"/>
          <p:nvPr>
            <p:ph type="title" idx="2"/>
          </p:nvPr>
        </p:nvSpPr>
        <p:spPr>
          <a:xfrm>
            <a:off x="1698000" y="1607750"/>
            <a:ext cx="2741700" cy="539400"/>
          </a:xfrm>
          <a:prstGeom prst="rect">
            <a:avLst/>
          </a:prstGeom>
        </p:spPr>
        <p:txBody>
          <a:bodyPr spcFirstLastPara="1" wrap="square" lIns="0" tIns="0" rIns="0" bIns="0" anchor="ctr"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3" name="Google Shape;83;p13"/>
          <p:cNvSpPr txBox="1"/>
          <p:nvPr>
            <p:ph type="subTitle" idx="1"/>
          </p:nvPr>
        </p:nvSpPr>
        <p:spPr>
          <a:xfrm>
            <a:off x="1698900" y="2304824"/>
            <a:ext cx="27399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4" name="Google Shape;84;p13"/>
          <p:cNvSpPr txBox="1"/>
          <p:nvPr>
            <p:ph type="title" idx="3" hasCustomPrompt="1"/>
          </p:nvPr>
        </p:nvSpPr>
        <p:spPr>
          <a:xfrm>
            <a:off x="815358" y="1647350"/>
            <a:ext cx="6789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85" name="Google Shape;85;p13"/>
          <p:cNvSpPr txBox="1"/>
          <p:nvPr>
            <p:ph type="title" idx="4"/>
          </p:nvPr>
        </p:nvSpPr>
        <p:spPr>
          <a:xfrm>
            <a:off x="1671845" y="3152150"/>
            <a:ext cx="2741700" cy="539400"/>
          </a:xfrm>
          <a:prstGeom prst="rect">
            <a:avLst/>
          </a:prstGeom>
        </p:spPr>
        <p:txBody>
          <a:bodyPr spcFirstLastPara="1" wrap="square" lIns="0" tIns="0" rIns="0" bIns="0" anchor="ctr"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6" name="Google Shape;86;p13"/>
          <p:cNvSpPr txBox="1"/>
          <p:nvPr>
            <p:ph type="subTitle" idx="5"/>
          </p:nvPr>
        </p:nvSpPr>
        <p:spPr>
          <a:xfrm>
            <a:off x="1672746" y="3848766"/>
            <a:ext cx="27399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87" name="Google Shape;87;p13"/>
          <p:cNvSpPr txBox="1"/>
          <p:nvPr>
            <p:ph type="title" idx="6" hasCustomPrompt="1"/>
          </p:nvPr>
        </p:nvSpPr>
        <p:spPr>
          <a:xfrm>
            <a:off x="813816" y="3172850"/>
            <a:ext cx="6789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88" name="Google Shape;88;p13"/>
          <p:cNvSpPr txBox="1"/>
          <p:nvPr>
            <p:ph type="title" idx="7"/>
          </p:nvPr>
        </p:nvSpPr>
        <p:spPr>
          <a:xfrm>
            <a:off x="5685076" y="1626650"/>
            <a:ext cx="2745600" cy="539400"/>
          </a:xfrm>
          <a:prstGeom prst="rect">
            <a:avLst/>
          </a:prstGeom>
        </p:spPr>
        <p:txBody>
          <a:bodyPr spcFirstLastPara="1" wrap="square" lIns="0" tIns="0" rIns="0" bIns="0" anchor="ctr" anchorCtr="0">
            <a:noAutofit/>
          </a:bodyPr>
          <a:lstStyle>
            <a:lvl1pPr marR="457200"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89" name="Google Shape;89;p13"/>
          <p:cNvSpPr txBox="1"/>
          <p:nvPr>
            <p:ph type="subTitle" idx="8"/>
          </p:nvPr>
        </p:nvSpPr>
        <p:spPr>
          <a:xfrm>
            <a:off x="5685928" y="2304288"/>
            <a:ext cx="2744100" cy="5082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90" name="Google Shape;90;p13"/>
          <p:cNvSpPr txBox="1"/>
          <p:nvPr>
            <p:ph type="title" idx="9" hasCustomPrompt="1"/>
          </p:nvPr>
        </p:nvSpPr>
        <p:spPr>
          <a:xfrm>
            <a:off x="4829393" y="1647361"/>
            <a:ext cx="6771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91" name="Google Shape;91;p13"/>
          <p:cNvSpPr txBox="1"/>
          <p:nvPr>
            <p:ph type="title" idx="13"/>
          </p:nvPr>
        </p:nvSpPr>
        <p:spPr>
          <a:xfrm>
            <a:off x="5685076" y="3152150"/>
            <a:ext cx="2745600" cy="539400"/>
          </a:xfrm>
          <a:prstGeom prst="rect">
            <a:avLst/>
          </a:prstGeom>
        </p:spPr>
        <p:txBody>
          <a:bodyPr spcFirstLastPara="1" wrap="square" lIns="0" tIns="0" rIns="0" bIns="0" anchor="ctr" anchorCtr="0">
            <a:noAutofit/>
          </a:bodyPr>
          <a:lstStyle>
            <a:lvl1pPr marR="457200"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92" name="Google Shape;92;p13"/>
          <p:cNvSpPr txBox="1"/>
          <p:nvPr>
            <p:ph type="subTitle" idx="14"/>
          </p:nvPr>
        </p:nvSpPr>
        <p:spPr>
          <a:xfrm>
            <a:off x="5685928" y="3849660"/>
            <a:ext cx="2744100" cy="508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93" name="Google Shape;93;p13"/>
          <p:cNvSpPr txBox="1"/>
          <p:nvPr>
            <p:ph type="title" idx="15" hasCustomPrompt="1"/>
          </p:nvPr>
        </p:nvSpPr>
        <p:spPr>
          <a:xfrm>
            <a:off x="4829393" y="3172856"/>
            <a:ext cx="677100" cy="699600"/>
          </a:xfrm>
          <a:prstGeom prst="rect">
            <a:avLst/>
          </a:prstGeom>
        </p:spPr>
        <p:txBody>
          <a:bodyPr spcFirstLastPara="1" wrap="square" lIns="0" tIns="0" rIns="0" bIns="0" anchor="ctr" anchorCtr="0">
            <a:noAutofit/>
          </a:bodyPr>
          <a:lstStyle>
            <a:lvl1pPr lvl="0" rtl="0">
              <a:spcBef>
                <a:spcPts val="0"/>
              </a:spcBef>
              <a:spcAft>
                <a:spcPts val="0"/>
              </a:spcAft>
              <a:buSzPts val="4000"/>
              <a:buNone/>
              <a:defRPr sz="3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p:cSld name="CUSTOM_14">
    <p:spTree>
      <p:nvGrpSpPr>
        <p:cNvPr id="94" name="Shape 94"/>
        <p:cNvGrpSpPr/>
        <p:nvPr/>
      </p:nvGrpSpPr>
      <p:grpSpPr>
        <a:xfrm>
          <a:off x="0" y="0"/>
          <a:ext cx="0" cy="0"/>
          <a:chOff x="0" y="0"/>
          <a:chExt cx="0" cy="0"/>
        </a:xfrm>
      </p:grpSpPr>
      <p:sp>
        <p:nvSpPr>
          <p:cNvPr id="95" name="Google Shape;95;p14"/>
          <p:cNvSpPr/>
          <p:nvPr/>
        </p:nvSpPr>
        <p:spPr>
          <a:xfrm rot="10800000">
            <a:off x="7126268" y="-29887"/>
            <a:ext cx="2117712" cy="1377063"/>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14"/>
          <p:cNvSpPr/>
          <p:nvPr/>
        </p:nvSpPr>
        <p:spPr>
          <a:xfrm rot="10800000">
            <a:off x="-3093192" y="2632759"/>
            <a:ext cx="4684127" cy="3017491"/>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14"/>
          <p:cNvSpPr/>
          <p:nvPr/>
        </p:nvSpPr>
        <p:spPr>
          <a:xfrm rot="10800000">
            <a:off x="-3346390" y="1967594"/>
            <a:ext cx="5871840" cy="3682656"/>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14"/>
          <p:cNvSpPr txBox="1"/>
          <p:nvPr>
            <p:ph type="title"/>
          </p:nvPr>
        </p:nvSpPr>
        <p:spPr>
          <a:xfrm>
            <a:off x="1595700" y="3157300"/>
            <a:ext cx="5952600" cy="374400"/>
          </a:xfrm>
          <a:prstGeom prst="rect">
            <a:avLst/>
          </a:prstGeom>
        </p:spPr>
        <p:txBody>
          <a:bodyPr spcFirstLastPara="1" wrap="square" lIns="0" tIns="0" rIns="0" bIns="0" anchor="t" anchorCtr="0">
            <a:noAutofit/>
          </a:bodyPr>
          <a:lstStyle>
            <a:lvl1pPr lvl="0" algn="r" rtl="0">
              <a:spcBef>
                <a:spcPts val="0"/>
              </a:spcBef>
              <a:spcAft>
                <a:spcPts val="0"/>
              </a:spcAft>
              <a:buSzPts val="2800"/>
              <a:buNone/>
              <a:defRPr sz="2100" b="1">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99" name="Google Shape;99;p14"/>
          <p:cNvSpPr txBox="1"/>
          <p:nvPr>
            <p:ph type="subTitle" idx="1"/>
          </p:nvPr>
        </p:nvSpPr>
        <p:spPr>
          <a:xfrm>
            <a:off x="1595700" y="1611800"/>
            <a:ext cx="5951400" cy="12939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800"/>
              <a:buNone/>
              <a:defRPr sz="27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ext">
  <p:cSld name="CUSTOM_2">
    <p:spTree>
      <p:nvGrpSpPr>
        <p:cNvPr id="100" name="Shape 100"/>
        <p:cNvGrpSpPr/>
        <p:nvPr/>
      </p:nvGrpSpPr>
      <p:grpSpPr>
        <a:xfrm>
          <a:off x="0" y="0"/>
          <a:ext cx="0" cy="0"/>
          <a:chOff x="0" y="0"/>
          <a:chExt cx="0" cy="0"/>
        </a:xfrm>
      </p:grpSpPr>
      <p:sp>
        <p:nvSpPr>
          <p:cNvPr id="101" name="Google Shape;101;p15"/>
          <p:cNvSpPr/>
          <p:nvPr/>
        </p:nvSpPr>
        <p:spPr>
          <a:xfrm rot="10800000" flipH="1">
            <a:off x="6726600" y="-233325"/>
            <a:ext cx="2947210" cy="1506323"/>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 name="Google Shape;102;p15"/>
          <p:cNvSpPr/>
          <p:nvPr/>
        </p:nvSpPr>
        <p:spPr>
          <a:xfrm rot="10800000" flipH="1">
            <a:off x="-798250" y="3199269"/>
            <a:ext cx="3075543" cy="2222829"/>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 name="Google Shape;103;p15"/>
          <p:cNvSpPr/>
          <p:nvPr/>
        </p:nvSpPr>
        <p:spPr>
          <a:xfrm rot="10369521" flipH="1">
            <a:off x="-177835" y="3407852"/>
            <a:ext cx="2155859" cy="1948081"/>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 name="Google Shape;104;p15"/>
          <p:cNvSpPr/>
          <p:nvPr/>
        </p:nvSpPr>
        <p:spPr>
          <a:xfrm rot="10800000" flipH="1">
            <a:off x="7318425" y="-149877"/>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15"/>
          <p:cNvSpPr txBox="1"/>
          <p:nvPr>
            <p:ph type="title"/>
          </p:nvPr>
        </p:nvSpPr>
        <p:spPr>
          <a:xfrm>
            <a:off x="2140950" y="1473238"/>
            <a:ext cx="4864500" cy="800100"/>
          </a:xfrm>
          <a:prstGeom prst="rect">
            <a:avLst/>
          </a:prstGeom>
        </p:spPr>
        <p:txBody>
          <a:bodyPr spcFirstLastPara="1" wrap="square" lIns="0" tIns="0" rIns="0" bIns="0" anchor="t" anchorCtr="0">
            <a:noAutofit/>
          </a:bodyPr>
          <a:lstStyle>
            <a:lvl1pPr lvl="0" rtl="0">
              <a:lnSpc>
                <a:spcPct val="90000"/>
              </a:lnSpc>
              <a:spcBef>
                <a:spcPts val="0"/>
              </a:spcBef>
              <a:spcAft>
                <a:spcPts val="0"/>
              </a:spcAft>
              <a:buSzPts val="5200"/>
              <a:buFont typeface="Commissioner"/>
              <a:buNone/>
              <a:defRPr sz="4500">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106" name="Google Shape;106;p15"/>
          <p:cNvSpPr txBox="1"/>
          <p:nvPr>
            <p:ph type="subTitle" idx="1"/>
          </p:nvPr>
        </p:nvSpPr>
        <p:spPr>
          <a:xfrm>
            <a:off x="2138550" y="2361274"/>
            <a:ext cx="4866900" cy="12555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hree columns">
  <p:cSld name="CUSTOM_3">
    <p:spTree>
      <p:nvGrpSpPr>
        <p:cNvPr id="107" name="Shape 107"/>
        <p:cNvGrpSpPr/>
        <p:nvPr/>
      </p:nvGrpSpPr>
      <p:grpSpPr>
        <a:xfrm>
          <a:off x="0" y="0"/>
          <a:ext cx="0" cy="0"/>
          <a:chOff x="0" y="0"/>
          <a:chExt cx="0" cy="0"/>
        </a:xfrm>
      </p:grpSpPr>
      <p:sp>
        <p:nvSpPr>
          <p:cNvPr id="108" name="Google Shape;108;p16"/>
          <p:cNvSpPr/>
          <p:nvPr/>
        </p:nvSpPr>
        <p:spPr>
          <a:xfrm>
            <a:off x="-21275" y="-60700"/>
            <a:ext cx="2635657" cy="1136802"/>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16"/>
          <p:cNvSpPr/>
          <p:nvPr/>
        </p:nvSpPr>
        <p:spPr>
          <a:xfrm rot="10800000">
            <a:off x="6034253" y="4475810"/>
            <a:ext cx="3336125" cy="833615"/>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16"/>
          <p:cNvSpPr txBox="1"/>
          <p:nvPr>
            <p:ph type="title"/>
          </p:nvPr>
        </p:nvSpPr>
        <p:spPr>
          <a:xfrm>
            <a:off x="776299"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11" name="Google Shape;111;p16"/>
          <p:cNvSpPr txBox="1"/>
          <p:nvPr>
            <p:ph type="subTitle" idx="1"/>
          </p:nvPr>
        </p:nvSpPr>
        <p:spPr>
          <a:xfrm>
            <a:off x="778249" y="3718907"/>
            <a:ext cx="23094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12" name="Google Shape;112;p16"/>
          <p:cNvSpPr txBox="1"/>
          <p:nvPr>
            <p:ph type="title" idx="2"/>
          </p:nvPr>
        </p:nvSpPr>
        <p:spPr>
          <a:xfrm>
            <a:off x="3415350"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13" name="Google Shape;113;p16"/>
          <p:cNvSpPr txBox="1"/>
          <p:nvPr>
            <p:ph type="subTitle" idx="3"/>
          </p:nvPr>
        </p:nvSpPr>
        <p:spPr>
          <a:xfrm>
            <a:off x="3415350" y="3718907"/>
            <a:ext cx="23133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14" name="Google Shape;114;p16"/>
          <p:cNvSpPr txBox="1"/>
          <p:nvPr>
            <p:ph type="title" idx="4"/>
          </p:nvPr>
        </p:nvSpPr>
        <p:spPr>
          <a:xfrm>
            <a:off x="6031851" y="3228725"/>
            <a:ext cx="23133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15" name="Google Shape;115;p16"/>
          <p:cNvSpPr txBox="1"/>
          <p:nvPr>
            <p:ph type="subTitle" idx="5"/>
          </p:nvPr>
        </p:nvSpPr>
        <p:spPr>
          <a:xfrm>
            <a:off x="6031851" y="3718907"/>
            <a:ext cx="23133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16" name="Google Shape;116;p16"/>
          <p:cNvSpPr txBox="1"/>
          <p:nvPr>
            <p:ph type="title" idx="6"/>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17" name="Google Shape;117;p16"/>
          <p:cNvSpPr/>
          <p:nvPr/>
        </p:nvSpPr>
        <p:spPr>
          <a:xfrm>
            <a:off x="7749100" y="3505025"/>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ext 1">
  <p:cSld name="CUSTOM_4">
    <p:spTree>
      <p:nvGrpSpPr>
        <p:cNvPr id="118" name="Shape 118"/>
        <p:cNvGrpSpPr/>
        <p:nvPr/>
      </p:nvGrpSpPr>
      <p:grpSpPr>
        <a:xfrm>
          <a:off x="0" y="0"/>
          <a:ext cx="0" cy="0"/>
          <a:chOff x="0" y="0"/>
          <a:chExt cx="0" cy="0"/>
        </a:xfrm>
      </p:grpSpPr>
      <p:sp>
        <p:nvSpPr>
          <p:cNvPr id="119" name="Google Shape;119;p17"/>
          <p:cNvSpPr/>
          <p:nvPr/>
        </p:nvSpPr>
        <p:spPr>
          <a:xfrm flipH="1">
            <a:off x="5818606" y="-1008971"/>
            <a:ext cx="3641723" cy="3911762"/>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17"/>
          <p:cNvSpPr/>
          <p:nvPr/>
        </p:nvSpPr>
        <p:spPr>
          <a:xfrm flipH="1">
            <a:off x="6437789" y="909179"/>
            <a:ext cx="1080149" cy="1062207"/>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17"/>
          <p:cNvSpPr/>
          <p:nvPr/>
        </p:nvSpPr>
        <p:spPr>
          <a:xfrm rot="10800000">
            <a:off x="5526361" y="3306202"/>
            <a:ext cx="3897993" cy="1992042"/>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 name="Google Shape;122;p17"/>
          <p:cNvSpPr/>
          <p:nvPr/>
        </p:nvSpPr>
        <p:spPr>
          <a:xfrm>
            <a:off x="-19325" y="-87300"/>
            <a:ext cx="3138011" cy="1353475"/>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17"/>
          <p:cNvSpPr txBox="1"/>
          <p:nvPr>
            <p:ph type="title"/>
          </p:nvPr>
        </p:nvSpPr>
        <p:spPr>
          <a:xfrm>
            <a:off x="1709188" y="1440719"/>
            <a:ext cx="3264300" cy="407100"/>
          </a:xfrm>
          <a:prstGeom prst="rect">
            <a:avLst/>
          </a:prstGeom>
        </p:spPr>
        <p:txBody>
          <a:bodyPr spcFirstLastPara="1" wrap="square" lIns="0" tIns="0" rIns="0" bIns="0" anchor="t" anchorCtr="0">
            <a:noAutofit/>
          </a:bodyPr>
          <a:lstStyle>
            <a:lvl1pPr lvl="0" algn="l" rtl="0">
              <a:lnSpc>
                <a:spcPct val="90000"/>
              </a:lnSpc>
              <a:spcBef>
                <a:spcPts val="0"/>
              </a:spcBef>
              <a:spcAft>
                <a:spcPts val="0"/>
              </a:spcAft>
              <a:buSzPts val="5200"/>
              <a:buFont typeface="Commissioner"/>
              <a:buNone/>
              <a:defRPr>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124" name="Google Shape;124;p17"/>
          <p:cNvSpPr txBox="1"/>
          <p:nvPr>
            <p:ph type="subTitle" idx="1"/>
          </p:nvPr>
        </p:nvSpPr>
        <p:spPr>
          <a:xfrm>
            <a:off x="1708738" y="1936372"/>
            <a:ext cx="3265200" cy="17664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ext 2">
  <p:cSld name="CUSTOM_4_1">
    <p:spTree>
      <p:nvGrpSpPr>
        <p:cNvPr id="125" name="Shape 125"/>
        <p:cNvGrpSpPr/>
        <p:nvPr/>
      </p:nvGrpSpPr>
      <p:grpSpPr>
        <a:xfrm>
          <a:off x="0" y="0"/>
          <a:ext cx="0" cy="0"/>
          <a:chOff x="0" y="0"/>
          <a:chExt cx="0" cy="0"/>
        </a:xfrm>
      </p:grpSpPr>
      <p:sp>
        <p:nvSpPr>
          <p:cNvPr id="126" name="Google Shape;126;p18"/>
          <p:cNvSpPr/>
          <p:nvPr/>
        </p:nvSpPr>
        <p:spPr>
          <a:xfrm>
            <a:off x="576600" y="3109350"/>
            <a:ext cx="4460258" cy="2279644"/>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 name="Google Shape;127;p18"/>
          <p:cNvSpPr/>
          <p:nvPr/>
        </p:nvSpPr>
        <p:spPr>
          <a:xfrm>
            <a:off x="3918840" y="4487355"/>
            <a:ext cx="946605" cy="720462"/>
          </a:xfrm>
          <a:custGeom>
            <a:avLst/>
            <a:gdLst/>
            <a:ahLst/>
            <a:cxnLst/>
            <a:rect l="l" t="t" r="r" b="b"/>
            <a:pathLst>
              <a:path w="18715" h="14244" extrusionOk="0">
                <a:moveTo>
                  <a:pt x="15445" y="1735"/>
                </a:moveTo>
                <a:cubicBezTo>
                  <a:pt x="14378" y="1034"/>
                  <a:pt x="13044" y="534"/>
                  <a:pt x="11442" y="334"/>
                </a:cubicBezTo>
                <a:cubicBezTo>
                  <a:pt x="9674" y="67"/>
                  <a:pt x="7840" y="0"/>
                  <a:pt x="6205" y="634"/>
                </a:cubicBezTo>
                <a:cubicBezTo>
                  <a:pt x="3970" y="1468"/>
                  <a:pt x="2369" y="3536"/>
                  <a:pt x="1535" y="5804"/>
                </a:cubicBezTo>
                <a:cubicBezTo>
                  <a:pt x="635" y="8206"/>
                  <a:pt x="1" y="11542"/>
                  <a:pt x="501" y="14244"/>
                </a:cubicBezTo>
                <a:lnTo>
                  <a:pt x="16880" y="14244"/>
                </a:lnTo>
                <a:cubicBezTo>
                  <a:pt x="17013" y="14077"/>
                  <a:pt x="17113" y="13910"/>
                  <a:pt x="17180" y="13810"/>
                </a:cubicBezTo>
                <a:cubicBezTo>
                  <a:pt x="17880" y="12543"/>
                  <a:pt x="18181" y="11142"/>
                  <a:pt x="18347" y="9707"/>
                </a:cubicBezTo>
                <a:cubicBezTo>
                  <a:pt x="18714" y="6038"/>
                  <a:pt x="17814" y="3336"/>
                  <a:pt x="15445" y="173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 name="Google Shape;128;p18"/>
          <p:cNvSpPr/>
          <p:nvPr/>
        </p:nvSpPr>
        <p:spPr>
          <a:xfrm rot="-10445712">
            <a:off x="82197" y="-539280"/>
            <a:ext cx="3641534" cy="3508483"/>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18"/>
          <p:cNvSpPr/>
          <p:nvPr/>
        </p:nvSpPr>
        <p:spPr>
          <a:xfrm>
            <a:off x="1966325" y="1334050"/>
            <a:ext cx="622125" cy="600725"/>
          </a:xfrm>
          <a:custGeom>
            <a:avLst/>
            <a:gdLst/>
            <a:ahLst/>
            <a:cxnLst/>
            <a:rect l="l" t="t" r="r" b="b"/>
            <a:pathLst>
              <a:path w="24885" h="24029" extrusionOk="0">
                <a:moveTo>
                  <a:pt x="15284" y="0"/>
                </a:moveTo>
                <a:cubicBezTo>
                  <a:pt x="14056" y="0"/>
                  <a:pt x="12888" y="355"/>
                  <a:pt x="12109" y="1291"/>
                </a:cubicBezTo>
                <a:cubicBezTo>
                  <a:pt x="10541" y="3192"/>
                  <a:pt x="11542" y="5627"/>
                  <a:pt x="11241" y="7829"/>
                </a:cubicBezTo>
                <a:cubicBezTo>
                  <a:pt x="10941" y="10164"/>
                  <a:pt x="9574" y="11498"/>
                  <a:pt x="7539" y="12699"/>
                </a:cubicBezTo>
                <a:cubicBezTo>
                  <a:pt x="5838" y="13700"/>
                  <a:pt x="4003" y="14467"/>
                  <a:pt x="2502" y="15768"/>
                </a:cubicBezTo>
                <a:cubicBezTo>
                  <a:pt x="1034" y="17035"/>
                  <a:pt x="0" y="19137"/>
                  <a:pt x="600" y="20972"/>
                </a:cubicBezTo>
                <a:cubicBezTo>
                  <a:pt x="667" y="21138"/>
                  <a:pt x="734" y="21339"/>
                  <a:pt x="834" y="21505"/>
                </a:cubicBezTo>
                <a:cubicBezTo>
                  <a:pt x="1501" y="22806"/>
                  <a:pt x="2935" y="23640"/>
                  <a:pt x="4437" y="23874"/>
                </a:cubicBezTo>
                <a:cubicBezTo>
                  <a:pt x="5020" y="23981"/>
                  <a:pt x="5656" y="24029"/>
                  <a:pt x="6315" y="24029"/>
                </a:cubicBezTo>
                <a:cubicBezTo>
                  <a:pt x="8108" y="24029"/>
                  <a:pt x="10072" y="23679"/>
                  <a:pt x="11608" y="23240"/>
                </a:cubicBezTo>
                <a:cubicBezTo>
                  <a:pt x="16045" y="21906"/>
                  <a:pt x="20014" y="18970"/>
                  <a:pt x="22449" y="15001"/>
                </a:cubicBezTo>
                <a:cubicBezTo>
                  <a:pt x="23917" y="12632"/>
                  <a:pt x="24884" y="9797"/>
                  <a:pt x="24284" y="7095"/>
                </a:cubicBezTo>
                <a:cubicBezTo>
                  <a:pt x="23584" y="3926"/>
                  <a:pt x="20882" y="1491"/>
                  <a:pt x="17879" y="457"/>
                </a:cubicBezTo>
                <a:cubicBezTo>
                  <a:pt x="17062" y="180"/>
                  <a:pt x="16157" y="0"/>
                  <a:pt x="152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 name="Google Shape;130;p18"/>
          <p:cNvSpPr txBox="1"/>
          <p:nvPr>
            <p:ph type="title"/>
          </p:nvPr>
        </p:nvSpPr>
        <p:spPr>
          <a:xfrm>
            <a:off x="4942838" y="1440719"/>
            <a:ext cx="3264300" cy="407100"/>
          </a:xfrm>
          <a:prstGeom prst="rect">
            <a:avLst/>
          </a:prstGeom>
        </p:spPr>
        <p:txBody>
          <a:bodyPr spcFirstLastPara="1" wrap="square" lIns="0" tIns="0" rIns="0" bIns="0" anchor="t" anchorCtr="0">
            <a:noAutofit/>
          </a:bodyPr>
          <a:lstStyle>
            <a:lvl1pPr lvl="0" algn="r" rtl="0">
              <a:lnSpc>
                <a:spcPct val="90000"/>
              </a:lnSpc>
              <a:spcBef>
                <a:spcPts val="0"/>
              </a:spcBef>
              <a:spcAft>
                <a:spcPts val="0"/>
              </a:spcAft>
              <a:buSzPts val="5200"/>
              <a:buFont typeface="Commissioner"/>
              <a:buNone/>
              <a:defRPr>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131" name="Google Shape;131;p18"/>
          <p:cNvSpPr txBox="1"/>
          <p:nvPr>
            <p:ph type="subTitle" idx="1"/>
          </p:nvPr>
        </p:nvSpPr>
        <p:spPr>
          <a:xfrm>
            <a:off x="4942388" y="1936372"/>
            <a:ext cx="3265200" cy="1766400"/>
          </a:xfrm>
          <a:prstGeom prst="rect">
            <a:avLst/>
          </a:prstGeom>
        </p:spPr>
        <p:txBody>
          <a:bodyPr spcFirstLastPara="1" wrap="square" lIns="0" tIns="0" rIns="0" bIns="0" anchor="t" anchorCtr="0">
            <a:noAutofit/>
          </a:bodyPr>
          <a:lstStyle>
            <a:lvl1pPr lvl="0" algn="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1">
  <p:cSld name="CUSTOM_5">
    <p:spTree>
      <p:nvGrpSpPr>
        <p:cNvPr id="132" name="Shape 132"/>
        <p:cNvGrpSpPr/>
        <p:nvPr/>
      </p:nvGrpSpPr>
      <p:grpSpPr>
        <a:xfrm>
          <a:off x="0" y="0"/>
          <a:ext cx="0" cy="0"/>
          <a:chOff x="0" y="0"/>
          <a:chExt cx="0" cy="0"/>
        </a:xfrm>
      </p:grpSpPr>
      <p:sp>
        <p:nvSpPr>
          <p:cNvPr id="133" name="Google Shape;133;p19"/>
          <p:cNvSpPr/>
          <p:nvPr/>
        </p:nvSpPr>
        <p:spPr>
          <a:xfrm>
            <a:off x="3929675" y="4535527"/>
            <a:ext cx="4002127" cy="748110"/>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 name="Google Shape;134;p19"/>
          <p:cNvSpPr/>
          <p:nvPr/>
        </p:nvSpPr>
        <p:spPr>
          <a:xfrm>
            <a:off x="-40125" y="-49167"/>
            <a:ext cx="2605145" cy="65096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19"/>
          <p:cNvSpPr/>
          <p:nvPr/>
        </p:nvSpPr>
        <p:spPr>
          <a:xfrm>
            <a:off x="7615100" y="3954513"/>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 name="Google Shape;136;p19"/>
          <p:cNvSpPr/>
          <p:nvPr/>
        </p:nvSpPr>
        <p:spPr>
          <a:xfrm rot="10800000" flipH="1">
            <a:off x="-79600" y="-109724"/>
            <a:ext cx="2755853" cy="596752"/>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19"/>
          <p:cNvSpPr txBox="1"/>
          <p:nvPr>
            <p:ph type="title"/>
          </p:nvPr>
        </p:nvSpPr>
        <p:spPr>
          <a:xfrm>
            <a:off x="905375" y="2156701"/>
            <a:ext cx="2094000" cy="411600"/>
          </a:xfrm>
          <a:prstGeom prst="rect">
            <a:avLst/>
          </a:prstGeom>
        </p:spPr>
        <p:txBody>
          <a:bodyPr spcFirstLastPara="1" wrap="square" lIns="0" tIns="0" rIns="0" bIns="0" anchor="ctr" anchorCtr="0">
            <a:noAutofit/>
          </a:bodyPr>
          <a:lstStyle>
            <a:lvl1pPr lvl="0" algn="l"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38" name="Google Shape;138;p19"/>
          <p:cNvSpPr txBox="1"/>
          <p:nvPr>
            <p:ph type="subTitle" idx="1"/>
          </p:nvPr>
        </p:nvSpPr>
        <p:spPr>
          <a:xfrm>
            <a:off x="907862" y="2737725"/>
            <a:ext cx="2093100" cy="10230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39" name="Google Shape;139;p19"/>
          <p:cNvSpPr txBox="1"/>
          <p:nvPr>
            <p:ph type="title" idx="2"/>
          </p:nvPr>
        </p:nvSpPr>
        <p:spPr>
          <a:xfrm>
            <a:off x="6144625" y="2015125"/>
            <a:ext cx="2094000" cy="411600"/>
          </a:xfrm>
          <a:prstGeom prst="rect">
            <a:avLst/>
          </a:prstGeom>
        </p:spPr>
        <p:txBody>
          <a:bodyPr spcFirstLastPara="1" wrap="square" lIns="0" tIns="0" rIns="0" bIns="0" anchor="ctr" anchorCtr="0">
            <a:noAutofit/>
          </a:bodyPr>
          <a:lstStyle>
            <a:lvl1pPr lvl="0" algn="r"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40" name="Google Shape;140;p19"/>
          <p:cNvSpPr txBox="1"/>
          <p:nvPr>
            <p:ph type="subTitle" idx="3"/>
          </p:nvPr>
        </p:nvSpPr>
        <p:spPr>
          <a:xfrm>
            <a:off x="6144637" y="2589995"/>
            <a:ext cx="2094000" cy="1024200"/>
          </a:xfrm>
          <a:prstGeom prst="rect">
            <a:avLst/>
          </a:prstGeom>
        </p:spPr>
        <p:txBody>
          <a:bodyPr spcFirstLastPara="1" wrap="square" lIns="0" tIns="0" rIns="0" bIns="0" anchor="t" anchorCtr="0">
            <a:noAutofit/>
          </a:bodyPr>
          <a:lstStyle>
            <a:lvl1pPr lvl="0" algn="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41" name="Google Shape;141;p19"/>
          <p:cNvSpPr txBox="1"/>
          <p:nvPr>
            <p:ph type="title" idx="4"/>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hree columns 1">
  <p:cSld name="CUSTOM_6">
    <p:spTree>
      <p:nvGrpSpPr>
        <p:cNvPr id="142" name="Shape 142"/>
        <p:cNvGrpSpPr/>
        <p:nvPr/>
      </p:nvGrpSpPr>
      <p:grpSpPr>
        <a:xfrm>
          <a:off x="0" y="0"/>
          <a:ext cx="0" cy="0"/>
          <a:chOff x="0" y="0"/>
          <a:chExt cx="0" cy="0"/>
        </a:xfrm>
      </p:grpSpPr>
      <p:sp>
        <p:nvSpPr>
          <p:cNvPr id="143" name="Google Shape;143;p20"/>
          <p:cNvSpPr/>
          <p:nvPr/>
        </p:nvSpPr>
        <p:spPr>
          <a:xfrm>
            <a:off x="-804300" y="4317374"/>
            <a:ext cx="2023768" cy="1315931"/>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 name="Google Shape;144;p20"/>
          <p:cNvSpPr/>
          <p:nvPr/>
        </p:nvSpPr>
        <p:spPr>
          <a:xfrm flipH="1">
            <a:off x="5818606" y="-1008971"/>
            <a:ext cx="3641723" cy="3911762"/>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 name="Google Shape;145;p20"/>
          <p:cNvSpPr/>
          <p:nvPr/>
        </p:nvSpPr>
        <p:spPr>
          <a:xfrm rot="3180931">
            <a:off x="6093995" y="-214534"/>
            <a:ext cx="3897900" cy="1991995"/>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 name="Google Shape;146;p20"/>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47" name="Google Shape;147;p20"/>
          <p:cNvSpPr txBox="1"/>
          <p:nvPr>
            <p:ph type="title" idx="2"/>
          </p:nvPr>
        </p:nvSpPr>
        <p:spPr>
          <a:xfrm>
            <a:off x="1307600" y="2661175"/>
            <a:ext cx="1883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48" name="Google Shape;148;p20"/>
          <p:cNvSpPr txBox="1"/>
          <p:nvPr>
            <p:ph type="subTitle" idx="1"/>
          </p:nvPr>
        </p:nvSpPr>
        <p:spPr>
          <a:xfrm>
            <a:off x="1305650" y="3151350"/>
            <a:ext cx="18876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49" name="Google Shape;149;p20"/>
          <p:cNvSpPr txBox="1"/>
          <p:nvPr>
            <p:ph type="title" idx="3" hasCustomPrompt="1"/>
          </p:nvPr>
        </p:nvSpPr>
        <p:spPr>
          <a:xfrm>
            <a:off x="1831550" y="1558700"/>
            <a:ext cx="835800" cy="835800"/>
          </a:xfrm>
          <a:prstGeom prst="rect">
            <a:avLst/>
          </a:prstGeom>
        </p:spPr>
        <p:txBody>
          <a:bodyPr spcFirstLastPara="1" wrap="square" lIns="0" tIns="0" rIns="0" bIns="0" anchor="ctr" anchorCtr="0">
            <a:noAutofit/>
          </a:bodyPr>
          <a:lstStyle>
            <a:lvl1pPr lvl="0" algn="ctr" rtl="0">
              <a:spcBef>
                <a:spcPts val="0"/>
              </a:spcBef>
              <a:spcAft>
                <a:spcPts val="0"/>
              </a:spcAft>
              <a:buSzPts val="4000"/>
              <a:buNone/>
              <a:defRPr sz="4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50" name="Google Shape;150;p20"/>
          <p:cNvSpPr txBox="1"/>
          <p:nvPr>
            <p:ph type="title" idx="4"/>
          </p:nvPr>
        </p:nvSpPr>
        <p:spPr>
          <a:xfrm>
            <a:off x="3630150" y="2661175"/>
            <a:ext cx="1883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51" name="Google Shape;151;p20"/>
          <p:cNvSpPr txBox="1"/>
          <p:nvPr>
            <p:ph type="subTitle" idx="5"/>
          </p:nvPr>
        </p:nvSpPr>
        <p:spPr>
          <a:xfrm>
            <a:off x="3628200" y="3151350"/>
            <a:ext cx="18876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52" name="Google Shape;152;p20"/>
          <p:cNvSpPr txBox="1"/>
          <p:nvPr>
            <p:ph type="title" idx="6" hasCustomPrompt="1"/>
          </p:nvPr>
        </p:nvSpPr>
        <p:spPr>
          <a:xfrm>
            <a:off x="4154100" y="1571491"/>
            <a:ext cx="835800" cy="835800"/>
          </a:xfrm>
          <a:prstGeom prst="rect">
            <a:avLst/>
          </a:prstGeom>
        </p:spPr>
        <p:txBody>
          <a:bodyPr spcFirstLastPara="1" wrap="square" lIns="0" tIns="0" rIns="0" bIns="0" anchor="ctr" anchorCtr="0">
            <a:noAutofit/>
          </a:bodyPr>
          <a:lstStyle>
            <a:lvl1pPr lvl="0" algn="ctr" rtl="0">
              <a:spcBef>
                <a:spcPts val="0"/>
              </a:spcBef>
              <a:spcAft>
                <a:spcPts val="0"/>
              </a:spcAft>
              <a:buSzPts val="4000"/>
              <a:buNone/>
              <a:defRPr sz="4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53" name="Google Shape;153;p20"/>
          <p:cNvSpPr txBox="1"/>
          <p:nvPr>
            <p:ph type="title" idx="7"/>
          </p:nvPr>
        </p:nvSpPr>
        <p:spPr>
          <a:xfrm>
            <a:off x="5952700" y="2661175"/>
            <a:ext cx="1883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54" name="Google Shape;154;p20"/>
          <p:cNvSpPr txBox="1"/>
          <p:nvPr>
            <p:ph type="subTitle" idx="8"/>
          </p:nvPr>
        </p:nvSpPr>
        <p:spPr>
          <a:xfrm>
            <a:off x="5950750" y="3151350"/>
            <a:ext cx="1887600" cy="795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55" name="Google Shape;155;p20"/>
          <p:cNvSpPr txBox="1"/>
          <p:nvPr>
            <p:ph type="title" idx="9" hasCustomPrompt="1"/>
          </p:nvPr>
        </p:nvSpPr>
        <p:spPr>
          <a:xfrm>
            <a:off x="6476650" y="1558700"/>
            <a:ext cx="835800" cy="835800"/>
          </a:xfrm>
          <a:prstGeom prst="rect">
            <a:avLst/>
          </a:prstGeom>
        </p:spPr>
        <p:txBody>
          <a:bodyPr spcFirstLastPara="1" wrap="square" lIns="0" tIns="0" rIns="0" bIns="0" anchor="ctr" anchorCtr="0">
            <a:noAutofit/>
          </a:bodyPr>
          <a:lstStyle>
            <a:lvl1pPr lvl="0" algn="ctr" rtl="0">
              <a:spcBef>
                <a:spcPts val="0"/>
              </a:spcBef>
              <a:spcAft>
                <a:spcPts val="0"/>
              </a:spcAft>
              <a:buSzPts val="4000"/>
              <a:buNone/>
              <a:defRPr sz="40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9" name="Shape 19"/>
        <p:cNvGrpSpPr/>
        <p:nvPr/>
      </p:nvGrpSpPr>
      <p:grpSpPr>
        <a:xfrm>
          <a:off x="0" y="0"/>
          <a:ext cx="0" cy="0"/>
          <a:chOff x="0" y="0"/>
          <a:chExt cx="0" cy="0"/>
        </a:xfrm>
      </p:grpSpPr>
      <p:sp>
        <p:nvSpPr>
          <p:cNvPr id="20" name="Google Shape;20;p3"/>
          <p:cNvSpPr/>
          <p:nvPr/>
        </p:nvSpPr>
        <p:spPr>
          <a:xfrm flipH="1">
            <a:off x="-2339200" y="-202835"/>
            <a:ext cx="3678948" cy="2369960"/>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 name="Google Shape;21;p3"/>
          <p:cNvSpPr/>
          <p:nvPr/>
        </p:nvSpPr>
        <p:spPr>
          <a:xfrm>
            <a:off x="7277150" y="2601950"/>
            <a:ext cx="2933467" cy="2884739"/>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3"/>
          <p:cNvSpPr/>
          <p:nvPr/>
        </p:nvSpPr>
        <p:spPr>
          <a:xfrm>
            <a:off x="7158125" y="-793875"/>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23;p3"/>
          <p:cNvSpPr txBox="1"/>
          <p:nvPr>
            <p:ph type="title"/>
          </p:nvPr>
        </p:nvSpPr>
        <p:spPr>
          <a:xfrm>
            <a:off x="1020206" y="1932275"/>
            <a:ext cx="5107800" cy="1312800"/>
          </a:xfrm>
          <a:prstGeom prst="rect">
            <a:avLst/>
          </a:prstGeom>
        </p:spPr>
        <p:txBody>
          <a:bodyPr spcFirstLastPara="1" wrap="square" lIns="0" tIns="0" rIns="0" bIns="0" anchor="ctr" anchorCtr="0">
            <a:noAutofit/>
          </a:bodyPr>
          <a:lstStyle>
            <a:lvl1pPr lvl="0">
              <a:lnSpc>
                <a:spcPct val="80000"/>
              </a:lnSpc>
              <a:spcBef>
                <a:spcPts val="0"/>
              </a:spcBef>
              <a:spcAft>
                <a:spcPts val="0"/>
              </a:spcAft>
              <a:buSzPts val="3600"/>
              <a:buNone/>
              <a:defRPr sz="4600" b="1">
                <a:solidFill>
                  <a:schemeClr val="lt2"/>
                </a:solidFill>
                <a:latin typeface="Syne"/>
                <a:ea typeface="Syne"/>
                <a:cs typeface="Syne"/>
                <a:sym typeface="Syne"/>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24" name="Google Shape;24;p3"/>
          <p:cNvSpPr txBox="1"/>
          <p:nvPr>
            <p:ph type="subTitle" idx="1"/>
          </p:nvPr>
        </p:nvSpPr>
        <p:spPr>
          <a:xfrm>
            <a:off x="1018406" y="3408100"/>
            <a:ext cx="5111400" cy="2949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5" name="Google Shape;25;p3"/>
          <p:cNvSpPr txBox="1"/>
          <p:nvPr>
            <p:ph type="title" idx="2" hasCustomPrompt="1"/>
          </p:nvPr>
        </p:nvSpPr>
        <p:spPr>
          <a:xfrm>
            <a:off x="6004594" y="1530150"/>
            <a:ext cx="2121000" cy="1963500"/>
          </a:xfrm>
          <a:prstGeom prst="rect">
            <a:avLst/>
          </a:prstGeom>
        </p:spPr>
        <p:txBody>
          <a:bodyPr spcFirstLastPara="1" wrap="square" lIns="0" tIns="0" rIns="0" bIns="0" anchor="b" anchorCtr="0">
            <a:noAutofit/>
          </a:bodyPr>
          <a:lstStyle>
            <a:lvl1pPr lvl="0" algn="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ext 3">
  <p:cSld name="CUSTOM_7">
    <p:spTree>
      <p:nvGrpSpPr>
        <p:cNvPr id="156" name="Shape 156"/>
        <p:cNvGrpSpPr/>
        <p:nvPr/>
      </p:nvGrpSpPr>
      <p:grpSpPr>
        <a:xfrm>
          <a:off x="0" y="0"/>
          <a:ext cx="0" cy="0"/>
          <a:chOff x="0" y="0"/>
          <a:chExt cx="0" cy="0"/>
        </a:xfrm>
      </p:grpSpPr>
      <p:sp>
        <p:nvSpPr>
          <p:cNvPr id="157" name="Google Shape;157;p21"/>
          <p:cNvSpPr/>
          <p:nvPr/>
        </p:nvSpPr>
        <p:spPr>
          <a:xfrm rot="10800000" flipH="1">
            <a:off x="7837877" y="2932289"/>
            <a:ext cx="3678948" cy="2369960"/>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21"/>
          <p:cNvSpPr/>
          <p:nvPr/>
        </p:nvSpPr>
        <p:spPr>
          <a:xfrm rot="10800000">
            <a:off x="-1316617" y="-1310600"/>
            <a:ext cx="2933467" cy="2884739"/>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 name="Google Shape;159;p21"/>
          <p:cNvSpPr/>
          <p:nvPr/>
        </p:nvSpPr>
        <p:spPr>
          <a:xfrm rot="10800000">
            <a:off x="-1339675" y="4064989"/>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 name="Google Shape;160;p21"/>
          <p:cNvSpPr txBox="1"/>
          <p:nvPr>
            <p:ph type="title"/>
          </p:nvPr>
        </p:nvSpPr>
        <p:spPr>
          <a:xfrm>
            <a:off x="1204188" y="1756923"/>
            <a:ext cx="3264300" cy="407100"/>
          </a:xfrm>
          <a:prstGeom prst="rect">
            <a:avLst/>
          </a:prstGeom>
        </p:spPr>
        <p:txBody>
          <a:bodyPr spcFirstLastPara="1" wrap="square" lIns="0" tIns="0" rIns="0" bIns="0" anchor="t" anchorCtr="0">
            <a:noAutofit/>
          </a:bodyPr>
          <a:lstStyle>
            <a:lvl1pPr lvl="0" rtl="0">
              <a:lnSpc>
                <a:spcPct val="90000"/>
              </a:lnSpc>
              <a:spcBef>
                <a:spcPts val="0"/>
              </a:spcBef>
              <a:spcAft>
                <a:spcPts val="0"/>
              </a:spcAft>
              <a:buSzPts val="5200"/>
              <a:buFont typeface="Commissioner"/>
              <a:buNone/>
              <a:defRPr>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161" name="Google Shape;161;p21"/>
          <p:cNvSpPr txBox="1"/>
          <p:nvPr>
            <p:ph type="subTitle" idx="1"/>
          </p:nvPr>
        </p:nvSpPr>
        <p:spPr>
          <a:xfrm>
            <a:off x="1203750" y="2252577"/>
            <a:ext cx="3265200" cy="1134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21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only 1">
  <p:cSld name="CUSTOM_8">
    <p:spTree>
      <p:nvGrpSpPr>
        <p:cNvPr id="162" name="Shape 162"/>
        <p:cNvGrpSpPr/>
        <p:nvPr/>
      </p:nvGrpSpPr>
      <p:grpSpPr>
        <a:xfrm>
          <a:off x="0" y="0"/>
          <a:ext cx="0" cy="0"/>
          <a:chOff x="0" y="0"/>
          <a:chExt cx="0" cy="0"/>
        </a:xfrm>
      </p:grpSpPr>
      <p:sp>
        <p:nvSpPr>
          <p:cNvPr id="163" name="Google Shape;163;p22"/>
          <p:cNvSpPr/>
          <p:nvPr/>
        </p:nvSpPr>
        <p:spPr>
          <a:xfrm>
            <a:off x="-112000" y="-808350"/>
            <a:ext cx="2045324" cy="2196988"/>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 name="Google Shape;164;p22"/>
          <p:cNvSpPr/>
          <p:nvPr/>
        </p:nvSpPr>
        <p:spPr>
          <a:xfrm>
            <a:off x="6107775" y="-141775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 name="Google Shape;165;p22"/>
          <p:cNvSpPr/>
          <p:nvPr/>
        </p:nvSpPr>
        <p:spPr>
          <a:xfrm>
            <a:off x="-138925" y="4678900"/>
            <a:ext cx="2249125" cy="487025"/>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22"/>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67" name="Google Shape;167;p22"/>
          <p:cNvSpPr/>
          <p:nvPr/>
        </p:nvSpPr>
        <p:spPr>
          <a:xfrm rot="10800000">
            <a:off x="6981453" y="4599035"/>
            <a:ext cx="3336125" cy="833615"/>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only 2">
  <p:cSld name="CUSTOM_8_1">
    <p:spTree>
      <p:nvGrpSpPr>
        <p:cNvPr id="168" name="Shape 168"/>
        <p:cNvGrpSpPr/>
        <p:nvPr/>
      </p:nvGrpSpPr>
      <p:grpSpPr>
        <a:xfrm>
          <a:off x="0" y="0"/>
          <a:ext cx="0" cy="0"/>
          <a:chOff x="0" y="0"/>
          <a:chExt cx="0" cy="0"/>
        </a:xfrm>
      </p:grpSpPr>
      <p:sp>
        <p:nvSpPr>
          <p:cNvPr id="169" name="Google Shape;169;p23"/>
          <p:cNvSpPr/>
          <p:nvPr/>
        </p:nvSpPr>
        <p:spPr>
          <a:xfrm flipH="1">
            <a:off x="8110630" y="-463650"/>
            <a:ext cx="2045324" cy="2196988"/>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23"/>
          <p:cNvSpPr/>
          <p:nvPr/>
        </p:nvSpPr>
        <p:spPr>
          <a:xfrm flipH="1">
            <a:off x="-2205846" y="-37975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 name="Google Shape;171;p23"/>
          <p:cNvSpPr/>
          <p:nvPr/>
        </p:nvSpPr>
        <p:spPr>
          <a:xfrm flipH="1">
            <a:off x="6875929" y="4837375"/>
            <a:ext cx="2249125" cy="487025"/>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 name="Google Shape;172;p23"/>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73" name="Google Shape;173;p23"/>
          <p:cNvSpPr/>
          <p:nvPr/>
        </p:nvSpPr>
        <p:spPr>
          <a:xfrm rot="10800000" flipH="1">
            <a:off x="-1878175" y="4448485"/>
            <a:ext cx="3336125" cy="833615"/>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three columns 2">
  <p:cSld name="CUSTOM_9">
    <p:spTree>
      <p:nvGrpSpPr>
        <p:cNvPr id="174" name="Shape 174"/>
        <p:cNvGrpSpPr/>
        <p:nvPr/>
      </p:nvGrpSpPr>
      <p:grpSpPr>
        <a:xfrm>
          <a:off x="0" y="0"/>
          <a:ext cx="0" cy="0"/>
          <a:chOff x="0" y="0"/>
          <a:chExt cx="0" cy="0"/>
        </a:xfrm>
      </p:grpSpPr>
      <p:sp>
        <p:nvSpPr>
          <p:cNvPr id="175" name="Google Shape;175;p24"/>
          <p:cNvSpPr/>
          <p:nvPr/>
        </p:nvSpPr>
        <p:spPr>
          <a:xfrm>
            <a:off x="-66075" y="-105750"/>
            <a:ext cx="2992011" cy="1290503"/>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 name="Google Shape;176;p24"/>
          <p:cNvSpPr/>
          <p:nvPr/>
        </p:nvSpPr>
        <p:spPr>
          <a:xfrm>
            <a:off x="-828325" y="-294825"/>
            <a:ext cx="1730425" cy="1563650"/>
          </a:xfrm>
          <a:custGeom>
            <a:avLst/>
            <a:gdLst/>
            <a:ahLst/>
            <a:cxnLst/>
            <a:rect l="l" t="t" r="r" b="b"/>
            <a:pathLst>
              <a:path w="69217" h="62546" extrusionOk="0">
                <a:moveTo>
                  <a:pt x="68549" y="368"/>
                </a:moveTo>
                <a:cubicBezTo>
                  <a:pt x="68015" y="5004"/>
                  <a:pt x="65680" y="9007"/>
                  <a:pt x="62211" y="12043"/>
                </a:cubicBezTo>
                <a:cubicBezTo>
                  <a:pt x="58542" y="15312"/>
                  <a:pt x="54005" y="16446"/>
                  <a:pt x="49202" y="16313"/>
                </a:cubicBezTo>
                <a:cubicBezTo>
                  <a:pt x="44932" y="16179"/>
                  <a:pt x="41163" y="16413"/>
                  <a:pt x="38327" y="19948"/>
                </a:cubicBezTo>
                <a:cubicBezTo>
                  <a:pt x="35592" y="23284"/>
                  <a:pt x="35559" y="27821"/>
                  <a:pt x="35259" y="31857"/>
                </a:cubicBezTo>
                <a:cubicBezTo>
                  <a:pt x="34825" y="37328"/>
                  <a:pt x="32824" y="41564"/>
                  <a:pt x="27553" y="43766"/>
                </a:cubicBezTo>
                <a:cubicBezTo>
                  <a:pt x="23550" y="45433"/>
                  <a:pt x="19080" y="45433"/>
                  <a:pt x="14844" y="45667"/>
                </a:cubicBezTo>
                <a:cubicBezTo>
                  <a:pt x="11141" y="45867"/>
                  <a:pt x="7305" y="46501"/>
                  <a:pt x="4470" y="49136"/>
                </a:cubicBezTo>
                <a:cubicBezTo>
                  <a:pt x="1201" y="52172"/>
                  <a:pt x="467" y="57942"/>
                  <a:pt x="33" y="62145"/>
                </a:cubicBezTo>
                <a:cubicBezTo>
                  <a:pt x="0" y="62546"/>
                  <a:pt x="634" y="62546"/>
                  <a:pt x="667" y="62145"/>
                </a:cubicBezTo>
                <a:cubicBezTo>
                  <a:pt x="1234" y="56541"/>
                  <a:pt x="2469" y="49803"/>
                  <a:pt x="8239" y="47468"/>
                </a:cubicBezTo>
                <a:cubicBezTo>
                  <a:pt x="12342" y="45800"/>
                  <a:pt x="17079" y="46367"/>
                  <a:pt x="21382" y="45867"/>
                </a:cubicBezTo>
                <a:cubicBezTo>
                  <a:pt x="24751" y="45500"/>
                  <a:pt x="28520" y="44633"/>
                  <a:pt x="31222" y="42398"/>
                </a:cubicBezTo>
                <a:cubicBezTo>
                  <a:pt x="34525" y="39696"/>
                  <a:pt x="35492" y="35993"/>
                  <a:pt x="35859" y="31857"/>
                </a:cubicBezTo>
                <a:cubicBezTo>
                  <a:pt x="36326" y="26720"/>
                  <a:pt x="36493" y="21016"/>
                  <a:pt x="41396" y="17980"/>
                </a:cubicBezTo>
                <a:cubicBezTo>
                  <a:pt x="43698" y="16613"/>
                  <a:pt x="46667" y="16813"/>
                  <a:pt x="49202" y="16880"/>
                </a:cubicBezTo>
                <a:cubicBezTo>
                  <a:pt x="51337" y="16946"/>
                  <a:pt x="53372" y="16846"/>
                  <a:pt x="55440" y="16313"/>
                </a:cubicBezTo>
                <a:cubicBezTo>
                  <a:pt x="62745" y="14478"/>
                  <a:pt x="68349" y="7706"/>
                  <a:pt x="69183" y="334"/>
                </a:cubicBezTo>
                <a:cubicBezTo>
                  <a:pt x="69216" y="1"/>
                  <a:pt x="68582" y="1"/>
                  <a:pt x="68549" y="368"/>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 name="Google Shape;177;p24"/>
          <p:cNvSpPr/>
          <p:nvPr/>
        </p:nvSpPr>
        <p:spPr>
          <a:xfrm>
            <a:off x="-478150" y="4396125"/>
            <a:ext cx="1569328" cy="802086"/>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24"/>
          <p:cNvSpPr/>
          <p:nvPr/>
        </p:nvSpPr>
        <p:spPr>
          <a:xfrm rot="8999926">
            <a:off x="7710879" y="3997770"/>
            <a:ext cx="2034125" cy="1470151"/>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24"/>
          <p:cNvSpPr/>
          <p:nvPr/>
        </p:nvSpPr>
        <p:spPr>
          <a:xfrm rot="10800000">
            <a:off x="8047508" y="-25560"/>
            <a:ext cx="1178967" cy="766635"/>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 name="Google Shape;180;p24"/>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1" name="Google Shape;181;p24"/>
          <p:cNvSpPr txBox="1"/>
          <p:nvPr>
            <p:ph type="title" idx="2"/>
          </p:nvPr>
        </p:nvSpPr>
        <p:spPr>
          <a:xfrm>
            <a:off x="960788" y="2661175"/>
            <a:ext cx="2267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2" name="Google Shape;182;p24"/>
          <p:cNvSpPr txBox="1"/>
          <p:nvPr>
            <p:ph type="subTitle" idx="1"/>
          </p:nvPr>
        </p:nvSpPr>
        <p:spPr>
          <a:xfrm>
            <a:off x="961388" y="3151350"/>
            <a:ext cx="2266500" cy="7773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83" name="Google Shape;183;p24"/>
          <p:cNvSpPr txBox="1"/>
          <p:nvPr>
            <p:ph type="title" idx="3"/>
          </p:nvPr>
        </p:nvSpPr>
        <p:spPr>
          <a:xfrm>
            <a:off x="3438150" y="2661175"/>
            <a:ext cx="2267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4" name="Google Shape;184;p24"/>
          <p:cNvSpPr txBox="1"/>
          <p:nvPr>
            <p:ph type="subTitle" idx="4"/>
          </p:nvPr>
        </p:nvSpPr>
        <p:spPr>
          <a:xfrm>
            <a:off x="3438150" y="1605575"/>
            <a:ext cx="2267700" cy="777300"/>
          </a:xfrm>
          <a:prstGeom prst="rect">
            <a:avLst/>
          </a:prstGeom>
        </p:spPr>
        <p:txBody>
          <a:bodyPr spcFirstLastPara="1" wrap="square" lIns="0" tIns="0" rIns="0" bIns="0" anchor="t" anchorCtr="0">
            <a:noAutofit/>
          </a:bodyPr>
          <a:lstStyle>
            <a:lvl1pPr marR="91440"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85" name="Google Shape;185;p24"/>
          <p:cNvSpPr txBox="1"/>
          <p:nvPr>
            <p:ph type="title" idx="5"/>
          </p:nvPr>
        </p:nvSpPr>
        <p:spPr>
          <a:xfrm>
            <a:off x="5866850" y="2661175"/>
            <a:ext cx="22677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6" name="Google Shape;186;p24"/>
          <p:cNvSpPr txBox="1"/>
          <p:nvPr>
            <p:ph type="subTitle" idx="6"/>
          </p:nvPr>
        </p:nvSpPr>
        <p:spPr>
          <a:xfrm>
            <a:off x="5864900" y="3151350"/>
            <a:ext cx="2267700" cy="775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two columns 2">
  <p:cSld name="CUSTOM_10">
    <p:spTree>
      <p:nvGrpSpPr>
        <p:cNvPr id="187" name="Shape 187"/>
        <p:cNvGrpSpPr/>
        <p:nvPr/>
      </p:nvGrpSpPr>
      <p:grpSpPr>
        <a:xfrm>
          <a:off x="0" y="0"/>
          <a:ext cx="0" cy="0"/>
          <a:chOff x="0" y="0"/>
          <a:chExt cx="0" cy="0"/>
        </a:xfrm>
      </p:grpSpPr>
      <p:sp>
        <p:nvSpPr>
          <p:cNvPr id="188" name="Google Shape;188;p25"/>
          <p:cNvSpPr/>
          <p:nvPr/>
        </p:nvSpPr>
        <p:spPr>
          <a:xfrm>
            <a:off x="-36275" y="-110175"/>
            <a:ext cx="3335727" cy="1438753"/>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 name="Google Shape;189;p25"/>
          <p:cNvSpPr/>
          <p:nvPr/>
        </p:nvSpPr>
        <p:spPr>
          <a:xfrm rot="10800000">
            <a:off x="5840450" y="3807400"/>
            <a:ext cx="3335727" cy="1438753"/>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 name="Google Shape;190;p25"/>
          <p:cNvSpPr/>
          <p:nvPr/>
        </p:nvSpPr>
        <p:spPr>
          <a:xfrm>
            <a:off x="6993300" y="4737250"/>
            <a:ext cx="2249125" cy="487025"/>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 name="Google Shape;191;p25"/>
          <p:cNvSpPr/>
          <p:nvPr/>
        </p:nvSpPr>
        <p:spPr>
          <a:xfrm rot="10800000">
            <a:off x="-194050" y="-110175"/>
            <a:ext cx="2249125" cy="487025"/>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 name="Google Shape;192;p25"/>
          <p:cNvSpPr txBox="1"/>
          <p:nvPr>
            <p:ph type="title"/>
          </p:nvPr>
        </p:nvSpPr>
        <p:spPr>
          <a:xfrm>
            <a:off x="1244419" y="3203938"/>
            <a:ext cx="29901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93" name="Google Shape;193;p25"/>
          <p:cNvSpPr txBox="1"/>
          <p:nvPr>
            <p:ph type="subTitle" idx="1"/>
          </p:nvPr>
        </p:nvSpPr>
        <p:spPr>
          <a:xfrm>
            <a:off x="1242319" y="1948625"/>
            <a:ext cx="2994300" cy="10557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94" name="Google Shape;194;p25"/>
          <p:cNvSpPr txBox="1"/>
          <p:nvPr>
            <p:ph type="title" idx="2"/>
          </p:nvPr>
        </p:nvSpPr>
        <p:spPr>
          <a:xfrm>
            <a:off x="4911581" y="3203938"/>
            <a:ext cx="29901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95" name="Google Shape;195;p25"/>
          <p:cNvSpPr txBox="1"/>
          <p:nvPr>
            <p:ph type="subTitle" idx="3"/>
          </p:nvPr>
        </p:nvSpPr>
        <p:spPr>
          <a:xfrm>
            <a:off x="4911581" y="1947672"/>
            <a:ext cx="2990100" cy="10515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196" name="Google Shape;196;p25"/>
          <p:cNvSpPr txBox="1"/>
          <p:nvPr>
            <p:ph type="title" idx="4"/>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itle and two columns 3">
  <p:cSld name="CUSTOM_11">
    <p:spTree>
      <p:nvGrpSpPr>
        <p:cNvPr id="197" name="Shape 197"/>
        <p:cNvGrpSpPr/>
        <p:nvPr/>
      </p:nvGrpSpPr>
      <p:grpSpPr>
        <a:xfrm>
          <a:off x="0" y="0"/>
          <a:ext cx="0" cy="0"/>
          <a:chOff x="0" y="0"/>
          <a:chExt cx="0" cy="0"/>
        </a:xfrm>
      </p:grpSpPr>
      <p:sp>
        <p:nvSpPr>
          <p:cNvPr id="198" name="Google Shape;198;p26"/>
          <p:cNvSpPr/>
          <p:nvPr/>
        </p:nvSpPr>
        <p:spPr>
          <a:xfrm>
            <a:off x="7050425" y="-69625"/>
            <a:ext cx="2453450" cy="1580500"/>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26"/>
          <p:cNvSpPr/>
          <p:nvPr/>
        </p:nvSpPr>
        <p:spPr>
          <a:xfrm>
            <a:off x="6565175" y="-52280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26"/>
          <p:cNvSpPr/>
          <p:nvPr/>
        </p:nvSpPr>
        <p:spPr>
          <a:xfrm rot="10715375">
            <a:off x="82814" y="-123614"/>
            <a:ext cx="2550299" cy="1036695"/>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26"/>
          <p:cNvSpPr/>
          <p:nvPr/>
        </p:nvSpPr>
        <p:spPr>
          <a:xfrm>
            <a:off x="8035125" y="4066175"/>
            <a:ext cx="1744004" cy="1327363"/>
          </a:xfrm>
          <a:custGeom>
            <a:avLst/>
            <a:gdLst/>
            <a:ahLst/>
            <a:cxnLst/>
            <a:rect l="l" t="t" r="r" b="b"/>
            <a:pathLst>
              <a:path w="18715" h="14244" extrusionOk="0">
                <a:moveTo>
                  <a:pt x="15445" y="1735"/>
                </a:moveTo>
                <a:cubicBezTo>
                  <a:pt x="14378" y="1034"/>
                  <a:pt x="13044" y="534"/>
                  <a:pt x="11442" y="334"/>
                </a:cubicBezTo>
                <a:cubicBezTo>
                  <a:pt x="9674" y="67"/>
                  <a:pt x="7840" y="0"/>
                  <a:pt x="6205" y="634"/>
                </a:cubicBezTo>
                <a:cubicBezTo>
                  <a:pt x="3970" y="1468"/>
                  <a:pt x="2369" y="3536"/>
                  <a:pt x="1535" y="5804"/>
                </a:cubicBezTo>
                <a:cubicBezTo>
                  <a:pt x="635" y="8206"/>
                  <a:pt x="1" y="11542"/>
                  <a:pt x="501" y="14244"/>
                </a:cubicBezTo>
                <a:lnTo>
                  <a:pt x="16880" y="14244"/>
                </a:lnTo>
                <a:cubicBezTo>
                  <a:pt x="17013" y="14077"/>
                  <a:pt x="17113" y="13910"/>
                  <a:pt x="17180" y="13810"/>
                </a:cubicBezTo>
                <a:cubicBezTo>
                  <a:pt x="17880" y="12543"/>
                  <a:pt x="18181" y="11142"/>
                  <a:pt x="18347" y="9707"/>
                </a:cubicBezTo>
                <a:cubicBezTo>
                  <a:pt x="18714" y="6038"/>
                  <a:pt x="17814" y="3336"/>
                  <a:pt x="15445" y="1735"/>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26"/>
          <p:cNvSpPr/>
          <p:nvPr/>
        </p:nvSpPr>
        <p:spPr>
          <a:xfrm rot="7605318">
            <a:off x="-713630" y="3173473"/>
            <a:ext cx="1917229" cy="1847179"/>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26"/>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04" name="Google Shape;204;p26"/>
          <p:cNvSpPr txBox="1"/>
          <p:nvPr>
            <p:ph type="subTitle" idx="1"/>
          </p:nvPr>
        </p:nvSpPr>
        <p:spPr>
          <a:xfrm>
            <a:off x="1426900" y="3058175"/>
            <a:ext cx="2031000" cy="1008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05" name="Google Shape;205;p26"/>
          <p:cNvSpPr txBox="1"/>
          <p:nvPr>
            <p:ph type="title" idx="2" hasCustomPrompt="1"/>
          </p:nvPr>
        </p:nvSpPr>
        <p:spPr>
          <a:xfrm>
            <a:off x="1427350" y="2622575"/>
            <a:ext cx="2030100" cy="317100"/>
          </a:xfrm>
          <a:prstGeom prst="rect">
            <a:avLst/>
          </a:prstGeom>
        </p:spPr>
        <p:txBody>
          <a:bodyPr spcFirstLastPara="1" wrap="square" lIns="0" tIns="0" rIns="0" bIns="0" anchor="ctr" anchorCtr="0">
            <a:noAutofit/>
          </a:bodyPr>
          <a:lstStyle>
            <a:lvl1pPr marL="0" marR="0" lvl="0" indent="0" algn="ctr" rtl="0">
              <a:lnSpc>
                <a:spcPct val="80000"/>
              </a:lnSpc>
              <a:spcBef>
                <a:spcPts val="0"/>
              </a:spcBef>
              <a:spcAft>
                <a:spcPts val="0"/>
              </a:spcAft>
              <a:buSzPts val="2800"/>
              <a:buNone/>
              <a:defRPr sz="2000" b="1">
                <a:solidFill>
                  <a:schemeClr val="lt1"/>
                </a:solidFill>
                <a:latin typeface="Syne"/>
                <a:ea typeface="Syne"/>
                <a:cs typeface="Syne"/>
                <a:sym typeface="Syne"/>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206" name="Google Shape;206;p26"/>
          <p:cNvSpPr txBox="1"/>
          <p:nvPr>
            <p:ph type="subTitle" idx="3"/>
          </p:nvPr>
        </p:nvSpPr>
        <p:spPr>
          <a:xfrm>
            <a:off x="5686100" y="3058175"/>
            <a:ext cx="2031000" cy="1008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07" name="Google Shape;207;p26"/>
          <p:cNvSpPr txBox="1"/>
          <p:nvPr>
            <p:ph type="title" idx="4" hasCustomPrompt="1"/>
          </p:nvPr>
        </p:nvSpPr>
        <p:spPr>
          <a:xfrm>
            <a:off x="5686550" y="2622575"/>
            <a:ext cx="2030100" cy="317100"/>
          </a:xfrm>
          <a:prstGeom prst="rect">
            <a:avLst/>
          </a:prstGeom>
        </p:spPr>
        <p:txBody>
          <a:bodyPr spcFirstLastPara="1" wrap="square" lIns="0" tIns="0" rIns="0" bIns="0" anchor="ctr" anchorCtr="0">
            <a:noAutofit/>
          </a:bodyPr>
          <a:lstStyle>
            <a:lvl1pPr marL="0" marR="0" lvl="0" indent="0" algn="ctr"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four columns">
  <p:cSld name="CUSTOM_12">
    <p:spTree>
      <p:nvGrpSpPr>
        <p:cNvPr id="208" name="Shape 208"/>
        <p:cNvGrpSpPr/>
        <p:nvPr/>
      </p:nvGrpSpPr>
      <p:grpSpPr>
        <a:xfrm>
          <a:off x="0" y="0"/>
          <a:ext cx="0" cy="0"/>
          <a:chOff x="0" y="0"/>
          <a:chExt cx="0" cy="0"/>
        </a:xfrm>
      </p:grpSpPr>
      <p:sp>
        <p:nvSpPr>
          <p:cNvPr id="209" name="Google Shape;209;p27"/>
          <p:cNvSpPr/>
          <p:nvPr/>
        </p:nvSpPr>
        <p:spPr>
          <a:xfrm>
            <a:off x="680325" y="-66800"/>
            <a:ext cx="725515" cy="673834"/>
          </a:xfrm>
          <a:custGeom>
            <a:avLst/>
            <a:gdLst/>
            <a:ahLst/>
            <a:cxnLst/>
            <a:rect l="l" t="t" r="r" b="b"/>
            <a:pathLst>
              <a:path w="16846" h="15646" extrusionOk="0">
                <a:moveTo>
                  <a:pt x="9207" y="14544"/>
                </a:moveTo>
                <a:cubicBezTo>
                  <a:pt x="11876" y="15645"/>
                  <a:pt x="14377" y="15145"/>
                  <a:pt x="16846" y="14211"/>
                </a:cubicBezTo>
                <a:cubicBezTo>
                  <a:pt x="13343" y="13043"/>
                  <a:pt x="10274" y="10608"/>
                  <a:pt x="8807" y="7206"/>
                </a:cubicBezTo>
                <a:cubicBezTo>
                  <a:pt x="7806" y="4971"/>
                  <a:pt x="7606" y="2502"/>
                  <a:pt x="7639" y="1"/>
                </a:cubicBezTo>
                <a:lnTo>
                  <a:pt x="0" y="1"/>
                </a:lnTo>
                <a:cubicBezTo>
                  <a:pt x="101" y="2969"/>
                  <a:pt x="1401" y="6038"/>
                  <a:pt x="2836" y="8540"/>
                </a:cubicBezTo>
                <a:cubicBezTo>
                  <a:pt x="4304" y="11142"/>
                  <a:pt x="6405" y="13444"/>
                  <a:pt x="9207" y="1454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27"/>
          <p:cNvSpPr/>
          <p:nvPr/>
        </p:nvSpPr>
        <p:spPr>
          <a:xfrm>
            <a:off x="2063815" y="303848"/>
            <a:ext cx="793045" cy="291696"/>
          </a:xfrm>
          <a:custGeom>
            <a:avLst/>
            <a:gdLst/>
            <a:ahLst/>
            <a:cxnLst/>
            <a:rect l="l" t="t" r="r" b="b"/>
            <a:pathLst>
              <a:path w="18414" h="6773" extrusionOk="0">
                <a:moveTo>
                  <a:pt x="7939" y="768"/>
                </a:moveTo>
                <a:cubicBezTo>
                  <a:pt x="5171" y="1402"/>
                  <a:pt x="2602" y="2769"/>
                  <a:pt x="0" y="3970"/>
                </a:cubicBezTo>
                <a:cubicBezTo>
                  <a:pt x="934" y="4471"/>
                  <a:pt x="1902" y="4971"/>
                  <a:pt x="2902" y="5371"/>
                </a:cubicBezTo>
                <a:cubicBezTo>
                  <a:pt x="6672" y="6772"/>
                  <a:pt x="11042" y="6105"/>
                  <a:pt x="14444" y="4037"/>
                </a:cubicBezTo>
                <a:cubicBezTo>
                  <a:pt x="15945" y="3103"/>
                  <a:pt x="17279" y="1935"/>
                  <a:pt x="18414" y="635"/>
                </a:cubicBezTo>
                <a:cubicBezTo>
                  <a:pt x="14911" y="368"/>
                  <a:pt x="11375" y="1"/>
                  <a:pt x="7939" y="768"/>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27"/>
          <p:cNvSpPr/>
          <p:nvPr/>
        </p:nvSpPr>
        <p:spPr>
          <a:xfrm>
            <a:off x="1007861" y="-66800"/>
            <a:ext cx="2673587" cy="668063"/>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 name="Google Shape;212;p27"/>
          <p:cNvSpPr/>
          <p:nvPr/>
        </p:nvSpPr>
        <p:spPr>
          <a:xfrm>
            <a:off x="7602374" y="3763375"/>
            <a:ext cx="2751085" cy="1988329"/>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27"/>
          <p:cNvSpPr/>
          <p:nvPr/>
        </p:nvSpPr>
        <p:spPr>
          <a:xfrm>
            <a:off x="7758925" y="3787600"/>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27"/>
          <p:cNvSpPr/>
          <p:nvPr/>
        </p:nvSpPr>
        <p:spPr>
          <a:xfrm>
            <a:off x="-1125150" y="-242825"/>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 name="Google Shape;215;p27"/>
          <p:cNvSpPr txBox="1"/>
          <p:nvPr>
            <p:ph type="title"/>
          </p:nvPr>
        </p:nvSpPr>
        <p:spPr>
          <a:xfrm>
            <a:off x="1344132" y="1711986"/>
            <a:ext cx="28986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16" name="Google Shape;216;p27"/>
          <p:cNvSpPr txBox="1"/>
          <p:nvPr>
            <p:ph type="subTitle" idx="1"/>
          </p:nvPr>
        </p:nvSpPr>
        <p:spPr>
          <a:xfrm>
            <a:off x="1346082" y="2227550"/>
            <a:ext cx="2894700" cy="7629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17" name="Google Shape;217;p27"/>
          <p:cNvSpPr txBox="1"/>
          <p:nvPr>
            <p:ph type="title" idx="2"/>
          </p:nvPr>
        </p:nvSpPr>
        <p:spPr>
          <a:xfrm>
            <a:off x="4878434" y="1711975"/>
            <a:ext cx="28986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18" name="Google Shape;218;p27"/>
          <p:cNvSpPr txBox="1"/>
          <p:nvPr>
            <p:ph type="subTitle" idx="3"/>
          </p:nvPr>
        </p:nvSpPr>
        <p:spPr>
          <a:xfrm>
            <a:off x="4878434" y="2226925"/>
            <a:ext cx="2898600" cy="759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19" name="Google Shape;219;p27"/>
          <p:cNvSpPr txBox="1"/>
          <p:nvPr>
            <p:ph type="title" idx="4"/>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0" name="Google Shape;220;p27"/>
          <p:cNvSpPr txBox="1"/>
          <p:nvPr>
            <p:ph type="title" idx="5"/>
          </p:nvPr>
        </p:nvSpPr>
        <p:spPr>
          <a:xfrm>
            <a:off x="1344132" y="3297386"/>
            <a:ext cx="28986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1" name="Google Shape;221;p27"/>
          <p:cNvSpPr txBox="1"/>
          <p:nvPr>
            <p:ph type="subTitle" idx="6"/>
          </p:nvPr>
        </p:nvSpPr>
        <p:spPr>
          <a:xfrm>
            <a:off x="1344132" y="3808725"/>
            <a:ext cx="2898600" cy="759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222" name="Google Shape;222;p27"/>
          <p:cNvSpPr txBox="1"/>
          <p:nvPr>
            <p:ph type="title" idx="7"/>
          </p:nvPr>
        </p:nvSpPr>
        <p:spPr>
          <a:xfrm>
            <a:off x="4878434" y="3297375"/>
            <a:ext cx="2898600" cy="276300"/>
          </a:xfrm>
          <a:prstGeom prst="rect">
            <a:avLst/>
          </a:prstGeom>
        </p:spPr>
        <p:txBody>
          <a:bodyPr spcFirstLastPara="1" wrap="square" lIns="0" tIns="0" rIns="0" bIns="0" anchor="t" anchorCtr="0">
            <a:noAutofit/>
          </a:bodyPr>
          <a:lstStyle>
            <a:lvl1pPr lvl="0" rtl="0">
              <a:lnSpc>
                <a:spcPct val="80000"/>
              </a:lnSpc>
              <a:spcBef>
                <a:spcPts val="0"/>
              </a:spcBef>
              <a:spcAft>
                <a:spcPts val="0"/>
              </a:spcAft>
              <a:buSzPts val="2800"/>
              <a:buNone/>
              <a:defRPr sz="2000" b="1">
                <a:solidFill>
                  <a:schemeClr val="lt2"/>
                </a:solidFill>
                <a:latin typeface="Syne"/>
                <a:ea typeface="Syne"/>
                <a:cs typeface="Syne"/>
                <a:sym typeface="Sy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3" name="Google Shape;223;p27"/>
          <p:cNvSpPr txBox="1"/>
          <p:nvPr>
            <p:ph type="subTitle" idx="8"/>
          </p:nvPr>
        </p:nvSpPr>
        <p:spPr>
          <a:xfrm>
            <a:off x="4878434" y="3808100"/>
            <a:ext cx="2898600" cy="7590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six columns">
  <p:cSld name="CUSTOM_13">
    <p:spTree>
      <p:nvGrpSpPr>
        <p:cNvPr id="224" name="Shape 224"/>
        <p:cNvGrpSpPr/>
        <p:nvPr/>
      </p:nvGrpSpPr>
      <p:grpSpPr>
        <a:xfrm>
          <a:off x="0" y="0"/>
          <a:ext cx="0" cy="0"/>
          <a:chOff x="0" y="0"/>
          <a:chExt cx="0" cy="0"/>
        </a:xfrm>
      </p:grpSpPr>
      <p:sp>
        <p:nvSpPr>
          <p:cNvPr id="225" name="Google Shape;225;p28"/>
          <p:cNvSpPr/>
          <p:nvPr/>
        </p:nvSpPr>
        <p:spPr>
          <a:xfrm>
            <a:off x="-40125" y="-49167"/>
            <a:ext cx="2605145" cy="65096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28"/>
          <p:cNvSpPr/>
          <p:nvPr/>
        </p:nvSpPr>
        <p:spPr>
          <a:xfrm rot="10800000">
            <a:off x="5840518" y="-39891"/>
            <a:ext cx="3099547" cy="579392"/>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 name="Google Shape;227;p28"/>
          <p:cNvSpPr/>
          <p:nvPr/>
        </p:nvSpPr>
        <p:spPr>
          <a:xfrm rot="10800000" flipH="1">
            <a:off x="-615684" y="-337073"/>
            <a:ext cx="3275626" cy="709303"/>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 name="Google Shape;228;p28"/>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9" name="Google Shape;229;p28"/>
          <p:cNvSpPr txBox="1"/>
          <p:nvPr>
            <p:ph type="subTitle" idx="1"/>
          </p:nvPr>
        </p:nvSpPr>
        <p:spPr>
          <a:xfrm>
            <a:off x="867525" y="3674950"/>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0" name="Google Shape;230;p28"/>
          <p:cNvSpPr txBox="1"/>
          <p:nvPr>
            <p:ph type="subTitle" idx="2"/>
          </p:nvPr>
        </p:nvSpPr>
        <p:spPr>
          <a:xfrm>
            <a:off x="867525" y="4132275"/>
            <a:ext cx="1920300" cy="4545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1" name="Google Shape;231;p28"/>
          <p:cNvSpPr txBox="1"/>
          <p:nvPr>
            <p:ph type="subTitle" idx="3"/>
          </p:nvPr>
        </p:nvSpPr>
        <p:spPr>
          <a:xfrm>
            <a:off x="6319938" y="4132275"/>
            <a:ext cx="1920300" cy="4572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2" name="Google Shape;232;p28"/>
          <p:cNvSpPr txBox="1"/>
          <p:nvPr>
            <p:ph type="subTitle" idx="4"/>
          </p:nvPr>
        </p:nvSpPr>
        <p:spPr>
          <a:xfrm>
            <a:off x="6319950" y="3674950"/>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3" name="Google Shape;233;p28"/>
          <p:cNvSpPr txBox="1"/>
          <p:nvPr>
            <p:ph type="subTitle" idx="5"/>
          </p:nvPr>
        </p:nvSpPr>
        <p:spPr>
          <a:xfrm>
            <a:off x="3593731" y="4132275"/>
            <a:ext cx="1920300" cy="4572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4" name="Google Shape;234;p28"/>
          <p:cNvSpPr txBox="1"/>
          <p:nvPr>
            <p:ph type="subTitle" idx="6"/>
          </p:nvPr>
        </p:nvSpPr>
        <p:spPr>
          <a:xfrm>
            <a:off x="3593592" y="3674950"/>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5" name="Google Shape;235;p28"/>
          <p:cNvSpPr txBox="1"/>
          <p:nvPr>
            <p:ph type="subTitle" idx="7"/>
          </p:nvPr>
        </p:nvSpPr>
        <p:spPr>
          <a:xfrm>
            <a:off x="867525" y="1984248"/>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6" name="Google Shape;236;p28"/>
          <p:cNvSpPr txBox="1"/>
          <p:nvPr>
            <p:ph type="subTitle" idx="8"/>
          </p:nvPr>
        </p:nvSpPr>
        <p:spPr>
          <a:xfrm>
            <a:off x="867525" y="2435276"/>
            <a:ext cx="1920300" cy="4512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7" name="Google Shape;237;p28"/>
          <p:cNvSpPr txBox="1"/>
          <p:nvPr>
            <p:ph type="subTitle" idx="9"/>
          </p:nvPr>
        </p:nvSpPr>
        <p:spPr>
          <a:xfrm>
            <a:off x="6319947" y="2433875"/>
            <a:ext cx="1920300" cy="4539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8" name="Google Shape;238;p28"/>
          <p:cNvSpPr txBox="1"/>
          <p:nvPr>
            <p:ph type="subTitle" idx="13"/>
          </p:nvPr>
        </p:nvSpPr>
        <p:spPr>
          <a:xfrm>
            <a:off x="6319938" y="1980906"/>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39" name="Google Shape;239;p28"/>
          <p:cNvSpPr txBox="1"/>
          <p:nvPr>
            <p:ph type="subTitle" idx="14"/>
          </p:nvPr>
        </p:nvSpPr>
        <p:spPr>
          <a:xfrm>
            <a:off x="3593736" y="2433875"/>
            <a:ext cx="1920300" cy="453900"/>
          </a:xfrm>
          <a:prstGeom prst="rect">
            <a:avLst/>
          </a:prstGeom>
          <a:ln>
            <a:noFill/>
          </a:ln>
        </p:spPr>
        <p:txBody>
          <a:bodyPr spcFirstLastPara="1" wrap="square" lIns="0" tIns="0" rIns="0" bIns="0" anchor="t" anchorCtr="0">
            <a:noAutofit/>
          </a:bodyPr>
          <a:lstStyle>
            <a:lvl1pPr marL="0" lvl="0" indent="0" algn="ctr" rtl="0">
              <a:lnSpc>
                <a:spcPct val="100000"/>
              </a:lnSpc>
              <a:spcBef>
                <a:spcPts val="0"/>
              </a:spcBef>
              <a:spcAft>
                <a:spcPts val="0"/>
              </a:spcAft>
              <a:buSzPts val="1600"/>
              <a:buNone/>
              <a:defRPr sz="140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
        <p:nvSpPr>
          <p:cNvPr id="240" name="Google Shape;240;p28"/>
          <p:cNvSpPr txBox="1"/>
          <p:nvPr>
            <p:ph type="subTitle" idx="15"/>
          </p:nvPr>
        </p:nvSpPr>
        <p:spPr>
          <a:xfrm>
            <a:off x="3593592" y="1980906"/>
            <a:ext cx="1920300" cy="411600"/>
          </a:xfrm>
          <a:prstGeom prst="rect">
            <a:avLst/>
          </a:prstGeom>
          <a:noFill/>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1"/>
              </a:buClr>
              <a:buSzPts val="2100"/>
              <a:buFont typeface="Bebas Neue"/>
              <a:buNone/>
              <a:defRPr sz="2000" b="1">
                <a:solidFill>
                  <a:schemeClr val="lt2"/>
                </a:solidFill>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ext 4">
  <p:cSld name="CUSTOM_15">
    <p:spTree>
      <p:nvGrpSpPr>
        <p:cNvPr id="241" name="Shape 241"/>
        <p:cNvGrpSpPr/>
        <p:nvPr/>
      </p:nvGrpSpPr>
      <p:grpSpPr>
        <a:xfrm>
          <a:off x="0" y="0"/>
          <a:ext cx="0" cy="0"/>
          <a:chOff x="0" y="0"/>
          <a:chExt cx="0" cy="0"/>
        </a:xfrm>
      </p:grpSpPr>
      <p:sp>
        <p:nvSpPr>
          <p:cNvPr id="242" name="Google Shape;242;p29"/>
          <p:cNvSpPr/>
          <p:nvPr/>
        </p:nvSpPr>
        <p:spPr>
          <a:xfrm>
            <a:off x="80725" y="-1252900"/>
            <a:ext cx="3222108" cy="2328758"/>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29"/>
          <p:cNvSpPr/>
          <p:nvPr/>
        </p:nvSpPr>
        <p:spPr>
          <a:xfrm flipH="1">
            <a:off x="3975925" y="4354225"/>
            <a:ext cx="5193507" cy="970812"/>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29"/>
          <p:cNvSpPr/>
          <p:nvPr/>
        </p:nvSpPr>
        <p:spPr>
          <a:xfrm rot="9900048">
            <a:off x="-185655" y="66977"/>
            <a:ext cx="2914762" cy="508641"/>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5" name="Google Shape;245;p29"/>
          <p:cNvSpPr txBox="1"/>
          <p:nvPr>
            <p:ph type="title"/>
          </p:nvPr>
        </p:nvSpPr>
        <p:spPr>
          <a:xfrm>
            <a:off x="1839288" y="2952375"/>
            <a:ext cx="5415000" cy="847200"/>
          </a:xfrm>
          <a:prstGeom prst="rect">
            <a:avLst/>
          </a:prstGeom>
        </p:spPr>
        <p:txBody>
          <a:bodyPr spcFirstLastPara="1" wrap="square" lIns="0" tIns="0" rIns="0" bIns="0" anchor="t" anchorCtr="0">
            <a:noAutofit/>
          </a:bodyPr>
          <a:lstStyle>
            <a:lvl1pPr lvl="0" rtl="0">
              <a:lnSpc>
                <a:spcPct val="90000"/>
              </a:lnSpc>
              <a:spcBef>
                <a:spcPts val="0"/>
              </a:spcBef>
              <a:spcAft>
                <a:spcPts val="0"/>
              </a:spcAft>
              <a:buSzPts val="5200"/>
              <a:buFont typeface="Commissioner"/>
              <a:buNone/>
              <a:defRPr>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246" name="Google Shape;246;p29"/>
          <p:cNvSpPr txBox="1"/>
          <p:nvPr>
            <p:ph type="subTitle" idx="1"/>
          </p:nvPr>
        </p:nvSpPr>
        <p:spPr>
          <a:xfrm>
            <a:off x="2374938" y="3885002"/>
            <a:ext cx="4343700" cy="7743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
        <p:nvSpPr>
          <p:cNvPr id="247" name="Google Shape;247;p29"/>
          <p:cNvSpPr/>
          <p:nvPr/>
        </p:nvSpPr>
        <p:spPr>
          <a:xfrm>
            <a:off x="8217375" y="3969600"/>
            <a:ext cx="701350" cy="689700"/>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Numbers and text">
  <p:cSld name="CUSTOM_16">
    <p:spTree>
      <p:nvGrpSpPr>
        <p:cNvPr id="248" name="Shape 248"/>
        <p:cNvGrpSpPr/>
        <p:nvPr/>
      </p:nvGrpSpPr>
      <p:grpSpPr>
        <a:xfrm>
          <a:off x="0" y="0"/>
          <a:ext cx="0" cy="0"/>
          <a:chOff x="0" y="0"/>
          <a:chExt cx="0" cy="0"/>
        </a:xfrm>
      </p:grpSpPr>
      <p:sp>
        <p:nvSpPr>
          <p:cNvPr id="249" name="Google Shape;249;p30"/>
          <p:cNvSpPr/>
          <p:nvPr/>
        </p:nvSpPr>
        <p:spPr>
          <a:xfrm>
            <a:off x="6027075" y="3051700"/>
            <a:ext cx="3718119" cy="2687246"/>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30"/>
          <p:cNvSpPr/>
          <p:nvPr/>
        </p:nvSpPr>
        <p:spPr>
          <a:xfrm>
            <a:off x="-660780" y="2610576"/>
            <a:ext cx="1397159" cy="1373951"/>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30"/>
          <p:cNvSpPr/>
          <p:nvPr/>
        </p:nvSpPr>
        <p:spPr>
          <a:xfrm>
            <a:off x="5419132" y="2682990"/>
            <a:ext cx="5042005" cy="2576682"/>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30"/>
          <p:cNvSpPr txBox="1"/>
          <p:nvPr>
            <p:ph type="title" hasCustomPrompt="1"/>
          </p:nvPr>
        </p:nvSpPr>
        <p:spPr>
          <a:xfrm>
            <a:off x="2642550" y="748351"/>
            <a:ext cx="3858900" cy="561600"/>
          </a:xfrm>
          <a:prstGeom prst="rect">
            <a:avLst/>
          </a:prstGeom>
        </p:spPr>
        <p:txBody>
          <a:bodyPr spcFirstLastPara="1" wrap="square" lIns="0" tIns="0" rIns="0" bIns="0" anchor="b" anchorCtr="0">
            <a:noAutofit/>
          </a:bodyPr>
          <a:lstStyle>
            <a:lvl1pPr lvl="0" algn="ctr" rtl="0">
              <a:spcBef>
                <a:spcPts val="0"/>
              </a:spcBef>
              <a:spcAft>
                <a:spcPts val="0"/>
              </a:spcAft>
              <a:buSzPts val="12000"/>
              <a:buNone/>
              <a:defRPr sz="4500"/>
            </a:lvl1pPr>
            <a:lvl2pPr lvl="1" algn="r" rtl="0">
              <a:spcBef>
                <a:spcPts val="0"/>
              </a:spcBef>
              <a:spcAft>
                <a:spcPts val="0"/>
              </a:spcAft>
              <a:buSzPts val="12000"/>
              <a:buNone/>
              <a:defRPr sz="12000"/>
            </a:lvl2pPr>
            <a:lvl3pPr lvl="2" algn="r" rtl="0">
              <a:spcBef>
                <a:spcPts val="0"/>
              </a:spcBef>
              <a:spcAft>
                <a:spcPts val="0"/>
              </a:spcAft>
              <a:buSzPts val="12000"/>
              <a:buNone/>
              <a:defRPr sz="12000"/>
            </a:lvl3pPr>
            <a:lvl4pPr lvl="3" algn="r" rtl="0">
              <a:spcBef>
                <a:spcPts val="0"/>
              </a:spcBef>
              <a:spcAft>
                <a:spcPts val="0"/>
              </a:spcAft>
              <a:buSzPts val="12000"/>
              <a:buNone/>
              <a:defRPr sz="12000"/>
            </a:lvl4pPr>
            <a:lvl5pPr lvl="4" algn="r" rtl="0">
              <a:spcBef>
                <a:spcPts val="0"/>
              </a:spcBef>
              <a:spcAft>
                <a:spcPts val="0"/>
              </a:spcAft>
              <a:buSzPts val="12000"/>
              <a:buNone/>
              <a:defRPr sz="12000"/>
            </a:lvl5pPr>
            <a:lvl6pPr lvl="5" algn="r" rtl="0">
              <a:spcBef>
                <a:spcPts val="0"/>
              </a:spcBef>
              <a:spcAft>
                <a:spcPts val="0"/>
              </a:spcAft>
              <a:buSzPts val="12000"/>
              <a:buNone/>
              <a:defRPr sz="12000"/>
            </a:lvl6pPr>
            <a:lvl7pPr lvl="6" algn="r" rtl="0">
              <a:spcBef>
                <a:spcPts val="0"/>
              </a:spcBef>
              <a:spcAft>
                <a:spcPts val="0"/>
              </a:spcAft>
              <a:buSzPts val="12000"/>
              <a:buNone/>
              <a:defRPr sz="12000"/>
            </a:lvl7pPr>
            <a:lvl8pPr lvl="7" algn="r" rtl="0">
              <a:spcBef>
                <a:spcPts val="0"/>
              </a:spcBef>
              <a:spcAft>
                <a:spcPts val="0"/>
              </a:spcAft>
              <a:buSzPts val="12000"/>
              <a:buNone/>
              <a:defRPr sz="12000"/>
            </a:lvl8pPr>
            <a:lvl9pPr lvl="8" algn="r" rtl="0">
              <a:spcBef>
                <a:spcPts val="0"/>
              </a:spcBef>
              <a:spcAft>
                <a:spcPts val="0"/>
              </a:spcAft>
              <a:buSzPts val="12000"/>
              <a:buNone/>
              <a:defRPr sz="12000"/>
            </a:lvl9pPr>
          </a:lstStyle>
          <a:p>
            <a:r>
              <a:t>xx%</a:t>
            </a:r>
          </a:p>
        </p:txBody>
      </p:sp>
      <p:sp>
        <p:nvSpPr>
          <p:cNvPr id="253" name="Google Shape;253;p30"/>
          <p:cNvSpPr txBox="1"/>
          <p:nvPr>
            <p:ph type="subTitle" idx="1"/>
          </p:nvPr>
        </p:nvSpPr>
        <p:spPr>
          <a:xfrm>
            <a:off x="2642550" y="1379456"/>
            <a:ext cx="3858900" cy="271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800"/>
              <a:buNone/>
              <a:defRPr sz="1600"/>
            </a:lvl1pPr>
            <a:lvl2pPr lvl="1"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2pPr>
            <a:lvl3pPr lvl="2"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3pPr>
            <a:lvl4pPr lvl="3"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4pPr>
            <a:lvl5pPr lvl="4"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5pPr>
            <a:lvl6pPr lvl="5"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6pPr>
            <a:lvl7pPr lvl="6"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7pPr>
            <a:lvl8pPr lvl="7"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8pPr>
            <a:lvl9pPr lvl="8"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9pPr>
          </a:lstStyle>
          <a:p/>
        </p:txBody>
      </p:sp>
      <p:sp>
        <p:nvSpPr>
          <p:cNvPr id="254" name="Google Shape;254;p30"/>
          <p:cNvSpPr txBox="1"/>
          <p:nvPr>
            <p:ph type="title" idx="2" hasCustomPrompt="1"/>
          </p:nvPr>
        </p:nvSpPr>
        <p:spPr>
          <a:xfrm>
            <a:off x="2642550" y="2121388"/>
            <a:ext cx="3858900" cy="561600"/>
          </a:xfrm>
          <a:prstGeom prst="rect">
            <a:avLst/>
          </a:prstGeom>
        </p:spPr>
        <p:txBody>
          <a:bodyPr spcFirstLastPara="1" wrap="square" lIns="0" tIns="0" rIns="0" bIns="0" anchor="b" anchorCtr="0">
            <a:noAutofit/>
          </a:bodyPr>
          <a:lstStyle>
            <a:lvl1pPr lvl="0" algn="ctr" rtl="0">
              <a:spcBef>
                <a:spcPts val="0"/>
              </a:spcBef>
              <a:spcAft>
                <a:spcPts val="0"/>
              </a:spcAft>
              <a:buSzPts val="12000"/>
              <a:buNone/>
              <a:defRPr sz="4500"/>
            </a:lvl1pPr>
            <a:lvl2pPr lvl="1" algn="r" rtl="0">
              <a:spcBef>
                <a:spcPts val="0"/>
              </a:spcBef>
              <a:spcAft>
                <a:spcPts val="0"/>
              </a:spcAft>
              <a:buSzPts val="12000"/>
              <a:buNone/>
              <a:defRPr sz="12000"/>
            </a:lvl2pPr>
            <a:lvl3pPr lvl="2" algn="r" rtl="0">
              <a:spcBef>
                <a:spcPts val="0"/>
              </a:spcBef>
              <a:spcAft>
                <a:spcPts val="0"/>
              </a:spcAft>
              <a:buSzPts val="12000"/>
              <a:buNone/>
              <a:defRPr sz="12000"/>
            </a:lvl3pPr>
            <a:lvl4pPr lvl="3" algn="r" rtl="0">
              <a:spcBef>
                <a:spcPts val="0"/>
              </a:spcBef>
              <a:spcAft>
                <a:spcPts val="0"/>
              </a:spcAft>
              <a:buSzPts val="12000"/>
              <a:buNone/>
              <a:defRPr sz="12000"/>
            </a:lvl4pPr>
            <a:lvl5pPr lvl="4" algn="r" rtl="0">
              <a:spcBef>
                <a:spcPts val="0"/>
              </a:spcBef>
              <a:spcAft>
                <a:spcPts val="0"/>
              </a:spcAft>
              <a:buSzPts val="12000"/>
              <a:buNone/>
              <a:defRPr sz="12000"/>
            </a:lvl5pPr>
            <a:lvl6pPr lvl="5" algn="r" rtl="0">
              <a:spcBef>
                <a:spcPts val="0"/>
              </a:spcBef>
              <a:spcAft>
                <a:spcPts val="0"/>
              </a:spcAft>
              <a:buSzPts val="12000"/>
              <a:buNone/>
              <a:defRPr sz="12000"/>
            </a:lvl6pPr>
            <a:lvl7pPr lvl="6" algn="r" rtl="0">
              <a:spcBef>
                <a:spcPts val="0"/>
              </a:spcBef>
              <a:spcAft>
                <a:spcPts val="0"/>
              </a:spcAft>
              <a:buSzPts val="12000"/>
              <a:buNone/>
              <a:defRPr sz="12000"/>
            </a:lvl7pPr>
            <a:lvl8pPr lvl="7" algn="r" rtl="0">
              <a:spcBef>
                <a:spcPts val="0"/>
              </a:spcBef>
              <a:spcAft>
                <a:spcPts val="0"/>
              </a:spcAft>
              <a:buSzPts val="12000"/>
              <a:buNone/>
              <a:defRPr sz="12000"/>
            </a:lvl8pPr>
            <a:lvl9pPr lvl="8" algn="r" rtl="0">
              <a:spcBef>
                <a:spcPts val="0"/>
              </a:spcBef>
              <a:spcAft>
                <a:spcPts val="0"/>
              </a:spcAft>
              <a:buSzPts val="12000"/>
              <a:buNone/>
              <a:defRPr sz="12000"/>
            </a:lvl9pPr>
          </a:lstStyle>
          <a:p>
            <a:r>
              <a:t>xx%</a:t>
            </a:r>
          </a:p>
        </p:txBody>
      </p:sp>
      <p:sp>
        <p:nvSpPr>
          <p:cNvPr id="255" name="Google Shape;255;p30"/>
          <p:cNvSpPr txBox="1"/>
          <p:nvPr>
            <p:ph type="subTitle" idx="3"/>
          </p:nvPr>
        </p:nvSpPr>
        <p:spPr>
          <a:xfrm>
            <a:off x="2642550" y="2751702"/>
            <a:ext cx="3858900" cy="271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800"/>
              <a:buNone/>
              <a:defRPr sz="1600"/>
            </a:lvl1pPr>
            <a:lvl2pPr lvl="1"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2pPr>
            <a:lvl3pPr lvl="2"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3pPr>
            <a:lvl4pPr lvl="3"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4pPr>
            <a:lvl5pPr lvl="4"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5pPr>
            <a:lvl6pPr lvl="5"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6pPr>
            <a:lvl7pPr lvl="6"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7pPr>
            <a:lvl8pPr lvl="7"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8pPr>
            <a:lvl9pPr lvl="8"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9pPr>
          </a:lstStyle>
          <a:p/>
        </p:txBody>
      </p:sp>
      <p:sp>
        <p:nvSpPr>
          <p:cNvPr id="256" name="Google Shape;256;p30"/>
          <p:cNvSpPr txBox="1"/>
          <p:nvPr>
            <p:ph type="title" idx="4" hasCustomPrompt="1"/>
          </p:nvPr>
        </p:nvSpPr>
        <p:spPr>
          <a:xfrm>
            <a:off x="2642550" y="3494425"/>
            <a:ext cx="3858900" cy="561600"/>
          </a:xfrm>
          <a:prstGeom prst="rect">
            <a:avLst/>
          </a:prstGeom>
        </p:spPr>
        <p:txBody>
          <a:bodyPr spcFirstLastPara="1" wrap="square" lIns="0" tIns="0" rIns="0" bIns="0" anchor="b" anchorCtr="0">
            <a:noAutofit/>
          </a:bodyPr>
          <a:lstStyle>
            <a:lvl1pPr lvl="0" algn="ctr" rtl="0">
              <a:spcBef>
                <a:spcPts val="0"/>
              </a:spcBef>
              <a:spcAft>
                <a:spcPts val="0"/>
              </a:spcAft>
              <a:buSzPts val="12000"/>
              <a:buNone/>
              <a:defRPr sz="5000"/>
            </a:lvl1pPr>
            <a:lvl2pPr lvl="1" algn="r" rtl="0">
              <a:spcBef>
                <a:spcPts val="0"/>
              </a:spcBef>
              <a:spcAft>
                <a:spcPts val="0"/>
              </a:spcAft>
              <a:buSzPts val="12000"/>
              <a:buNone/>
              <a:defRPr sz="12000"/>
            </a:lvl2pPr>
            <a:lvl3pPr lvl="2" algn="r" rtl="0">
              <a:spcBef>
                <a:spcPts val="0"/>
              </a:spcBef>
              <a:spcAft>
                <a:spcPts val="0"/>
              </a:spcAft>
              <a:buSzPts val="12000"/>
              <a:buNone/>
              <a:defRPr sz="12000"/>
            </a:lvl3pPr>
            <a:lvl4pPr lvl="3" algn="r" rtl="0">
              <a:spcBef>
                <a:spcPts val="0"/>
              </a:spcBef>
              <a:spcAft>
                <a:spcPts val="0"/>
              </a:spcAft>
              <a:buSzPts val="12000"/>
              <a:buNone/>
              <a:defRPr sz="12000"/>
            </a:lvl4pPr>
            <a:lvl5pPr lvl="4" algn="r" rtl="0">
              <a:spcBef>
                <a:spcPts val="0"/>
              </a:spcBef>
              <a:spcAft>
                <a:spcPts val="0"/>
              </a:spcAft>
              <a:buSzPts val="12000"/>
              <a:buNone/>
              <a:defRPr sz="12000"/>
            </a:lvl5pPr>
            <a:lvl6pPr lvl="5" algn="r" rtl="0">
              <a:spcBef>
                <a:spcPts val="0"/>
              </a:spcBef>
              <a:spcAft>
                <a:spcPts val="0"/>
              </a:spcAft>
              <a:buSzPts val="12000"/>
              <a:buNone/>
              <a:defRPr sz="12000"/>
            </a:lvl6pPr>
            <a:lvl7pPr lvl="6" algn="r" rtl="0">
              <a:spcBef>
                <a:spcPts val="0"/>
              </a:spcBef>
              <a:spcAft>
                <a:spcPts val="0"/>
              </a:spcAft>
              <a:buSzPts val="12000"/>
              <a:buNone/>
              <a:defRPr sz="12000"/>
            </a:lvl7pPr>
            <a:lvl8pPr lvl="7" algn="r" rtl="0">
              <a:spcBef>
                <a:spcPts val="0"/>
              </a:spcBef>
              <a:spcAft>
                <a:spcPts val="0"/>
              </a:spcAft>
              <a:buSzPts val="12000"/>
              <a:buNone/>
              <a:defRPr sz="12000"/>
            </a:lvl8pPr>
            <a:lvl9pPr lvl="8" algn="r" rtl="0">
              <a:spcBef>
                <a:spcPts val="0"/>
              </a:spcBef>
              <a:spcAft>
                <a:spcPts val="0"/>
              </a:spcAft>
              <a:buSzPts val="12000"/>
              <a:buNone/>
              <a:defRPr sz="12000"/>
            </a:lvl9pPr>
          </a:lstStyle>
          <a:p>
            <a:r>
              <a:t>xx%</a:t>
            </a:r>
          </a:p>
        </p:txBody>
      </p:sp>
      <p:sp>
        <p:nvSpPr>
          <p:cNvPr id="257" name="Google Shape;257;p30"/>
          <p:cNvSpPr txBox="1"/>
          <p:nvPr>
            <p:ph type="subTitle" idx="5"/>
          </p:nvPr>
        </p:nvSpPr>
        <p:spPr>
          <a:xfrm>
            <a:off x="2642550" y="4123949"/>
            <a:ext cx="3858900" cy="2712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800"/>
              <a:buNone/>
              <a:defRPr sz="1600"/>
            </a:lvl1pPr>
            <a:lvl2pPr lvl="1"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2pPr>
            <a:lvl3pPr lvl="2"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3pPr>
            <a:lvl4pPr lvl="3"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4pPr>
            <a:lvl5pPr lvl="4"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5pPr>
            <a:lvl6pPr lvl="5"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6pPr>
            <a:lvl7pPr lvl="6"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7pPr>
            <a:lvl8pPr lvl="7"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8pPr>
            <a:lvl9pPr lvl="8" algn="r" rtl="0">
              <a:lnSpc>
                <a:spcPct val="100000"/>
              </a:lnSpc>
              <a:spcBef>
                <a:spcPts val="0"/>
              </a:spcBef>
              <a:spcAft>
                <a:spcPts val="0"/>
              </a:spcAft>
              <a:buSzPts val="1400"/>
              <a:buFont typeface="Roboto" panose="02000000000000000000"/>
              <a:buNone/>
              <a:defRPr>
                <a:latin typeface="Roboto" panose="02000000000000000000"/>
                <a:ea typeface="Roboto" panose="02000000000000000000"/>
                <a:cs typeface="Roboto" panose="02000000000000000000"/>
                <a:sym typeface="Roboto" panose="02000000000000000000"/>
              </a:defRPr>
            </a:lvl9pPr>
          </a:lstStyle>
          <a:p/>
        </p:txBody>
      </p:sp>
      <p:sp>
        <p:nvSpPr>
          <p:cNvPr id="258" name="Google Shape;258;p30"/>
          <p:cNvSpPr/>
          <p:nvPr/>
        </p:nvSpPr>
        <p:spPr>
          <a:xfrm>
            <a:off x="-824250" y="-1263175"/>
            <a:ext cx="3718119" cy="2687246"/>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26" name="Shape 26"/>
        <p:cNvGrpSpPr/>
        <p:nvPr/>
      </p:nvGrpSpPr>
      <p:grpSpPr>
        <a:xfrm>
          <a:off x="0" y="0"/>
          <a:ext cx="0" cy="0"/>
          <a:chOff x="0" y="0"/>
          <a:chExt cx="0" cy="0"/>
        </a:xfrm>
      </p:grpSpPr>
      <p:sp>
        <p:nvSpPr>
          <p:cNvPr id="27" name="Google Shape;27;p4"/>
          <p:cNvSpPr/>
          <p:nvPr/>
        </p:nvSpPr>
        <p:spPr>
          <a:xfrm>
            <a:off x="-1276825" y="-338425"/>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4"/>
          <p:cNvSpPr/>
          <p:nvPr/>
        </p:nvSpPr>
        <p:spPr>
          <a:xfrm rot="10800000">
            <a:off x="6583825" y="4295000"/>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4"/>
          <p:cNvSpPr/>
          <p:nvPr/>
        </p:nvSpPr>
        <p:spPr>
          <a:xfrm>
            <a:off x="-706900" y="-259775"/>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4"/>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a:spcBef>
                <a:spcPts val="0"/>
              </a:spcBef>
              <a:spcAft>
                <a:spcPts val="0"/>
              </a:spcAft>
              <a:buSzPts val="2800"/>
              <a:buNone/>
              <a:defRPr sz="3100">
                <a:latin typeface="Commissioner ExtraBold"/>
                <a:ea typeface="Commissioner ExtraBold"/>
                <a:cs typeface="Commissioner ExtraBold"/>
                <a:sym typeface="Commissioner ExtraBold"/>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1" name="Google Shape;31;p4"/>
          <p:cNvSpPr txBox="1"/>
          <p:nvPr>
            <p:ph type="subTitle" idx="1"/>
          </p:nvPr>
        </p:nvSpPr>
        <p:spPr>
          <a:xfrm>
            <a:off x="713200" y="1525025"/>
            <a:ext cx="7717500" cy="31695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800"/>
              <a:buAutoNum type="arabicPeriod"/>
              <a:defRPr sz="1200"/>
            </a:lvl1pPr>
            <a:lvl2pPr lvl="1" rtl="0">
              <a:lnSpc>
                <a:spcPct val="100000"/>
              </a:lnSpc>
              <a:spcBef>
                <a:spcPts val="0"/>
              </a:spcBef>
              <a:spcAft>
                <a:spcPts val="0"/>
              </a:spcAft>
              <a:buSzPts val="1400"/>
              <a:buAutoNum type="alphaLcPeriod"/>
              <a:defRPr sz="1200"/>
            </a:lvl2pPr>
            <a:lvl3pPr lvl="2" rtl="0">
              <a:lnSpc>
                <a:spcPct val="100000"/>
              </a:lnSpc>
              <a:spcBef>
                <a:spcPts val="0"/>
              </a:spcBef>
              <a:spcAft>
                <a:spcPts val="0"/>
              </a:spcAft>
              <a:buSzPts val="1400"/>
              <a:buAutoNum type="romanLcPeriod"/>
              <a:defRPr sz="1200"/>
            </a:lvl3pPr>
            <a:lvl4pPr lvl="3" rtl="0">
              <a:lnSpc>
                <a:spcPct val="100000"/>
              </a:lnSpc>
              <a:spcBef>
                <a:spcPts val="0"/>
              </a:spcBef>
              <a:spcAft>
                <a:spcPts val="0"/>
              </a:spcAft>
              <a:buSzPts val="1400"/>
              <a:buAutoNum type="arabicPeriod"/>
              <a:defRPr sz="1200"/>
            </a:lvl4pPr>
            <a:lvl5pPr lvl="4" rtl="0">
              <a:lnSpc>
                <a:spcPct val="100000"/>
              </a:lnSpc>
              <a:spcBef>
                <a:spcPts val="0"/>
              </a:spcBef>
              <a:spcAft>
                <a:spcPts val="0"/>
              </a:spcAft>
              <a:buSzPts val="1400"/>
              <a:buAutoNum type="alphaLcPeriod"/>
              <a:defRPr sz="1200"/>
            </a:lvl5pPr>
            <a:lvl6pPr lvl="5" rtl="0">
              <a:lnSpc>
                <a:spcPct val="100000"/>
              </a:lnSpc>
              <a:spcBef>
                <a:spcPts val="0"/>
              </a:spcBef>
              <a:spcAft>
                <a:spcPts val="0"/>
              </a:spcAft>
              <a:buSzPts val="1400"/>
              <a:buAutoNum type="romanLcPeriod"/>
              <a:defRPr sz="1200"/>
            </a:lvl6pPr>
            <a:lvl7pPr lvl="6" rtl="0">
              <a:lnSpc>
                <a:spcPct val="100000"/>
              </a:lnSpc>
              <a:spcBef>
                <a:spcPts val="0"/>
              </a:spcBef>
              <a:spcAft>
                <a:spcPts val="0"/>
              </a:spcAft>
              <a:buSzPts val="1400"/>
              <a:buAutoNum type="arabicPeriod"/>
              <a:defRPr sz="1200"/>
            </a:lvl7pPr>
            <a:lvl8pPr lvl="7" rtl="0">
              <a:lnSpc>
                <a:spcPct val="100000"/>
              </a:lnSpc>
              <a:spcBef>
                <a:spcPts val="0"/>
              </a:spcBef>
              <a:spcAft>
                <a:spcPts val="0"/>
              </a:spcAft>
              <a:buSzPts val="1400"/>
              <a:buAutoNum type="alphaLcPeriod"/>
              <a:defRPr sz="1200"/>
            </a:lvl8pPr>
            <a:lvl9pPr lvl="8" rtl="0">
              <a:lnSpc>
                <a:spcPct val="100000"/>
              </a:lnSpc>
              <a:spcBef>
                <a:spcPts val="0"/>
              </a:spcBef>
              <a:spcAft>
                <a:spcPts val="0"/>
              </a:spcAft>
              <a:buSzPts val="1400"/>
              <a:buAutoNum type="romanLcPeriod"/>
              <a:defRPr sz="1200"/>
            </a:lvl9pPr>
          </a:lstStyle>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wo columns 4">
  <p:cSld name="CUSTOM_18">
    <p:spTree>
      <p:nvGrpSpPr>
        <p:cNvPr id="259" name="Shape 259"/>
        <p:cNvGrpSpPr/>
        <p:nvPr/>
      </p:nvGrpSpPr>
      <p:grpSpPr>
        <a:xfrm>
          <a:off x="0" y="0"/>
          <a:ext cx="0" cy="0"/>
          <a:chOff x="0" y="0"/>
          <a:chExt cx="0" cy="0"/>
        </a:xfrm>
      </p:grpSpPr>
      <p:sp>
        <p:nvSpPr>
          <p:cNvPr id="260" name="Google Shape;260;p31"/>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61" name="Google Shape;261;p31"/>
          <p:cNvSpPr txBox="1"/>
          <p:nvPr>
            <p:ph type="subTitle" idx="1"/>
          </p:nvPr>
        </p:nvSpPr>
        <p:spPr>
          <a:xfrm>
            <a:off x="813825" y="2184800"/>
            <a:ext cx="3657600" cy="2414700"/>
          </a:xfrm>
          <a:prstGeom prst="rect">
            <a:avLst/>
          </a:prstGeom>
        </p:spPr>
        <p:txBody>
          <a:bodyPr spcFirstLastPara="1" wrap="square" lIns="0" tIns="0" rIns="0" bIns="0" anchor="t" anchorCtr="0">
            <a:noAutofit/>
          </a:bodyPr>
          <a:lstStyle>
            <a:lvl1pPr marR="182880" lvl="0" rtl="0">
              <a:spcBef>
                <a:spcPts val="0"/>
              </a:spcBef>
              <a:spcAft>
                <a:spcPts val="0"/>
              </a:spcAft>
              <a:buClr>
                <a:schemeClr val="accent1"/>
              </a:buClr>
              <a:buSzPts val="1800"/>
              <a:buFont typeface="Open Sans"/>
              <a:buChar char="●"/>
              <a:defRPr sz="1600"/>
            </a:lvl1pPr>
            <a:lvl2pPr lvl="1"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2pPr>
            <a:lvl3pPr lvl="2"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3pPr>
            <a:lvl4pPr lvl="3"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4pPr>
            <a:lvl5pPr lvl="4"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5pPr>
            <a:lvl6pPr lvl="5"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6pPr>
            <a:lvl7pPr lvl="6"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7pPr>
            <a:lvl8pPr lvl="7"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8pPr>
            <a:lvl9pPr lvl="8"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9pPr>
          </a:lstStyle>
          <a:p/>
        </p:txBody>
      </p:sp>
      <p:sp>
        <p:nvSpPr>
          <p:cNvPr id="262" name="Google Shape;262;p31"/>
          <p:cNvSpPr txBox="1"/>
          <p:nvPr>
            <p:ph type="subTitle" idx="2"/>
          </p:nvPr>
        </p:nvSpPr>
        <p:spPr>
          <a:xfrm>
            <a:off x="813818" y="1740201"/>
            <a:ext cx="3657600" cy="355800"/>
          </a:xfrm>
          <a:prstGeom prst="rect">
            <a:avLst/>
          </a:prstGeom>
        </p:spPr>
        <p:txBody>
          <a:bodyPr spcFirstLastPara="1" wrap="square" lIns="0" tIns="0" rIns="0" bIns="0" anchor="t" anchorCtr="0">
            <a:noAutofit/>
          </a:bodyPr>
          <a:lstStyle>
            <a:lvl1pPr lvl="0" rtl="0">
              <a:spcBef>
                <a:spcPts val="0"/>
              </a:spcBef>
              <a:spcAft>
                <a:spcPts val="0"/>
              </a:spcAft>
              <a:buClr>
                <a:schemeClr val="accent3"/>
              </a:buClr>
              <a:buSzPts val="2100"/>
              <a:buFont typeface="Black Han Sans" charset="-127"/>
              <a:buNone/>
              <a:defRPr sz="2100" b="1">
                <a:solidFill>
                  <a:schemeClr val="dk2"/>
                </a:solidFill>
                <a:latin typeface="Red Hat Display" panose="02010303040201060303"/>
                <a:ea typeface="Red Hat Display" panose="02010303040201060303"/>
                <a:cs typeface="Red Hat Display" panose="02010303040201060303"/>
                <a:sym typeface="Red Hat Display" panose="02010303040201060303"/>
              </a:defRPr>
            </a:lvl1pPr>
            <a:lvl2pPr lvl="1"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2pPr>
            <a:lvl3pPr lvl="2"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3pPr>
            <a:lvl4pPr lvl="3"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4pPr>
            <a:lvl5pPr lvl="4"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5pPr>
            <a:lvl6pPr lvl="5"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6pPr>
            <a:lvl7pPr lvl="6"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7pPr>
            <a:lvl8pPr lvl="7"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8pPr>
            <a:lvl9pPr lvl="8"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9pPr>
          </a:lstStyle>
          <a:p/>
        </p:txBody>
      </p:sp>
      <p:sp>
        <p:nvSpPr>
          <p:cNvPr id="263" name="Google Shape;263;p31"/>
          <p:cNvSpPr txBox="1"/>
          <p:nvPr>
            <p:ph type="subTitle" idx="3"/>
          </p:nvPr>
        </p:nvSpPr>
        <p:spPr>
          <a:xfrm>
            <a:off x="4672575" y="2183000"/>
            <a:ext cx="3657600" cy="2414700"/>
          </a:xfrm>
          <a:prstGeom prst="rect">
            <a:avLst/>
          </a:prstGeom>
        </p:spPr>
        <p:txBody>
          <a:bodyPr spcFirstLastPara="1" wrap="square" lIns="0" tIns="0" rIns="0" bIns="0" anchor="t" anchorCtr="0">
            <a:noAutofit/>
          </a:bodyPr>
          <a:lstStyle>
            <a:lvl1pPr marR="182880" lvl="0" rtl="0">
              <a:spcBef>
                <a:spcPts val="0"/>
              </a:spcBef>
              <a:spcAft>
                <a:spcPts val="0"/>
              </a:spcAft>
              <a:buClr>
                <a:schemeClr val="accent1"/>
              </a:buClr>
              <a:buSzPts val="1800"/>
              <a:buFont typeface="Open Sans"/>
              <a:buChar char="●"/>
              <a:defRPr sz="1600"/>
            </a:lvl1pPr>
            <a:lvl2pPr lvl="1"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2pPr>
            <a:lvl3pPr lvl="2"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3pPr>
            <a:lvl4pPr lvl="3"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4pPr>
            <a:lvl5pPr lvl="4"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5pPr>
            <a:lvl6pPr lvl="5"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6pPr>
            <a:lvl7pPr lvl="6"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7pPr>
            <a:lvl8pPr lvl="7"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8pPr>
            <a:lvl9pPr lvl="8" rtl="0">
              <a:lnSpc>
                <a:spcPct val="100000"/>
              </a:lnSpc>
              <a:spcBef>
                <a:spcPts val="0"/>
              </a:spcBef>
              <a:spcAft>
                <a:spcPts val="0"/>
              </a:spcAft>
              <a:buClr>
                <a:schemeClr val="accent1"/>
              </a:buClr>
              <a:buSzPts val="1400"/>
              <a:buFont typeface="Open Sans"/>
              <a:buChar char="■"/>
              <a:defRPr>
                <a:solidFill>
                  <a:schemeClr val="accent1"/>
                </a:solidFill>
                <a:latin typeface="Open Sans"/>
                <a:ea typeface="Open Sans"/>
                <a:cs typeface="Open Sans"/>
                <a:sym typeface="Open Sans"/>
              </a:defRPr>
            </a:lvl9pPr>
          </a:lstStyle>
          <a:p/>
        </p:txBody>
      </p:sp>
      <p:sp>
        <p:nvSpPr>
          <p:cNvPr id="264" name="Google Shape;264;p31"/>
          <p:cNvSpPr txBox="1"/>
          <p:nvPr>
            <p:ph type="subTitle" idx="4"/>
          </p:nvPr>
        </p:nvSpPr>
        <p:spPr>
          <a:xfrm>
            <a:off x="4672582" y="1740200"/>
            <a:ext cx="3657600" cy="355800"/>
          </a:xfrm>
          <a:prstGeom prst="rect">
            <a:avLst/>
          </a:prstGeom>
        </p:spPr>
        <p:txBody>
          <a:bodyPr spcFirstLastPara="1" wrap="square" lIns="0" tIns="0" rIns="0" bIns="0" anchor="t" anchorCtr="0">
            <a:noAutofit/>
          </a:bodyPr>
          <a:lstStyle>
            <a:lvl1pPr lvl="0" rtl="0">
              <a:spcBef>
                <a:spcPts val="0"/>
              </a:spcBef>
              <a:spcAft>
                <a:spcPts val="0"/>
              </a:spcAft>
              <a:buClr>
                <a:schemeClr val="accent3"/>
              </a:buClr>
              <a:buSzPts val="2100"/>
              <a:buFont typeface="Black Han Sans" charset="-127"/>
              <a:buNone/>
              <a:defRPr sz="2100" b="1">
                <a:solidFill>
                  <a:schemeClr val="dk2"/>
                </a:solidFill>
                <a:latin typeface="Red Hat Display" panose="02010303040201060303"/>
                <a:ea typeface="Red Hat Display" panose="02010303040201060303"/>
                <a:cs typeface="Red Hat Display" panose="02010303040201060303"/>
                <a:sym typeface="Red Hat Display" panose="02010303040201060303"/>
              </a:defRPr>
            </a:lvl1pPr>
            <a:lvl2pPr lvl="1"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2pPr>
            <a:lvl3pPr lvl="2"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3pPr>
            <a:lvl4pPr lvl="3"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4pPr>
            <a:lvl5pPr lvl="4"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5pPr>
            <a:lvl6pPr lvl="5"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6pPr>
            <a:lvl7pPr lvl="6"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7pPr>
            <a:lvl8pPr lvl="7"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8pPr>
            <a:lvl9pPr lvl="8" rtl="0">
              <a:lnSpc>
                <a:spcPct val="100000"/>
              </a:lnSpc>
              <a:spcBef>
                <a:spcPts val="0"/>
              </a:spcBef>
              <a:spcAft>
                <a:spcPts val="0"/>
              </a:spcAft>
              <a:buClr>
                <a:schemeClr val="accent3"/>
              </a:buClr>
              <a:buSzPts val="1400"/>
              <a:buFont typeface="Black Han Sans" charset="-127"/>
              <a:buNone/>
              <a:defRPr b="1">
                <a:solidFill>
                  <a:schemeClr val="accent3"/>
                </a:solidFill>
                <a:latin typeface="Black Han Sans" charset="-127"/>
                <a:ea typeface="Black Han Sans" charset="-127"/>
                <a:cs typeface="Black Han Sans" charset="-127"/>
                <a:sym typeface="Black Han Sans" charset="-127"/>
              </a:defRPr>
            </a:lvl9pPr>
          </a:lstStyle>
          <a:p/>
        </p:txBody>
      </p:sp>
      <p:sp>
        <p:nvSpPr>
          <p:cNvPr id="265" name="Google Shape;265;p31"/>
          <p:cNvSpPr/>
          <p:nvPr/>
        </p:nvSpPr>
        <p:spPr>
          <a:xfrm>
            <a:off x="6840375" y="3860538"/>
            <a:ext cx="2031884" cy="1321297"/>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31"/>
          <p:cNvSpPr/>
          <p:nvPr/>
        </p:nvSpPr>
        <p:spPr>
          <a:xfrm>
            <a:off x="-208250" y="4062488"/>
            <a:ext cx="2879987" cy="1471965"/>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31"/>
          <p:cNvSpPr/>
          <p:nvPr/>
        </p:nvSpPr>
        <p:spPr>
          <a:xfrm>
            <a:off x="7779188" y="3174075"/>
            <a:ext cx="622125" cy="600725"/>
          </a:xfrm>
          <a:custGeom>
            <a:avLst/>
            <a:gdLst/>
            <a:ahLst/>
            <a:cxnLst/>
            <a:rect l="l" t="t" r="r" b="b"/>
            <a:pathLst>
              <a:path w="24885" h="24029" extrusionOk="0">
                <a:moveTo>
                  <a:pt x="15284" y="0"/>
                </a:moveTo>
                <a:cubicBezTo>
                  <a:pt x="14056" y="0"/>
                  <a:pt x="12888" y="355"/>
                  <a:pt x="12109" y="1291"/>
                </a:cubicBezTo>
                <a:cubicBezTo>
                  <a:pt x="10541" y="3192"/>
                  <a:pt x="11542" y="5627"/>
                  <a:pt x="11241" y="7829"/>
                </a:cubicBezTo>
                <a:cubicBezTo>
                  <a:pt x="10941" y="10164"/>
                  <a:pt x="9574" y="11498"/>
                  <a:pt x="7539" y="12699"/>
                </a:cubicBezTo>
                <a:cubicBezTo>
                  <a:pt x="5838" y="13700"/>
                  <a:pt x="4003" y="14467"/>
                  <a:pt x="2502" y="15768"/>
                </a:cubicBezTo>
                <a:cubicBezTo>
                  <a:pt x="1034" y="17035"/>
                  <a:pt x="0" y="19137"/>
                  <a:pt x="600" y="20972"/>
                </a:cubicBezTo>
                <a:cubicBezTo>
                  <a:pt x="667" y="21138"/>
                  <a:pt x="734" y="21339"/>
                  <a:pt x="834" y="21505"/>
                </a:cubicBezTo>
                <a:cubicBezTo>
                  <a:pt x="1501" y="22806"/>
                  <a:pt x="2935" y="23640"/>
                  <a:pt x="4437" y="23874"/>
                </a:cubicBezTo>
                <a:cubicBezTo>
                  <a:pt x="5020" y="23981"/>
                  <a:pt x="5656" y="24029"/>
                  <a:pt x="6315" y="24029"/>
                </a:cubicBezTo>
                <a:cubicBezTo>
                  <a:pt x="8108" y="24029"/>
                  <a:pt x="10072" y="23679"/>
                  <a:pt x="11608" y="23240"/>
                </a:cubicBezTo>
                <a:cubicBezTo>
                  <a:pt x="16045" y="21906"/>
                  <a:pt x="20014" y="18970"/>
                  <a:pt x="22449" y="15001"/>
                </a:cubicBezTo>
                <a:cubicBezTo>
                  <a:pt x="23917" y="12632"/>
                  <a:pt x="24884" y="9797"/>
                  <a:pt x="24284" y="7095"/>
                </a:cubicBezTo>
                <a:cubicBezTo>
                  <a:pt x="23584" y="3926"/>
                  <a:pt x="20882" y="1491"/>
                  <a:pt x="17879" y="457"/>
                </a:cubicBezTo>
                <a:cubicBezTo>
                  <a:pt x="17062" y="180"/>
                  <a:pt x="16157" y="0"/>
                  <a:pt x="152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hanks">
  <p:cSld name="CUSTOM">
    <p:spTree>
      <p:nvGrpSpPr>
        <p:cNvPr id="268" name="Shape 268"/>
        <p:cNvGrpSpPr/>
        <p:nvPr/>
      </p:nvGrpSpPr>
      <p:grpSpPr>
        <a:xfrm>
          <a:off x="0" y="0"/>
          <a:ext cx="0" cy="0"/>
          <a:chOff x="0" y="0"/>
          <a:chExt cx="0" cy="0"/>
        </a:xfrm>
      </p:grpSpPr>
      <p:sp>
        <p:nvSpPr>
          <p:cNvPr id="269" name="Google Shape;269;p32"/>
          <p:cNvSpPr/>
          <p:nvPr/>
        </p:nvSpPr>
        <p:spPr>
          <a:xfrm>
            <a:off x="8021050" y="-1193075"/>
            <a:ext cx="1649771" cy="4899744"/>
          </a:xfrm>
          <a:custGeom>
            <a:avLst/>
            <a:gdLst/>
            <a:ahLst/>
            <a:cxnLst/>
            <a:rect l="l" t="t" r="r" b="b"/>
            <a:pathLst>
              <a:path w="8941" h="26554" extrusionOk="0">
                <a:moveTo>
                  <a:pt x="4437" y="535"/>
                </a:moveTo>
                <a:cubicBezTo>
                  <a:pt x="2269" y="1335"/>
                  <a:pt x="701" y="3570"/>
                  <a:pt x="334" y="5938"/>
                </a:cubicBezTo>
                <a:cubicBezTo>
                  <a:pt x="0" y="8340"/>
                  <a:pt x="834" y="10775"/>
                  <a:pt x="2402" y="12510"/>
                </a:cubicBezTo>
                <a:cubicBezTo>
                  <a:pt x="3469" y="13711"/>
                  <a:pt x="4870" y="14611"/>
                  <a:pt x="5571" y="16079"/>
                </a:cubicBezTo>
                <a:cubicBezTo>
                  <a:pt x="6538" y="18181"/>
                  <a:pt x="5804" y="20682"/>
                  <a:pt x="5237" y="22917"/>
                </a:cubicBezTo>
                <a:cubicBezTo>
                  <a:pt x="4937" y="24085"/>
                  <a:pt x="4670" y="25352"/>
                  <a:pt x="4670" y="26553"/>
                </a:cubicBezTo>
                <a:lnTo>
                  <a:pt x="8940" y="26553"/>
                </a:lnTo>
                <a:lnTo>
                  <a:pt x="8940" y="434"/>
                </a:lnTo>
                <a:cubicBezTo>
                  <a:pt x="7406" y="68"/>
                  <a:pt x="5871" y="1"/>
                  <a:pt x="4437" y="535"/>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32"/>
          <p:cNvSpPr/>
          <p:nvPr/>
        </p:nvSpPr>
        <p:spPr>
          <a:xfrm>
            <a:off x="7431550" y="3039525"/>
            <a:ext cx="1103463" cy="1065506"/>
          </a:xfrm>
          <a:custGeom>
            <a:avLst/>
            <a:gdLst/>
            <a:ahLst/>
            <a:cxnLst/>
            <a:rect l="l" t="t" r="r" b="b"/>
            <a:pathLst>
              <a:path w="24885" h="24029" extrusionOk="0">
                <a:moveTo>
                  <a:pt x="15284" y="0"/>
                </a:moveTo>
                <a:cubicBezTo>
                  <a:pt x="14056" y="0"/>
                  <a:pt x="12888" y="355"/>
                  <a:pt x="12109" y="1291"/>
                </a:cubicBezTo>
                <a:cubicBezTo>
                  <a:pt x="10541" y="3192"/>
                  <a:pt x="11542" y="5627"/>
                  <a:pt x="11241" y="7829"/>
                </a:cubicBezTo>
                <a:cubicBezTo>
                  <a:pt x="10941" y="10164"/>
                  <a:pt x="9574" y="11498"/>
                  <a:pt x="7539" y="12699"/>
                </a:cubicBezTo>
                <a:cubicBezTo>
                  <a:pt x="5838" y="13700"/>
                  <a:pt x="4003" y="14467"/>
                  <a:pt x="2502" y="15768"/>
                </a:cubicBezTo>
                <a:cubicBezTo>
                  <a:pt x="1034" y="17035"/>
                  <a:pt x="0" y="19137"/>
                  <a:pt x="600" y="20972"/>
                </a:cubicBezTo>
                <a:cubicBezTo>
                  <a:pt x="667" y="21138"/>
                  <a:pt x="734" y="21339"/>
                  <a:pt x="834" y="21505"/>
                </a:cubicBezTo>
                <a:cubicBezTo>
                  <a:pt x="1501" y="22806"/>
                  <a:pt x="2935" y="23640"/>
                  <a:pt x="4437" y="23874"/>
                </a:cubicBezTo>
                <a:cubicBezTo>
                  <a:pt x="5020" y="23981"/>
                  <a:pt x="5656" y="24029"/>
                  <a:pt x="6315" y="24029"/>
                </a:cubicBezTo>
                <a:cubicBezTo>
                  <a:pt x="8108" y="24029"/>
                  <a:pt x="10072" y="23679"/>
                  <a:pt x="11608" y="23240"/>
                </a:cubicBezTo>
                <a:cubicBezTo>
                  <a:pt x="16045" y="21906"/>
                  <a:pt x="20014" y="18970"/>
                  <a:pt x="22449" y="15001"/>
                </a:cubicBezTo>
                <a:cubicBezTo>
                  <a:pt x="23917" y="12632"/>
                  <a:pt x="24884" y="9797"/>
                  <a:pt x="24284" y="7095"/>
                </a:cubicBezTo>
                <a:cubicBezTo>
                  <a:pt x="23584" y="3926"/>
                  <a:pt x="20882" y="1491"/>
                  <a:pt x="17879" y="457"/>
                </a:cubicBezTo>
                <a:cubicBezTo>
                  <a:pt x="17062" y="180"/>
                  <a:pt x="16157" y="0"/>
                  <a:pt x="152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1" name="Google Shape;271;p32"/>
          <p:cNvSpPr/>
          <p:nvPr/>
        </p:nvSpPr>
        <p:spPr>
          <a:xfrm>
            <a:off x="5887000" y="3518888"/>
            <a:ext cx="4050309" cy="2070118"/>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2" name="Google Shape;272;p32"/>
          <p:cNvSpPr/>
          <p:nvPr/>
        </p:nvSpPr>
        <p:spPr>
          <a:xfrm>
            <a:off x="7079633" y="2940075"/>
            <a:ext cx="2547800" cy="2454711"/>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3" name="Google Shape;273;p32"/>
          <p:cNvSpPr/>
          <p:nvPr/>
        </p:nvSpPr>
        <p:spPr>
          <a:xfrm rot="5400000">
            <a:off x="-2408215" y="1095176"/>
            <a:ext cx="5950091" cy="1112239"/>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 name="Google Shape;274;p32"/>
          <p:cNvSpPr/>
          <p:nvPr/>
        </p:nvSpPr>
        <p:spPr>
          <a:xfrm rot="10035811">
            <a:off x="-956817" y="-1268"/>
            <a:ext cx="2478412" cy="2387858"/>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 name="Google Shape;275;p32"/>
          <p:cNvSpPr/>
          <p:nvPr/>
        </p:nvSpPr>
        <p:spPr>
          <a:xfrm rot="7254111">
            <a:off x="317774" y="1904531"/>
            <a:ext cx="701392" cy="689742"/>
          </a:xfrm>
          <a:custGeom>
            <a:avLst/>
            <a:gdLst/>
            <a:ahLst/>
            <a:cxnLst/>
            <a:rect l="l" t="t" r="r" b="b"/>
            <a:pathLst>
              <a:path w="28054" h="27588" extrusionOk="0">
                <a:moveTo>
                  <a:pt x="20915" y="1969"/>
                </a:moveTo>
                <a:cubicBezTo>
                  <a:pt x="20548" y="1635"/>
                  <a:pt x="20114" y="1302"/>
                  <a:pt x="19647" y="1035"/>
                </a:cubicBezTo>
                <a:cubicBezTo>
                  <a:pt x="17779" y="1"/>
                  <a:pt x="15244" y="168"/>
                  <a:pt x="13576" y="1535"/>
                </a:cubicBezTo>
                <a:cubicBezTo>
                  <a:pt x="11608" y="3070"/>
                  <a:pt x="10608" y="5805"/>
                  <a:pt x="9707" y="8040"/>
                </a:cubicBezTo>
                <a:cubicBezTo>
                  <a:pt x="9640" y="8173"/>
                  <a:pt x="9607" y="8240"/>
                  <a:pt x="9574" y="8374"/>
                </a:cubicBezTo>
                <a:cubicBezTo>
                  <a:pt x="8573" y="10809"/>
                  <a:pt x="7305" y="12043"/>
                  <a:pt x="4970" y="13411"/>
                </a:cubicBezTo>
                <a:cubicBezTo>
                  <a:pt x="4136" y="13911"/>
                  <a:pt x="3236" y="14411"/>
                  <a:pt x="2569" y="15145"/>
                </a:cubicBezTo>
                <a:cubicBezTo>
                  <a:pt x="0" y="17714"/>
                  <a:pt x="934" y="22417"/>
                  <a:pt x="3769" y="24685"/>
                </a:cubicBezTo>
                <a:cubicBezTo>
                  <a:pt x="7439" y="27587"/>
                  <a:pt x="12876" y="26853"/>
                  <a:pt x="17179" y="25019"/>
                </a:cubicBezTo>
                <a:cubicBezTo>
                  <a:pt x="17980" y="24685"/>
                  <a:pt x="18747" y="24318"/>
                  <a:pt x="19481" y="23885"/>
                </a:cubicBezTo>
                <a:cubicBezTo>
                  <a:pt x="21182" y="22917"/>
                  <a:pt x="22783" y="21750"/>
                  <a:pt x="23984" y="20215"/>
                </a:cubicBezTo>
                <a:cubicBezTo>
                  <a:pt x="28053" y="14978"/>
                  <a:pt x="25652" y="6072"/>
                  <a:pt x="20915" y="196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32"/>
          <p:cNvSpPr txBox="1"/>
          <p:nvPr>
            <p:ph type="title"/>
          </p:nvPr>
        </p:nvSpPr>
        <p:spPr>
          <a:xfrm>
            <a:off x="2642550" y="789725"/>
            <a:ext cx="3858900" cy="747600"/>
          </a:xfrm>
          <a:prstGeom prst="rect">
            <a:avLst/>
          </a:prstGeom>
        </p:spPr>
        <p:txBody>
          <a:bodyPr spcFirstLastPara="1" wrap="square" lIns="0" tIns="0" rIns="0" bIns="0" anchor="t" anchorCtr="0">
            <a:noAutofit/>
          </a:bodyPr>
          <a:lstStyle>
            <a:lvl1pPr lvl="0" algn="ctr" rtl="0">
              <a:lnSpc>
                <a:spcPct val="90000"/>
              </a:lnSpc>
              <a:spcBef>
                <a:spcPts val="0"/>
              </a:spcBef>
              <a:spcAft>
                <a:spcPts val="0"/>
              </a:spcAft>
              <a:buSzPts val="5200"/>
              <a:buFont typeface="Commissioner"/>
              <a:buNone/>
              <a:defRPr sz="5600">
                <a:latin typeface="Commissioner ExtraBold"/>
                <a:ea typeface="Commissioner ExtraBold"/>
                <a:cs typeface="Commissioner ExtraBold"/>
                <a:sym typeface="Commissioner ExtraBold"/>
              </a:defRPr>
            </a:lvl1pPr>
            <a:lvl2pPr lvl="1"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2pPr>
            <a:lvl3pPr lvl="2"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3pPr>
            <a:lvl4pPr lvl="3"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4pPr>
            <a:lvl5pPr lvl="4"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5pPr>
            <a:lvl6pPr lvl="5"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6pPr>
            <a:lvl7pPr lvl="6"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7pPr>
            <a:lvl8pPr lvl="7"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8pPr>
            <a:lvl9pPr lvl="8" rtl="0">
              <a:spcBef>
                <a:spcPts val="0"/>
              </a:spcBef>
              <a:spcAft>
                <a:spcPts val="0"/>
              </a:spcAft>
              <a:buSzPts val="5200"/>
              <a:buNone/>
              <a:defRPr>
                <a:latin typeface="Francois One" panose="02000503040000020004"/>
                <a:ea typeface="Francois One" panose="02000503040000020004"/>
                <a:cs typeface="Francois One" panose="02000503040000020004"/>
                <a:sym typeface="Francois One" panose="02000503040000020004"/>
              </a:defRPr>
            </a:lvl9pPr>
          </a:lstStyle>
          <a:p/>
        </p:txBody>
      </p:sp>
      <p:sp>
        <p:nvSpPr>
          <p:cNvPr id="277" name="Google Shape;277;p32"/>
          <p:cNvSpPr txBox="1"/>
          <p:nvPr>
            <p:ph type="subTitle" idx="1"/>
          </p:nvPr>
        </p:nvSpPr>
        <p:spPr>
          <a:xfrm>
            <a:off x="2642550" y="1771376"/>
            <a:ext cx="3858900" cy="3588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2100"/>
              <a:buNone/>
              <a:defRPr sz="1600">
                <a:latin typeface="Syne SemiBold"/>
                <a:ea typeface="Syne SemiBold"/>
                <a:cs typeface="Syne SemiBold"/>
                <a:sym typeface="Syne SemiBold"/>
              </a:defRPr>
            </a:lvl1pPr>
            <a:lvl2pPr lvl="1"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2pPr>
            <a:lvl3pPr lvl="2"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3pPr>
            <a:lvl4pPr lvl="3"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4pPr>
            <a:lvl5pPr lvl="4"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5pPr>
            <a:lvl6pPr lvl="5"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6pPr>
            <a:lvl7pPr lvl="6"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7pPr>
            <a:lvl8pPr lvl="7"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8pPr>
            <a:lvl9pPr lvl="8" algn="ctr" rtl="0">
              <a:lnSpc>
                <a:spcPct val="100000"/>
              </a:lnSpc>
              <a:spcBef>
                <a:spcPts val="0"/>
              </a:spcBef>
              <a:spcAft>
                <a:spcPts val="0"/>
              </a:spcAft>
              <a:buSzPts val="2100"/>
              <a:buFont typeface="Roboto" panose="02000000000000000000"/>
              <a:buNone/>
              <a:defRPr sz="2100" b="1">
                <a:latin typeface="Roboto" panose="02000000000000000000"/>
                <a:ea typeface="Roboto" panose="02000000000000000000"/>
                <a:cs typeface="Roboto" panose="02000000000000000000"/>
                <a:sym typeface="Roboto" panose="02000000000000000000"/>
              </a:defRPr>
            </a:lvl9pPr>
          </a:lstStyle>
          <a:p/>
        </p:txBody>
      </p:sp>
      <p:sp>
        <p:nvSpPr>
          <p:cNvPr id="278" name="Google Shape;278;p32"/>
          <p:cNvSpPr txBox="1"/>
          <p:nvPr>
            <p:ph type="subTitle" idx="2"/>
          </p:nvPr>
        </p:nvSpPr>
        <p:spPr>
          <a:xfrm>
            <a:off x="2642550" y="2155425"/>
            <a:ext cx="3858900" cy="932400"/>
          </a:xfrm>
          <a:prstGeom prst="rect">
            <a:avLst/>
          </a:prstGeom>
        </p:spPr>
        <p:txBody>
          <a:bodyPr spcFirstLastPara="1" wrap="square" lIns="0" tIns="0" rIns="0" bIns="0" anchor="t" anchorCtr="0">
            <a:noAutofit/>
          </a:bodyPr>
          <a:lstStyle>
            <a:lvl1pPr lvl="0" algn="ctr" rtl="0">
              <a:spcBef>
                <a:spcPts val="0"/>
              </a:spcBef>
              <a:spcAft>
                <a:spcPts val="0"/>
              </a:spcAft>
              <a:buSzPts val="2100"/>
              <a:buNone/>
              <a:defRPr sz="1600"/>
            </a:lvl1pPr>
            <a:lvl2pPr lvl="1"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2pPr>
            <a:lvl3pPr lvl="2"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3pPr>
            <a:lvl4pPr lvl="3"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4pPr>
            <a:lvl5pPr lvl="4"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5pPr>
            <a:lvl6pPr lvl="5"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6pPr>
            <a:lvl7pPr lvl="6"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7pPr>
            <a:lvl8pPr lvl="7"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8pPr>
            <a:lvl9pPr lvl="8" algn="ctr" rtl="0">
              <a:lnSpc>
                <a:spcPct val="100000"/>
              </a:lnSpc>
              <a:spcBef>
                <a:spcPts val="0"/>
              </a:spcBef>
              <a:spcAft>
                <a:spcPts val="0"/>
              </a:spcAft>
              <a:buSzPts val="2100"/>
              <a:buFont typeface="Roboto" panose="02000000000000000000"/>
              <a:buNone/>
              <a:defRPr sz="2100">
                <a:latin typeface="Roboto" panose="02000000000000000000"/>
                <a:ea typeface="Roboto" panose="02000000000000000000"/>
                <a:cs typeface="Roboto" panose="02000000000000000000"/>
                <a:sym typeface="Roboto" panose="02000000000000000000"/>
              </a:defRPr>
            </a:lvl9pPr>
          </a:lstStyle>
          <a:p/>
        </p:txBody>
      </p:sp>
      <p:sp>
        <p:nvSpPr>
          <p:cNvPr id="279" name="Google Shape;279;p32"/>
          <p:cNvSpPr txBox="1"/>
          <p:nvPr/>
        </p:nvSpPr>
        <p:spPr>
          <a:xfrm>
            <a:off x="2827500" y="3611875"/>
            <a:ext cx="3489000" cy="705000"/>
          </a:xfrm>
          <a:prstGeom prst="rect">
            <a:avLst/>
          </a:prstGeom>
          <a:noFill/>
          <a:ln>
            <a:noFill/>
          </a:ln>
        </p:spPr>
        <p:txBody>
          <a:bodyPr spcFirstLastPara="1" wrap="square" lIns="0" tIns="0" rIns="0" bIns="0" anchor="t" anchorCtr="0">
            <a:noAutofit/>
          </a:bodyPr>
          <a:lstStyle/>
          <a:p>
            <a:pPr marL="0" marR="0" lvl="0" indent="0" algn="ctr" rtl="0">
              <a:lnSpc>
                <a:spcPct val="100000"/>
              </a:lnSpc>
              <a:spcBef>
                <a:spcPts val="0"/>
              </a:spcBef>
              <a:spcAft>
                <a:spcPts val="0"/>
              </a:spcAft>
              <a:buClr>
                <a:schemeClr val="dk1"/>
              </a:buClr>
              <a:buSzPts val="1500"/>
              <a:buFont typeface="Archivo Narrow"/>
              <a:buNone/>
            </a:pPr>
            <a:r>
              <a:rPr lang="en-GB" sz="1200">
                <a:solidFill>
                  <a:schemeClr val="dk1"/>
                </a:solidFill>
                <a:latin typeface="Syne"/>
                <a:ea typeface="Syne"/>
                <a:cs typeface="Syne"/>
                <a:sym typeface="Syne"/>
              </a:rPr>
              <a:t>CREDITS: This presentation template was created by </a:t>
            </a:r>
            <a:r>
              <a:rPr lang="en-GB" sz="1200" b="1">
                <a:solidFill>
                  <a:schemeClr val="dk1"/>
                </a:solidFill>
                <a:uFill>
                  <a:noFill/>
                </a:uFill>
                <a:latin typeface="Syne"/>
                <a:ea typeface="Syne"/>
                <a:cs typeface="Syne"/>
                <a:sym typeface="Syne"/>
                <a:hlinkClick r:id="rId2"/>
              </a:rPr>
              <a:t>Slidesgo</a:t>
            </a:r>
            <a:r>
              <a:rPr lang="en-GB" sz="1200">
                <a:solidFill>
                  <a:schemeClr val="dk1"/>
                </a:solidFill>
                <a:latin typeface="Syne"/>
                <a:ea typeface="Syne"/>
                <a:cs typeface="Syne"/>
                <a:sym typeface="Syne"/>
              </a:rPr>
              <a:t>, including icons by </a:t>
            </a:r>
            <a:r>
              <a:rPr lang="en-GB" sz="1200" b="1">
                <a:solidFill>
                  <a:schemeClr val="dk1"/>
                </a:solidFill>
                <a:uFill>
                  <a:noFill/>
                </a:uFill>
                <a:latin typeface="Syne"/>
                <a:ea typeface="Syne"/>
                <a:cs typeface="Syne"/>
                <a:sym typeface="Syne"/>
                <a:hlinkClick r:id="rId3"/>
              </a:rPr>
              <a:t>Flaticon</a:t>
            </a:r>
            <a:r>
              <a:rPr lang="en-GB" sz="1200">
                <a:solidFill>
                  <a:schemeClr val="dk1"/>
                </a:solidFill>
                <a:latin typeface="Syne"/>
                <a:ea typeface="Syne"/>
                <a:cs typeface="Syne"/>
                <a:sym typeface="Syne"/>
              </a:rPr>
              <a:t>, and infographics &amp; images by </a:t>
            </a:r>
            <a:r>
              <a:rPr lang="en-GB" sz="1200" b="1">
                <a:solidFill>
                  <a:schemeClr val="dk1"/>
                </a:solidFill>
                <a:uFill>
                  <a:noFill/>
                </a:uFill>
                <a:latin typeface="Syne"/>
                <a:ea typeface="Syne"/>
                <a:cs typeface="Syne"/>
                <a:sym typeface="Syne"/>
                <a:hlinkClick r:id="rId4"/>
              </a:rPr>
              <a:t>Freepik</a:t>
            </a:r>
            <a:r>
              <a:rPr lang="en-GB" sz="1200">
                <a:solidFill>
                  <a:schemeClr val="dk1"/>
                </a:solidFill>
                <a:latin typeface="Syne"/>
                <a:ea typeface="Syne"/>
                <a:cs typeface="Syne"/>
                <a:sym typeface="Syne"/>
              </a:rPr>
              <a:t> </a:t>
            </a:r>
            <a:endParaRPr sz="1200">
              <a:solidFill>
                <a:schemeClr val="dk1"/>
              </a:solidFill>
              <a:latin typeface="Syne"/>
              <a:ea typeface="Syne"/>
              <a:cs typeface="Syne"/>
              <a:sym typeface="Syne"/>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Background">
  <p:cSld name="CUSTOM_17">
    <p:spTree>
      <p:nvGrpSpPr>
        <p:cNvPr id="280" name="Shape 280"/>
        <p:cNvGrpSpPr/>
        <p:nvPr/>
      </p:nvGrpSpPr>
      <p:grpSpPr>
        <a:xfrm>
          <a:off x="0" y="0"/>
          <a:ext cx="0" cy="0"/>
          <a:chOff x="0" y="0"/>
          <a:chExt cx="0" cy="0"/>
        </a:xfrm>
      </p:grpSpPr>
      <p:sp>
        <p:nvSpPr>
          <p:cNvPr id="281" name="Google Shape;281;p33"/>
          <p:cNvSpPr/>
          <p:nvPr/>
        </p:nvSpPr>
        <p:spPr>
          <a:xfrm>
            <a:off x="6430655" y="1855978"/>
            <a:ext cx="6884659" cy="4975843"/>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2" name="Google Shape;282;p33"/>
          <p:cNvSpPr/>
          <p:nvPr/>
        </p:nvSpPr>
        <p:spPr>
          <a:xfrm>
            <a:off x="-362825" y="-320375"/>
            <a:ext cx="5841347" cy="2519468"/>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33"/>
          <p:cNvSpPr/>
          <p:nvPr/>
        </p:nvSpPr>
        <p:spPr>
          <a:xfrm>
            <a:off x="6705700" y="2199100"/>
            <a:ext cx="3543224" cy="3413764"/>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Background 1">
  <p:cSld name="CUSTOM_17_1">
    <p:spTree>
      <p:nvGrpSpPr>
        <p:cNvPr id="284" name="Shape 284"/>
        <p:cNvGrpSpPr/>
        <p:nvPr/>
      </p:nvGrpSpPr>
      <p:grpSpPr>
        <a:xfrm>
          <a:off x="0" y="0"/>
          <a:ext cx="0" cy="0"/>
          <a:chOff x="0" y="0"/>
          <a:chExt cx="0" cy="0"/>
        </a:xfrm>
      </p:grpSpPr>
      <p:sp>
        <p:nvSpPr>
          <p:cNvPr id="285" name="Google Shape;285;p34"/>
          <p:cNvSpPr/>
          <p:nvPr/>
        </p:nvSpPr>
        <p:spPr>
          <a:xfrm>
            <a:off x="-2872720" y="3172028"/>
            <a:ext cx="6884659" cy="4975843"/>
          </a:xfrm>
          <a:custGeom>
            <a:avLst/>
            <a:gdLst/>
            <a:ahLst/>
            <a:cxnLst/>
            <a:rect l="l" t="t" r="r" b="b"/>
            <a:pathLst>
              <a:path w="37294" h="26954" extrusionOk="0">
                <a:moveTo>
                  <a:pt x="37060" y="8807"/>
                </a:moveTo>
                <a:cubicBezTo>
                  <a:pt x="36994" y="7840"/>
                  <a:pt x="36727" y="6872"/>
                  <a:pt x="36193" y="6138"/>
                </a:cubicBezTo>
                <a:cubicBezTo>
                  <a:pt x="32390" y="668"/>
                  <a:pt x="24718" y="7406"/>
                  <a:pt x="20282" y="3303"/>
                </a:cubicBezTo>
                <a:cubicBezTo>
                  <a:pt x="18180" y="1268"/>
                  <a:pt x="17546" y="1"/>
                  <a:pt x="14111" y="1068"/>
                </a:cubicBezTo>
                <a:cubicBezTo>
                  <a:pt x="11342" y="1902"/>
                  <a:pt x="8940" y="4270"/>
                  <a:pt x="8507" y="7206"/>
                </a:cubicBezTo>
                <a:cubicBezTo>
                  <a:pt x="8240" y="8707"/>
                  <a:pt x="8507" y="10275"/>
                  <a:pt x="8407" y="11842"/>
                </a:cubicBezTo>
                <a:cubicBezTo>
                  <a:pt x="8373" y="12743"/>
                  <a:pt x="8206" y="13644"/>
                  <a:pt x="7706" y="14411"/>
                </a:cubicBezTo>
                <a:cubicBezTo>
                  <a:pt x="6272" y="16813"/>
                  <a:pt x="2836" y="17280"/>
                  <a:pt x="1435" y="19715"/>
                </a:cubicBezTo>
                <a:cubicBezTo>
                  <a:pt x="1" y="22350"/>
                  <a:pt x="2269" y="25986"/>
                  <a:pt x="5238" y="26453"/>
                </a:cubicBezTo>
                <a:cubicBezTo>
                  <a:pt x="8206" y="26953"/>
                  <a:pt x="11209" y="25085"/>
                  <a:pt x="12876" y="22550"/>
                </a:cubicBezTo>
                <a:cubicBezTo>
                  <a:pt x="13911" y="20916"/>
                  <a:pt x="14611" y="19048"/>
                  <a:pt x="16045" y="17747"/>
                </a:cubicBezTo>
                <a:cubicBezTo>
                  <a:pt x="17880" y="16145"/>
                  <a:pt x="20482" y="15912"/>
                  <a:pt x="22984" y="16145"/>
                </a:cubicBezTo>
                <a:cubicBezTo>
                  <a:pt x="23351" y="16179"/>
                  <a:pt x="23684" y="16212"/>
                  <a:pt x="24051" y="16246"/>
                </a:cubicBezTo>
                <a:cubicBezTo>
                  <a:pt x="26853" y="16579"/>
                  <a:pt x="29722" y="17146"/>
                  <a:pt x="32357" y="16145"/>
                </a:cubicBezTo>
                <a:cubicBezTo>
                  <a:pt x="35326" y="15011"/>
                  <a:pt x="37294" y="11876"/>
                  <a:pt x="37060" y="8807"/>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34"/>
          <p:cNvSpPr/>
          <p:nvPr/>
        </p:nvSpPr>
        <p:spPr>
          <a:xfrm flipH="1">
            <a:off x="4764725" y="-224775"/>
            <a:ext cx="5841347" cy="2519468"/>
          </a:xfrm>
          <a:custGeom>
            <a:avLst/>
            <a:gdLst/>
            <a:ahLst/>
            <a:cxnLst/>
            <a:rect l="l" t="t" r="r" b="b"/>
            <a:pathLst>
              <a:path w="66515" h="28689" extrusionOk="0">
                <a:moveTo>
                  <a:pt x="58376" y="1202"/>
                </a:moveTo>
                <a:lnTo>
                  <a:pt x="1" y="1202"/>
                </a:lnTo>
                <a:lnTo>
                  <a:pt x="1" y="28688"/>
                </a:lnTo>
                <a:cubicBezTo>
                  <a:pt x="835" y="23684"/>
                  <a:pt x="167" y="18214"/>
                  <a:pt x="1669" y="13244"/>
                </a:cubicBezTo>
                <a:cubicBezTo>
                  <a:pt x="2636" y="10141"/>
                  <a:pt x="4471" y="7306"/>
                  <a:pt x="6972" y="5171"/>
                </a:cubicBezTo>
                <a:cubicBezTo>
                  <a:pt x="8207" y="4070"/>
                  <a:pt x="9674" y="3170"/>
                  <a:pt x="11242" y="2536"/>
                </a:cubicBezTo>
                <a:cubicBezTo>
                  <a:pt x="17513" y="1"/>
                  <a:pt x="24752" y="2503"/>
                  <a:pt x="30522" y="6072"/>
                </a:cubicBezTo>
                <a:cubicBezTo>
                  <a:pt x="33091" y="7640"/>
                  <a:pt x="35760" y="9474"/>
                  <a:pt x="38695" y="9241"/>
                </a:cubicBezTo>
                <a:cubicBezTo>
                  <a:pt x="42464" y="8974"/>
                  <a:pt x="45867" y="5371"/>
                  <a:pt x="49369" y="6706"/>
                </a:cubicBezTo>
                <a:cubicBezTo>
                  <a:pt x="51371" y="7473"/>
                  <a:pt x="52505" y="9541"/>
                  <a:pt x="53539" y="11409"/>
                </a:cubicBezTo>
                <a:cubicBezTo>
                  <a:pt x="53539" y="11409"/>
                  <a:pt x="53539" y="11476"/>
                  <a:pt x="53606" y="11476"/>
                </a:cubicBezTo>
                <a:cubicBezTo>
                  <a:pt x="54640" y="13344"/>
                  <a:pt x="56141" y="15345"/>
                  <a:pt x="58242" y="15545"/>
                </a:cubicBezTo>
                <a:cubicBezTo>
                  <a:pt x="60844" y="15812"/>
                  <a:pt x="62846" y="13244"/>
                  <a:pt x="63746" y="10842"/>
                </a:cubicBezTo>
                <a:cubicBezTo>
                  <a:pt x="64947" y="7806"/>
                  <a:pt x="65347" y="4237"/>
                  <a:pt x="66515" y="1235"/>
                </a:cubicBezTo>
                <a:lnTo>
                  <a:pt x="58376" y="1235"/>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34"/>
          <p:cNvSpPr/>
          <p:nvPr/>
        </p:nvSpPr>
        <p:spPr>
          <a:xfrm rot="4500029">
            <a:off x="93659" y="2718207"/>
            <a:ext cx="3543161" cy="3413704"/>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32" name="Shape 32"/>
        <p:cNvGrpSpPr/>
        <p:nvPr/>
      </p:nvGrpSpPr>
      <p:grpSpPr>
        <a:xfrm>
          <a:off x="0" y="0"/>
          <a:ext cx="0" cy="0"/>
          <a:chOff x="0" y="0"/>
          <a:chExt cx="0" cy="0"/>
        </a:xfrm>
      </p:grpSpPr>
      <p:sp>
        <p:nvSpPr>
          <p:cNvPr id="33" name="Google Shape;33;p5"/>
          <p:cNvSpPr/>
          <p:nvPr/>
        </p:nvSpPr>
        <p:spPr>
          <a:xfrm>
            <a:off x="1353872" y="-169303"/>
            <a:ext cx="7887674" cy="10687980"/>
          </a:xfrm>
          <a:custGeom>
            <a:avLst/>
            <a:gdLst/>
            <a:ahLst/>
            <a:cxnLst/>
            <a:rect l="l" t="t" r="r" b="b"/>
            <a:pathLst>
              <a:path w="23730" h="31753" extrusionOk="0">
                <a:moveTo>
                  <a:pt x="1" y="0"/>
                </a:moveTo>
                <a:cubicBezTo>
                  <a:pt x="12" y="191"/>
                  <a:pt x="120" y="357"/>
                  <a:pt x="191" y="524"/>
                </a:cubicBezTo>
                <a:cubicBezTo>
                  <a:pt x="465" y="1084"/>
                  <a:pt x="763" y="1643"/>
                  <a:pt x="1084" y="2179"/>
                </a:cubicBezTo>
                <a:cubicBezTo>
                  <a:pt x="2287" y="4179"/>
                  <a:pt x="3870" y="5846"/>
                  <a:pt x="5942" y="7013"/>
                </a:cubicBezTo>
                <a:cubicBezTo>
                  <a:pt x="7347" y="7799"/>
                  <a:pt x="8835" y="8382"/>
                  <a:pt x="10395" y="8799"/>
                </a:cubicBezTo>
                <a:cubicBezTo>
                  <a:pt x="11490" y="9097"/>
                  <a:pt x="12562" y="9454"/>
                  <a:pt x="13490" y="10168"/>
                </a:cubicBezTo>
                <a:cubicBezTo>
                  <a:pt x="14526" y="10966"/>
                  <a:pt x="15479" y="11847"/>
                  <a:pt x="16264" y="12895"/>
                </a:cubicBezTo>
                <a:cubicBezTo>
                  <a:pt x="18086" y="15252"/>
                  <a:pt x="19122" y="17931"/>
                  <a:pt x="19443" y="20907"/>
                </a:cubicBezTo>
                <a:cubicBezTo>
                  <a:pt x="19586" y="22336"/>
                  <a:pt x="19622" y="23789"/>
                  <a:pt x="19741" y="25218"/>
                </a:cubicBezTo>
                <a:cubicBezTo>
                  <a:pt x="19813" y="26230"/>
                  <a:pt x="19979" y="27206"/>
                  <a:pt x="20313" y="28170"/>
                </a:cubicBezTo>
                <a:cubicBezTo>
                  <a:pt x="20848" y="29635"/>
                  <a:pt x="21777" y="30778"/>
                  <a:pt x="23134" y="31552"/>
                </a:cubicBezTo>
                <a:cubicBezTo>
                  <a:pt x="23287" y="31643"/>
                  <a:pt x="23448" y="31752"/>
                  <a:pt x="23633" y="31752"/>
                </a:cubicBezTo>
                <a:cubicBezTo>
                  <a:pt x="23665" y="31752"/>
                  <a:pt x="23697" y="31749"/>
                  <a:pt x="23730" y="31742"/>
                </a:cubicBezTo>
                <a:lnTo>
                  <a:pt x="23730"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5"/>
          <p:cNvSpPr/>
          <p:nvPr/>
        </p:nvSpPr>
        <p:spPr>
          <a:xfrm>
            <a:off x="-1234475" y="4471600"/>
            <a:ext cx="3451957" cy="747486"/>
          </a:xfrm>
          <a:custGeom>
            <a:avLst/>
            <a:gdLst/>
            <a:ahLst/>
            <a:cxnLst/>
            <a:rect l="l" t="t" r="r" b="b"/>
            <a:pathLst>
              <a:path w="89965" h="19481" extrusionOk="0">
                <a:moveTo>
                  <a:pt x="734" y="17279"/>
                </a:moveTo>
                <a:cubicBezTo>
                  <a:pt x="4237" y="9807"/>
                  <a:pt x="10208" y="2335"/>
                  <a:pt x="19314" y="2902"/>
                </a:cubicBezTo>
                <a:cubicBezTo>
                  <a:pt x="24285" y="3169"/>
                  <a:pt x="28854" y="5938"/>
                  <a:pt x="33291" y="7973"/>
                </a:cubicBezTo>
                <a:cubicBezTo>
                  <a:pt x="37160" y="9774"/>
                  <a:pt x="41263" y="11075"/>
                  <a:pt x="45500" y="11375"/>
                </a:cubicBezTo>
                <a:cubicBezTo>
                  <a:pt x="49336" y="11742"/>
                  <a:pt x="52972" y="10808"/>
                  <a:pt x="56341" y="8973"/>
                </a:cubicBezTo>
                <a:cubicBezTo>
                  <a:pt x="60010" y="7005"/>
                  <a:pt x="63179" y="4203"/>
                  <a:pt x="67215" y="3036"/>
                </a:cubicBezTo>
                <a:cubicBezTo>
                  <a:pt x="77823" y="0"/>
                  <a:pt x="84961" y="11475"/>
                  <a:pt x="89198" y="19147"/>
                </a:cubicBezTo>
                <a:cubicBezTo>
                  <a:pt x="89398" y="19481"/>
                  <a:pt x="89965" y="19181"/>
                  <a:pt x="89731" y="18814"/>
                </a:cubicBezTo>
                <a:cubicBezTo>
                  <a:pt x="85628" y="11308"/>
                  <a:pt x="80491" y="2936"/>
                  <a:pt x="71051" y="2035"/>
                </a:cubicBezTo>
                <a:cubicBezTo>
                  <a:pt x="66882" y="1668"/>
                  <a:pt x="63146" y="3936"/>
                  <a:pt x="59810" y="6038"/>
                </a:cubicBezTo>
                <a:cubicBezTo>
                  <a:pt x="55273" y="8973"/>
                  <a:pt x="51037" y="10975"/>
                  <a:pt x="45533" y="10708"/>
                </a:cubicBezTo>
                <a:cubicBezTo>
                  <a:pt x="40163" y="10441"/>
                  <a:pt x="35159" y="8139"/>
                  <a:pt x="30356" y="5838"/>
                </a:cubicBezTo>
                <a:cubicBezTo>
                  <a:pt x="26186" y="3870"/>
                  <a:pt x="21950" y="2002"/>
                  <a:pt x="17246" y="2168"/>
                </a:cubicBezTo>
                <a:cubicBezTo>
                  <a:pt x="9007" y="2469"/>
                  <a:pt x="3403" y="10174"/>
                  <a:pt x="234" y="16879"/>
                </a:cubicBezTo>
                <a:cubicBezTo>
                  <a:pt x="1" y="17346"/>
                  <a:pt x="568" y="17646"/>
                  <a:pt x="734" y="17279"/>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35;p5"/>
          <p:cNvSpPr/>
          <p:nvPr/>
        </p:nvSpPr>
        <p:spPr>
          <a:xfrm>
            <a:off x="6312624" y="-89900"/>
            <a:ext cx="3002097" cy="801511"/>
          </a:xfrm>
          <a:custGeom>
            <a:avLst/>
            <a:gdLst/>
            <a:ahLst/>
            <a:cxnLst/>
            <a:rect l="l" t="t" r="r" b="b"/>
            <a:pathLst>
              <a:path w="79091" h="21116" extrusionOk="0">
                <a:moveTo>
                  <a:pt x="267" y="434"/>
                </a:moveTo>
                <a:cubicBezTo>
                  <a:pt x="1" y="7006"/>
                  <a:pt x="3503" y="13044"/>
                  <a:pt x="8874" y="16713"/>
                </a:cubicBezTo>
                <a:cubicBezTo>
                  <a:pt x="15178" y="21116"/>
                  <a:pt x="22683" y="19982"/>
                  <a:pt x="29355" y="17113"/>
                </a:cubicBezTo>
                <a:cubicBezTo>
                  <a:pt x="33358" y="15379"/>
                  <a:pt x="37160" y="13177"/>
                  <a:pt x="41063" y="11342"/>
                </a:cubicBezTo>
                <a:cubicBezTo>
                  <a:pt x="45733" y="9207"/>
                  <a:pt x="50703" y="8040"/>
                  <a:pt x="55840" y="7873"/>
                </a:cubicBezTo>
                <a:cubicBezTo>
                  <a:pt x="60644" y="7740"/>
                  <a:pt x="65214" y="9207"/>
                  <a:pt x="69984" y="9474"/>
                </a:cubicBezTo>
                <a:cubicBezTo>
                  <a:pt x="73320" y="9674"/>
                  <a:pt x="76755" y="8574"/>
                  <a:pt x="78857" y="5905"/>
                </a:cubicBezTo>
                <a:cubicBezTo>
                  <a:pt x="79090" y="5572"/>
                  <a:pt x="78657" y="5171"/>
                  <a:pt x="78390" y="5471"/>
                </a:cubicBezTo>
                <a:cubicBezTo>
                  <a:pt x="75655" y="9007"/>
                  <a:pt x="71151" y="9141"/>
                  <a:pt x="67048" y="8540"/>
                </a:cubicBezTo>
                <a:cubicBezTo>
                  <a:pt x="63012" y="7973"/>
                  <a:pt x="59176" y="7173"/>
                  <a:pt x="55040" y="7239"/>
                </a:cubicBezTo>
                <a:cubicBezTo>
                  <a:pt x="47334" y="7506"/>
                  <a:pt x="40663" y="10675"/>
                  <a:pt x="33891" y="14144"/>
                </a:cubicBezTo>
                <a:cubicBezTo>
                  <a:pt x="26986" y="17680"/>
                  <a:pt x="19281" y="20916"/>
                  <a:pt x="11609" y="17513"/>
                </a:cubicBezTo>
                <a:cubicBezTo>
                  <a:pt x="5004" y="14578"/>
                  <a:pt x="501" y="7506"/>
                  <a:pt x="801" y="334"/>
                </a:cubicBezTo>
                <a:cubicBezTo>
                  <a:pt x="868" y="1"/>
                  <a:pt x="267" y="1"/>
                  <a:pt x="267" y="434"/>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36;p5"/>
          <p:cNvSpPr txBox="1"/>
          <p:nvPr>
            <p:ph type="title"/>
          </p:nvPr>
        </p:nvSpPr>
        <p:spPr>
          <a:xfrm>
            <a:off x="1505914" y="2913163"/>
            <a:ext cx="2898600" cy="394500"/>
          </a:xfrm>
          <a:prstGeom prst="rect">
            <a:avLst/>
          </a:prstGeom>
        </p:spPr>
        <p:txBody>
          <a:bodyPr spcFirstLastPara="1" wrap="square" lIns="0" tIns="0" rIns="0" bIns="0" anchor="ctr" anchorCtr="0">
            <a:noAutofit/>
          </a:bodyPr>
          <a:lstStyle>
            <a:lvl1pPr lvl="0" algn="ctr">
              <a:spcBef>
                <a:spcPts val="0"/>
              </a:spcBef>
              <a:spcAft>
                <a:spcPts val="0"/>
              </a:spcAft>
              <a:buSzPts val="2800"/>
              <a:buFont typeface="Syne SemiBold"/>
              <a:buNone/>
              <a:defRPr sz="2000">
                <a:solidFill>
                  <a:schemeClr val="lt2"/>
                </a:solidFill>
                <a:latin typeface="Syne SemiBold"/>
                <a:ea typeface="Syne SemiBold"/>
                <a:cs typeface="Syne SemiBold"/>
                <a:sym typeface="Syne SemiBold"/>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37" name="Google Shape;37;p5"/>
          <p:cNvSpPr txBox="1"/>
          <p:nvPr>
            <p:ph type="subTitle" idx="1"/>
          </p:nvPr>
        </p:nvSpPr>
        <p:spPr>
          <a:xfrm>
            <a:off x="1506814" y="3406913"/>
            <a:ext cx="2896800" cy="10428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8" name="Google Shape;38;p5"/>
          <p:cNvSpPr txBox="1"/>
          <p:nvPr>
            <p:ph type="subTitle" idx="2"/>
          </p:nvPr>
        </p:nvSpPr>
        <p:spPr>
          <a:xfrm>
            <a:off x="4739486" y="1909223"/>
            <a:ext cx="2898600" cy="1042500"/>
          </a:xfrm>
          <a:prstGeom prst="rect">
            <a:avLst/>
          </a:prstGeom>
        </p:spPr>
        <p:txBody>
          <a:bodyPr spcFirstLastPara="1" wrap="square" lIns="0" tIns="0" rIns="0" bIns="0" anchor="t" anchorCtr="0">
            <a:noAutofit/>
          </a:bodyPr>
          <a:lstStyle>
            <a:lvl1pPr lvl="0" algn="ctr" rtl="0">
              <a:lnSpc>
                <a:spcPct val="100000"/>
              </a:lnSpc>
              <a:spcBef>
                <a:spcPts val="0"/>
              </a:spcBef>
              <a:spcAft>
                <a:spcPts val="0"/>
              </a:spcAft>
              <a:buSzPts val="1600"/>
              <a:buNone/>
              <a:defRPr sz="1600"/>
            </a:lvl1pPr>
            <a:lvl2pPr lvl="1" algn="ctr" rtl="0">
              <a:lnSpc>
                <a:spcPct val="100000"/>
              </a:lnSpc>
              <a:spcBef>
                <a:spcPts val="0"/>
              </a:spcBef>
              <a:spcAft>
                <a:spcPts val="0"/>
              </a:spcAft>
              <a:buSzPts val="1600"/>
              <a:buNone/>
              <a:defRPr sz="1600"/>
            </a:lvl2pPr>
            <a:lvl3pPr lvl="2" algn="ctr" rtl="0">
              <a:lnSpc>
                <a:spcPct val="100000"/>
              </a:lnSpc>
              <a:spcBef>
                <a:spcPts val="0"/>
              </a:spcBef>
              <a:spcAft>
                <a:spcPts val="0"/>
              </a:spcAft>
              <a:buSzPts val="1600"/>
              <a:buNone/>
              <a:defRPr sz="1600"/>
            </a:lvl3pPr>
            <a:lvl4pPr lvl="3" algn="ctr" rtl="0">
              <a:lnSpc>
                <a:spcPct val="100000"/>
              </a:lnSpc>
              <a:spcBef>
                <a:spcPts val="0"/>
              </a:spcBef>
              <a:spcAft>
                <a:spcPts val="0"/>
              </a:spcAft>
              <a:buSzPts val="1600"/>
              <a:buNone/>
              <a:defRPr sz="1600"/>
            </a:lvl4pPr>
            <a:lvl5pPr lvl="4" algn="ctr" rtl="0">
              <a:lnSpc>
                <a:spcPct val="100000"/>
              </a:lnSpc>
              <a:spcBef>
                <a:spcPts val="0"/>
              </a:spcBef>
              <a:spcAft>
                <a:spcPts val="0"/>
              </a:spcAft>
              <a:buSzPts val="1600"/>
              <a:buNone/>
              <a:defRPr sz="1600"/>
            </a:lvl5pPr>
            <a:lvl6pPr lvl="5" algn="ctr" rtl="0">
              <a:lnSpc>
                <a:spcPct val="100000"/>
              </a:lnSpc>
              <a:spcBef>
                <a:spcPts val="0"/>
              </a:spcBef>
              <a:spcAft>
                <a:spcPts val="0"/>
              </a:spcAft>
              <a:buSzPts val="1600"/>
              <a:buNone/>
              <a:defRPr sz="1600"/>
            </a:lvl6pPr>
            <a:lvl7pPr lvl="6" algn="ctr" rtl="0">
              <a:lnSpc>
                <a:spcPct val="100000"/>
              </a:lnSpc>
              <a:spcBef>
                <a:spcPts val="0"/>
              </a:spcBef>
              <a:spcAft>
                <a:spcPts val="0"/>
              </a:spcAft>
              <a:buSzPts val="1600"/>
              <a:buNone/>
              <a:defRPr sz="1600"/>
            </a:lvl7pPr>
            <a:lvl8pPr lvl="7" algn="ctr" rtl="0">
              <a:lnSpc>
                <a:spcPct val="100000"/>
              </a:lnSpc>
              <a:spcBef>
                <a:spcPts val="0"/>
              </a:spcBef>
              <a:spcAft>
                <a:spcPts val="0"/>
              </a:spcAft>
              <a:buSzPts val="1600"/>
              <a:buNone/>
              <a:defRPr sz="1600"/>
            </a:lvl8pPr>
            <a:lvl9pPr lvl="8" algn="ctr" rtl="0">
              <a:lnSpc>
                <a:spcPct val="100000"/>
              </a:lnSpc>
              <a:spcBef>
                <a:spcPts val="0"/>
              </a:spcBef>
              <a:spcAft>
                <a:spcPts val="0"/>
              </a:spcAft>
              <a:buSzPts val="1600"/>
              <a:buNone/>
              <a:defRPr sz="1600"/>
            </a:lvl9pPr>
          </a:lstStyle>
          <a:p/>
        </p:txBody>
      </p:sp>
      <p:sp>
        <p:nvSpPr>
          <p:cNvPr id="39" name="Google Shape;39;p5"/>
          <p:cNvSpPr txBox="1"/>
          <p:nvPr>
            <p:ph type="subTitle" idx="3"/>
          </p:nvPr>
        </p:nvSpPr>
        <p:spPr>
          <a:xfrm>
            <a:off x="4739486" y="1412563"/>
            <a:ext cx="2898600" cy="393300"/>
          </a:xfrm>
          <a:prstGeom prst="rect">
            <a:avLst/>
          </a:prstGeom>
        </p:spPr>
        <p:txBody>
          <a:bodyPr spcFirstLastPara="1" wrap="square" lIns="0" tIns="0" rIns="0" bIns="0" anchor="ctr" anchorCtr="0">
            <a:noAutofit/>
          </a:bodyPr>
          <a:lstStyle>
            <a:lvl1pPr marL="0" marR="0" lvl="0" indent="0" algn="ctr" rtl="0">
              <a:lnSpc>
                <a:spcPct val="100000"/>
              </a:lnSpc>
              <a:spcBef>
                <a:spcPts val="0"/>
              </a:spcBef>
              <a:spcAft>
                <a:spcPts val="0"/>
              </a:spcAft>
              <a:buClr>
                <a:schemeClr val="dk2"/>
              </a:buClr>
              <a:buSzPts val="2800"/>
              <a:buFont typeface="Syne SemiBold"/>
              <a:buNone/>
              <a:defRPr sz="2000">
                <a:solidFill>
                  <a:schemeClr val="lt2"/>
                </a:solidFill>
                <a:latin typeface="Syne SemiBold"/>
                <a:ea typeface="Syne SemiBold"/>
                <a:cs typeface="Syne SemiBold"/>
                <a:sym typeface="Syne SemiBold"/>
              </a:defRPr>
            </a:lvl1pPr>
            <a:lvl2pPr lvl="1"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2pPr>
            <a:lvl3pPr lvl="2"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3pPr>
            <a:lvl4pPr lvl="3"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4pPr>
            <a:lvl5pPr lvl="4"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5pPr>
            <a:lvl6pPr lvl="5"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6pPr>
            <a:lvl7pPr lvl="6"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7pPr>
            <a:lvl8pPr lvl="7"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8pPr>
            <a:lvl9pPr lvl="8" algn="ctr" rtl="0">
              <a:lnSpc>
                <a:spcPct val="100000"/>
              </a:lnSpc>
              <a:spcBef>
                <a:spcPts val="0"/>
              </a:spcBef>
              <a:spcAft>
                <a:spcPts val="0"/>
              </a:spcAft>
              <a:buSzPts val="1600"/>
              <a:buFont typeface="Syne SemiBold"/>
              <a:buNone/>
              <a:defRPr sz="1600">
                <a:latin typeface="Syne SemiBold"/>
                <a:ea typeface="Syne SemiBold"/>
                <a:cs typeface="Syne SemiBold"/>
                <a:sym typeface="Syne SemiBold"/>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40" name="Shape 40"/>
        <p:cNvGrpSpPr/>
        <p:nvPr/>
      </p:nvGrpSpPr>
      <p:grpSpPr>
        <a:xfrm>
          <a:off x="0" y="0"/>
          <a:ext cx="0" cy="0"/>
          <a:chOff x="0" y="0"/>
          <a:chExt cx="0" cy="0"/>
        </a:xfrm>
      </p:grpSpPr>
      <p:sp>
        <p:nvSpPr>
          <p:cNvPr id="41" name="Google Shape;41;p6"/>
          <p:cNvSpPr/>
          <p:nvPr/>
        </p:nvSpPr>
        <p:spPr>
          <a:xfrm>
            <a:off x="-1276825" y="-338425"/>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6"/>
          <p:cNvSpPr/>
          <p:nvPr/>
        </p:nvSpPr>
        <p:spPr>
          <a:xfrm rot="10800000">
            <a:off x="6888750" y="4295000"/>
            <a:ext cx="3566904" cy="891281"/>
          </a:xfrm>
          <a:custGeom>
            <a:avLst/>
            <a:gdLst/>
            <a:ahLst/>
            <a:cxnLst/>
            <a:rect l="l" t="t" r="r" b="b"/>
            <a:pathLst>
              <a:path w="62079" h="15512" extrusionOk="0">
                <a:moveTo>
                  <a:pt x="34" y="1"/>
                </a:moveTo>
                <a:cubicBezTo>
                  <a:pt x="1" y="2502"/>
                  <a:pt x="201" y="4971"/>
                  <a:pt x="1202" y="7206"/>
                </a:cubicBezTo>
                <a:cubicBezTo>
                  <a:pt x="2669" y="10541"/>
                  <a:pt x="5772" y="13043"/>
                  <a:pt x="9241" y="14211"/>
                </a:cubicBezTo>
                <a:cubicBezTo>
                  <a:pt x="9608" y="14344"/>
                  <a:pt x="10008" y="14478"/>
                  <a:pt x="10408" y="14544"/>
                </a:cubicBezTo>
                <a:cubicBezTo>
                  <a:pt x="14378" y="15512"/>
                  <a:pt x="18581" y="14945"/>
                  <a:pt x="22384" y="13477"/>
                </a:cubicBezTo>
                <a:cubicBezTo>
                  <a:pt x="23084" y="13177"/>
                  <a:pt x="23851" y="12876"/>
                  <a:pt x="24552" y="12543"/>
                </a:cubicBezTo>
                <a:cubicBezTo>
                  <a:pt x="27187" y="11342"/>
                  <a:pt x="29722" y="9974"/>
                  <a:pt x="32524" y="9341"/>
                </a:cubicBezTo>
                <a:cubicBezTo>
                  <a:pt x="35927" y="8540"/>
                  <a:pt x="39462" y="8974"/>
                  <a:pt x="42965" y="9207"/>
                </a:cubicBezTo>
                <a:cubicBezTo>
                  <a:pt x="46034" y="9474"/>
                  <a:pt x="49069" y="9574"/>
                  <a:pt x="51971" y="8840"/>
                </a:cubicBezTo>
                <a:cubicBezTo>
                  <a:pt x="56475" y="7673"/>
                  <a:pt x="60277" y="4270"/>
                  <a:pt x="62079" y="1"/>
                </a:cubicBezTo>
                <a:lnTo>
                  <a:pt x="34" y="1"/>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6"/>
          <p:cNvSpPr/>
          <p:nvPr/>
        </p:nvSpPr>
        <p:spPr>
          <a:xfrm>
            <a:off x="-758875" y="-493000"/>
            <a:ext cx="2531000" cy="1293450"/>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6"/>
          <p:cNvSpPr txBox="1"/>
          <p:nvPr>
            <p:ph type="title"/>
          </p:nvPr>
        </p:nvSpPr>
        <p:spPr>
          <a:xfrm>
            <a:off x="713250" y="469500"/>
            <a:ext cx="7717500" cy="453900"/>
          </a:xfrm>
          <a:prstGeom prst="rect">
            <a:avLst/>
          </a:prstGeom>
        </p:spPr>
        <p:txBody>
          <a:bodyPr spcFirstLastPara="1" wrap="square" lIns="0" tIns="0" rIns="0" bIns="0" anchor="t" anchorCtr="0">
            <a:noAutofit/>
          </a:bodyPr>
          <a:lstStyle>
            <a:lvl1pPr lvl="0" algn="ctr"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45" name="Shape 45"/>
        <p:cNvGrpSpPr/>
        <p:nvPr/>
      </p:nvGrpSpPr>
      <p:grpSpPr>
        <a:xfrm>
          <a:off x="0" y="0"/>
          <a:ext cx="0" cy="0"/>
          <a:chOff x="0" y="0"/>
          <a:chExt cx="0" cy="0"/>
        </a:xfrm>
      </p:grpSpPr>
      <p:sp>
        <p:nvSpPr>
          <p:cNvPr id="46" name="Google Shape;46;p7"/>
          <p:cNvSpPr/>
          <p:nvPr/>
        </p:nvSpPr>
        <p:spPr>
          <a:xfrm>
            <a:off x="6902721" y="-533225"/>
            <a:ext cx="3477765" cy="2240359"/>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7"/>
          <p:cNvSpPr/>
          <p:nvPr/>
        </p:nvSpPr>
        <p:spPr>
          <a:xfrm>
            <a:off x="6840375" y="3860538"/>
            <a:ext cx="2031884" cy="1321297"/>
          </a:xfrm>
          <a:custGeom>
            <a:avLst/>
            <a:gdLst/>
            <a:ahLst/>
            <a:cxnLst/>
            <a:rect l="l" t="t" r="r" b="b"/>
            <a:pathLst>
              <a:path w="27509" h="17888" extrusionOk="0">
                <a:moveTo>
                  <a:pt x="18162" y="0"/>
                </a:moveTo>
                <a:cubicBezTo>
                  <a:pt x="18036" y="0"/>
                  <a:pt x="17908" y="3"/>
                  <a:pt x="17780" y="8"/>
                </a:cubicBezTo>
                <a:cubicBezTo>
                  <a:pt x="15078" y="74"/>
                  <a:pt x="12443" y="1209"/>
                  <a:pt x="10174" y="2710"/>
                </a:cubicBezTo>
                <a:cubicBezTo>
                  <a:pt x="4971" y="6112"/>
                  <a:pt x="1301" y="11749"/>
                  <a:pt x="1" y="17887"/>
                </a:cubicBezTo>
                <a:lnTo>
                  <a:pt x="23818" y="17887"/>
                </a:lnTo>
                <a:cubicBezTo>
                  <a:pt x="25586" y="15619"/>
                  <a:pt x="26786" y="13150"/>
                  <a:pt x="26987" y="10782"/>
                </a:cubicBezTo>
                <a:cubicBezTo>
                  <a:pt x="27509" y="5200"/>
                  <a:pt x="23973" y="0"/>
                  <a:pt x="1816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48;p7"/>
          <p:cNvSpPr/>
          <p:nvPr/>
        </p:nvSpPr>
        <p:spPr>
          <a:xfrm>
            <a:off x="6552475" y="-340700"/>
            <a:ext cx="3075550" cy="1928900"/>
          </a:xfrm>
          <a:custGeom>
            <a:avLst/>
            <a:gdLst/>
            <a:ahLst/>
            <a:cxnLst/>
            <a:rect l="l" t="t" r="r" b="b"/>
            <a:pathLst>
              <a:path w="123022" h="77156" extrusionOk="0">
                <a:moveTo>
                  <a:pt x="5338" y="334"/>
                </a:moveTo>
                <a:cubicBezTo>
                  <a:pt x="0" y="9707"/>
                  <a:pt x="4504" y="20548"/>
                  <a:pt x="12242" y="26986"/>
                </a:cubicBezTo>
                <a:cubicBezTo>
                  <a:pt x="16345" y="30355"/>
                  <a:pt x="21582" y="31990"/>
                  <a:pt x="25519" y="35626"/>
                </a:cubicBezTo>
                <a:cubicBezTo>
                  <a:pt x="30622" y="40363"/>
                  <a:pt x="29121" y="47801"/>
                  <a:pt x="27754" y="53806"/>
                </a:cubicBezTo>
                <a:cubicBezTo>
                  <a:pt x="26586" y="58876"/>
                  <a:pt x="25585" y="64380"/>
                  <a:pt x="28521" y="69083"/>
                </a:cubicBezTo>
                <a:cubicBezTo>
                  <a:pt x="31089" y="73253"/>
                  <a:pt x="36526" y="75421"/>
                  <a:pt x="41130" y="76088"/>
                </a:cubicBezTo>
                <a:cubicBezTo>
                  <a:pt x="46600" y="76889"/>
                  <a:pt x="51537" y="74254"/>
                  <a:pt x="55907" y="71351"/>
                </a:cubicBezTo>
                <a:cubicBezTo>
                  <a:pt x="60977" y="67982"/>
                  <a:pt x="65614" y="63913"/>
                  <a:pt x="71451" y="61845"/>
                </a:cubicBezTo>
                <a:cubicBezTo>
                  <a:pt x="76121" y="60177"/>
                  <a:pt x="81225" y="60143"/>
                  <a:pt x="86095" y="60577"/>
                </a:cubicBezTo>
                <a:cubicBezTo>
                  <a:pt x="91466" y="61077"/>
                  <a:pt x="97103" y="62145"/>
                  <a:pt x="102007" y="64413"/>
                </a:cubicBezTo>
                <a:cubicBezTo>
                  <a:pt x="109412" y="67849"/>
                  <a:pt x="114315" y="75221"/>
                  <a:pt x="122488" y="77056"/>
                </a:cubicBezTo>
                <a:cubicBezTo>
                  <a:pt x="122855" y="77156"/>
                  <a:pt x="123022" y="76555"/>
                  <a:pt x="122655" y="76488"/>
                </a:cubicBezTo>
                <a:cubicBezTo>
                  <a:pt x="117184" y="75254"/>
                  <a:pt x="113014" y="71418"/>
                  <a:pt x="108745" y="68082"/>
                </a:cubicBezTo>
                <a:cubicBezTo>
                  <a:pt x="104342" y="64680"/>
                  <a:pt x="99772" y="62545"/>
                  <a:pt x="94334" y="61344"/>
                </a:cubicBezTo>
                <a:cubicBezTo>
                  <a:pt x="88497" y="60043"/>
                  <a:pt x="82393" y="59343"/>
                  <a:pt x="76422" y="60077"/>
                </a:cubicBezTo>
                <a:cubicBezTo>
                  <a:pt x="70751" y="60811"/>
                  <a:pt x="65947" y="63546"/>
                  <a:pt x="61378" y="66748"/>
                </a:cubicBezTo>
                <a:cubicBezTo>
                  <a:pt x="56441" y="70217"/>
                  <a:pt x="51571" y="74354"/>
                  <a:pt x="45466" y="75488"/>
                </a:cubicBezTo>
                <a:cubicBezTo>
                  <a:pt x="39295" y="76655"/>
                  <a:pt x="31423" y="73320"/>
                  <a:pt x="28421" y="67716"/>
                </a:cubicBezTo>
                <a:cubicBezTo>
                  <a:pt x="25252" y="61811"/>
                  <a:pt x="28621" y="54239"/>
                  <a:pt x="29521" y="48168"/>
                </a:cubicBezTo>
                <a:cubicBezTo>
                  <a:pt x="30189" y="43398"/>
                  <a:pt x="29388" y="38695"/>
                  <a:pt x="25919" y="35192"/>
                </a:cubicBezTo>
                <a:cubicBezTo>
                  <a:pt x="23717" y="32991"/>
                  <a:pt x="20749" y="31556"/>
                  <a:pt x="18047" y="30122"/>
                </a:cubicBezTo>
                <a:cubicBezTo>
                  <a:pt x="14778" y="28321"/>
                  <a:pt x="11842" y="26152"/>
                  <a:pt x="9340" y="23384"/>
                </a:cubicBezTo>
                <a:cubicBezTo>
                  <a:pt x="3736" y="17313"/>
                  <a:pt x="1602" y="8106"/>
                  <a:pt x="5871" y="701"/>
                </a:cubicBezTo>
                <a:cubicBezTo>
                  <a:pt x="6071" y="301"/>
                  <a:pt x="5538" y="0"/>
                  <a:pt x="5338" y="3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49;p7"/>
          <p:cNvSpPr/>
          <p:nvPr/>
        </p:nvSpPr>
        <p:spPr>
          <a:xfrm>
            <a:off x="-208250" y="4062488"/>
            <a:ext cx="2879987" cy="1471965"/>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 name="Google Shape;50;p7"/>
          <p:cNvSpPr/>
          <p:nvPr/>
        </p:nvSpPr>
        <p:spPr>
          <a:xfrm>
            <a:off x="7779188" y="3174075"/>
            <a:ext cx="622125" cy="600725"/>
          </a:xfrm>
          <a:custGeom>
            <a:avLst/>
            <a:gdLst/>
            <a:ahLst/>
            <a:cxnLst/>
            <a:rect l="l" t="t" r="r" b="b"/>
            <a:pathLst>
              <a:path w="24885" h="24029" extrusionOk="0">
                <a:moveTo>
                  <a:pt x="15284" y="0"/>
                </a:moveTo>
                <a:cubicBezTo>
                  <a:pt x="14056" y="0"/>
                  <a:pt x="12888" y="355"/>
                  <a:pt x="12109" y="1291"/>
                </a:cubicBezTo>
                <a:cubicBezTo>
                  <a:pt x="10541" y="3192"/>
                  <a:pt x="11542" y="5627"/>
                  <a:pt x="11241" y="7829"/>
                </a:cubicBezTo>
                <a:cubicBezTo>
                  <a:pt x="10941" y="10164"/>
                  <a:pt x="9574" y="11498"/>
                  <a:pt x="7539" y="12699"/>
                </a:cubicBezTo>
                <a:cubicBezTo>
                  <a:pt x="5838" y="13700"/>
                  <a:pt x="4003" y="14467"/>
                  <a:pt x="2502" y="15768"/>
                </a:cubicBezTo>
                <a:cubicBezTo>
                  <a:pt x="1034" y="17035"/>
                  <a:pt x="0" y="19137"/>
                  <a:pt x="600" y="20972"/>
                </a:cubicBezTo>
                <a:cubicBezTo>
                  <a:pt x="667" y="21138"/>
                  <a:pt x="734" y="21339"/>
                  <a:pt x="834" y="21505"/>
                </a:cubicBezTo>
                <a:cubicBezTo>
                  <a:pt x="1501" y="22806"/>
                  <a:pt x="2935" y="23640"/>
                  <a:pt x="4437" y="23874"/>
                </a:cubicBezTo>
                <a:cubicBezTo>
                  <a:pt x="5020" y="23981"/>
                  <a:pt x="5656" y="24029"/>
                  <a:pt x="6315" y="24029"/>
                </a:cubicBezTo>
                <a:cubicBezTo>
                  <a:pt x="8108" y="24029"/>
                  <a:pt x="10072" y="23679"/>
                  <a:pt x="11608" y="23240"/>
                </a:cubicBezTo>
                <a:cubicBezTo>
                  <a:pt x="16045" y="21906"/>
                  <a:pt x="20014" y="18970"/>
                  <a:pt x="22449" y="15001"/>
                </a:cubicBezTo>
                <a:cubicBezTo>
                  <a:pt x="23917" y="12632"/>
                  <a:pt x="24884" y="9797"/>
                  <a:pt x="24284" y="7095"/>
                </a:cubicBezTo>
                <a:cubicBezTo>
                  <a:pt x="23584" y="3926"/>
                  <a:pt x="20882" y="1491"/>
                  <a:pt x="17879" y="457"/>
                </a:cubicBezTo>
                <a:cubicBezTo>
                  <a:pt x="17062" y="180"/>
                  <a:pt x="16157" y="0"/>
                  <a:pt x="1528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7"/>
          <p:cNvSpPr txBox="1"/>
          <p:nvPr>
            <p:ph type="subTitle" idx="1"/>
          </p:nvPr>
        </p:nvSpPr>
        <p:spPr>
          <a:xfrm>
            <a:off x="843000" y="1436150"/>
            <a:ext cx="4844400" cy="2240400"/>
          </a:xfrm>
          <a:prstGeom prst="rect">
            <a:avLst/>
          </a:prstGeom>
        </p:spPr>
        <p:txBody>
          <a:bodyPr spcFirstLastPara="1" wrap="square" lIns="0" tIns="0" rIns="0" bIns="0" anchor="t" anchorCtr="0">
            <a:noAutofit/>
          </a:bodyPr>
          <a:lstStyle>
            <a:lvl1pPr lvl="0" rtl="0">
              <a:lnSpc>
                <a:spcPct val="100000"/>
              </a:lnSpc>
              <a:spcBef>
                <a:spcPts val="0"/>
              </a:spcBef>
              <a:spcAft>
                <a:spcPts val="0"/>
              </a:spcAft>
              <a:buSzPts val="1600"/>
              <a:buChar char="●"/>
              <a:defRPr sz="1600"/>
            </a:lvl1pPr>
            <a:lvl2pPr lvl="1" algn="ctr" rtl="0">
              <a:lnSpc>
                <a:spcPct val="100000"/>
              </a:lnSpc>
              <a:spcBef>
                <a:spcPts val="0"/>
              </a:spcBef>
              <a:spcAft>
                <a:spcPts val="0"/>
              </a:spcAft>
              <a:buSzPts val="1600"/>
              <a:buChar char="○"/>
              <a:defRPr sz="1600"/>
            </a:lvl2pPr>
            <a:lvl3pPr lvl="2" algn="ctr" rtl="0">
              <a:lnSpc>
                <a:spcPct val="100000"/>
              </a:lnSpc>
              <a:spcBef>
                <a:spcPts val="0"/>
              </a:spcBef>
              <a:spcAft>
                <a:spcPts val="0"/>
              </a:spcAft>
              <a:buSzPts val="1600"/>
              <a:buChar char="■"/>
              <a:defRPr sz="1600"/>
            </a:lvl3pPr>
            <a:lvl4pPr lvl="3" algn="ctr" rtl="0">
              <a:lnSpc>
                <a:spcPct val="100000"/>
              </a:lnSpc>
              <a:spcBef>
                <a:spcPts val="0"/>
              </a:spcBef>
              <a:spcAft>
                <a:spcPts val="0"/>
              </a:spcAft>
              <a:buSzPts val="1600"/>
              <a:buChar char="●"/>
              <a:defRPr sz="1600"/>
            </a:lvl4pPr>
            <a:lvl5pPr lvl="4" algn="ctr" rtl="0">
              <a:lnSpc>
                <a:spcPct val="100000"/>
              </a:lnSpc>
              <a:spcBef>
                <a:spcPts val="0"/>
              </a:spcBef>
              <a:spcAft>
                <a:spcPts val="0"/>
              </a:spcAft>
              <a:buSzPts val="1600"/>
              <a:buChar char="○"/>
              <a:defRPr sz="1600"/>
            </a:lvl5pPr>
            <a:lvl6pPr lvl="5" algn="ctr" rtl="0">
              <a:lnSpc>
                <a:spcPct val="100000"/>
              </a:lnSpc>
              <a:spcBef>
                <a:spcPts val="0"/>
              </a:spcBef>
              <a:spcAft>
                <a:spcPts val="0"/>
              </a:spcAft>
              <a:buSzPts val="1600"/>
              <a:buChar char="■"/>
              <a:defRPr sz="1600"/>
            </a:lvl6pPr>
            <a:lvl7pPr lvl="6" algn="ctr" rtl="0">
              <a:lnSpc>
                <a:spcPct val="100000"/>
              </a:lnSpc>
              <a:spcBef>
                <a:spcPts val="0"/>
              </a:spcBef>
              <a:spcAft>
                <a:spcPts val="0"/>
              </a:spcAft>
              <a:buSzPts val="1600"/>
              <a:buChar char="●"/>
              <a:defRPr sz="1600"/>
            </a:lvl7pPr>
            <a:lvl8pPr lvl="7" algn="ctr" rtl="0">
              <a:lnSpc>
                <a:spcPct val="100000"/>
              </a:lnSpc>
              <a:spcBef>
                <a:spcPts val="0"/>
              </a:spcBef>
              <a:spcAft>
                <a:spcPts val="0"/>
              </a:spcAft>
              <a:buSzPts val="1600"/>
              <a:buChar char="○"/>
              <a:defRPr sz="1600"/>
            </a:lvl8pPr>
            <a:lvl9pPr lvl="8" algn="ctr" rtl="0">
              <a:lnSpc>
                <a:spcPct val="100000"/>
              </a:lnSpc>
              <a:spcBef>
                <a:spcPts val="0"/>
              </a:spcBef>
              <a:spcAft>
                <a:spcPts val="0"/>
              </a:spcAft>
              <a:buSzPts val="1600"/>
              <a:buChar char="■"/>
              <a:defRPr sz="1600"/>
            </a:lvl9pPr>
          </a:lstStyle>
          <a:p/>
        </p:txBody>
      </p:sp>
      <p:sp>
        <p:nvSpPr>
          <p:cNvPr id="52" name="Google Shape;52;p7"/>
          <p:cNvSpPr txBox="1"/>
          <p:nvPr>
            <p:ph type="title"/>
          </p:nvPr>
        </p:nvSpPr>
        <p:spPr>
          <a:xfrm>
            <a:off x="713250" y="469500"/>
            <a:ext cx="5784300" cy="453900"/>
          </a:xfrm>
          <a:prstGeom prst="rect">
            <a:avLst/>
          </a:prstGeom>
        </p:spPr>
        <p:txBody>
          <a:bodyPr spcFirstLastPara="1" wrap="square" lIns="0" tIns="0" rIns="0" bIns="0" anchor="t" anchorCtr="0">
            <a:noAutofit/>
          </a:bodyPr>
          <a:lstStyle>
            <a:lvl1pPr lvl="0" algn="l" rtl="0">
              <a:spcBef>
                <a:spcPts val="0"/>
              </a:spcBef>
              <a:spcAft>
                <a:spcPts val="0"/>
              </a:spcAft>
              <a:buSzPts val="2800"/>
              <a:buNone/>
              <a:defRPr sz="3100">
                <a:latin typeface="Commissioner ExtraBold"/>
                <a:ea typeface="Commissioner ExtraBold"/>
                <a:cs typeface="Commissioner ExtraBold"/>
                <a:sym typeface="Commissioner ExtraBold"/>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53" name="Shape 53"/>
        <p:cNvGrpSpPr/>
        <p:nvPr/>
      </p:nvGrpSpPr>
      <p:grpSpPr>
        <a:xfrm>
          <a:off x="0" y="0"/>
          <a:ext cx="0" cy="0"/>
          <a:chOff x="0" y="0"/>
          <a:chExt cx="0" cy="0"/>
        </a:xfrm>
      </p:grpSpPr>
      <p:sp>
        <p:nvSpPr>
          <p:cNvPr id="54" name="Google Shape;54;p8"/>
          <p:cNvSpPr/>
          <p:nvPr/>
        </p:nvSpPr>
        <p:spPr>
          <a:xfrm>
            <a:off x="3269949" y="3913766"/>
            <a:ext cx="6732640" cy="1258519"/>
          </a:xfrm>
          <a:custGeom>
            <a:avLst/>
            <a:gdLst/>
            <a:ahLst/>
            <a:cxnLst/>
            <a:rect l="l" t="t" r="r" b="b"/>
            <a:pathLst>
              <a:path w="85129" h="15913" extrusionOk="0">
                <a:moveTo>
                  <a:pt x="81192" y="11976"/>
                </a:moveTo>
                <a:cubicBezTo>
                  <a:pt x="76022" y="6973"/>
                  <a:pt x="68016" y="4037"/>
                  <a:pt x="61511" y="7073"/>
                </a:cubicBezTo>
                <a:cubicBezTo>
                  <a:pt x="58643" y="8407"/>
                  <a:pt x="56207" y="10575"/>
                  <a:pt x="53005" y="11075"/>
                </a:cubicBezTo>
                <a:cubicBezTo>
                  <a:pt x="51437" y="11342"/>
                  <a:pt x="49803" y="11242"/>
                  <a:pt x="48202" y="10975"/>
                </a:cubicBezTo>
                <a:cubicBezTo>
                  <a:pt x="46434" y="10608"/>
                  <a:pt x="44666" y="10008"/>
                  <a:pt x="43031" y="9241"/>
                </a:cubicBezTo>
                <a:cubicBezTo>
                  <a:pt x="38795" y="7239"/>
                  <a:pt x="34992" y="4304"/>
                  <a:pt x="30689" y="2403"/>
                </a:cubicBezTo>
                <a:cubicBezTo>
                  <a:pt x="26353" y="568"/>
                  <a:pt x="21016" y="1"/>
                  <a:pt x="17180" y="2803"/>
                </a:cubicBezTo>
                <a:cubicBezTo>
                  <a:pt x="15745" y="3870"/>
                  <a:pt x="14611" y="5338"/>
                  <a:pt x="13143" y="6405"/>
                </a:cubicBezTo>
                <a:cubicBezTo>
                  <a:pt x="10942" y="8040"/>
                  <a:pt x="8140" y="8640"/>
                  <a:pt x="5671" y="9741"/>
                </a:cubicBezTo>
                <a:cubicBezTo>
                  <a:pt x="3336" y="10842"/>
                  <a:pt x="1335" y="13210"/>
                  <a:pt x="1" y="15912"/>
                </a:cubicBezTo>
                <a:lnTo>
                  <a:pt x="44032" y="15912"/>
                </a:lnTo>
                <a:lnTo>
                  <a:pt x="85128" y="15912"/>
                </a:lnTo>
                <a:cubicBezTo>
                  <a:pt x="83727" y="14678"/>
                  <a:pt x="82526" y="13244"/>
                  <a:pt x="81192" y="1197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 name="Google Shape;55;p8"/>
          <p:cNvSpPr/>
          <p:nvPr/>
        </p:nvSpPr>
        <p:spPr>
          <a:xfrm rot="10800000">
            <a:off x="-626096" y="-193028"/>
            <a:ext cx="3369906" cy="1722364"/>
          </a:xfrm>
          <a:custGeom>
            <a:avLst/>
            <a:gdLst/>
            <a:ahLst/>
            <a:cxnLst/>
            <a:rect l="l" t="t" r="r" b="b"/>
            <a:pathLst>
              <a:path w="48102" h="24585" extrusionOk="0">
                <a:moveTo>
                  <a:pt x="46834" y="4870"/>
                </a:moveTo>
                <a:cubicBezTo>
                  <a:pt x="45533" y="1835"/>
                  <a:pt x="41997" y="0"/>
                  <a:pt x="38762" y="601"/>
                </a:cubicBezTo>
                <a:cubicBezTo>
                  <a:pt x="35626" y="1168"/>
                  <a:pt x="33358" y="3536"/>
                  <a:pt x="31023" y="5838"/>
                </a:cubicBezTo>
                <a:cubicBezTo>
                  <a:pt x="29121" y="7706"/>
                  <a:pt x="27153" y="9540"/>
                  <a:pt x="24652" y="10308"/>
                </a:cubicBezTo>
                <a:cubicBezTo>
                  <a:pt x="19314" y="11875"/>
                  <a:pt x="13544" y="7939"/>
                  <a:pt x="8173" y="9273"/>
                </a:cubicBezTo>
                <a:cubicBezTo>
                  <a:pt x="4671" y="10141"/>
                  <a:pt x="2202" y="13043"/>
                  <a:pt x="968" y="16512"/>
                </a:cubicBezTo>
                <a:cubicBezTo>
                  <a:pt x="368" y="18146"/>
                  <a:pt x="34" y="19881"/>
                  <a:pt x="1" y="21582"/>
                </a:cubicBezTo>
                <a:cubicBezTo>
                  <a:pt x="1" y="22583"/>
                  <a:pt x="34" y="23584"/>
                  <a:pt x="268" y="24584"/>
                </a:cubicBezTo>
                <a:lnTo>
                  <a:pt x="7439" y="24584"/>
                </a:lnTo>
                <a:lnTo>
                  <a:pt x="37194" y="24584"/>
                </a:lnTo>
                <a:cubicBezTo>
                  <a:pt x="37928" y="23384"/>
                  <a:pt x="38795" y="22216"/>
                  <a:pt x="39696" y="21149"/>
                </a:cubicBezTo>
                <a:cubicBezTo>
                  <a:pt x="41764" y="18747"/>
                  <a:pt x="44032" y="16545"/>
                  <a:pt x="45667" y="13843"/>
                </a:cubicBezTo>
                <a:cubicBezTo>
                  <a:pt x="47268" y="11175"/>
                  <a:pt x="48102" y="7772"/>
                  <a:pt x="46834" y="487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56;p8"/>
          <p:cNvSpPr/>
          <p:nvPr/>
        </p:nvSpPr>
        <p:spPr>
          <a:xfrm>
            <a:off x="6098039" y="3457193"/>
            <a:ext cx="3402170" cy="1738655"/>
          </a:xfrm>
          <a:custGeom>
            <a:avLst/>
            <a:gdLst/>
            <a:ahLst/>
            <a:cxnLst/>
            <a:rect l="l" t="t" r="r" b="b"/>
            <a:pathLst>
              <a:path w="101240" h="51738" extrusionOk="0">
                <a:moveTo>
                  <a:pt x="100572" y="234"/>
                </a:moveTo>
                <a:cubicBezTo>
                  <a:pt x="96369" y="2669"/>
                  <a:pt x="93000" y="6139"/>
                  <a:pt x="90531" y="10342"/>
                </a:cubicBezTo>
                <a:cubicBezTo>
                  <a:pt x="89364" y="12343"/>
                  <a:pt x="88530" y="14511"/>
                  <a:pt x="87930" y="16746"/>
                </a:cubicBezTo>
                <a:cubicBezTo>
                  <a:pt x="87162" y="19581"/>
                  <a:pt x="87029" y="22584"/>
                  <a:pt x="86162" y="25352"/>
                </a:cubicBezTo>
                <a:cubicBezTo>
                  <a:pt x="83827" y="32624"/>
                  <a:pt x="75354" y="33091"/>
                  <a:pt x="69150" y="31490"/>
                </a:cubicBezTo>
                <a:cubicBezTo>
                  <a:pt x="64513" y="30322"/>
                  <a:pt x="59476" y="27687"/>
                  <a:pt x="55206" y="31223"/>
                </a:cubicBezTo>
                <a:cubicBezTo>
                  <a:pt x="53572" y="32624"/>
                  <a:pt x="52671" y="34726"/>
                  <a:pt x="51737" y="36594"/>
                </a:cubicBezTo>
                <a:cubicBezTo>
                  <a:pt x="50369" y="39362"/>
                  <a:pt x="48702" y="41797"/>
                  <a:pt x="46133" y="43632"/>
                </a:cubicBezTo>
                <a:cubicBezTo>
                  <a:pt x="40162" y="47802"/>
                  <a:pt x="34692" y="43899"/>
                  <a:pt x="29488" y="40763"/>
                </a:cubicBezTo>
                <a:cubicBezTo>
                  <a:pt x="20582" y="35326"/>
                  <a:pt x="9307" y="37494"/>
                  <a:pt x="3002" y="45700"/>
                </a:cubicBezTo>
                <a:cubicBezTo>
                  <a:pt x="1701" y="47368"/>
                  <a:pt x="801" y="49236"/>
                  <a:pt x="134" y="51204"/>
                </a:cubicBezTo>
                <a:cubicBezTo>
                  <a:pt x="0" y="51571"/>
                  <a:pt x="567" y="51738"/>
                  <a:pt x="701" y="51371"/>
                </a:cubicBezTo>
                <a:cubicBezTo>
                  <a:pt x="2702" y="45667"/>
                  <a:pt x="7139" y="41297"/>
                  <a:pt x="12843" y="39296"/>
                </a:cubicBezTo>
                <a:cubicBezTo>
                  <a:pt x="19181" y="37061"/>
                  <a:pt x="25485" y="38862"/>
                  <a:pt x="30889" y="42364"/>
                </a:cubicBezTo>
                <a:cubicBezTo>
                  <a:pt x="35092" y="45033"/>
                  <a:pt x="39195" y="47301"/>
                  <a:pt x="44198" y="45400"/>
                </a:cubicBezTo>
                <a:cubicBezTo>
                  <a:pt x="48802" y="43665"/>
                  <a:pt x="51037" y="39462"/>
                  <a:pt x="53138" y="35359"/>
                </a:cubicBezTo>
                <a:cubicBezTo>
                  <a:pt x="54639" y="32457"/>
                  <a:pt x="56574" y="30222"/>
                  <a:pt x="60076" y="30056"/>
                </a:cubicBezTo>
                <a:cubicBezTo>
                  <a:pt x="63345" y="29889"/>
                  <a:pt x="66648" y="31523"/>
                  <a:pt x="69717" y="32324"/>
                </a:cubicBezTo>
                <a:cubicBezTo>
                  <a:pt x="74220" y="33458"/>
                  <a:pt x="79724" y="33491"/>
                  <a:pt x="83493" y="30322"/>
                </a:cubicBezTo>
                <a:cubicBezTo>
                  <a:pt x="87729" y="26787"/>
                  <a:pt x="87396" y="21216"/>
                  <a:pt x="88730" y="16312"/>
                </a:cubicBezTo>
                <a:cubicBezTo>
                  <a:pt x="90231" y="10809"/>
                  <a:pt x="93800" y="5938"/>
                  <a:pt x="98304" y="2469"/>
                </a:cubicBezTo>
                <a:cubicBezTo>
                  <a:pt x="99138" y="1835"/>
                  <a:pt x="100038" y="1302"/>
                  <a:pt x="100906" y="768"/>
                </a:cubicBezTo>
                <a:cubicBezTo>
                  <a:pt x="101239" y="568"/>
                  <a:pt x="100906" y="1"/>
                  <a:pt x="100572" y="234"/>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8"/>
          <p:cNvSpPr/>
          <p:nvPr/>
        </p:nvSpPr>
        <p:spPr>
          <a:xfrm>
            <a:off x="509300" y="-193031"/>
            <a:ext cx="2657853" cy="709603"/>
          </a:xfrm>
          <a:custGeom>
            <a:avLst/>
            <a:gdLst/>
            <a:ahLst/>
            <a:cxnLst/>
            <a:rect l="l" t="t" r="r" b="b"/>
            <a:pathLst>
              <a:path w="79091" h="21116" extrusionOk="0">
                <a:moveTo>
                  <a:pt x="267" y="434"/>
                </a:moveTo>
                <a:cubicBezTo>
                  <a:pt x="1" y="7006"/>
                  <a:pt x="3503" y="13044"/>
                  <a:pt x="8874" y="16713"/>
                </a:cubicBezTo>
                <a:cubicBezTo>
                  <a:pt x="15178" y="21116"/>
                  <a:pt x="22683" y="19982"/>
                  <a:pt x="29355" y="17113"/>
                </a:cubicBezTo>
                <a:cubicBezTo>
                  <a:pt x="33358" y="15379"/>
                  <a:pt x="37160" y="13177"/>
                  <a:pt x="41063" y="11342"/>
                </a:cubicBezTo>
                <a:cubicBezTo>
                  <a:pt x="45733" y="9207"/>
                  <a:pt x="50703" y="8040"/>
                  <a:pt x="55840" y="7873"/>
                </a:cubicBezTo>
                <a:cubicBezTo>
                  <a:pt x="60644" y="7740"/>
                  <a:pt x="65214" y="9207"/>
                  <a:pt x="69984" y="9474"/>
                </a:cubicBezTo>
                <a:cubicBezTo>
                  <a:pt x="73320" y="9674"/>
                  <a:pt x="76755" y="8574"/>
                  <a:pt x="78857" y="5905"/>
                </a:cubicBezTo>
                <a:cubicBezTo>
                  <a:pt x="79090" y="5572"/>
                  <a:pt x="78657" y="5171"/>
                  <a:pt x="78390" y="5471"/>
                </a:cubicBezTo>
                <a:cubicBezTo>
                  <a:pt x="75655" y="9007"/>
                  <a:pt x="71151" y="9141"/>
                  <a:pt x="67048" y="8540"/>
                </a:cubicBezTo>
                <a:cubicBezTo>
                  <a:pt x="63012" y="7973"/>
                  <a:pt x="59176" y="7173"/>
                  <a:pt x="55040" y="7239"/>
                </a:cubicBezTo>
                <a:cubicBezTo>
                  <a:pt x="47334" y="7506"/>
                  <a:pt x="40663" y="10675"/>
                  <a:pt x="33891" y="14144"/>
                </a:cubicBezTo>
                <a:cubicBezTo>
                  <a:pt x="26986" y="17680"/>
                  <a:pt x="19281" y="20916"/>
                  <a:pt x="11609" y="17513"/>
                </a:cubicBezTo>
                <a:cubicBezTo>
                  <a:pt x="5004" y="14578"/>
                  <a:pt x="501" y="7506"/>
                  <a:pt x="801" y="334"/>
                </a:cubicBezTo>
                <a:cubicBezTo>
                  <a:pt x="868" y="1"/>
                  <a:pt x="267" y="1"/>
                  <a:pt x="267" y="434"/>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8"/>
          <p:cNvSpPr txBox="1"/>
          <p:nvPr>
            <p:ph type="title"/>
          </p:nvPr>
        </p:nvSpPr>
        <p:spPr>
          <a:xfrm>
            <a:off x="1388100" y="1724700"/>
            <a:ext cx="6367800" cy="1694100"/>
          </a:xfrm>
          <a:prstGeom prst="rect">
            <a:avLst/>
          </a:prstGeom>
        </p:spPr>
        <p:txBody>
          <a:bodyPr spcFirstLastPara="1" wrap="square" lIns="0" tIns="0" rIns="0" bIns="0" anchor="ctr" anchorCtr="0">
            <a:noAutofit/>
          </a:bodyPr>
          <a:lstStyle>
            <a:lvl1pPr lvl="0">
              <a:lnSpc>
                <a:spcPct val="80000"/>
              </a:lnSpc>
              <a:spcBef>
                <a:spcPts val="0"/>
              </a:spcBef>
              <a:spcAft>
                <a:spcPts val="0"/>
              </a:spcAft>
              <a:buSzPts val="4800"/>
              <a:buNone/>
              <a:defRPr sz="7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59" name="Shape 59"/>
        <p:cNvGrpSpPr/>
        <p:nvPr/>
      </p:nvGrpSpPr>
      <p:grpSpPr>
        <a:xfrm>
          <a:off x="0" y="0"/>
          <a:ext cx="0" cy="0"/>
          <a:chOff x="0" y="0"/>
          <a:chExt cx="0" cy="0"/>
        </a:xfrm>
      </p:grpSpPr>
      <p:sp>
        <p:nvSpPr>
          <p:cNvPr id="60" name="Google Shape;60;p9"/>
          <p:cNvSpPr/>
          <p:nvPr/>
        </p:nvSpPr>
        <p:spPr>
          <a:xfrm rot="-5400000" flipH="1">
            <a:off x="-534003" y="-410922"/>
            <a:ext cx="2365353" cy="2540748"/>
          </a:xfrm>
          <a:custGeom>
            <a:avLst/>
            <a:gdLst/>
            <a:ahLst/>
            <a:cxnLst/>
            <a:rect l="l" t="t" r="r" b="b"/>
            <a:pathLst>
              <a:path w="53539" h="57509" extrusionOk="0">
                <a:moveTo>
                  <a:pt x="8006" y="49169"/>
                </a:moveTo>
                <a:cubicBezTo>
                  <a:pt x="8307" y="47268"/>
                  <a:pt x="7973" y="45333"/>
                  <a:pt x="8273" y="43399"/>
                </a:cubicBezTo>
                <a:cubicBezTo>
                  <a:pt x="8707" y="40330"/>
                  <a:pt x="10942" y="37528"/>
                  <a:pt x="13844" y="36327"/>
                </a:cubicBezTo>
                <a:cubicBezTo>
                  <a:pt x="16646" y="35193"/>
                  <a:pt x="19815" y="35526"/>
                  <a:pt x="22817" y="35393"/>
                </a:cubicBezTo>
                <a:cubicBezTo>
                  <a:pt x="25819" y="35259"/>
                  <a:pt x="29188" y="34425"/>
                  <a:pt x="30789" y="31890"/>
                </a:cubicBezTo>
                <a:cubicBezTo>
                  <a:pt x="31523" y="30689"/>
                  <a:pt x="31790" y="29255"/>
                  <a:pt x="32057" y="27887"/>
                </a:cubicBezTo>
                <a:cubicBezTo>
                  <a:pt x="32524" y="25753"/>
                  <a:pt x="33058" y="23651"/>
                  <a:pt x="34158" y="21750"/>
                </a:cubicBezTo>
                <a:cubicBezTo>
                  <a:pt x="35226" y="19882"/>
                  <a:pt x="36994" y="18314"/>
                  <a:pt x="39129" y="17847"/>
                </a:cubicBezTo>
                <a:cubicBezTo>
                  <a:pt x="40530" y="17547"/>
                  <a:pt x="42031" y="17747"/>
                  <a:pt x="43498" y="17680"/>
                </a:cubicBezTo>
                <a:cubicBezTo>
                  <a:pt x="47368" y="17413"/>
                  <a:pt x="50837" y="14978"/>
                  <a:pt x="53205" y="11876"/>
                </a:cubicBezTo>
                <a:cubicBezTo>
                  <a:pt x="53339" y="11709"/>
                  <a:pt x="53405" y="11576"/>
                  <a:pt x="53539" y="11409"/>
                </a:cubicBezTo>
                <a:cubicBezTo>
                  <a:pt x="52505" y="9541"/>
                  <a:pt x="51404" y="7473"/>
                  <a:pt x="49369" y="6706"/>
                </a:cubicBezTo>
                <a:cubicBezTo>
                  <a:pt x="45867" y="5405"/>
                  <a:pt x="42398" y="8974"/>
                  <a:pt x="38695" y="9241"/>
                </a:cubicBezTo>
                <a:cubicBezTo>
                  <a:pt x="35726" y="9508"/>
                  <a:pt x="33058" y="7673"/>
                  <a:pt x="30522" y="6072"/>
                </a:cubicBezTo>
                <a:cubicBezTo>
                  <a:pt x="24718" y="2536"/>
                  <a:pt x="17513" y="1"/>
                  <a:pt x="11209" y="2536"/>
                </a:cubicBezTo>
                <a:cubicBezTo>
                  <a:pt x="9674" y="3170"/>
                  <a:pt x="8206" y="4070"/>
                  <a:pt x="6972" y="5171"/>
                </a:cubicBezTo>
                <a:cubicBezTo>
                  <a:pt x="4504" y="7306"/>
                  <a:pt x="2636" y="10141"/>
                  <a:pt x="1668" y="13244"/>
                </a:cubicBezTo>
                <a:cubicBezTo>
                  <a:pt x="167" y="18181"/>
                  <a:pt x="835" y="23651"/>
                  <a:pt x="1" y="28688"/>
                </a:cubicBezTo>
                <a:lnTo>
                  <a:pt x="1" y="57509"/>
                </a:lnTo>
                <a:cubicBezTo>
                  <a:pt x="134" y="57442"/>
                  <a:pt x="267" y="57409"/>
                  <a:pt x="368" y="57409"/>
                </a:cubicBezTo>
                <a:cubicBezTo>
                  <a:pt x="4204" y="56274"/>
                  <a:pt x="7439" y="53072"/>
                  <a:pt x="8006" y="49169"/>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9"/>
          <p:cNvSpPr/>
          <p:nvPr/>
        </p:nvSpPr>
        <p:spPr>
          <a:xfrm rot="10800000">
            <a:off x="-2149526" y="3143152"/>
            <a:ext cx="4858076" cy="3129548"/>
          </a:xfrm>
          <a:custGeom>
            <a:avLst/>
            <a:gdLst/>
            <a:ahLst/>
            <a:cxnLst/>
            <a:rect l="l" t="t" r="r" b="b"/>
            <a:pathLst>
              <a:path w="98138" h="63220" extrusionOk="0">
                <a:moveTo>
                  <a:pt x="2536" y="0"/>
                </a:moveTo>
                <a:cubicBezTo>
                  <a:pt x="768" y="2535"/>
                  <a:pt x="1" y="5704"/>
                  <a:pt x="535" y="8740"/>
                </a:cubicBezTo>
                <a:cubicBezTo>
                  <a:pt x="2036" y="17146"/>
                  <a:pt x="12410" y="20982"/>
                  <a:pt x="15879" y="28721"/>
                </a:cubicBezTo>
                <a:cubicBezTo>
                  <a:pt x="17914" y="33257"/>
                  <a:pt x="17280" y="38561"/>
                  <a:pt x="16513" y="43465"/>
                </a:cubicBezTo>
                <a:cubicBezTo>
                  <a:pt x="16079" y="46100"/>
                  <a:pt x="15612" y="48869"/>
                  <a:pt x="16446" y="51437"/>
                </a:cubicBezTo>
                <a:cubicBezTo>
                  <a:pt x="17046" y="53238"/>
                  <a:pt x="18181" y="54739"/>
                  <a:pt x="19448" y="56107"/>
                </a:cubicBezTo>
                <a:cubicBezTo>
                  <a:pt x="23932" y="60782"/>
                  <a:pt x="30436" y="63219"/>
                  <a:pt x="36910" y="63219"/>
                </a:cubicBezTo>
                <a:cubicBezTo>
                  <a:pt x="41754" y="63219"/>
                  <a:pt x="46583" y="61855"/>
                  <a:pt x="50537" y="59042"/>
                </a:cubicBezTo>
                <a:cubicBezTo>
                  <a:pt x="56375" y="54873"/>
                  <a:pt x="60044" y="48301"/>
                  <a:pt x="65548" y="43732"/>
                </a:cubicBezTo>
                <a:cubicBezTo>
                  <a:pt x="70526" y="39593"/>
                  <a:pt x="76988" y="37341"/>
                  <a:pt x="83454" y="37341"/>
                </a:cubicBezTo>
                <a:cubicBezTo>
                  <a:pt x="84180" y="37341"/>
                  <a:pt x="84905" y="37370"/>
                  <a:pt x="85629" y="37427"/>
                </a:cubicBezTo>
                <a:cubicBezTo>
                  <a:pt x="89591" y="37744"/>
                  <a:pt x="93614" y="38905"/>
                  <a:pt x="97525" y="38905"/>
                </a:cubicBezTo>
                <a:cubicBezTo>
                  <a:pt x="97730" y="38905"/>
                  <a:pt x="97934" y="38901"/>
                  <a:pt x="98138" y="38895"/>
                </a:cubicBezTo>
                <a:lnTo>
                  <a:pt x="98138"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9"/>
          <p:cNvSpPr/>
          <p:nvPr/>
        </p:nvSpPr>
        <p:spPr>
          <a:xfrm>
            <a:off x="7519300" y="3392550"/>
            <a:ext cx="1917225" cy="1847175"/>
          </a:xfrm>
          <a:custGeom>
            <a:avLst/>
            <a:gdLst/>
            <a:ahLst/>
            <a:cxnLst/>
            <a:rect l="l" t="t" r="r" b="b"/>
            <a:pathLst>
              <a:path w="76689" h="73887" extrusionOk="0">
                <a:moveTo>
                  <a:pt x="76355" y="6972"/>
                </a:moveTo>
                <a:cubicBezTo>
                  <a:pt x="71552" y="4170"/>
                  <a:pt x="66648" y="1468"/>
                  <a:pt x="60977" y="1368"/>
                </a:cubicBezTo>
                <a:cubicBezTo>
                  <a:pt x="56341" y="1301"/>
                  <a:pt x="52304" y="3603"/>
                  <a:pt x="49969" y="7606"/>
                </a:cubicBezTo>
                <a:cubicBezTo>
                  <a:pt x="47601" y="11675"/>
                  <a:pt x="47201" y="16645"/>
                  <a:pt x="45700" y="21049"/>
                </a:cubicBezTo>
                <a:cubicBezTo>
                  <a:pt x="43798" y="26786"/>
                  <a:pt x="39429" y="32290"/>
                  <a:pt x="34592" y="35859"/>
                </a:cubicBezTo>
                <a:cubicBezTo>
                  <a:pt x="32257" y="37560"/>
                  <a:pt x="29522" y="38695"/>
                  <a:pt x="26653" y="38961"/>
                </a:cubicBezTo>
                <a:cubicBezTo>
                  <a:pt x="23284" y="39228"/>
                  <a:pt x="19981" y="37827"/>
                  <a:pt x="16946" y="36660"/>
                </a:cubicBezTo>
                <a:cubicBezTo>
                  <a:pt x="12476" y="34925"/>
                  <a:pt x="7239" y="33691"/>
                  <a:pt x="3269" y="37160"/>
                </a:cubicBezTo>
                <a:cubicBezTo>
                  <a:pt x="0" y="40029"/>
                  <a:pt x="101" y="44665"/>
                  <a:pt x="2169" y="48068"/>
                </a:cubicBezTo>
                <a:cubicBezTo>
                  <a:pt x="3336" y="50003"/>
                  <a:pt x="5104" y="51537"/>
                  <a:pt x="6639" y="53172"/>
                </a:cubicBezTo>
                <a:cubicBezTo>
                  <a:pt x="8840" y="55440"/>
                  <a:pt x="10508" y="57942"/>
                  <a:pt x="11575" y="60944"/>
                </a:cubicBezTo>
                <a:cubicBezTo>
                  <a:pt x="12943" y="64947"/>
                  <a:pt x="12843" y="69350"/>
                  <a:pt x="11575" y="73353"/>
                </a:cubicBezTo>
                <a:cubicBezTo>
                  <a:pt x="11442" y="73720"/>
                  <a:pt x="12009" y="73886"/>
                  <a:pt x="12142" y="73519"/>
                </a:cubicBezTo>
                <a:cubicBezTo>
                  <a:pt x="13644" y="69016"/>
                  <a:pt x="13543" y="63913"/>
                  <a:pt x="11675" y="59543"/>
                </a:cubicBezTo>
                <a:cubicBezTo>
                  <a:pt x="10775" y="57341"/>
                  <a:pt x="9507" y="55407"/>
                  <a:pt x="7939" y="53605"/>
                </a:cubicBezTo>
                <a:cubicBezTo>
                  <a:pt x="6038" y="51504"/>
                  <a:pt x="3870" y="49702"/>
                  <a:pt x="2369" y="47267"/>
                </a:cubicBezTo>
                <a:cubicBezTo>
                  <a:pt x="701" y="44599"/>
                  <a:pt x="968" y="41430"/>
                  <a:pt x="2602" y="38861"/>
                </a:cubicBezTo>
                <a:cubicBezTo>
                  <a:pt x="4771" y="35426"/>
                  <a:pt x="9040" y="35225"/>
                  <a:pt x="12643" y="35993"/>
                </a:cubicBezTo>
                <a:cubicBezTo>
                  <a:pt x="18147" y="37160"/>
                  <a:pt x="22717" y="40429"/>
                  <a:pt x="28554" y="39328"/>
                </a:cubicBezTo>
                <a:cubicBezTo>
                  <a:pt x="33491" y="38394"/>
                  <a:pt x="37527" y="34592"/>
                  <a:pt x="40596" y="30922"/>
                </a:cubicBezTo>
                <a:cubicBezTo>
                  <a:pt x="43965" y="26853"/>
                  <a:pt x="46167" y="22383"/>
                  <a:pt x="47468" y="17246"/>
                </a:cubicBezTo>
                <a:cubicBezTo>
                  <a:pt x="48769" y="12075"/>
                  <a:pt x="49836" y="6405"/>
                  <a:pt x="54806" y="3503"/>
                </a:cubicBezTo>
                <a:cubicBezTo>
                  <a:pt x="60710" y="0"/>
                  <a:pt x="68049" y="3136"/>
                  <a:pt x="73453" y="6071"/>
                </a:cubicBezTo>
                <a:cubicBezTo>
                  <a:pt x="74320" y="6538"/>
                  <a:pt x="75154" y="7039"/>
                  <a:pt x="75988" y="7539"/>
                </a:cubicBezTo>
                <a:cubicBezTo>
                  <a:pt x="76388" y="7706"/>
                  <a:pt x="76689" y="7172"/>
                  <a:pt x="76355" y="6972"/>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 name="Google Shape;63;p9"/>
          <p:cNvSpPr/>
          <p:nvPr/>
        </p:nvSpPr>
        <p:spPr>
          <a:xfrm rot="-1037058">
            <a:off x="-168127" y="-141641"/>
            <a:ext cx="1977187" cy="527877"/>
          </a:xfrm>
          <a:custGeom>
            <a:avLst/>
            <a:gdLst/>
            <a:ahLst/>
            <a:cxnLst/>
            <a:rect l="l" t="t" r="r" b="b"/>
            <a:pathLst>
              <a:path w="79091" h="21116" extrusionOk="0">
                <a:moveTo>
                  <a:pt x="267" y="434"/>
                </a:moveTo>
                <a:cubicBezTo>
                  <a:pt x="1" y="7006"/>
                  <a:pt x="3503" y="13044"/>
                  <a:pt x="8874" y="16713"/>
                </a:cubicBezTo>
                <a:cubicBezTo>
                  <a:pt x="15178" y="21116"/>
                  <a:pt x="22683" y="19982"/>
                  <a:pt x="29355" y="17113"/>
                </a:cubicBezTo>
                <a:cubicBezTo>
                  <a:pt x="33358" y="15379"/>
                  <a:pt x="37160" y="13177"/>
                  <a:pt x="41063" y="11342"/>
                </a:cubicBezTo>
                <a:cubicBezTo>
                  <a:pt x="45733" y="9207"/>
                  <a:pt x="50703" y="8040"/>
                  <a:pt x="55840" y="7873"/>
                </a:cubicBezTo>
                <a:cubicBezTo>
                  <a:pt x="60644" y="7740"/>
                  <a:pt x="65214" y="9207"/>
                  <a:pt x="69984" y="9474"/>
                </a:cubicBezTo>
                <a:cubicBezTo>
                  <a:pt x="73320" y="9674"/>
                  <a:pt x="76755" y="8574"/>
                  <a:pt x="78857" y="5905"/>
                </a:cubicBezTo>
                <a:cubicBezTo>
                  <a:pt x="79090" y="5572"/>
                  <a:pt x="78657" y="5171"/>
                  <a:pt x="78390" y="5471"/>
                </a:cubicBezTo>
                <a:cubicBezTo>
                  <a:pt x="75655" y="9007"/>
                  <a:pt x="71151" y="9141"/>
                  <a:pt x="67048" y="8540"/>
                </a:cubicBezTo>
                <a:cubicBezTo>
                  <a:pt x="63012" y="7973"/>
                  <a:pt x="59176" y="7173"/>
                  <a:pt x="55040" y="7239"/>
                </a:cubicBezTo>
                <a:cubicBezTo>
                  <a:pt x="47334" y="7506"/>
                  <a:pt x="40663" y="10675"/>
                  <a:pt x="33891" y="14144"/>
                </a:cubicBezTo>
                <a:cubicBezTo>
                  <a:pt x="26986" y="17680"/>
                  <a:pt x="19281" y="20916"/>
                  <a:pt x="11609" y="17513"/>
                </a:cubicBezTo>
                <a:cubicBezTo>
                  <a:pt x="5004" y="14578"/>
                  <a:pt x="501" y="7506"/>
                  <a:pt x="801" y="334"/>
                </a:cubicBezTo>
                <a:cubicBezTo>
                  <a:pt x="868" y="1"/>
                  <a:pt x="267" y="1"/>
                  <a:pt x="267" y="434"/>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 name="Google Shape;64;p9"/>
          <p:cNvSpPr txBox="1"/>
          <p:nvPr>
            <p:ph type="title"/>
          </p:nvPr>
        </p:nvSpPr>
        <p:spPr>
          <a:xfrm>
            <a:off x="2446975" y="1870148"/>
            <a:ext cx="4864500" cy="645000"/>
          </a:xfrm>
          <a:prstGeom prst="rect">
            <a:avLst/>
          </a:prstGeom>
        </p:spPr>
        <p:txBody>
          <a:bodyPr spcFirstLastPara="1" wrap="square" lIns="0" tIns="0" rIns="0" bIns="0" anchor="t" anchorCtr="0">
            <a:noAutofit/>
          </a:bodyPr>
          <a:lstStyle>
            <a:lvl1pPr lvl="0" algn="r" rtl="0">
              <a:lnSpc>
                <a:spcPct val="90000"/>
              </a:lnSpc>
              <a:spcBef>
                <a:spcPts val="0"/>
              </a:spcBef>
              <a:spcAft>
                <a:spcPts val="0"/>
              </a:spcAft>
              <a:buSzPts val="5200"/>
              <a:buFont typeface="Commissioner"/>
              <a:buNone/>
              <a:defRPr sz="4500">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
        <p:nvSpPr>
          <p:cNvPr id="65" name="Google Shape;65;p9"/>
          <p:cNvSpPr txBox="1"/>
          <p:nvPr>
            <p:ph type="subTitle" idx="1"/>
          </p:nvPr>
        </p:nvSpPr>
        <p:spPr>
          <a:xfrm>
            <a:off x="2444575" y="2758163"/>
            <a:ext cx="4866900" cy="1369200"/>
          </a:xfrm>
          <a:prstGeom prst="rect">
            <a:avLst/>
          </a:prstGeom>
        </p:spPr>
        <p:txBody>
          <a:bodyPr spcFirstLastPara="1" wrap="square" lIns="0" tIns="0" rIns="0" bIns="0" anchor="t" anchorCtr="0">
            <a:noAutofit/>
          </a:bodyPr>
          <a:lstStyle>
            <a:lvl1pPr lvl="0" algn="r" rtl="0">
              <a:lnSpc>
                <a:spcPct val="100000"/>
              </a:lnSpc>
              <a:spcBef>
                <a:spcPts val="0"/>
              </a:spcBef>
              <a:spcAft>
                <a:spcPts val="0"/>
              </a:spcAft>
              <a:buSzPts val="2100"/>
              <a:buNone/>
              <a:defRPr sz="16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66" name="Shape 66"/>
        <p:cNvGrpSpPr/>
        <p:nvPr/>
      </p:nvGrpSpPr>
      <p:grpSpPr>
        <a:xfrm>
          <a:off x="0" y="0"/>
          <a:ext cx="0" cy="0"/>
          <a:chOff x="0" y="0"/>
          <a:chExt cx="0" cy="0"/>
        </a:xfrm>
      </p:grpSpPr>
      <p:sp>
        <p:nvSpPr>
          <p:cNvPr id="67" name="Google Shape;67;p10"/>
          <p:cNvSpPr txBox="1"/>
          <p:nvPr>
            <p:ph type="title"/>
          </p:nvPr>
        </p:nvSpPr>
        <p:spPr>
          <a:xfrm>
            <a:off x="661875" y="933675"/>
            <a:ext cx="4095000" cy="1214100"/>
          </a:xfrm>
          <a:prstGeom prst="rect">
            <a:avLst/>
          </a:prstGeom>
        </p:spPr>
        <p:txBody>
          <a:bodyPr spcFirstLastPara="1" wrap="square" lIns="0" tIns="0" rIns="0" bIns="0" anchor="t" anchorCtr="0">
            <a:noAutofit/>
          </a:bodyPr>
          <a:lstStyle>
            <a:lvl1pPr lvl="0" algn="l" rtl="0">
              <a:lnSpc>
                <a:spcPct val="80000"/>
              </a:lnSpc>
              <a:spcBef>
                <a:spcPts val="0"/>
              </a:spcBef>
              <a:spcAft>
                <a:spcPts val="0"/>
              </a:spcAft>
              <a:buSzPts val="5200"/>
              <a:buFont typeface="Commissioner"/>
              <a:buNone/>
              <a:defRPr sz="3100">
                <a:latin typeface="Commissioner ExtraBold"/>
                <a:ea typeface="Commissioner ExtraBold"/>
                <a:cs typeface="Commissioner ExtraBold"/>
                <a:sym typeface="Commissioner ExtraBold"/>
              </a:defRPr>
            </a:lvl1pPr>
            <a:lvl2pPr lvl="1" algn="ctr" rtl="0">
              <a:spcBef>
                <a:spcPts val="0"/>
              </a:spcBef>
              <a:spcAft>
                <a:spcPts val="0"/>
              </a:spcAft>
              <a:buSzPts val="5200"/>
              <a:buNone/>
              <a:defRPr sz="4200"/>
            </a:lvl2pPr>
            <a:lvl3pPr lvl="2" algn="ctr" rtl="0">
              <a:spcBef>
                <a:spcPts val="0"/>
              </a:spcBef>
              <a:spcAft>
                <a:spcPts val="0"/>
              </a:spcAft>
              <a:buSzPts val="5200"/>
              <a:buNone/>
              <a:defRPr sz="4200"/>
            </a:lvl3pPr>
            <a:lvl4pPr lvl="3" algn="ctr" rtl="0">
              <a:spcBef>
                <a:spcPts val="0"/>
              </a:spcBef>
              <a:spcAft>
                <a:spcPts val="0"/>
              </a:spcAft>
              <a:buSzPts val="5200"/>
              <a:buNone/>
              <a:defRPr sz="4200"/>
            </a:lvl4pPr>
            <a:lvl5pPr lvl="4" algn="ctr" rtl="0">
              <a:spcBef>
                <a:spcPts val="0"/>
              </a:spcBef>
              <a:spcAft>
                <a:spcPts val="0"/>
              </a:spcAft>
              <a:buSzPts val="5200"/>
              <a:buNone/>
              <a:defRPr sz="4200"/>
            </a:lvl5pPr>
            <a:lvl6pPr lvl="5" algn="ctr" rtl="0">
              <a:spcBef>
                <a:spcPts val="0"/>
              </a:spcBef>
              <a:spcAft>
                <a:spcPts val="0"/>
              </a:spcAft>
              <a:buSzPts val="5200"/>
              <a:buNone/>
              <a:defRPr sz="4200"/>
            </a:lvl6pPr>
            <a:lvl7pPr lvl="6" algn="ctr" rtl="0">
              <a:spcBef>
                <a:spcPts val="0"/>
              </a:spcBef>
              <a:spcAft>
                <a:spcPts val="0"/>
              </a:spcAft>
              <a:buSzPts val="5200"/>
              <a:buNone/>
              <a:defRPr sz="4200"/>
            </a:lvl7pPr>
            <a:lvl8pPr lvl="7" algn="ctr" rtl="0">
              <a:spcBef>
                <a:spcPts val="0"/>
              </a:spcBef>
              <a:spcAft>
                <a:spcPts val="0"/>
              </a:spcAft>
              <a:buSzPts val="5200"/>
              <a:buNone/>
              <a:defRPr sz="4200"/>
            </a:lvl8pPr>
            <a:lvl9pPr lvl="8" algn="ctr" rtl="0">
              <a:spcBef>
                <a:spcPts val="0"/>
              </a:spcBef>
              <a:spcAft>
                <a:spcPts val="0"/>
              </a:spcAft>
              <a:buSzPts val="5200"/>
              <a:buNone/>
              <a:defRPr sz="42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4" Type="http://schemas.openxmlformats.org/officeDocument/2006/relationships/theme" Target="../theme/theme1.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713225" y="445025"/>
            <a:ext cx="7717500" cy="572700"/>
          </a:xfrm>
          <a:prstGeom prst="rect">
            <a:avLst/>
          </a:prstGeom>
          <a:noFill/>
          <a:ln>
            <a:noFill/>
          </a:ln>
        </p:spPr>
        <p:txBody>
          <a:bodyPr spcFirstLastPara="1" wrap="square" lIns="0" tIns="0" rIns="0" bIns="0" anchor="b" anchorCtr="0">
            <a:noAutofit/>
          </a:bodyPr>
          <a:lstStyle>
            <a:lvl1pPr marL="0" marR="0" lvl="0" indent="0" algn="ctr" rtl="0">
              <a:lnSpc>
                <a:spcPct val="100000"/>
              </a:lnSpc>
              <a:spcBef>
                <a:spcPts val="0"/>
              </a:spcBef>
              <a:spcAft>
                <a:spcPts val="0"/>
              </a:spcAft>
              <a:buClr>
                <a:schemeClr val="dk2"/>
              </a:buClr>
              <a:buSzPts val="2800"/>
              <a:buFont typeface="Barlow SemiBold" panose="00000500000000000000"/>
              <a:buNone/>
              <a:defRPr sz="3100">
                <a:solidFill>
                  <a:schemeClr val="dk2"/>
                </a:solidFill>
                <a:latin typeface="Commissioner ExtraBold"/>
                <a:ea typeface="Commissioner ExtraBold"/>
                <a:cs typeface="Commissioner ExtraBold"/>
                <a:sym typeface="Commissioner ExtraBold"/>
              </a:defRPr>
            </a:lvl1pPr>
            <a:lvl2pPr lvl="1">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2pPr>
            <a:lvl3pPr lvl="2">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3pPr>
            <a:lvl4pPr lvl="3">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4pPr>
            <a:lvl5pPr lvl="4">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5pPr>
            <a:lvl6pPr lvl="5">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6pPr>
            <a:lvl7pPr lvl="6">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7pPr>
            <a:lvl8pPr lvl="7">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8pPr>
            <a:lvl9pPr lvl="8">
              <a:spcBef>
                <a:spcPts val="0"/>
              </a:spcBef>
              <a:spcAft>
                <a:spcPts val="0"/>
              </a:spcAft>
              <a:buClr>
                <a:schemeClr val="dk2"/>
              </a:buClr>
              <a:buSzPts val="2800"/>
              <a:buFont typeface="Barlow SemiBold" panose="00000500000000000000"/>
              <a:buNone/>
              <a:defRPr sz="2800">
                <a:solidFill>
                  <a:schemeClr val="dk2"/>
                </a:solidFill>
                <a:latin typeface="Barlow SemiBold" panose="00000500000000000000"/>
                <a:ea typeface="Barlow SemiBold" panose="00000500000000000000"/>
                <a:cs typeface="Barlow SemiBold" panose="00000500000000000000"/>
                <a:sym typeface="Barlow SemiBold" panose="00000500000000000000"/>
              </a:defRPr>
            </a:lvl9pPr>
          </a:lstStyle>
          <a:p/>
        </p:txBody>
      </p:sp>
      <p:sp>
        <p:nvSpPr>
          <p:cNvPr id="7" name="Google Shape;7;p1"/>
          <p:cNvSpPr txBox="1"/>
          <p:nvPr>
            <p:ph type="body" idx="1"/>
          </p:nvPr>
        </p:nvSpPr>
        <p:spPr>
          <a:xfrm>
            <a:off x="713225" y="1152475"/>
            <a:ext cx="7717500" cy="3416400"/>
          </a:xfrm>
          <a:prstGeom prst="rect">
            <a:avLst/>
          </a:prstGeom>
          <a:noFill/>
          <a:ln>
            <a:noFill/>
          </a:ln>
        </p:spPr>
        <p:txBody>
          <a:bodyPr spcFirstLastPara="1" wrap="square" lIns="0" tIns="0" rIns="0" bIns="0" anchor="t" anchorCtr="0">
            <a:noAutofit/>
          </a:bodyPr>
          <a:lstStyle>
            <a:lvl1pPr marL="457200" lvl="0" indent="-342900">
              <a:lnSpc>
                <a:spcPct val="100000"/>
              </a:lnSpc>
              <a:spcBef>
                <a:spcPts val="0"/>
              </a:spcBef>
              <a:spcAft>
                <a:spcPts val="0"/>
              </a:spcAft>
              <a:buClr>
                <a:schemeClr val="dk1"/>
              </a:buClr>
              <a:buSzPts val="1800"/>
              <a:buFont typeface="Syne"/>
              <a:buChar char="●"/>
              <a:defRPr sz="1800">
                <a:solidFill>
                  <a:schemeClr val="dk1"/>
                </a:solidFill>
                <a:latin typeface="Syne"/>
                <a:ea typeface="Syne"/>
                <a:cs typeface="Syne"/>
                <a:sym typeface="Syne"/>
              </a:defRPr>
            </a:lvl1pPr>
            <a:lvl2pPr marL="914400" lvl="1"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2pPr>
            <a:lvl3pPr marL="1371600" lvl="2"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3pPr>
            <a:lvl4pPr marL="1828800" lvl="3"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4pPr>
            <a:lvl5pPr marL="2286000" lvl="4"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5pPr>
            <a:lvl6pPr marL="2743200" lvl="5"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6pPr>
            <a:lvl7pPr marL="3200400" lvl="6"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7pPr>
            <a:lvl8pPr marL="3657600" lvl="7"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8pPr>
            <a:lvl9pPr marL="4114800" lvl="8" indent="-317500">
              <a:lnSpc>
                <a:spcPct val="115000"/>
              </a:lnSpc>
              <a:spcBef>
                <a:spcPts val="0"/>
              </a:spcBef>
              <a:spcAft>
                <a:spcPts val="0"/>
              </a:spcAft>
              <a:buClr>
                <a:schemeClr val="dk1"/>
              </a:buClr>
              <a:buSzPts val="1400"/>
              <a:buFont typeface="Syne"/>
              <a:buChar char="■"/>
              <a:defRPr>
                <a:solidFill>
                  <a:schemeClr val="dk1"/>
                </a:solidFill>
                <a:latin typeface="Syne"/>
                <a:ea typeface="Syne"/>
                <a:cs typeface="Syne"/>
                <a:sym typeface="Syne"/>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8.xml"/><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8.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7.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95" name="Shape 295"/>
        <p:cNvGrpSpPr/>
        <p:nvPr/>
      </p:nvGrpSpPr>
      <p:grpSpPr>
        <a:xfrm>
          <a:off x="0" y="0"/>
          <a:ext cx="0" cy="0"/>
          <a:chOff x="0" y="0"/>
          <a:chExt cx="0" cy="0"/>
        </a:xfrm>
      </p:grpSpPr>
      <p:sp>
        <p:nvSpPr>
          <p:cNvPr id="296" name="Google Shape;296;p37"/>
          <p:cNvSpPr txBox="1"/>
          <p:nvPr>
            <p:ph type="ctrTitle"/>
          </p:nvPr>
        </p:nvSpPr>
        <p:spPr>
          <a:xfrm>
            <a:off x="899135" y="1203315"/>
            <a:ext cx="5115900" cy="19176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altLang="en-GB" sz="3600"/>
              <a:t>NILAI DAN NORMA YANG TERKANDUNG DALAM KONSTITUSI DI INDONESIA</a:t>
            </a:r>
            <a:endParaRPr lang="id-ID" altLang="en-GB" sz="3600"/>
          </a:p>
        </p:txBody>
      </p:sp>
      <p:sp>
        <p:nvSpPr>
          <p:cNvPr id="297" name="Google Shape;297;p37"/>
          <p:cNvSpPr/>
          <p:nvPr/>
        </p:nvSpPr>
        <p:spPr>
          <a:xfrm>
            <a:off x="755015" y="3435350"/>
            <a:ext cx="3903345" cy="950595"/>
          </a:xfrm>
          <a:prstGeom prst="roundRect">
            <a:avLst>
              <a:gd name="adj" fmla="val 50000"/>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37"/>
          <p:cNvSpPr txBox="1"/>
          <p:nvPr>
            <p:ph type="subTitle" idx="1"/>
          </p:nvPr>
        </p:nvSpPr>
        <p:spPr>
          <a:xfrm>
            <a:off x="971690" y="3507905"/>
            <a:ext cx="3563100" cy="294900"/>
          </a:xfrm>
          <a:prstGeom prst="rect">
            <a:avLst/>
          </a:prstGeom>
        </p:spPr>
        <p:txBody>
          <a:bodyPr spcFirstLastPara="1" wrap="square" lIns="0" tIns="0" rIns="0" bIns="0" anchor="t" anchorCtr="0">
            <a:noAutofit/>
          </a:bodyPr>
          <a:lstStyle/>
          <a:p>
            <a:pPr marL="0" lvl="0" indent="0" algn="l" rtl="0">
              <a:spcBef>
                <a:spcPts val="0"/>
              </a:spcBef>
              <a:spcAft>
                <a:spcPts val="0"/>
              </a:spcAft>
              <a:buNone/>
            </a:pPr>
            <a:r>
              <a:rPr lang="id-ID" altLang="en-GB" sz="1400"/>
              <a:t>KELOMPOK 2</a:t>
            </a:r>
            <a:endParaRPr lang="id-ID" altLang="en-GB" sz="1400"/>
          </a:p>
          <a:p>
            <a:pPr marL="0" lvl="0" indent="0" algn="l" rtl="0">
              <a:spcBef>
                <a:spcPts val="0"/>
              </a:spcBef>
              <a:spcAft>
                <a:spcPts val="0"/>
              </a:spcAft>
              <a:buNone/>
            </a:pPr>
            <a:r>
              <a:rPr lang="id-ID" altLang="en-GB" sz="1400"/>
              <a:t>1. ANISA ZATUN NITHA QOINI (2213053052)</a:t>
            </a:r>
            <a:endParaRPr lang="id-ID" altLang="en-GB" sz="1400"/>
          </a:p>
          <a:p>
            <a:pPr marL="0" lvl="0" indent="0" algn="l" rtl="0">
              <a:spcBef>
                <a:spcPts val="0"/>
              </a:spcBef>
              <a:spcAft>
                <a:spcPts val="0"/>
              </a:spcAft>
              <a:buNone/>
            </a:pPr>
            <a:r>
              <a:rPr lang="id-ID" altLang="en-GB" sz="1400"/>
              <a:t>2. DELLA PRATIWI (2213053073)</a:t>
            </a:r>
            <a:endParaRPr lang="id-ID" altLang="en-GB" sz="1400"/>
          </a:p>
          <a:p>
            <a:pPr marL="0" lvl="0" indent="0" algn="l" rtl="0">
              <a:spcBef>
                <a:spcPts val="0"/>
              </a:spcBef>
              <a:spcAft>
                <a:spcPts val="0"/>
              </a:spcAft>
              <a:buNone/>
            </a:pPr>
            <a:r>
              <a:rPr lang="id-ID" altLang="en-GB" sz="1400"/>
              <a:t>3. REFI GITA LESTARI (2213053077)</a:t>
            </a:r>
            <a:endParaRPr lang="id-ID" altLang="en-GB" sz="1400"/>
          </a:p>
        </p:txBody>
      </p:sp>
      <p:pic>
        <p:nvPicPr>
          <p:cNvPr id="3" name="Picture 2" descr="garuda"/>
          <p:cNvPicPr>
            <a:picLocks noChangeAspect="1"/>
          </p:cNvPicPr>
          <p:nvPr/>
        </p:nvPicPr>
        <p:blipFill>
          <a:blip r:embed="rId1">
            <a:alphaModFix amt="14000"/>
          </a:blip>
          <a:stretch>
            <a:fillRect/>
          </a:stretch>
        </p:blipFill>
        <p:spPr>
          <a:xfrm>
            <a:off x="1928495" y="857250"/>
            <a:ext cx="5286375" cy="3429000"/>
          </a:xfrm>
          <a:prstGeom prst="rect">
            <a:avLst/>
          </a:prstGeom>
        </p:spPr>
      </p:pic>
      <p:sp>
        <p:nvSpPr>
          <p:cNvPr id="2" name="Google Shape;298;p37"/>
          <p:cNvSpPr txBox="1"/>
          <p:nvPr/>
        </p:nvSpPr>
        <p:spPr>
          <a:xfrm>
            <a:off x="4139565" y="2787650"/>
            <a:ext cx="3562985" cy="594360"/>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1600"/>
              <a:buFont typeface="Syne"/>
              <a:buNone/>
              <a:defRPr sz="1600" b="0" i="0" u="none" strike="noStrike" cap="none">
                <a:solidFill>
                  <a:schemeClr val="dk1"/>
                </a:solidFill>
                <a:latin typeface="Syne"/>
                <a:ea typeface="Syne"/>
                <a:cs typeface="Syne"/>
                <a:sym typeface="Syne"/>
              </a:defRPr>
            </a:lvl9pPr>
          </a:lstStyle>
          <a:p>
            <a:pPr marL="0" lvl="0" indent="0" algn="l" rtl="0">
              <a:spcBef>
                <a:spcPts val="0"/>
              </a:spcBef>
              <a:spcAft>
                <a:spcPts val="0"/>
              </a:spcAft>
              <a:buNone/>
            </a:pPr>
            <a:r>
              <a:rPr lang="id-ID" altLang="en-GB" sz="1400">
                <a:latin typeface="Times New Roman" panose="02020603050405020304" charset="0"/>
                <a:cs typeface="Times New Roman" panose="02020603050405020304" charset="0"/>
              </a:rPr>
              <a:t>Pendidikan Kewarganegaraan</a:t>
            </a:r>
            <a:endParaRPr lang="id-ID" altLang="en-GB" sz="1400">
              <a:latin typeface="Times New Roman" panose="02020603050405020304" charset="0"/>
              <a:cs typeface="Times New Roman" panose="02020603050405020304" charset="0"/>
            </a:endParaRPr>
          </a:p>
          <a:p>
            <a:pPr marL="0" lvl="0" indent="0" algn="l" rtl="0">
              <a:spcBef>
                <a:spcPts val="0"/>
              </a:spcBef>
              <a:spcAft>
                <a:spcPts val="0"/>
              </a:spcAft>
              <a:buNone/>
            </a:pPr>
            <a:r>
              <a:rPr lang="id-ID" altLang="en-GB" sz="1400">
                <a:latin typeface="Times New Roman" panose="02020603050405020304" charset="0"/>
                <a:cs typeface="Times New Roman" panose="02020603050405020304" charset="0"/>
              </a:rPr>
              <a:t>Dosen Pengampu: 1. Drs. Rapani,M.Pd</a:t>
            </a:r>
            <a:endParaRPr lang="id-ID" altLang="en-GB" sz="1400">
              <a:latin typeface="Times New Roman" panose="02020603050405020304" charset="0"/>
              <a:cs typeface="Times New Roman" panose="02020603050405020304" charset="0"/>
            </a:endParaRPr>
          </a:p>
          <a:p>
            <a:pPr marL="0" lvl="0" indent="0" algn="l" rtl="0">
              <a:spcBef>
                <a:spcPts val="0"/>
              </a:spcBef>
              <a:spcAft>
                <a:spcPts val="0"/>
              </a:spcAft>
              <a:buNone/>
            </a:pPr>
            <a:r>
              <a:rPr lang="id-ID" altLang="en-GB" sz="1400">
                <a:latin typeface="Times New Roman" panose="02020603050405020304" charset="0"/>
                <a:cs typeface="Times New Roman" panose="02020603050405020304" charset="0"/>
              </a:rPr>
              <a:t>                              2. Siti Rahayu,M. Pd</a:t>
            </a:r>
            <a:endParaRPr lang="id-ID" altLang="en-GB" sz="1400">
              <a:latin typeface="Times New Roman" panose="02020603050405020304" charset="0"/>
              <a:cs typeface="Times New Roman" panose="02020603050405020304" charset="0"/>
            </a:endParaRPr>
          </a:p>
          <a:p>
            <a:pPr marL="0" lvl="0" indent="0" algn="l" rtl="0">
              <a:spcBef>
                <a:spcPts val="0"/>
              </a:spcBef>
              <a:spcAft>
                <a:spcPts val="0"/>
              </a:spcAft>
              <a:buNone/>
            </a:pPr>
            <a:endParaRPr lang="id-ID" altLang="en-GB" sz="1400"/>
          </a:p>
          <a:p>
            <a:pPr marL="0" lvl="0" indent="0" algn="l" rtl="0">
              <a:spcBef>
                <a:spcPts val="0"/>
              </a:spcBef>
              <a:spcAft>
                <a:spcPts val="0"/>
              </a:spcAft>
              <a:buNone/>
            </a:pPr>
            <a:endParaRPr lang="id-ID" altLang="en-GB"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02" name="Shape 302"/>
        <p:cNvGrpSpPr/>
        <p:nvPr/>
      </p:nvGrpSpPr>
      <p:grpSpPr>
        <a:xfrm>
          <a:off x="0" y="0"/>
          <a:ext cx="0" cy="0"/>
          <a:chOff x="0" y="0"/>
          <a:chExt cx="0" cy="0"/>
        </a:xfrm>
      </p:grpSpPr>
      <p:sp>
        <p:nvSpPr>
          <p:cNvPr id="303" name="Google Shape;303;p38"/>
          <p:cNvSpPr txBox="1"/>
          <p:nvPr>
            <p:ph type="title"/>
          </p:nvPr>
        </p:nvSpPr>
        <p:spPr>
          <a:xfrm>
            <a:off x="713250" y="700005"/>
            <a:ext cx="7717500" cy="45390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altLang="en-GB" sz="2400"/>
              <a:t>Nilai yang terkandung dalam konstitusi di indonesia</a:t>
            </a:r>
            <a:endParaRPr lang="id-ID" altLang="en-GB" sz="2400"/>
          </a:p>
        </p:txBody>
      </p:sp>
      <p:sp>
        <p:nvSpPr>
          <p:cNvPr id="304" name="Google Shape;304;p38"/>
          <p:cNvSpPr txBox="1"/>
          <p:nvPr>
            <p:ph type="subTitle" idx="1"/>
          </p:nvPr>
        </p:nvSpPr>
        <p:spPr>
          <a:xfrm>
            <a:off x="1043940" y="1851660"/>
            <a:ext cx="6740525" cy="2180590"/>
          </a:xfrm>
          <a:prstGeom prst="rect">
            <a:avLst/>
          </a:prstGeom>
        </p:spPr>
        <p:txBody>
          <a:bodyPr spcFirstLastPara="1" wrap="square" lIns="0" tIns="0" rIns="0" bIns="0" anchor="t" anchorCtr="0">
            <a:noAutofit/>
          </a:bodyPr>
          <a:lstStyle/>
          <a:p>
            <a:pPr marL="0" lvl="0" indent="0" algn="ctr" rtl="0">
              <a:spcBef>
                <a:spcPts val="0"/>
              </a:spcBef>
              <a:spcAft>
                <a:spcPts val="0"/>
              </a:spcAft>
              <a:buNone/>
            </a:pPr>
            <a:r>
              <a:rPr lang="id-ID" altLang="en-GB" sz="1400">
                <a:latin typeface="Times New Roman" panose="02020603050405020304" charset="0"/>
                <a:cs typeface="Times New Roman" panose="02020603050405020304" charset="0"/>
              </a:rPr>
              <a:t> Kata "konstitusi" pertama kali digunakan di Perancis dan berasal dari kata Perancis "constituer", yang berarti "membangun". Kata"membangun" seperti yang digunakan di sini berarti "membangun sesuatu". Konstitusi berasal dari bahasa Inggris constitution atau the Dutch constitution yang berarti Undang-Undang Dasar . Konstitusi adalah hukum tertinggi bangsa dan tidak dapat ada tanpa Konstitusi. Dengan demikian, ia duduk di puncak hierarki peraturan hukum (norma dasar) di Segitiga, lebih dikenal sebagai teori hukum dan ketertiban bertingkat (Mustanir, Yasin, et al. 2018).</a:t>
            </a:r>
            <a:endParaRPr lang="id-ID" altLang="en-GB" sz="1400">
              <a:latin typeface="Times New Roman" panose="02020603050405020304" charset="0"/>
              <a:cs typeface="Times New Roman" panose="02020603050405020304" charset="0"/>
            </a:endParaRPr>
          </a:p>
        </p:txBody>
      </p:sp>
      <p:pic>
        <p:nvPicPr>
          <p:cNvPr id="2" name="Picture 1"/>
          <p:cNvPicPr>
            <a:picLocks noChangeAspect="1"/>
          </p:cNvPicPr>
          <p:nvPr/>
        </p:nvPicPr>
        <p:blipFill>
          <a:blip r:embed="rId1"/>
          <a:stretch>
            <a:fillRect/>
          </a:stretch>
        </p:blipFill>
        <p:spPr>
          <a:xfrm>
            <a:off x="1928495" y="857250"/>
            <a:ext cx="5286375" cy="34290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33" name="Shape 333"/>
        <p:cNvGrpSpPr/>
        <p:nvPr/>
      </p:nvGrpSpPr>
      <p:grpSpPr>
        <a:xfrm>
          <a:off x="0" y="0"/>
          <a:ext cx="0" cy="0"/>
          <a:chOff x="0" y="0"/>
          <a:chExt cx="0" cy="0"/>
        </a:xfrm>
      </p:grpSpPr>
      <p:sp>
        <p:nvSpPr>
          <p:cNvPr id="335" name="Google Shape;335;p40"/>
          <p:cNvSpPr txBox="1"/>
          <p:nvPr>
            <p:ph type="subTitle" idx="1"/>
          </p:nvPr>
        </p:nvSpPr>
        <p:spPr>
          <a:xfrm>
            <a:off x="1043940" y="699770"/>
            <a:ext cx="6461760" cy="1369060"/>
          </a:xfrm>
          <a:prstGeom prst="rect">
            <a:avLst/>
          </a:prstGeom>
        </p:spPr>
        <p:txBody>
          <a:bodyPr spcFirstLastPara="1" wrap="square" lIns="0" tIns="0" rIns="0" bIns="0" anchor="t" anchorCtr="0">
            <a:noAutofit/>
          </a:bodyPr>
          <a:lstStyle/>
          <a:p>
            <a:pPr marL="0" lvl="0" indent="0" algn="l" rtl="0">
              <a:spcBef>
                <a:spcPts val="0"/>
              </a:spcBef>
              <a:spcAft>
                <a:spcPts val="1200"/>
              </a:spcAft>
              <a:buNone/>
            </a:pPr>
            <a:r>
              <a:rPr lang="id-ID" altLang="en-GB">
                <a:latin typeface="Times New Roman" panose="02020603050405020304" charset="0"/>
                <a:cs typeface="Times New Roman" panose="02020603050405020304" charset="0"/>
              </a:rPr>
              <a:t>A. Nilai yang terkandung dalam konstitusi di Indonesia</a:t>
            </a:r>
            <a:endParaRPr lang="id-ID" altLang="en-GB">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Menurut Karl Loewenstein, Suatu konstitusi tertulis (Undang-Undang Dasar) pada suatu lingkungan nasional yang spesifik, terutama fenomena bagi warga biasa sebagai akibatnya membawa Karl Loewenstein di 3 jenis penilaian konstitusi, yaitu konstitusi yang memiliki Nilai Normatif, Nominal, dan Semantik. (Mustanir, Justira, et al. 2018).</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 1. Nilai Normatif</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p:txBody>
      </p:sp>
      <p:sp>
        <p:nvSpPr>
          <p:cNvPr id="336" name="Google Shape;336;p40"/>
          <p:cNvSpPr/>
          <p:nvPr/>
        </p:nvSpPr>
        <p:spPr>
          <a:xfrm>
            <a:off x="7956415" y="411697"/>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 name="Google Shape;335;p40"/>
          <p:cNvSpPr txBox="1"/>
          <p:nvPr/>
        </p:nvSpPr>
        <p:spPr>
          <a:xfrm>
            <a:off x="1259840" y="242760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Sebuah konstitusi memiliki nilai normatif jika suatu negara mentolerir pelanggaran sipil terhadapnya, diikuti, dan ditegakkan tanpa penyimpangan sedikit pun.</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p:txBody>
      </p:sp>
      <p:sp>
        <p:nvSpPr>
          <p:cNvPr id="9" name="Google Shape;335;p40"/>
          <p:cNvSpPr txBox="1"/>
          <p:nvPr/>
        </p:nvSpPr>
        <p:spPr>
          <a:xfrm>
            <a:off x="1043940" y="2922270"/>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2. Nilai Nominal</a:t>
            </a:r>
            <a:endParaRPr lang="id-ID" altLang="en-GB" sz="1400">
              <a:latin typeface="Times New Roman" panose="02020603050405020304" charset="0"/>
              <a:cs typeface="Times New Roman" panose="02020603050405020304" charset="0"/>
            </a:endParaRPr>
          </a:p>
        </p:txBody>
      </p:sp>
      <p:sp>
        <p:nvSpPr>
          <p:cNvPr id="10" name="Google Shape;335;p40"/>
          <p:cNvSpPr txBox="1"/>
          <p:nvPr/>
        </p:nvSpPr>
        <p:spPr>
          <a:xfrm>
            <a:off x="1259840" y="322008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Ketika sebuah fenomena mencapai batas yang masuk akal, ia mengikuti nilainominal dari beberapa konfigurasi, dan pada batas itu, nilai nominal dari beberapa konfigurasi digunakan</a:t>
            </a:r>
            <a:endParaRPr lang="id-ID" altLang="en-GB" sz="1400">
              <a:latin typeface="Times New Roman" panose="02020603050405020304" charset="0"/>
              <a:cs typeface="Times New Roman" panose="02020603050405020304" charset="0"/>
            </a:endParaRPr>
          </a:p>
        </p:txBody>
      </p:sp>
      <p:sp>
        <p:nvSpPr>
          <p:cNvPr id="11" name="Google Shape;335;p40"/>
          <p:cNvSpPr txBox="1"/>
          <p:nvPr/>
        </p:nvSpPr>
        <p:spPr>
          <a:xfrm>
            <a:off x="1043940" y="401256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3. Nilai Semantic</a:t>
            </a:r>
            <a:endParaRPr lang="id-ID" altLang="en-GB" sz="1400">
              <a:latin typeface="Times New Roman" panose="02020603050405020304" charset="0"/>
              <a:cs typeface="Times New Roman" panose="02020603050405020304" charset="0"/>
            </a:endParaRPr>
          </a:p>
        </p:txBody>
      </p:sp>
      <p:sp>
        <p:nvSpPr>
          <p:cNvPr id="12" name="Google Shape;335;p40"/>
          <p:cNvSpPr txBox="1"/>
          <p:nvPr/>
        </p:nvSpPr>
        <p:spPr>
          <a:xfrm>
            <a:off x="1259840" y="427037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Konstitusi dengan kekuatan hukum adalah yang dirancang dan dilaksanakan oleh Penn, tetapi jarang memberikan kerangka (formalisasi) berdasarkan tempat kekuasaan politik yang ada.</a:t>
            </a:r>
            <a:endParaRPr lang="id-ID" altLang="en-GB" sz="1400">
              <a:latin typeface="Times New Roman" panose="02020603050405020304" charset="0"/>
              <a:cs typeface="Times New Roman" panose="02020603050405020304" charset="0"/>
            </a:endParaRPr>
          </a:p>
        </p:txBody>
      </p:sp>
      <p:pic>
        <p:nvPicPr>
          <p:cNvPr id="13" name="Picture 12"/>
          <p:cNvPicPr>
            <a:picLocks noChangeAspect="1"/>
          </p:cNvPicPr>
          <p:nvPr/>
        </p:nvPicPr>
        <p:blipFill>
          <a:blip r:embed="rId1"/>
          <a:stretch>
            <a:fillRect/>
          </a:stretch>
        </p:blipFill>
        <p:spPr>
          <a:xfrm>
            <a:off x="1763395" y="771525"/>
            <a:ext cx="5286375" cy="34290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51" name="Shape 351"/>
        <p:cNvGrpSpPr/>
        <p:nvPr/>
      </p:nvGrpSpPr>
      <p:grpSpPr>
        <a:xfrm>
          <a:off x="0" y="0"/>
          <a:ext cx="0" cy="0"/>
          <a:chOff x="0" y="0"/>
          <a:chExt cx="0" cy="0"/>
        </a:xfrm>
      </p:grpSpPr>
      <p:sp>
        <p:nvSpPr>
          <p:cNvPr id="303" name="Google Shape;303;p38"/>
          <p:cNvSpPr txBox="1"/>
          <p:nvPr/>
        </p:nvSpPr>
        <p:spPr>
          <a:xfrm>
            <a:off x="1102995" y="699135"/>
            <a:ext cx="6937375" cy="322580"/>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0" marR="0" lvl="0" indent="0" algn="ctr" rtl="0">
              <a:lnSpc>
                <a:spcPct val="100000"/>
              </a:lnSpc>
              <a:spcBef>
                <a:spcPts val="0"/>
              </a:spcBef>
              <a:spcAft>
                <a:spcPts val="0"/>
              </a:spcAft>
              <a:buClr>
                <a:schemeClr val="dk2"/>
              </a:buClr>
              <a:buSzPts val="2800"/>
              <a:buFont typeface="Barlow SemiBold" panose="00000500000000000000"/>
              <a:buNone/>
              <a:defRPr sz="3100" b="0" i="0" u="none" strike="noStrike" cap="none">
                <a:solidFill>
                  <a:schemeClr val="dk2"/>
                </a:solidFill>
                <a:latin typeface="Commissioner ExtraBold"/>
                <a:ea typeface="Commissioner ExtraBold"/>
                <a:cs typeface="Commissioner ExtraBold"/>
                <a:sym typeface="Commissioner ExtraBold"/>
              </a:defRPr>
            </a:lvl1pPr>
            <a:lvl2pPr marR="0" lvl="1"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2pPr>
            <a:lvl3pPr marR="0" lvl="2"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3pPr>
            <a:lvl4pPr marR="0" lvl="3"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4pPr>
            <a:lvl5pPr marR="0" lvl="4"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5pPr>
            <a:lvl6pPr marR="0" lvl="5"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6pPr>
            <a:lvl7pPr marR="0" lvl="6"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7pPr>
            <a:lvl8pPr marR="0" lvl="7"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8pPr>
            <a:lvl9pPr marR="0" lvl="8" algn="l" rtl="0">
              <a:lnSpc>
                <a:spcPct val="100000"/>
              </a:lnSpc>
              <a:spcBef>
                <a:spcPts val="0"/>
              </a:spcBef>
              <a:spcAft>
                <a:spcPts val="0"/>
              </a:spcAft>
              <a:buClr>
                <a:schemeClr val="dk2"/>
              </a:buClr>
              <a:buSzPts val="2800"/>
              <a:buFont typeface="Barlow SemiBold" panose="00000500000000000000"/>
              <a:buNone/>
              <a:defRPr sz="2800" b="0" i="0" u="none" strike="noStrike" cap="none">
                <a:solidFill>
                  <a:schemeClr val="dk2"/>
                </a:solidFill>
                <a:latin typeface="Barlow SemiBold" panose="00000500000000000000"/>
                <a:ea typeface="Barlow SemiBold" panose="00000500000000000000"/>
                <a:cs typeface="Barlow SemiBold" panose="00000500000000000000"/>
                <a:sym typeface="Barlow SemiBold" panose="00000500000000000000"/>
              </a:defRPr>
            </a:lvl9pPr>
          </a:lstStyle>
          <a:p>
            <a:pPr marL="0" lvl="0" indent="0" algn="ctr" rtl="0">
              <a:spcBef>
                <a:spcPts val="0"/>
              </a:spcBef>
              <a:spcAft>
                <a:spcPts val="0"/>
              </a:spcAft>
              <a:buNone/>
            </a:pPr>
            <a:r>
              <a:rPr lang="id-ID" altLang="en-GB" sz="2400"/>
              <a:t>Norma yang terkandung dalam konstitusi di indonesia</a:t>
            </a:r>
            <a:endParaRPr lang="id-ID" altLang="en-GB" sz="2400"/>
          </a:p>
        </p:txBody>
      </p:sp>
      <p:sp>
        <p:nvSpPr>
          <p:cNvPr id="304" name="Google Shape;304;p38"/>
          <p:cNvSpPr txBox="1"/>
          <p:nvPr/>
        </p:nvSpPr>
        <p:spPr>
          <a:xfrm>
            <a:off x="1043305" y="1995805"/>
            <a:ext cx="6740525" cy="2180590"/>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dk1"/>
              </a:buClr>
              <a:buSzPts val="1800"/>
              <a:buFont typeface="Syne"/>
              <a:buAutoNum type="arabicPeriod"/>
              <a:defRPr sz="1200" b="0" i="0" u="none" strike="noStrike" cap="none">
                <a:solidFill>
                  <a:schemeClr val="dk1"/>
                </a:solidFill>
                <a:latin typeface="Syne"/>
                <a:ea typeface="Syne"/>
                <a:cs typeface="Syne"/>
                <a:sym typeface="Syne"/>
              </a:defRPr>
            </a:lvl1pPr>
            <a:lvl2pPr marL="914400" marR="0" lvl="1"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2pPr>
            <a:lvl3pPr marL="1371600" marR="0" lvl="2"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3pPr>
            <a:lvl4pPr marL="1828800" marR="0" lvl="3"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4pPr>
            <a:lvl5pPr marL="2286000" marR="0" lvl="4"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5pPr>
            <a:lvl6pPr marL="2743200" marR="0" lvl="5"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6pPr>
            <a:lvl7pPr marL="3200400" marR="0" lvl="6" indent="-317500" algn="l" rtl="0">
              <a:lnSpc>
                <a:spcPct val="100000"/>
              </a:lnSpc>
              <a:spcBef>
                <a:spcPts val="0"/>
              </a:spcBef>
              <a:spcAft>
                <a:spcPts val="0"/>
              </a:spcAft>
              <a:buClr>
                <a:schemeClr val="dk1"/>
              </a:buClr>
              <a:buSzPts val="1400"/>
              <a:buFont typeface="Syne"/>
              <a:buAutoNum type="arabicPeriod"/>
              <a:defRPr sz="1200" b="0" i="0" u="none" strike="noStrike" cap="none">
                <a:solidFill>
                  <a:schemeClr val="dk1"/>
                </a:solidFill>
                <a:latin typeface="Syne"/>
                <a:ea typeface="Syne"/>
                <a:cs typeface="Syne"/>
                <a:sym typeface="Syne"/>
              </a:defRPr>
            </a:lvl7pPr>
            <a:lvl8pPr marL="3657600" marR="0" lvl="7" indent="-317500" algn="l" rtl="0">
              <a:lnSpc>
                <a:spcPct val="100000"/>
              </a:lnSpc>
              <a:spcBef>
                <a:spcPts val="0"/>
              </a:spcBef>
              <a:spcAft>
                <a:spcPts val="0"/>
              </a:spcAft>
              <a:buClr>
                <a:schemeClr val="dk1"/>
              </a:buClr>
              <a:buSzPts val="1400"/>
              <a:buFont typeface="Syne"/>
              <a:buAutoNum type="alphaLcPeriod"/>
              <a:defRPr sz="1200" b="0" i="0" u="none" strike="noStrike" cap="none">
                <a:solidFill>
                  <a:schemeClr val="dk1"/>
                </a:solidFill>
                <a:latin typeface="Syne"/>
                <a:ea typeface="Syne"/>
                <a:cs typeface="Syne"/>
                <a:sym typeface="Syne"/>
              </a:defRPr>
            </a:lvl8pPr>
            <a:lvl9pPr marL="4114800" marR="0" lvl="8" indent="-317500" algn="l" rtl="0">
              <a:lnSpc>
                <a:spcPct val="100000"/>
              </a:lnSpc>
              <a:spcBef>
                <a:spcPts val="0"/>
              </a:spcBef>
              <a:spcAft>
                <a:spcPts val="0"/>
              </a:spcAft>
              <a:buClr>
                <a:schemeClr val="dk1"/>
              </a:buClr>
              <a:buSzPts val="1400"/>
              <a:buFont typeface="Syne"/>
              <a:buAutoNum type="romanLcPeriod"/>
              <a:defRPr sz="1200" b="0" i="0" u="none" strike="noStrike" cap="none">
                <a:solidFill>
                  <a:schemeClr val="dk1"/>
                </a:solidFill>
                <a:latin typeface="Syne"/>
                <a:ea typeface="Syne"/>
                <a:cs typeface="Syne"/>
                <a:sym typeface="Syne"/>
              </a:defRPr>
            </a:lvl9pPr>
          </a:lstStyle>
          <a:p>
            <a:pPr marL="0" lvl="0" indent="0" algn="ctr" rtl="0">
              <a:spcBef>
                <a:spcPts val="0"/>
              </a:spcBef>
              <a:spcAft>
                <a:spcPts val="0"/>
              </a:spcAft>
              <a:buNone/>
            </a:pPr>
            <a:r>
              <a:rPr lang="id-ID" altLang="en-GB" sz="1400">
                <a:latin typeface="Times New Roman" panose="02020603050405020304" charset="0"/>
                <a:cs typeface="Times New Roman" panose="02020603050405020304" charset="0"/>
              </a:rPr>
              <a:t>  Menurut Kamus Besar Bahasa Indonesia (KBBI), norma adalah aturan atau ketentuan yang mengikat warga kelompok dalam masyarakat, dipakai sebagai panduan, tatanan, dan pengendali tingkah laku yang sesuai dan diterima oleh setiap warga masyarakat. Dalam pengertian lain, namun memiliki esensi yang sama, norma diartikan sebagai kebiasaan warga masyarakat yang telah menjadi suatu aturan yang mengikat. Kebiasaan-kebiasaan yang terjadi dalam kehidupan masyarakat, yang secara terus-menerus, turun-temurun, dipelihara, dilakukan,ditaati dan dilesatarikan agar tetap ada, serta dipergunakan sebagai kontrol sosial dalam segenap sikap dan tindakan warga masyarakat. Bila terjadi pelanggaran atau penyimpangan, maka aka nada sanksi terhadap pelanggaran norma.</a:t>
            </a:r>
            <a:endParaRPr lang="id-ID" altLang="en-GB" sz="1400">
              <a:latin typeface="Times New Roman" panose="02020603050405020304" charset="0"/>
              <a:cs typeface="Times New Roman" panose="02020603050405020304" charset="0"/>
            </a:endParaRPr>
          </a:p>
        </p:txBody>
      </p:sp>
      <p:pic>
        <p:nvPicPr>
          <p:cNvPr id="5" name="Picture 4"/>
          <p:cNvPicPr>
            <a:picLocks noChangeAspect="1"/>
          </p:cNvPicPr>
          <p:nvPr/>
        </p:nvPicPr>
        <p:blipFill>
          <a:blip r:embed="rId1"/>
          <a:stretch>
            <a:fillRect/>
          </a:stretch>
        </p:blipFill>
        <p:spPr>
          <a:xfrm>
            <a:off x="1928495" y="857250"/>
            <a:ext cx="5286375" cy="3429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33" name="Shape 333"/>
        <p:cNvGrpSpPr/>
        <p:nvPr/>
      </p:nvGrpSpPr>
      <p:grpSpPr>
        <a:xfrm>
          <a:off x="0" y="0"/>
          <a:ext cx="0" cy="0"/>
          <a:chOff x="0" y="0"/>
          <a:chExt cx="0" cy="0"/>
        </a:xfrm>
      </p:grpSpPr>
      <p:sp>
        <p:nvSpPr>
          <p:cNvPr id="335" name="Google Shape;335;p40"/>
          <p:cNvSpPr txBox="1"/>
          <p:nvPr>
            <p:ph type="subTitle" idx="1"/>
          </p:nvPr>
        </p:nvSpPr>
        <p:spPr>
          <a:xfrm>
            <a:off x="1043940" y="699770"/>
            <a:ext cx="6461760" cy="1369060"/>
          </a:xfrm>
          <a:prstGeom prst="rect">
            <a:avLst/>
          </a:prstGeom>
        </p:spPr>
        <p:txBody>
          <a:bodyPr spcFirstLastPara="1" wrap="square" lIns="0" tIns="0" rIns="0" bIns="0" anchor="t" anchorCtr="0">
            <a:noAutofit/>
          </a:bodyPr>
          <a:lstStyle/>
          <a:p>
            <a:pPr marL="0" lvl="0" indent="0" algn="l" rtl="0">
              <a:spcBef>
                <a:spcPts val="0"/>
              </a:spcBef>
              <a:spcAft>
                <a:spcPts val="1200"/>
              </a:spcAft>
              <a:buNone/>
            </a:pPr>
            <a:r>
              <a:rPr lang="id-ID" altLang="en-GB">
                <a:latin typeface="Times New Roman" panose="02020603050405020304" charset="0"/>
                <a:cs typeface="Times New Roman" panose="02020603050405020304" charset="0"/>
              </a:rPr>
              <a:t>B. Norma yang terkandung dalam konstitusi di Indonesia</a:t>
            </a:r>
            <a:endParaRPr lang="id-ID" altLang="en-GB">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-Macam-Macam Norma</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Secara umum macam-macam norma dapat teridentifikasi sangat banyak, namun yang sering didengar dan berkaitan dengan kehidupan sehari-hari, sekurang-kurangnya dapat diidentifikasi sebagai berikut, yaitu norma agama, norma kesusilaan, norma kesopanan dan norma hukum. Untuk lebih mengenal secara detail dan beberapa contoh yang disajikan pada setiap norma, dapat diikuti bahasan berikut:. Nilai Normatif</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Norma agama bersifat dogmatis, artinya bahwa ajarannya sudah diyakini akan kebenarannya. Oleh sebab itu harus dilaksanakan oleh mansuai dengan prinsip dalam pelaksanaannya tidak boleh dikurangi ada/atau ditambah. Sumber norma agam dari wahyu Tuhan Yang Maha Esa, yang di tulis dalam kitab suci masing-masing agama dan kepercayaan manusia di dunia. Sehingga norma agama menjadi peraturan hidup yang harus diterima oleh manusia sebagai bentuk perintah, larangan dan ajaran yang bersumber dari Tuhan Yang Maha Esa. Di Indonesia ada 6 agama yang di akui oleh pemerintah, yaitu Islam, Kristen Katolik, Kristen Protestan, Budha, Hindu dan Kong Hu Cu.</a:t>
            </a:r>
            <a:endParaRPr lang="id-ID" altLang="en-GB" sz="1400">
              <a:latin typeface="Times New Roman" panose="02020603050405020304" charset="0"/>
              <a:cs typeface="Times New Roman" panose="02020603050405020304" charset="0"/>
            </a:endParaRPr>
          </a:p>
        </p:txBody>
      </p:sp>
      <p:sp>
        <p:nvSpPr>
          <p:cNvPr id="336" name="Google Shape;336;p40"/>
          <p:cNvSpPr/>
          <p:nvPr/>
        </p:nvSpPr>
        <p:spPr>
          <a:xfrm>
            <a:off x="7956415" y="411697"/>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37" name="Google Shape;337;p40"/>
          <p:cNvGrpSpPr/>
          <p:nvPr/>
        </p:nvGrpSpPr>
        <p:grpSpPr>
          <a:xfrm>
            <a:off x="6651888" y="817103"/>
            <a:ext cx="462975" cy="462556"/>
            <a:chOff x="3481708" y="3386870"/>
            <a:chExt cx="462975" cy="462556"/>
          </a:xfrm>
        </p:grpSpPr>
        <p:sp>
          <p:nvSpPr>
            <p:cNvPr id="338" name="Google Shape;338;p40"/>
            <p:cNvSpPr/>
            <p:nvPr/>
          </p:nvSpPr>
          <p:spPr>
            <a:xfrm>
              <a:off x="3531908" y="3386870"/>
              <a:ext cx="132319" cy="126905"/>
            </a:xfrm>
            <a:custGeom>
              <a:avLst/>
              <a:gdLst/>
              <a:ahLst/>
              <a:cxnLst/>
              <a:rect l="l" t="t" r="r" b="b"/>
              <a:pathLst>
                <a:path w="1882" h="1805" extrusionOk="0">
                  <a:moveTo>
                    <a:pt x="465" y="0"/>
                  </a:moveTo>
                  <a:cubicBezTo>
                    <a:pt x="358" y="0"/>
                    <a:pt x="251" y="42"/>
                    <a:pt x="167" y="125"/>
                  </a:cubicBezTo>
                  <a:cubicBezTo>
                    <a:pt x="1" y="280"/>
                    <a:pt x="1" y="554"/>
                    <a:pt x="167" y="697"/>
                  </a:cubicBezTo>
                  <a:lnTo>
                    <a:pt x="1251" y="1768"/>
                  </a:lnTo>
                  <a:cubicBezTo>
                    <a:pt x="1275" y="1792"/>
                    <a:pt x="1301" y="1804"/>
                    <a:pt x="1325" y="1804"/>
                  </a:cubicBezTo>
                  <a:cubicBezTo>
                    <a:pt x="1349" y="1804"/>
                    <a:pt x="1370" y="1792"/>
                    <a:pt x="1382" y="1768"/>
                  </a:cubicBezTo>
                  <a:lnTo>
                    <a:pt x="1834" y="1328"/>
                  </a:lnTo>
                  <a:cubicBezTo>
                    <a:pt x="1882" y="1280"/>
                    <a:pt x="1882" y="1221"/>
                    <a:pt x="1834" y="1197"/>
                  </a:cubicBezTo>
                  <a:lnTo>
                    <a:pt x="763" y="125"/>
                  </a:lnTo>
                  <a:cubicBezTo>
                    <a:pt x="679" y="42"/>
                    <a:pt x="572" y="0"/>
                    <a:pt x="4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40"/>
            <p:cNvSpPr/>
            <p:nvPr/>
          </p:nvSpPr>
          <p:spPr>
            <a:xfrm>
              <a:off x="3536970" y="3608270"/>
              <a:ext cx="132319" cy="127749"/>
            </a:xfrm>
            <a:custGeom>
              <a:avLst/>
              <a:gdLst/>
              <a:ahLst/>
              <a:cxnLst/>
              <a:rect l="l" t="t" r="r" b="b"/>
              <a:pathLst>
                <a:path w="1882" h="1817" extrusionOk="0">
                  <a:moveTo>
                    <a:pt x="1317" y="0"/>
                  </a:moveTo>
                  <a:cubicBezTo>
                    <a:pt x="1292" y="0"/>
                    <a:pt x="1268" y="12"/>
                    <a:pt x="1250" y="36"/>
                  </a:cubicBezTo>
                  <a:lnTo>
                    <a:pt x="179" y="1108"/>
                  </a:lnTo>
                  <a:cubicBezTo>
                    <a:pt x="0" y="1263"/>
                    <a:pt x="0" y="1524"/>
                    <a:pt x="167" y="1691"/>
                  </a:cubicBezTo>
                  <a:cubicBezTo>
                    <a:pt x="250" y="1774"/>
                    <a:pt x="357" y="1816"/>
                    <a:pt x="464" y="1816"/>
                  </a:cubicBezTo>
                  <a:cubicBezTo>
                    <a:pt x="572" y="1816"/>
                    <a:pt x="679" y="1774"/>
                    <a:pt x="762" y="1691"/>
                  </a:cubicBezTo>
                  <a:lnTo>
                    <a:pt x="1834" y="620"/>
                  </a:lnTo>
                  <a:cubicBezTo>
                    <a:pt x="1881" y="572"/>
                    <a:pt x="1881" y="512"/>
                    <a:pt x="1834" y="489"/>
                  </a:cubicBezTo>
                  <a:lnTo>
                    <a:pt x="1393" y="36"/>
                  </a:lnTo>
                  <a:cubicBezTo>
                    <a:pt x="1369" y="12"/>
                    <a:pt x="1343" y="0"/>
                    <a:pt x="13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40"/>
            <p:cNvSpPr/>
            <p:nvPr/>
          </p:nvSpPr>
          <p:spPr>
            <a:xfrm>
              <a:off x="3760479" y="3386870"/>
              <a:ext cx="131475" cy="126905"/>
            </a:xfrm>
            <a:custGeom>
              <a:avLst/>
              <a:gdLst/>
              <a:ahLst/>
              <a:cxnLst/>
              <a:rect l="l" t="t" r="r" b="b"/>
              <a:pathLst>
                <a:path w="1870" h="1805" extrusionOk="0">
                  <a:moveTo>
                    <a:pt x="1409" y="0"/>
                  </a:moveTo>
                  <a:cubicBezTo>
                    <a:pt x="1301" y="0"/>
                    <a:pt x="1191" y="42"/>
                    <a:pt x="1107" y="125"/>
                  </a:cubicBezTo>
                  <a:lnTo>
                    <a:pt x="36" y="1197"/>
                  </a:lnTo>
                  <a:cubicBezTo>
                    <a:pt x="0" y="1233"/>
                    <a:pt x="0" y="1292"/>
                    <a:pt x="36" y="1328"/>
                  </a:cubicBezTo>
                  <a:lnTo>
                    <a:pt x="500" y="1768"/>
                  </a:lnTo>
                  <a:cubicBezTo>
                    <a:pt x="524" y="1792"/>
                    <a:pt x="551" y="1804"/>
                    <a:pt x="575" y="1804"/>
                  </a:cubicBezTo>
                  <a:cubicBezTo>
                    <a:pt x="598" y="1804"/>
                    <a:pt x="619" y="1792"/>
                    <a:pt x="631" y="1768"/>
                  </a:cubicBezTo>
                  <a:lnTo>
                    <a:pt x="1703" y="697"/>
                  </a:lnTo>
                  <a:cubicBezTo>
                    <a:pt x="1869" y="542"/>
                    <a:pt x="1869" y="268"/>
                    <a:pt x="1703" y="125"/>
                  </a:cubicBezTo>
                  <a:cubicBezTo>
                    <a:pt x="1625" y="42"/>
                    <a:pt x="1518" y="0"/>
                    <a:pt x="14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40"/>
            <p:cNvSpPr/>
            <p:nvPr/>
          </p:nvSpPr>
          <p:spPr>
            <a:xfrm>
              <a:off x="3757104" y="3608270"/>
              <a:ext cx="130631" cy="127749"/>
            </a:xfrm>
            <a:custGeom>
              <a:avLst/>
              <a:gdLst/>
              <a:ahLst/>
              <a:cxnLst/>
              <a:rect l="l" t="t" r="r" b="b"/>
              <a:pathLst>
                <a:path w="1858" h="1817" extrusionOk="0">
                  <a:moveTo>
                    <a:pt x="554" y="0"/>
                  </a:moveTo>
                  <a:cubicBezTo>
                    <a:pt x="530" y="0"/>
                    <a:pt x="506" y="12"/>
                    <a:pt x="489" y="36"/>
                  </a:cubicBezTo>
                  <a:lnTo>
                    <a:pt x="48" y="489"/>
                  </a:lnTo>
                  <a:cubicBezTo>
                    <a:pt x="0" y="524"/>
                    <a:pt x="0" y="584"/>
                    <a:pt x="48" y="620"/>
                  </a:cubicBezTo>
                  <a:lnTo>
                    <a:pt x="1120" y="1691"/>
                  </a:lnTo>
                  <a:cubicBezTo>
                    <a:pt x="1197" y="1774"/>
                    <a:pt x="1304" y="1816"/>
                    <a:pt x="1410" y="1816"/>
                  </a:cubicBezTo>
                  <a:cubicBezTo>
                    <a:pt x="1516" y="1816"/>
                    <a:pt x="1620" y="1774"/>
                    <a:pt x="1691" y="1691"/>
                  </a:cubicBezTo>
                  <a:cubicBezTo>
                    <a:pt x="1858" y="1524"/>
                    <a:pt x="1858" y="1263"/>
                    <a:pt x="1691" y="1108"/>
                  </a:cubicBezTo>
                  <a:lnTo>
                    <a:pt x="620" y="36"/>
                  </a:lnTo>
                  <a:cubicBezTo>
                    <a:pt x="602" y="12"/>
                    <a:pt x="578" y="0"/>
                    <a:pt x="5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40"/>
            <p:cNvSpPr/>
            <p:nvPr/>
          </p:nvSpPr>
          <p:spPr>
            <a:xfrm>
              <a:off x="3696006" y="3549492"/>
              <a:ext cx="34380" cy="31217"/>
            </a:xfrm>
            <a:custGeom>
              <a:avLst/>
              <a:gdLst/>
              <a:ahLst/>
              <a:cxnLst/>
              <a:rect l="l" t="t" r="r" b="b"/>
              <a:pathLst>
                <a:path w="489" h="444" extrusionOk="0">
                  <a:moveTo>
                    <a:pt x="244" y="1"/>
                  </a:moveTo>
                  <a:cubicBezTo>
                    <a:pt x="166" y="1"/>
                    <a:pt x="89" y="40"/>
                    <a:pt x="48" y="122"/>
                  </a:cubicBezTo>
                  <a:cubicBezTo>
                    <a:pt x="48" y="146"/>
                    <a:pt x="36" y="146"/>
                    <a:pt x="36" y="158"/>
                  </a:cubicBezTo>
                  <a:cubicBezTo>
                    <a:pt x="0" y="241"/>
                    <a:pt x="36" y="324"/>
                    <a:pt x="96" y="384"/>
                  </a:cubicBezTo>
                  <a:cubicBezTo>
                    <a:pt x="119" y="408"/>
                    <a:pt x="179" y="444"/>
                    <a:pt x="238" y="444"/>
                  </a:cubicBezTo>
                  <a:cubicBezTo>
                    <a:pt x="298" y="444"/>
                    <a:pt x="357" y="408"/>
                    <a:pt x="405" y="384"/>
                  </a:cubicBezTo>
                  <a:cubicBezTo>
                    <a:pt x="488" y="289"/>
                    <a:pt x="488" y="158"/>
                    <a:pt x="405" y="63"/>
                  </a:cubicBezTo>
                  <a:cubicBezTo>
                    <a:pt x="360" y="22"/>
                    <a:pt x="301" y="1"/>
                    <a:pt x="24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40"/>
            <p:cNvSpPr/>
            <p:nvPr/>
          </p:nvSpPr>
          <p:spPr>
            <a:xfrm>
              <a:off x="3674211" y="3466810"/>
              <a:ext cx="77901" cy="59480"/>
            </a:xfrm>
            <a:custGeom>
              <a:avLst/>
              <a:gdLst/>
              <a:ahLst/>
              <a:cxnLst/>
              <a:rect l="l" t="t" r="r" b="b"/>
              <a:pathLst>
                <a:path w="1108" h="846" extrusionOk="0">
                  <a:moveTo>
                    <a:pt x="548" y="0"/>
                  </a:moveTo>
                  <a:cubicBezTo>
                    <a:pt x="441" y="0"/>
                    <a:pt x="346" y="12"/>
                    <a:pt x="239" y="24"/>
                  </a:cubicBezTo>
                  <a:cubicBezTo>
                    <a:pt x="239" y="60"/>
                    <a:pt x="251" y="84"/>
                    <a:pt x="251" y="119"/>
                  </a:cubicBezTo>
                  <a:cubicBezTo>
                    <a:pt x="251" y="250"/>
                    <a:pt x="215" y="369"/>
                    <a:pt x="108" y="453"/>
                  </a:cubicBezTo>
                  <a:lnTo>
                    <a:pt x="1" y="560"/>
                  </a:lnTo>
                  <a:lnTo>
                    <a:pt x="286" y="846"/>
                  </a:lnTo>
                  <a:cubicBezTo>
                    <a:pt x="364" y="798"/>
                    <a:pt x="453" y="774"/>
                    <a:pt x="545" y="774"/>
                  </a:cubicBezTo>
                  <a:cubicBezTo>
                    <a:pt x="638" y="774"/>
                    <a:pt x="733" y="798"/>
                    <a:pt x="822" y="846"/>
                  </a:cubicBezTo>
                  <a:lnTo>
                    <a:pt x="1108" y="560"/>
                  </a:lnTo>
                  <a:lnTo>
                    <a:pt x="1001" y="453"/>
                  </a:lnTo>
                  <a:cubicBezTo>
                    <a:pt x="882" y="334"/>
                    <a:pt x="834" y="179"/>
                    <a:pt x="858" y="24"/>
                  </a:cubicBezTo>
                  <a:cubicBezTo>
                    <a:pt x="763" y="0"/>
                    <a:pt x="656" y="0"/>
                    <a:pt x="5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40"/>
            <p:cNvSpPr/>
            <p:nvPr/>
          </p:nvSpPr>
          <p:spPr>
            <a:xfrm>
              <a:off x="3752112" y="3526220"/>
              <a:ext cx="72839" cy="72065"/>
            </a:xfrm>
            <a:custGeom>
              <a:avLst/>
              <a:gdLst/>
              <a:ahLst/>
              <a:cxnLst/>
              <a:rect l="l" t="t" r="r" b="b"/>
              <a:pathLst>
                <a:path w="1036" h="1025" extrusionOk="0">
                  <a:moveTo>
                    <a:pt x="274" y="1"/>
                  </a:moveTo>
                  <a:lnTo>
                    <a:pt x="0" y="286"/>
                  </a:lnTo>
                  <a:cubicBezTo>
                    <a:pt x="83" y="441"/>
                    <a:pt x="83" y="655"/>
                    <a:pt x="0" y="822"/>
                  </a:cubicBezTo>
                  <a:lnTo>
                    <a:pt x="191" y="1025"/>
                  </a:lnTo>
                  <a:lnTo>
                    <a:pt x="298" y="917"/>
                  </a:lnTo>
                  <a:cubicBezTo>
                    <a:pt x="381" y="834"/>
                    <a:pt x="500" y="786"/>
                    <a:pt x="631" y="786"/>
                  </a:cubicBezTo>
                  <a:cubicBezTo>
                    <a:pt x="774" y="786"/>
                    <a:pt x="893" y="834"/>
                    <a:pt x="976" y="917"/>
                  </a:cubicBezTo>
                  <a:lnTo>
                    <a:pt x="1036" y="977"/>
                  </a:lnTo>
                  <a:lnTo>
                    <a:pt x="917" y="405"/>
                  </a:lnTo>
                  <a:cubicBezTo>
                    <a:pt x="905" y="322"/>
                    <a:pt x="869" y="251"/>
                    <a:pt x="857" y="179"/>
                  </a:cubicBezTo>
                  <a:cubicBezTo>
                    <a:pt x="798" y="191"/>
                    <a:pt x="750" y="203"/>
                    <a:pt x="691" y="203"/>
                  </a:cubicBezTo>
                  <a:cubicBezTo>
                    <a:pt x="560" y="203"/>
                    <a:pt x="441" y="167"/>
                    <a:pt x="357" y="72"/>
                  </a:cubicBez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40"/>
            <p:cNvSpPr/>
            <p:nvPr/>
          </p:nvSpPr>
          <p:spPr>
            <a:xfrm>
              <a:off x="3601372" y="3526220"/>
              <a:ext cx="73753" cy="72065"/>
            </a:xfrm>
            <a:custGeom>
              <a:avLst/>
              <a:gdLst/>
              <a:ahLst/>
              <a:cxnLst/>
              <a:rect l="l" t="t" r="r" b="b"/>
              <a:pathLst>
                <a:path w="1049" h="1025" extrusionOk="0">
                  <a:moveTo>
                    <a:pt x="751" y="1"/>
                  </a:moveTo>
                  <a:lnTo>
                    <a:pt x="680" y="72"/>
                  </a:lnTo>
                  <a:cubicBezTo>
                    <a:pt x="596" y="167"/>
                    <a:pt x="477" y="203"/>
                    <a:pt x="334" y="203"/>
                  </a:cubicBezTo>
                  <a:cubicBezTo>
                    <a:pt x="275" y="203"/>
                    <a:pt x="215" y="191"/>
                    <a:pt x="179" y="179"/>
                  </a:cubicBezTo>
                  <a:cubicBezTo>
                    <a:pt x="144" y="251"/>
                    <a:pt x="132" y="322"/>
                    <a:pt x="120" y="394"/>
                  </a:cubicBezTo>
                  <a:lnTo>
                    <a:pt x="1" y="977"/>
                  </a:lnTo>
                  <a:lnTo>
                    <a:pt x="60" y="917"/>
                  </a:lnTo>
                  <a:cubicBezTo>
                    <a:pt x="144" y="834"/>
                    <a:pt x="263" y="786"/>
                    <a:pt x="394" y="786"/>
                  </a:cubicBezTo>
                  <a:cubicBezTo>
                    <a:pt x="537" y="786"/>
                    <a:pt x="656" y="834"/>
                    <a:pt x="739" y="917"/>
                  </a:cubicBezTo>
                  <a:lnTo>
                    <a:pt x="846" y="1025"/>
                  </a:lnTo>
                  <a:lnTo>
                    <a:pt x="1049" y="822"/>
                  </a:lnTo>
                  <a:cubicBezTo>
                    <a:pt x="1013" y="727"/>
                    <a:pt x="989" y="644"/>
                    <a:pt x="989" y="548"/>
                  </a:cubicBezTo>
                  <a:cubicBezTo>
                    <a:pt x="989" y="453"/>
                    <a:pt x="1013" y="358"/>
                    <a:pt x="1049" y="274"/>
                  </a:cubicBezTo>
                  <a:lnTo>
                    <a:pt x="75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40"/>
            <p:cNvSpPr/>
            <p:nvPr/>
          </p:nvSpPr>
          <p:spPr>
            <a:xfrm>
              <a:off x="3600528" y="3601590"/>
              <a:ext cx="224422" cy="150739"/>
            </a:xfrm>
            <a:custGeom>
              <a:avLst/>
              <a:gdLst/>
              <a:ahLst/>
              <a:cxnLst/>
              <a:rect l="l" t="t" r="r" b="b"/>
              <a:pathLst>
                <a:path w="3192" h="2144" extrusionOk="0">
                  <a:moveTo>
                    <a:pt x="1334" y="0"/>
                  </a:moveTo>
                  <a:lnTo>
                    <a:pt x="1120" y="203"/>
                  </a:lnTo>
                  <a:lnTo>
                    <a:pt x="1192" y="286"/>
                  </a:lnTo>
                  <a:cubicBezTo>
                    <a:pt x="1287" y="369"/>
                    <a:pt x="1346" y="488"/>
                    <a:pt x="1346" y="619"/>
                  </a:cubicBezTo>
                  <a:cubicBezTo>
                    <a:pt x="1346" y="762"/>
                    <a:pt x="1299" y="881"/>
                    <a:pt x="1192" y="965"/>
                  </a:cubicBezTo>
                  <a:lnTo>
                    <a:pt x="120" y="2036"/>
                  </a:lnTo>
                  <a:cubicBezTo>
                    <a:pt x="84" y="2084"/>
                    <a:pt x="49" y="2108"/>
                    <a:pt x="1" y="2143"/>
                  </a:cubicBezTo>
                  <a:lnTo>
                    <a:pt x="1049" y="2143"/>
                  </a:lnTo>
                  <a:cubicBezTo>
                    <a:pt x="1108" y="1917"/>
                    <a:pt x="1334" y="1750"/>
                    <a:pt x="1585" y="1750"/>
                  </a:cubicBezTo>
                  <a:lnTo>
                    <a:pt x="1596" y="1750"/>
                  </a:lnTo>
                  <a:cubicBezTo>
                    <a:pt x="1858" y="1750"/>
                    <a:pt x="2073" y="1917"/>
                    <a:pt x="2156" y="2143"/>
                  </a:cubicBezTo>
                  <a:lnTo>
                    <a:pt x="3192" y="2143"/>
                  </a:lnTo>
                  <a:cubicBezTo>
                    <a:pt x="3144" y="2108"/>
                    <a:pt x="3109" y="2084"/>
                    <a:pt x="3073" y="2036"/>
                  </a:cubicBezTo>
                  <a:lnTo>
                    <a:pt x="2001" y="965"/>
                  </a:lnTo>
                  <a:cubicBezTo>
                    <a:pt x="1918" y="881"/>
                    <a:pt x="1858" y="762"/>
                    <a:pt x="1858" y="619"/>
                  </a:cubicBezTo>
                  <a:cubicBezTo>
                    <a:pt x="1858" y="488"/>
                    <a:pt x="1894" y="369"/>
                    <a:pt x="2001" y="286"/>
                  </a:cubicBezTo>
                  <a:lnTo>
                    <a:pt x="2073" y="203"/>
                  </a:lnTo>
                  <a:lnTo>
                    <a:pt x="1870" y="0"/>
                  </a:lnTo>
                  <a:cubicBezTo>
                    <a:pt x="1775" y="48"/>
                    <a:pt x="1692" y="60"/>
                    <a:pt x="1596" y="60"/>
                  </a:cubicBezTo>
                  <a:cubicBezTo>
                    <a:pt x="1513" y="60"/>
                    <a:pt x="1406" y="48"/>
                    <a:pt x="13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40"/>
            <p:cNvSpPr/>
            <p:nvPr/>
          </p:nvSpPr>
          <p:spPr>
            <a:xfrm>
              <a:off x="3481708" y="3752260"/>
              <a:ext cx="462975" cy="97165"/>
            </a:xfrm>
            <a:custGeom>
              <a:avLst/>
              <a:gdLst/>
              <a:ahLst/>
              <a:cxnLst/>
              <a:rect l="l" t="t" r="r" b="b"/>
              <a:pathLst>
                <a:path w="6585" h="1382" extrusionOk="0">
                  <a:moveTo>
                    <a:pt x="3275" y="0"/>
                  </a:moveTo>
                  <a:cubicBezTo>
                    <a:pt x="3167" y="0"/>
                    <a:pt x="3084" y="84"/>
                    <a:pt x="3084" y="191"/>
                  </a:cubicBezTo>
                  <a:lnTo>
                    <a:pt x="3084" y="1000"/>
                  </a:lnTo>
                  <a:lnTo>
                    <a:pt x="2691" y="1000"/>
                  </a:lnTo>
                  <a:lnTo>
                    <a:pt x="2691" y="405"/>
                  </a:lnTo>
                  <a:lnTo>
                    <a:pt x="1084" y="405"/>
                  </a:lnTo>
                  <a:lnTo>
                    <a:pt x="941" y="1000"/>
                  </a:lnTo>
                  <a:lnTo>
                    <a:pt x="191" y="1000"/>
                  </a:lnTo>
                  <a:cubicBezTo>
                    <a:pt x="96" y="1000"/>
                    <a:pt x="0" y="1084"/>
                    <a:pt x="0" y="1191"/>
                  </a:cubicBezTo>
                  <a:cubicBezTo>
                    <a:pt x="0" y="1298"/>
                    <a:pt x="96" y="1381"/>
                    <a:pt x="191" y="1381"/>
                  </a:cubicBezTo>
                  <a:lnTo>
                    <a:pt x="6382" y="1381"/>
                  </a:lnTo>
                  <a:cubicBezTo>
                    <a:pt x="6489" y="1381"/>
                    <a:pt x="6584" y="1298"/>
                    <a:pt x="6584" y="1191"/>
                  </a:cubicBezTo>
                  <a:cubicBezTo>
                    <a:pt x="6561" y="1084"/>
                    <a:pt x="6489" y="1000"/>
                    <a:pt x="6370" y="1000"/>
                  </a:cubicBezTo>
                  <a:lnTo>
                    <a:pt x="5584" y="1000"/>
                  </a:lnTo>
                  <a:lnTo>
                    <a:pt x="5430" y="405"/>
                  </a:lnTo>
                  <a:lnTo>
                    <a:pt x="3858" y="405"/>
                  </a:lnTo>
                  <a:lnTo>
                    <a:pt x="3858" y="1000"/>
                  </a:lnTo>
                  <a:lnTo>
                    <a:pt x="3489" y="1000"/>
                  </a:lnTo>
                  <a:lnTo>
                    <a:pt x="3489" y="191"/>
                  </a:lnTo>
                  <a:cubicBezTo>
                    <a:pt x="3489" y="84"/>
                    <a:pt x="3394" y="0"/>
                    <a:pt x="32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 name="Google Shape;335;p40"/>
          <p:cNvSpPr txBox="1"/>
          <p:nvPr/>
        </p:nvSpPr>
        <p:spPr>
          <a:xfrm>
            <a:off x="1043940" y="271589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1. Norma Agama</a:t>
            </a:r>
            <a:endParaRPr lang="id-ID" altLang="en-GB" sz="1400">
              <a:latin typeface="Times New Roman" panose="02020603050405020304" charset="0"/>
              <a:cs typeface="Times New Roman" panose="02020603050405020304" charset="0"/>
            </a:endParaRPr>
          </a:p>
        </p:txBody>
      </p:sp>
      <p:sp>
        <p:nvSpPr>
          <p:cNvPr id="10" name="Google Shape;335;p40"/>
          <p:cNvSpPr txBox="1"/>
          <p:nvPr/>
        </p:nvSpPr>
        <p:spPr>
          <a:xfrm>
            <a:off x="1259840" y="293179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p:txBody>
      </p:sp>
      <p:pic>
        <p:nvPicPr>
          <p:cNvPr id="13" name="Picture 12"/>
          <p:cNvPicPr>
            <a:picLocks noChangeAspect="1"/>
          </p:cNvPicPr>
          <p:nvPr/>
        </p:nvPicPr>
        <p:blipFill>
          <a:blip r:embed="rId1"/>
          <a:stretch>
            <a:fillRect/>
          </a:stretch>
        </p:blipFill>
        <p:spPr>
          <a:xfrm>
            <a:off x="1928495" y="857250"/>
            <a:ext cx="5286375" cy="3429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33" name="Shape 333"/>
        <p:cNvGrpSpPr/>
        <p:nvPr/>
      </p:nvGrpSpPr>
      <p:grpSpPr>
        <a:xfrm>
          <a:off x="0" y="0"/>
          <a:ext cx="0" cy="0"/>
          <a:chOff x="0" y="0"/>
          <a:chExt cx="0" cy="0"/>
        </a:xfrm>
      </p:grpSpPr>
      <p:sp>
        <p:nvSpPr>
          <p:cNvPr id="335" name="Google Shape;335;p40"/>
          <p:cNvSpPr txBox="1"/>
          <p:nvPr>
            <p:ph type="subTitle" idx="1"/>
          </p:nvPr>
        </p:nvSpPr>
        <p:spPr>
          <a:xfrm>
            <a:off x="1043940" y="699770"/>
            <a:ext cx="6461760" cy="1369060"/>
          </a:xfrm>
          <a:prstGeom prst="rect">
            <a:avLst/>
          </a:prstGeom>
        </p:spPr>
        <p:txBody>
          <a:bodyPr spcFirstLastPara="1" wrap="square" lIns="0" tIns="0" rIns="0" bIns="0" anchor="t" anchorCtr="0">
            <a:noAutofit/>
          </a:body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2. Norma Kesusilaan</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     Secara universal, manusia diajarkan untuk berbuat kebaikan dan meinggalkan      keburukan. Ada ajakan bagi seluruh umat manusis di jagat raya ini untuk berlomba-lomba berbuat dalam kebaikan dan sebaliknya diminta untuk meninggalkan perbuatan-perbuatan yang buruk. Contoh perbuatan yang masuk dalam melanggar norma kesusilaan, antara lain, bila berbicara, bohong; jika berjanji, mengingkari, bila diberi amanah kepercayaan, berkhianat, menampakkan aurat, berzina, berbuat maksiat, anak durhaka terhadap orangtua, isteri durhaka dengan suami, tidak melakukan kewajiban, tetapi “ngotot” meminta hak, dan lain sebagainya.</a:t>
            </a:r>
            <a:endParaRPr lang="id-ID" altLang="en-GB" sz="1400">
              <a:latin typeface="Times New Roman" panose="02020603050405020304" charset="0"/>
              <a:cs typeface="Times New Roman" panose="02020603050405020304" charset="0"/>
            </a:endParaRPr>
          </a:p>
        </p:txBody>
      </p:sp>
      <p:sp>
        <p:nvSpPr>
          <p:cNvPr id="336" name="Google Shape;336;p40"/>
          <p:cNvSpPr/>
          <p:nvPr/>
        </p:nvSpPr>
        <p:spPr>
          <a:xfrm>
            <a:off x="7956415" y="411697"/>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37" name="Google Shape;337;p40"/>
          <p:cNvGrpSpPr/>
          <p:nvPr/>
        </p:nvGrpSpPr>
        <p:grpSpPr>
          <a:xfrm>
            <a:off x="6651888" y="817103"/>
            <a:ext cx="462975" cy="462556"/>
            <a:chOff x="3481708" y="3386870"/>
            <a:chExt cx="462975" cy="462556"/>
          </a:xfrm>
        </p:grpSpPr>
        <p:sp>
          <p:nvSpPr>
            <p:cNvPr id="338" name="Google Shape;338;p40"/>
            <p:cNvSpPr/>
            <p:nvPr/>
          </p:nvSpPr>
          <p:spPr>
            <a:xfrm>
              <a:off x="3531908" y="3386870"/>
              <a:ext cx="132319" cy="126905"/>
            </a:xfrm>
            <a:custGeom>
              <a:avLst/>
              <a:gdLst/>
              <a:ahLst/>
              <a:cxnLst/>
              <a:rect l="l" t="t" r="r" b="b"/>
              <a:pathLst>
                <a:path w="1882" h="1805" extrusionOk="0">
                  <a:moveTo>
                    <a:pt x="465" y="0"/>
                  </a:moveTo>
                  <a:cubicBezTo>
                    <a:pt x="358" y="0"/>
                    <a:pt x="251" y="42"/>
                    <a:pt x="167" y="125"/>
                  </a:cubicBezTo>
                  <a:cubicBezTo>
                    <a:pt x="1" y="280"/>
                    <a:pt x="1" y="554"/>
                    <a:pt x="167" y="697"/>
                  </a:cubicBezTo>
                  <a:lnTo>
                    <a:pt x="1251" y="1768"/>
                  </a:lnTo>
                  <a:cubicBezTo>
                    <a:pt x="1275" y="1792"/>
                    <a:pt x="1301" y="1804"/>
                    <a:pt x="1325" y="1804"/>
                  </a:cubicBezTo>
                  <a:cubicBezTo>
                    <a:pt x="1349" y="1804"/>
                    <a:pt x="1370" y="1792"/>
                    <a:pt x="1382" y="1768"/>
                  </a:cubicBezTo>
                  <a:lnTo>
                    <a:pt x="1834" y="1328"/>
                  </a:lnTo>
                  <a:cubicBezTo>
                    <a:pt x="1882" y="1280"/>
                    <a:pt x="1882" y="1221"/>
                    <a:pt x="1834" y="1197"/>
                  </a:cubicBezTo>
                  <a:lnTo>
                    <a:pt x="763" y="125"/>
                  </a:lnTo>
                  <a:cubicBezTo>
                    <a:pt x="679" y="42"/>
                    <a:pt x="572" y="0"/>
                    <a:pt x="4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40"/>
            <p:cNvSpPr/>
            <p:nvPr/>
          </p:nvSpPr>
          <p:spPr>
            <a:xfrm>
              <a:off x="3536970" y="3608270"/>
              <a:ext cx="132319" cy="127749"/>
            </a:xfrm>
            <a:custGeom>
              <a:avLst/>
              <a:gdLst/>
              <a:ahLst/>
              <a:cxnLst/>
              <a:rect l="l" t="t" r="r" b="b"/>
              <a:pathLst>
                <a:path w="1882" h="1817" extrusionOk="0">
                  <a:moveTo>
                    <a:pt x="1317" y="0"/>
                  </a:moveTo>
                  <a:cubicBezTo>
                    <a:pt x="1292" y="0"/>
                    <a:pt x="1268" y="12"/>
                    <a:pt x="1250" y="36"/>
                  </a:cubicBezTo>
                  <a:lnTo>
                    <a:pt x="179" y="1108"/>
                  </a:lnTo>
                  <a:cubicBezTo>
                    <a:pt x="0" y="1263"/>
                    <a:pt x="0" y="1524"/>
                    <a:pt x="167" y="1691"/>
                  </a:cubicBezTo>
                  <a:cubicBezTo>
                    <a:pt x="250" y="1774"/>
                    <a:pt x="357" y="1816"/>
                    <a:pt x="464" y="1816"/>
                  </a:cubicBezTo>
                  <a:cubicBezTo>
                    <a:pt x="572" y="1816"/>
                    <a:pt x="679" y="1774"/>
                    <a:pt x="762" y="1691"/>
                  </a:cubicBezTo>
                  <a:lnTo>
                    <a:pt x="1834" y="620"/>
                  </a:lnTo>
                  <a:cubicBezTo>
                    <a:pt x="1881" y="572"/>
                    <a:pt x="1881" y="512"/>
                    <a:pt x="1834" y="489"/>
                  </a:cubicBezTo>
                  <a:lnTo>
                    <a:pt x="1393" y="36"/>
                  </a:lnTo>
                  <a:cubicBezTo>
                    <a:pt x="1369" y="12"/>
                    <a:pt x="1343" y="0"/>
                    <a:pt x="13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40"/>
            <p:cNvSpPr/>
            <p:nvPr/>
          </p:nvSpPr>
          <p:spPr>
            <a:xfrm>
              <a:off x="3760479" y="3386870"/>
              <a:ext cx="131475" cy="126905"/>
            </a:xfrm>
            <a:custGeom>
              <a:avLst/>
              <a:gdLst/>
              <a:ahLst/>
              <a:cxnLst/>
              <a:rect l="l" t="t" r="r" b="b"/>
              <a:pathLst>
                <a:path w="1870" h="1805" extrusionOk="0">
                  <a:moveTo>
                    <a:pt x="1409" y="0"/>
                  </a:moveTo>
                  <a:cubicBezTo>
                    <a:pt x="1301" y="0"/>
                    <a:pt x="1191" y="42"/>
                    <a:pt x="1107" y="125"/>
                  </a:cubicBezTo>
                  <a:lnTo>
                    <a:pt x="36" y="1197"/>
                  </a:lnTo>
                  <a:cubicBezTo>
                    <a:pt x="0" y="1233"/>
                    <a:pt x="0" y="1292"/>
                    <a:pt x="36" y="1328"/>
                  </a:cubicBezTo>
                  <a:lnTo>
                    <a:pt x="500" y="1768"/>
                  </a:lnTo>
                  <a:cubicBezTo>
                    <a:pt x="524" y="1792"/>
                    <a:pt x="551" y="1804"/>
                    <a:pt x="575" y="1804"/>
                  </a:cubicBezTo>
                  <a:cubicBezTo>
                    <a:pt x="598" y="1804"/>
                    <a:pt x="619" y="1792"/>
                    <a:pt x="631" y="1768"/>
                  </a:cubicBezTo>
                  <a:lnTo>
                    <a:pt x="1703" y="697"/>
                  </a:lnTo>
                  <a:cubicBezTo>
                    <a:pt x="1869" y="542"/>
                    <a:pt x="1869" y="268"/>
                    <a:pt x="1703" y="125"/>
                  </a:cubicBezTo>
                  <a:cubicBezTo>
                    <a:pt x="1625" y="42"/>
                    <a:pt x="1518" y="0"/>
                    <a:pt x="14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40"/>
            <p:cNvSpPr/>
            <p:nvPr/>
          </p:nvSpPr>
          <p:spPr>
            <a:xfrm>
              <a:off x="3757104" y="3608270"/>
              <a:ext cx="130631" cy="127749"/>
            </a:xfrm>
            <a:custGeom>
              <a:avLst/>
              <a:gdLst/>
              <a:ahLst/>
              <a:cxnLst/>
              <a:rect l="l" t="t" r="r" b="b"/>
              <a:pathLst>
                <a:path w="1858" h="1817" extrusionOk="0">
                  <a:moveTo>
                    <a:pt x="554" y="0"/>
                  </a:moveTo>
                  <a:cubicBezTo>
                    <a:pt x="530" y="0"/>
                    <a:pt x="506" y="12"/>
                    <a:pt x="489" y="36"/>
                  </a:cubicBezTo>
                  <a:lnTo>
                    <a:pt x="48" y="489"/>
                  </a:lnTo>
                  <a:cubicBezTo>
                    <a:pt x="0" y="524"/>
                    <a:pt x="0" y="584"/>
                    <a:pt x="48" y="620"/>
                  </a:cubicBezTo>
                  <a:lnTo>
                    <a:pt x="1120" y="1691"/>
                  </a:lnTo>
                  <a:cubicBezTo>
                    <a:pt x="1197" y="1774"/>
                    <a:pt x="1304" y="1816"/>
                    <a:pt x="1410" y="1816"/>
                  </a:cubicBezTo>
                  <a:cubicBezTo>
                    <a:pt x="1516" y="1816"/>
                    <a:pt x="1620" y="1774"/>
                    <a:pt x="1691" y="1691"/>
                  </a:cubicBezTo>
                  <a:cubicBezTo>
                    <a:pt x="1858" y="1524"/>
                    <a:pt x="1858" y="1263"/>
                    <a:pt x="1691" y="1108"/>
                  </a:cubicBezTo>
                  <a:lnTo>
                    <a:pt x="620" y="36"/>
                  </a:lnTo>
                  <a:cubicBezTo>
                    <a:pt x="602" y="12"/>
                    <a:pt x="578" y="0"/>
                    <a:pt x="5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40"/>
            <p:cNvSpPr/>
            <p:nvPr/>
          </p:nvSpPr>
          <p:spPr>
            <a:xfrm>
              <a:off x="3696006" y="3549492"/>
              <a:ext cx="34380" cy="31217"/>
            </a:xfrm>
            <a:custGeom>
              <a:avLst/>
              <a:gdLst/>
              <a:ahLst/>
              <a:cxnLst/>
              <a:rect l="l" t="t" r="r" b="b"/>
              <a:pathLst>
                <a:path w="489" h="444" extrusionOk="0">
                  <a:moveTo>
                    <a:pt x="244" y="1"/>
                  </a:moveTo>
                  <a:cubicBezTo>
                    <a:pt x="166" y="1"/>
                    <a:pt x="89" y="40"/>
                    <a:pt x="48" y="122"/>
                  </a:cubicBezTo>
                  <a:cubicBezTo>
                    <a:pt x="48" y="146"/>
                    <a:pt x="36" y="146"/>
                    <a:pt x="36" y="158"/>
                  </a:cubicBezTo>
                  <a:cubicBezTo>
                    <a:pt x="0" y="241"/>
                    <a:pt x="36" y="324"/>
                    <a:pt x="96" y="384"/>
                  </a:cubicBezTo>
                  <a:cubicBezTo>
                    <a:pt x="119" y="408"/>
                    <a:pt x="179" y="444"/>
                    <a:pt x="238" y="444"/>
                  </a:cubicBezTo>
                  <a:cubicBezTo>
                    <a:pt x="298" y="444"/>
                    <a:pt x="357" y="408"/>
                    <a:pt x="405" y="384"/>
                  </a:cubicBezTo>
                  <a:cubicBezTo>
                    <a:pt x="488" y="289"/>
                    <a:pt x="488" y="158"/>
                    <a:pt x="405" y="63"/>
                  </a:cubicBezTo>
                  <a:cubicBezTo>
                    <a:pt x="360" y="22"/>
                    <a:pt x="301" y="1"/>
                    <a:pt x="24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40"/>
            <p:cNvSpPr/>
            <p:nvPr/>
          </p:nvSpPr>
          <p:spPr>
            <a:xfrm>
              <a:off x="3674211" y="3466810"/>
              <a:ext cx="77901" cy="59480"/>
            </a:xfrm>
            <a:custGeom>
              <a:avLst/>
              <a:gdLst/>
              <a:ahLst/>
              <a:cxnLst/>
              <a:rect l="l" t="t" r="r" b="b"/>
              <a:pathLst>
                <a:path w="1108" h="846" extrusionOk="0">
                  <a:moveTo>
                    <a:pt x="548" y="0"/>
                  </a:moveTo>
                  <a:cubicBezTo>
                    <a:pt x="441" y="0"/>
                    <a:pt x="346" y="12"/>
                    <a:pt x="239" y="24"/>
                  </a:cubicBezTo>
                  <a:cubicBezTo>
                    <a:pt x="239" y="60"/>
                    <a:pt x="251" y="84"/>
                    <a:pt x="251" y="119"/>
                  </a:cubicBezTo>
                  <a:cubicBezTo>
                    <a:pt x="251" y="250"/>
                    <a:pt x="215" y="369"/>
                    <a:pt x="108" y="453"/>
                  </a:cubicBezTo>
                  <a:lnTo>
                    <a:pt x="1" y="560"/>
                  </a:lnTo>
                  <a:lnTo>
                    <a:pt x="286" y="846"/>
                  </a:lnTo>
                  <a:cubicBezTo>
                    <a:pt x="364" y="798"/>
                    <a:pt x="453" y="774"/>
                    <a:pt x="545" y="774"/>
                  </a:cubicBezTo>
                  <a:cubicBezTo>
                    <a:pt x="638" y="774"/>
                    <a:pt x="733" y="798"/>
                    <a:pt x="822" y="846"/>
                  </a:cubicBezTo>
                  <a:lnTo>
                    <a:pt x="1108" y="560"/>
                  </a:lnTo>
                  <a:lnTo>
                    <a:pt x="1001" y="453"/>
                  </a:lnTo>
                  <a:cubicBezTo>
                    <a:pt x="882" y="334"/>
                    <a:pt x="834" y="179"/>
                    <a:pt x="858" y="24"/>
                  </a:cubicBezTo>
                  <a:cubicBezTo>
                    <a:pt x="763" y="0"/>
                    <a:pt x="656" y="0"/>
                    <a:pt x="5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40"/>
            <p:cNvSpPr/>
            <p:nvPr/>
          </p:nvSpPr>
          <p:spPr>
            <a:xfrm>
              <a:off x="3752112" y="3526220"/>
              <a:ext cx="72839" cy="72065"/>
            </a:xfrm>
            <a:custGeom>
              <a:avLst/>
              <a:gdLst/>
              <a:ahLst/>
              <a:cxnLst/>
              <a:rect l="l" t="t" r="r" b="b"/>
              <a:pathLst>
                <a:path w="1036" h="1025" extrusionOk="0">
                  <a:moveTo>
                    <a:pt x="274" y="1"/>
                  </a:moveTo>
                  <a:lnTo>
                    <a:pt x="0" y="286"/>
                  </a:lnTo>
                  <a:cubicBezTo>
                    <a:pt x="83" y="441"/>
                    <a:pt x="83" y="655"/>
                    <a:pt x="0" y="822"/>
                  </a:cubicBezTo>
                  <a:lnTo>
                    <a:pt x="191" y="1025"/>
                  </a:lnTo>
                  <a:lnTo>
                    <a:pt x="298" y="917"/>
                  </a:lnTo>
                  <a:cubicBezTo>
                    <a:pt x="381" y="834"/>
                    <a:pt x="500" y="786"/>
                    <a:pt x="631" y="786"/>
                  </a:cubicBezTo>
                  <a:cubicBezTo>
                    <a:pt x="774" y="786"/>
                    <a:pt x="893" y="834"/>
                    <a:pt x="976" y="917"/>
                  </a:cubicBezTo>
                  <a:lnTo>
                    <a:pt x="1036" y="977"/>
                  </a:lnTo>
                  <a:lnTo>
                    <a:pt x="917" y="405"/>
                  </a:lnTo>
                  <a:cubicBezTo>
                    <a:pt x="905" y="322"/>
                    <a:pt x="869" y="251"/>
                    <a:pt x="857" y="179"/>
                  </a:cubicBezTo>
                  <a:cubicBezTo>
                    <a:pt x="798" y="191"/>
                    <a:pt x="750" y="203"/>
                    <a:pt x="691" y="203"/>
                  </a:cubicBezTo>
                  <a:cubicBezTo>
                    <a:pt x="560" y="203"/>
                    <a:pt x="441" y="167"/>
                    <a:pt x="357" y="72"/>
                  </a:cubicBez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40"/>
            <p:cNvSpPr/>
            <p:nvPr/>
          </p:nvSpPr>
          <p:spPr>
            <a:xfrm>
              <a:off x="3601372" y="3526220"/>
              <a:ext cx="73753" cy="72065"/>
            </a:xfrm>
            <a:custGeom>
              <a:avLst/>
              <a:gdLst/>
              <a:ahLst/>
              <a:cxnLst/>
              <a:rect l="l" t="t" r="r" b="b"/>
              <a:pathLst>
                <a:path w="1049" h="1025" extrusionOk="0">
                  <a:moveTo>
                    <a:pt x="751" y="1"/>
                  </a:moveTo>
                  <a:lnTo>
                    <a:pt x="680" y="72"/>
                  </a:lnTo>
                  <a:cubicBezTo>
                    <a:pt x="596" y="167"/>
                    <a:pt x="477" y="203"/>
                    <a:pt x="334" y="203"/>
                  </a:cubicBezTo>
                  <a:cubicBezTo>
                    <a:pt x="275" y="203"/>
                    <a:pt x="215" y="191"/>
                    <a:pt x="179" y="179"/>
                  </a:cubicBezTo>
                  <a:cubicBezTo>
                    <a:pt x="144" y="251"/>
                    <a:pt x="132" y="322"/>
                    <a:pt x="120" y="394"/>
                  </a:cubicBezTo>
                  <a:lnTo>
                    <a:pt x="1" y="977"/>
                  </a:lnTo>
                  <a:lnTo>
                    <a:pt x="60" y="917"/>
                  </a:lnTo>
                  <a:cubicBezTo>
                    <a:pt x="144" y="834"/>
                    <a:pt x="263" y="786"/>
                    <a:pt x="394" y="786"/>
                  </a:cubicBezTo>
                  <a:cubicBezTo>
                    <a:pt x="537" y="786"/>
                    <a:pt x="656" y="834"/>
                    <a:pt x="739" y="917"/>
                  </a:cubicBezTo>
                  <a:lnTo>
                    <a:pt x="846" y="1025"/>
                  </a:lnTo>
                  <a:lnTo>
                    <a:pt x="1049" y="822"/>
                  </a:lnTo>
                  <a:cubicBezTo>
                    <a:pt x="1013" y="727"/>
                    <a:pt x="989" y="644"/>
                    <a:pt x="989" y="548"/>
                  </a:cubicBezTo>
                  <a:cubicBezTo>
                    <a:pt x="989" y="453"/>
                    <a:pt x="1013" y="358"/>
                    <a:pt x="1049" y="274"/>
                  </a:cubicBezTo>
                  <a:lnTo>
                    <a:pt x="75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40"/>
            <p:cNvSpPr/>
            <p:nvPr/>
          </p:nvSpPr>
          <p:spPr>
            <a:xfrm>
              <a:off x="3600528" y="3601590"/>
              <a:ext cx="224422" cy="150739"/>
            </a:xfrm>
            <a:custGeom>
              <a:avLst/>
              <a:gdLst/>
              <a:ahLst/>
              <a:cxnLst/>
              <a:rect l="l" t="t" r="r" b="b"/>
              <a:pathLst>
                <a:path w="3192" h="2144" extrusionOk="0">
                  <a:moveTo>
                    <a:pt x="1334" y="0"/>
                  </a:moveTo>
                  <a:lnTo>
                    <a:pt x="1120" y="203"/>
                  </a:lnTo>
                  <a:lnTo>
                    <a:pt x="1192" y="286"/>
                  </a:lnTo>
                  <a:cubicBezTo>
                    <a:pt x="1287" y="369"/>
                    <a:pt x="1346" y="488"/>
                    <a:pt x="1346" y="619"/>
                  </a:cubicBezTo>
                  <a:cubicBezTo>
                    <a:pt x="1346" y="762"/>
                    <a:pt x="1299" y="881"/>
                    <a:pt x="1192" y="965"/>
                  </a:cubicBezTo>
                  <a:lnTo>
                    <a:pt x="120" y="2036"/>
                  </a:lnTo>
                  <a:cubicBezTo>
                    <a:pt x="84" y="2084"/>
                    <a:pt x="49" y="2108"/>
                    <a:pt x="1" y="2143"/>
                  </a:cubicBezTo>
                  <a:lnTo>
                    <a:pt x="1049" y="2143"/>
                  </a:lnTo>
                  <a:cubicBezTo>
                    <a:pt x="1108" y="1917"/>
                    <a:pt x="1334" y="1750"/>
                    <a:pt x="1585" y="1750"/>
                  </a:cubicBezTo>
                  <a:lnTo>
                    <a:pt x="1596" y="1750"/>
                  </a:lnTo>
                  <a:cubicBezTo>
                    <a:pt x="1858" y="1750"/>
                    <a:pt x="2073" y="1917"/>
                    <a:pt x="2156" y="2143"/>
                  </a:cubicBezTo>
                  <a:lnTo>
                    <a:pt x="3192" y="2143"/>
                  </a:lnTo>
                  <a:cubicBezTo>
                    <a:pt x="3144" y="2108"/>
                    <a:pt x="3109" y="2084"/>
                    <a:pt x="3073" y="2036"/>
                  </a:cubicBezTo>
                  <a:lnTo>
                    <a:pt x="2001" y="965"/>
                  </a:lnTo>
                  <a:cubicBezTo>
                    <a:pt x="1918" y="881"/>
                    <a:pt x="1858" y="762"/>
                    <a:pt x="1858" y="619"/>
                  </a:cubicBezTo>
                  <a:cubicBezTo>
                    <a:pt x="1858" y="488"/>
                    <a:pt x="1894" y="369"/>
                    <a:pt x="2001" y="286"/>
                  </a:cubicBezTo>
                  <a:lnTo>
                    <a:pt x="2073" y="203"/>
                  </a:lnTo>
                  <a:lnTo>
                    <a:pt x="1870" y="0"/>
                  </a:lnTo>
                  <a:cubicBezTo>
                    <a:pt x="1775" y="48"/>
                    <a:pt x="1692" y="60"/>
                    <a:pt x="1596" y="60"/>
                  </a:cubicBezTo>
                  <a:cubicBezTo>
                    <a:pt x="1513" y="60"/>
                    <a:pt x="1406" y="48"/>
                    <a:pt x="13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40"/>
            <p:cNvSpPr/>
            <p:nvPr/>
          </p:nvSpPr>
          <p:spPr>
            <a:xfrm>
              <a:off x="3481708" y="3752260"/>
              <a:ext cx="462975" cy="97165"/>
            </a:xfrm>
            <a:custGeom>
              <a:avLst/>
              <a:gdLst/>
              <a:ahLst/>
              <a:cxnLst/>
              <a:rect l="l" t="t" r="r" b="b"/>
              <a:pathLst>
                <a:path w="6585" h="1382" extrusionOk="0">
                  <a:moveTo>
                    <a:pt x="3275" y="0"/>
                  </a:moveTo>
                  <a:cubicBezTo>
                    <a:pt x="3167" y="0"/>
                    <a:pt x="3084" y="84"/>
                    <a:pt x="3084" y="191"/>
                  </a:cubicBezTo>
                  <a:lnTo>
                    <a:pt x="3084" y="1000"/>
                  </a:lnTo>
                  <a:lnTo>
                    <a:pt x="2691" y="1000"/>
                  </a:lnTo>
                  <a:lnTo>
                    <a:pt x="2691" y="405"/>
                  </a:lnTo>
                  <a:lnTo>
                    <a:pt x="1084" y="405"/>
                  </a:lnTo>
                  <a:lnTo>
                    <a:pt x="941" y="1000"/>
                  </a:lnTo>
                  <a:lnTo>
                    <a:pt x="191" y="1000"/>
                  </a:lnTo>
                  <a:cubicBezTo>
                    <a:pt x="96" y="1000"/>
                    <a:pt x="0" y="1084"/>
                    <a:pt x="0" y="1191"/>
                  </a:cubicBezTo>
                  <a:cubicBezTo>
                    <a:pt x="0" y="1298"/>
                    <a:pt x="96" y="1381"/>
                    <a:pt x="191" y="1381"/>
                  </a:cubicBezTo>
                  <a:lnTo>
                    <a:pt x="6382" y="1381"/>
                  </a:lnTo>
                  <a:cubicBezTo>
                    <a:pt x="6489" y="1381"/>
                    <a:pt x="6584" y="1298"/>
                    <a:pt x="6584" y="1191"/>
                  </a:cubicBezTo>
                  <a:cubicBezTo>
                    <a:pt x="6561" y="1084"/>
                    <a:pt x="6489" y="1000"/>
                    <a:pt x="6370" y="1000"/>
                  </a:cubicBezTo>
                  <a:lnTo>
                    <a:pt x="5584" y="1000"/>
                  </a:lnTo>
                  <a:lnTo>
                    <a:pt x="5430" y="405"/>
                  </a:lnTo>
                  <a:lnTo>
                    <a:pt x="3858" y="405"/>
                  </a:lnTo>
                  <a:lnTo>
                    <a:pt x="3858" y="1000"/>
                  </a:lnTo>
                  <a:lnTo>
                    <a:pt x="3489" y="1000"/>
                  </a:lnTo>
                  <a:lnTo>
                    <a:pt x="3489" y="191"/>
                  </a:lnTo>
                  <a:cubicBezTo>
                    <a:pt x="3489" y="84"/>
                    <a:pt x="3394" y="0"/>
                    <a:pt x="32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 name="Google Shape;335;p40"/>
          <p:cNvSpPr txBox="1"/>
          <p:nvPr/>
        </p:nvSpPr>
        <p:spPr>
          <a:xfrm>
            <a:off x="1043940" y="1995805"/>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endParaRPr lang="id-ID" altLang="en-GB" sz="1400">
              <a:latin typeface="Times New Roman" panose="02020603050405020304" charset="0"/>
              <a:cs typeface="Times New Roman" panose="02020603050405020304" charset="0"/>
            </a:endParaRPr>
          </a:p>
        </p:txBody>
      </p:sp>
      <p:sp>
        <p:nvSpPr>
          <p:cNvPr id="10" name="Google Shape;335;p40"/>
          <p:cNvSpPr txBox="1"/>
          <p:nvPr/>
        </p:nvSpPr>
        <p:spPr>
          <a:xfrm>
            <a:off x="1043940" y="2860040"/>
            <a:ext cx="6461760" cy="494665"/>
          </a:xfrm>
          <a:prstGeom prst="rect">
            <a:avLst/>
          </a:prstGeom>
          <a:noFill/>
          <a:ln>
            <a:noFill/>
          </a:ln>
        </p:spPr>
        <p:txBody>
          <a:bodyPr wrap="square" lIns="0" tIns="0" rIns="0" bIns="0" anchor="t" anchorCtr="0">
            <a:noAutofit/>
          </a:bodyPr>
          <a:lstStyle>
            <a:defPPr marR="0" lvl="0" algn="l" rtl="0">
              <a:lnSpc>
                <a:spcPct val="100000"/>
              </a:lnSpc>
              <a:spcBef>
                <a:spcPts val="0"/>
              </a:spcBef>
              <a:spcAft>
                <a:spcPts val="0"/>
              </a:spcAft>
            </a:defPPr>
            <a:lvl1pPr marL="457200" marR="0" lvl="0" indent="-342900" algn="r" rtl="0">
              <a:lnSpc>
                <a:spcPct val="100000"/>
              </a:lnSpc>
              <a:spcBef>
                <a:spcPts val="0"/>
              </a:spcBef>
              <a:spcAft>
                <a:spcPts val="0"/>
              </a:spcAft>
              <a:buClr>
                <a:schemeClr val="dk1"/>
              </a:buClr>
              <a:buSzPts val="2100"/>
              <a:buFont typeface="Syne"/>
              <a:buNone/>
              <a:defRPr sz="1600" b="0" i="0" u="none" strike="noStrike" cap="none">
                <a:solidFill>
                  <a:schemeClr val="dk1"/>
                </a:solidFill>
                <a:latin typeface="Syne"/>
                <a:ea typeface="Syne"/>
                <a:cs typeface="Syne"/>
                <a:sym typeface="Syne"/>
              </a:defRPr>
            </a:lvl1pPr>
            <a:lvl2pPr marL="914400" marR="0" lvl="1"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2pPr>
            <a:lvl3pPr marL="1371600" marR="0" lvl="2"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3pPr>
            <a:lvl4pPr marL="1828800" marR="0" lvl="3"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4pPr>
            <a:lvl5pPr marL="2286000" marR="0" lvl="4"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5pPr>
            <a:lvl6pPr marL="2743200" marR="0" lvl="5"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6pPr>
            <a:lvl7pPr marL="3200400" marR="0" lvl="6"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7pPr>
            <a:lvl8pPr marL="3657600" marR="0" lvl="7"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8pPr>
            <a:lvl9pPr marL="4114800" marR="0" lvl="8" indent="-317500" algn="ctr" rtl="0">
              <a:lnSpc>
                <a:spcPct val="100000"/>
              </a:lnSpc>
              <a:spcBef>
                <a:spcPts val="0"/>
              </a:spcBef>
              <a:spcAft>
                <a:spcPts val="0"/>
              </a:spcAft>
              <a:buClr>
                <a:schemeClr val="dk1"/>
              </a:buClr>
              <a:buSzPts val="2100"/>
              <a:buFont typeface="Syne"/>
              <a:buNone/>
              <a:defRPr sz="2100" b="0" i="0" u="none" strike="noStrike" cap="none">
                <a:solidFill>
                  <a:schemeClr val="dk1"/>
                </a:solidFill>
                <a:latin typeface="Syne"/>
                <a:ea typeface="Syne"/>
                <a:cs typeface="Syne"/>
                <a:sym typeface="Syne"/>
              </a:defRPr>
            </a:lvl9p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3. Norma Kesopanan</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Tampilan perilaku-perbuatan, tutur kata (lisan) dan sikap seseorang dapat mencerminkan tinggkat kualitas pribadi. Setiap orang akan sangat mudah memberikan kesimpulan terhadap orang lain, sesaat setelah melihat perilaku, mendengarkan tutur kata dan/atau mecermati sikap seseorang.   Contoh seandainya berpakaian, gunakalah pakaian yang pantas dan sopan; jika berbicara, ngomonglah dengan tutur kata yang tidak meninggi; bila sedang berjalan di gang kebetulan melewati orang yang sedang duduk, maka ucapkanlah permisi, bila masuk kerumah orang ucapkan salam dan lain sebagainya yang mengatur tata cara hidup yang baik, damai dan harmoni.</a:t>
            </a:r>
            <a:endParaRPr lang="id-ID" altLang="en-GB" sz="1400">
              <a:latin typeface="Times New Roman" panose="02020603050405020304" charset="0"/>
              <a:cs typeface="Times New Roman" panose="02020603050405020304" charset="0"/>
            </a:endParaRPr>
          </a:p>
        </p:txBody>
      </p:sp>
      <p:pic>
        <p:nvPicPr>
          <p:cNvPr id="6" name="Picture 5"/>
          <p:cNvPicPr>
            <a:picLocks noChangeAspect="1"/>
          </p:cNvPicPr>
          <p:nvPr/>
        </p:nvPicPr>
        <p:blipFill>
          <a:blip r:embed="rId1"/>
          <a:stretch>
            <a:fillRect/>
          </a:stretch>
        </p:blipFill>
        <p:spPr>
          <a:xfrm>
            <a:off x="1928495" y="857250"/>
            <a:ext cx="5286375" cy="34290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33" name="Shape 333"/>
        <p:cNvGrpSpPr/>
        <p:nvPr/>
      </p:nvGrpSpPr>
      <p:grpSpPr>
        <a:xfrm>
          <a:off x="0" y="0"/>
          <a:ext cx="0" cy="0"/>
          <a:chOff x="0" y="0"/>
          <a:chExt cx="0" cy="0"/>
        </a:xfrm>
      </p:grpSpPr>
      <p:sp>
        <p:nvSpPr>
          <p:cNvPr id="335" name="Google Shape;335;p40"/>
          <p:cNvSpPr txBox="1"/>
          <p:nvPr>
            <p:ph type="subTitle" idx="1"/>
          </p:nvPr>
        </p:nvSpPr>
        <p:spPr>
          <a:xfrm>
            <a:off x="1043940" y="699770"/>
            <a:ext cx="6461760" cy="1369060"/>
          </a:xfrm>
          <a:prstGeom prst="rect">
            <a:avLst/>
          </a:prstGeom>
        </p:spPr>
        <p:txBody>
          <a:bodyPr spcFirstLastPara="1" wrap="square" lIns="0" tIns="0" rIns="0" bIns="0" anchor="t" anchorCtr="0">
            <a:noAutofit/>
          </a:bodyPr>
          <a:lstStyle/>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2. Norma Hukum</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    Norma hukum bersifat formal, maksudnya sebagai bentuk aturan yang dibuat oleh negara untuk ditaati, dipatuhi dan dijalankan oleh masyarakat. Siapa saja yang melanggar norma hukum, maka akan diproses secara formal oleh lembaga penegak hukum untuk diadili agar diperoleh putusan yang seadi- adilnya. Ciri utama dari norma hukum adalah bersifat memaksa dan mengikat. Beberapa contoh kasus pelanggaran norma hukum, dapat disajikan secar konkrit berikut. Pada saat ini, lembaga Anti Rasuah atau Komisi Pemberantasn Korupsi (KPK) lagi gencar-gencarnya melaksanakan operasi tangkap tangan (OTT), yaitu suatu operasi penindakan terhadap para oknum yang diduga kuat telah melakukan penyalahgunaan uang negara, sehingga negara dirugikan akibat tindakanya. Terhadap oknum-oknum yang tertangkap tangan dalam operasi OTT, diciduk dan dibawa ke gedung KPK untuk diperikasa atas dugaan pelanggarannya.</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  </a:t>
            </a:r>
            <a:endParaRPr lang="id-ID" altLang="en-GB" sz="1400">
              <a:latin typeface="Times New Roman" panose="02020603050405020304" charset="0"/>
              <a:cs typeface="Times New Roman" panose="02020603050405020304" charset="0"/>
            </a:endParaRPr>
          </a:p>
          <a:p>
            <a:pPr marL="0" lvl="0" indent="0" algn="l" rtl="0">
              <a:spcBef>
                <a:spcPts val="0"/>
              </a:spcBef>
              <a:spcAft>
                <a:spcPts val="1200"/>
              </a:spcAft>
              <a:buNone/>
            </a:pPr>
            <a:r>
              <a:rPr lang="id-ID" altLang="en-GB" sz="1400">
                <a:latin typeface="Times New Roman" panose="02020603050405020304" charset="0"/>
                <a:cs typeface="Times New Roman" panose="02020603050405020304" charset="0"/>
              </a:rPr>
              <a:t>    </a:t>
            </a:r>
            <a:endParaRPr lang="id-ID" altLang="en-GB" sz="1400">
              <a:latin typeface="Times New Roman" panose="02020603050405020304" charset="0"/>
              <a:cs typeface="Times New Roman" panose="02020603050405020304" charset="0"/>
            </a:endParaRPr>
          </a:p>
        </p:txBody>
      </p:sp>
      <p:sp>
        <p:nvSpPr>
          <p:cNvPr id="336" name="Google Shape;336;p40"/>
          <p:cNvSpPr/>
          <p:nvPr/>
        </p:nvSpPr>
        <p:spPr>
          <a:xfrm>
            <a:off x="7956415" y="411697"/>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37" name="Google Shape;337;p40"/>
          <p:cNvGrpSpPr/>
          <p:nvPr/>
        </p:nvGrpSpPr>
        <p:grpSpPr>
          <a:xfrm>
            <a:off x="6651888" y="817103"/>
            <a:ext cx="462975" cy="462556"/>
            <a:chOff x="3481708" y="3386870"/>
            <a:chExt cx="462975" cy="462556"/>
          </a:xfrm>
        </p:grpSpPr>
        <p:sp>
          <p:nvSpPr>
            <p:cNvPr id="338" name="Google Shape;338;p40"/>
            <p:cNvSpPr/>
            <p:nvPr/>
          </p:nvSpPr>
          <p:spPr>
            <a:xfrm>
              <a:off x="3531908" y="3386870"/>
              <a:ext cx="132319" cy="126905"/>
            </a:xfrm>
            <a:custGeom>
              <a:avLst/>
              <a:gdLst/>
              <a:ahLst/>
              <a:cxnLst/>
              <a:rect l="l" t="t" r="r" b="b"/>
              <a:pathLst>
                <a:path w="1882" h="1805" extrusionOk="0">
                  <a:moveTo>
                    <a:pt x="465" y="0"/>
                  </a:moveTo>
                  <a:cubicBezTo>
                    <a:pt x="358" y="0"/>
                    <a:pt x="251" y="42"/>
                    <a:pt x="167" y="125"/>
                  </a:cubicBezTo>
                  <a:cubicBezTo>
                    <a:pt x="1" y="280"/>
                    <a:pt x="1" y="554"/>
                    <a:pt x="167" y="697"/>
                  </a:cubicBezTo>
                  <a:lnTo>
                    <a:pt x="1251" y="1768"/>
                  </a:lnTo>
                  <a:cubicBezTo>
                    <a:pt x="1275" y="1792"/>
                    <a:pt x="1301" y="1804"/>
                    <a:pt x="1325" y="1804"/>
                  </a:cubicBezTo>
                  <a:cubicBezTo>
                    <a:pt x="1349" y="1804"/>
                    <a:pt x="1370" y="1792"/>
                    <a:pt x="1382" y="1768"/>
                  </a:cubicBezTo>
                  <a:lnTo>
                    <a:pt x="1834" y="1328"/>
                  </a:lnTo>
                  <a:cubicBezTo>
                    <a:pt x="1882" y="1280"/>
                    <a:pt x="1882" y="1221"/>
                    <a:pt x="1834" y="1197"/>
                  </a:cubicBezTo>
                  <a:lnTo>
                    <a:pt x="763" y="125"/>
                  </a:lnTo>
                  <a:cubicBezTo>
                    <a:pt x="679" y="42"/>
                    <a:pt x="572" y="0"/>
                    <a:pt x="4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40"/>
            <p:cNvSpPr/>
            <p:nvPr/>
          </p:nvSpPr>
          <p:spPr>
            <a:xfrm>
              <a:off x="3536970" y="3608270"/>
              <a:ext cx="132319" cy="127749"/>
            </a:xfrm>
            <a:custGeom>
              <a:avLst/>
              <a:gdLst/>
              <a:ahLst/>
              <a:cxnLst/>
              <a:rect l="l" t="t" r="r" b="b"/>
              <a:pathLst>
                <a:path w="1882" h="1817" extrusionOk="0">
                  <a:moveTo>
                    <a:pt x="1317" y="0"/>
                  </a:moveTo>
                  <a:cubicBezTo>
                    <a:pt x="1292" y="0"/>
                    <a:pt x="1268" y="12"/>
                    <a:pt x="1250" y="36"/>
                  </a:cubicBezTo>
                  <a:lnTo>
                    <a:pt x="179" y="1108"/>
                  </a:lnTo>
                  <a:cubicBezTo>
                    <a:pt x="0" y="1263"/>
                    <a:pt x="0" y="1524"/>
                    <a:pt x="167" y="1691"/>
                  </a:cubicBezTo>
                  <a:cubicBezTo>
                    <a:pt x="250" y="1774"/>
                    <a:pt x="357" y="1816"/>
                    <a:pt x="464" y="1816"/>
                  </a:cubicBezTo>
                  <a:cubicBezTo>
                    <a:pt x="572" y="1816"/>
                    <a:pt x="679" y="1774"/>
                    <a:pt x="762" y="1691"/>
                  </a:cubicBezTo>
                  <a:lnTo>
                    <a:pt x="1834" y="620"/>
                  </a:lnTo>
                  <a:cubicBezTo>
                    <a:pt x="1881" y="572"/>
                    <a:pt x="1881" y="512"/>
                    <a:pt x="1834" y="489"/>
                  </a:cubicBezTo>
                  <a:lnTo>
                    <a:pt x="1393" y="36"/>
                  </a:lnTo>
                  <a:cubicBezTo>
                    <a:pt x="1369" y="12"/>
                    <a:pt x="1343" y="0"/>
                    <a:pt x="13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40"/>
            <p:cNvSpPr/>
            <p:nvPr/>
          </p:nvSpPr>
          <p:spPr>
            <a:xfrm>
              <a:off x="3760479" y="3386870"/>
              <a:ext cx="131475" cy="126905"/>
            </a:xfrm>
            <a:custGeom>
              <a:avLst/>
              <a:gdLst/>
              <a:ahLst/>
              <a:cxnLst/>
              <a:rect l="l" t="t" r="r" b="b"/>
              <a:pathLst>
                <a:path w="1870" h="1805" extrusionOk="0">
                  <a:moveTo>
                    <a:pt x="1409" y="0"/>
                  </a:moveTo>
                  <a:cubicBezTo>
                    <a:pt x="1301" y="0"/>
                    <a:pt x="1191" y="42"/>
                    <a:pt x="1107" y="125"/>
                  </a:cubicBezTo>
                  <a:lnTo>
                    <a:pt x="36" y="1197"/>
                  </a:lnTo>
                  <a:cubicBezTo>
                    <a:pt x="0" y="1233"/>
                    <a:pt x="0" y="1292"/>
                    <a:pt x="36" y="1328"/>
                  </a:cubicBezTo>
                  <a:lnTo>
                    <a:pt x="500" y="1768"/>
                  </a:lnTo>
                  <a:cubicBezTo>
                    <a:pt x="524" y="1792"/>
                    <a:pt x="551" y="1804"/>
                    <a:pt x="575" y="1804"/>
                  </a:cubicBezTo>
                  <a:cubicBezTo>
                    <a:pt x="598" y="1804"/>
                    <a:pt x="619" y="1792"/>
                    <a:pt x="631" y="1768"/>
                  </a:cubicBezTo>
                  <a:lnTo>
                    <a:pt x="1703" y="697"/>
                  </a:lnTo>
                  <a:cubicBezTo>
                    <a:pt x="1869" y="542"/>
                    <a:pt x="1869" y="268"/>
                    <a:pt x="1703" y="125"/>
                  </a:cubicBezTo>
                  <a:cubicBezTo>
                    <a:pt x="1625" y="42"/>
                    <a:pt x="1518" y="0"/>
                    <a:pt x="14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40"/>
            <p:cNvSpPr/>
            <p:nvPr/>
          </p:nvSpPr>
          <p:spPr>
            <a:xfrm>
              <a:off x="3757104" y="3608270"/>
              <a:ext cx="130631" cy="127749"/>
            </a:xfrm>
            <a:custGeom>
              <a:avLst/>
              <a:gdLst/>
              <a:ahLst/>
              <a:cxnLst/>
              <a:rect l="l" t="t" r="r" b="b"/>
              <a:pathLst>
                <a:path w="1858" h="1817" extrusionOk="0">
                  <a:moveTo>
                    <a:pt x="554" y="0"/>
                  </a:moveTo>
                  <a:cubicBezTo>
                    <a:pt x="530" y="0"/>
                    <a:pt x="506" y="12"/>
                    <a:pt x="489" y="36"/>
                  </a:cubicBezTo>
                  <a:lnTo>
                    <a:pt x="48" y="489"/>
                  </a:lnTo>
                  <a:cubicBezTo>
                    <a:pt x="0" y="524"/>
                    <a:pt x="0" y="584"/>
                    <a:pt x="48" y="620"/>
                  </a:cubicBezTo>
                  <a:lnTo>
                    <a:pt x="1120" y="1691"/>
                  </a:lnTo>
                  <a:cubicBezTo>
                    <a:pt x="1197" y="1774"/>
                    <a:pt x="1304" y="1816"/>
                    <a:pt x="1410" y="1816"/>
                  </a:cubicBezTo>
                  <a:cubicBezTo>
                    <a:pt x="1516" y="1816"/>
                    <a:pt x="1620" y="1774"/>
                    <a:pt x="1691" y="1691"/>
                  </a:cubicBezTo>
                  <a:cubicBezTo>
                    <a:pt x="1858" y="1524"/>
                    <a:pt x="1858" y="1263"/>
                    <a:pt x="1691" y="1108"/>
                  </a:cubicBezTo>
                  <a:lnTo>
                    <a:pt x="620" y="36"/>
                  </a:lnTo>
                  <a:cubicBezTo>
                    <a:pt x="602" y="12"/>
                    <a:pt x="578" y="0"/>
                    <a:pt x="5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40"/>
            <p:cNvSpPr/>
            <p:nvPr/>
          </p:nvSpPr>
          <p:spPr>
            <a:xfrm>
              <a:off x="3696006" y="3549492"/>
              <a:ext cx="34380" cy="31217"/>
            </a:xfrm>
            <a:custGeom>
              <a:avLst/>
              <a:gdLst/>
              <a:ahLst/>
              <a:cxnLst/>
              <a:rect l="l" t="t" r="r" b="b"/>
              <a:pathLst>
                <a:path w="489" h="444" extrusionOk="0">
                  <a:moveTo>
                    <a:pt x="244" y="1"/>
                  </a:moveTo>
                  <a:cubicBezTo>
                    <a:pt x="166" y="1"/>
                    <a:pt x="89" y="40"/>
                    <a:pt x="48" y="122"/>
                  </a:cubicBezTo>
                  <a:cubicBezTo>
                    <a:pt x="48" y="146"/>
                    <a:pt x="36" y="146"/>
                    <a:pt x="36" y="158"/>
                  </a:cubicBezTo>
                  <a:cubicBezTo>
                    <a:pt x="0" y="241"/>
                    <a:pt x="36" y="324"/>
                    <a:pt x="96" y="384"/>
                  </a:cubicBezTo>
                  <a:cubicBezTo>
                    <a:pt x="119" y="408"/>
                    <a:pt x="179" y="444"/>
                    <a:pt x="238" y="444"/>
                  </a:cubicBezTo>
                  <a:cubicBezTo>
                    <a:pt x="298" y="444"/>
                    <a:pt x="357" y="408"/>
                    <a:pt x="405" y="384"/>
                  </a:cubicBezTo>
                  <a:cubicBezTo>
                    <a:pt x="488" y="289"/>
                    <a:pt x="488" y="158"/>
                    <a:pt x="405" y="63"/>
                  </a:cubicBezTo>
                  <a:cubicBezTo>
                    <a:pt x="360" y="22"/>
                    <a:pt x="301" y="1"/>
                    <a:pt x="24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40"/>
            <p:cNvSpPr/>
            <p:nvPr/>
          </p:nvSpPr>
          <p:spPr>
            <a:xfrm>
              <a:off x="3674211" y="3466810"/>
              <a:ext cx="77901" cy="59480"/>
            </a:xfrm>
            <a:custGeom>
              <a:avLst/>
              <a:gdLst/>
              <a:ahLst/>
              <a:cxnLst/>
              <a:rect l="l" t="t" r="r" b="b"/>
              <a:pathLst>
                <a:path w="1108" h="846" extrusionOk="0">
                  <a:moveTo>
                    <a:pt x="548" y="0"/>
                  </a:moveTo>
                  <a:cubicBezTo>
                    <a:pt x="441" y="0"/>
                    <a:pt x="346" y="12"/>
                    <a:pt x="239" y="24"/>
                  </a:cubicBezTo>
                  <a:cubicBezTo>
                    <a:pt x="239" y="60"/>
                    <a:pt x="251" y="84"/>
                    <a:pt x="251" y="119"/>
                  </a:cubicBezTo>
                  <a:cubicBezTo>
                    <a:pt x="251" y="250"/>
                    <a:pt x="215" y="369"/>
                    <a:pt x="108" y="453"/>
                  </a:cubicBezTo>
                  <a:lnTo>
                    <a:pt x="1" y="560"/>
                  </a:lnTo>
                  <a:lnTo>
                    <a:pt x="286" y="846"/>
                  </a:lnTo>
                  <a:cubicBezTo>
                    <a:pt x="364" y="798"/>
                    <a:pt x="453" y="774"/>
                    <a:pt x="545" y="774"/>
                  </a:cubicBezTo>
                  <a:cubicBezTo>
                    <a:pt x="638" y="774"/>
                    <a:pt x="733" y="798"/>
                    <a:pt x="822" y="846"/>
                  </a:cubicBezTo>
                  <a:lnTo>
                    <a:pt x="1108" y="560"/>
                  </a:lnTo>
                  <a:lnTo>
                    <a:pt x="1001" y="453"/>
                  </a:lnTo>
                  <a:cubicBezTo>
                    <a:pt x="882" y="334"/>
                    <a:pt x="834" y="179"/>
                    <a:pt x="858" y="24"/>
                  </a:cubicBezTo>
                  <a:cubicBezTo>
                    <a:pt x="763" y="0"/>
                    <a:pt x="656" y="0"/>
                    <a:pt x="54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40"/>
            <p:cNvSpPr/>
            <p:nvPr/>
          </p:nvSpPr>
          <p:spPr>
            <a:xfrm>
              <a:off x="3752112" y="3526220"/>
              <a:ext cx="72839" cy="72065"/>
            </a:xfrm>
            <a:custGeom>
              <a:avLst/>
              <a:gdLst/>
              <a:ahLst/>
              <a:cxnLst/>
              <a:rect l="l" t="t" r="r" b="b"/>
              <a:pathLst>
                <a:path w="1036" h="1025" extrusionOk="0">
                  <a:moveTo>
                    <a:pt x="274" y="1"/>
                  </a:moveTo>
                  <a:lnTo>
                    <a:pt x="0" y="286"/>
                  </a:lnTo>
                  <a:cubicBezTo>
                    <a:pt x="83" y="441"/>
                    <a:pt x="83" y="655"/>
                    <a:pt x="0" y="822"/>
                  </a:cubicBezTo>
                  <a:lnTo>
                    <a:pt x="191" y="1025"/>
                  </a:lnTo>
                  <a:lnTo>
                    <a:pt x="298" y="917"/>
                  </a:lnTo>
                  <a:cubicBezTo>
                    <a:pt x="381" y="834"/>
                    <a:pt x="500" y="786"/>
                    <a:pt x="631" y="786"/>
                  </a:cubicBezTo>
                  <a:cubicBezTo>
                    <a:pt x="774" y="786"/>
                    <a:pt x="893" y="834"/>
                    <a:pt x="976" y="917"/>
                  </a:cubicBezTo>
                  <a:lnTo>
                    <a:pt x="1036" y="977"/>
                  </a:lnTo>
                  <a:lnTo>
                    <a:pt x="917" y="405"/>
                  </a:lnTo>
                  <a:cubicBezTo>
                    <a:pt x="905" y="322"/>
                    <a:pt x="869" y="251"/>
                    <a:pt x="857" y="179"/>
                  </a:cubicBezTo>
                  <a:cubicBezTo>
                    <a:pt x="798" y="191"/>
                    <a:pt x="750" y="203"/>
                    <a:pt x="691" y="203"/>
                  </a:cubicBezTo>
                  <a:cubicBezTo>
                    <a:pt x="560" y="203"/>
                    <a:pt x="441" y="167"/>
                    <a:pt x="357" y="72"/>
                  </a:cubicBezTo>
                  <a:lnTo>
                    <a:pt x="27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40"/>
            <p:cNvSpPr/>
            <p:nvPr/>
          </p:nvSpPr>
          <p:spPr>
            <a:xfrm>
              <a:off x="3601372" y="3526220"/>
              <a:ext cx="73753" cy="72065"/>
            </a:xfrm>
            <a:custGeom>
              <a:avLst/>
              <a:gdLst/>
              <a:ahLst/>
              <a:cxnLst/>
              <a:rect l="l" t="t" r="r" b="b"/>
              <a:pathLst>
                <a:path w="1049" h="1025" extrusionOk="0">
                  <a:moveTo>
                    <a:pt x="751" y="1"/>
                  </a:moveTo>
                  <a:lnTo>
                    <a:pt x="680" y="72"/>
                  </a:lnTo>
                  <a:cubicBezTo>
                    <a:pt x="596" y="167"/>
                    <a:pt x="477" y="203"/>
                    <a:pt x="334" y="203"/>
                  </a:cubicBezTo>
                  <a:cubicBezTo>
                    <a:pt x="275" y="203"/>
                    <a:pt x="215" y="191"/>
                    <a:pt x="179" y="179"/>
                  </a:cubicBezTo>
                  <a:cubicBezTo>
                    <a:pt x="144" y="251"/>
                    <a:pt x="132" y="322"/>
                    <a:pt x="120" y="394"/>
                  </a:cubicBezTo>
                  <a:lnTo>
                    <a:pt x="1" y="977"/>
                  </a:lnTo>
                  <a:lnTo>
                    <a:pt x="60" y="917"/>
                  </a:lnTo>
                  <a:cubicBezTo>
                    <a:pt x="144" y="834"/>
                    <a:pt x="263" y="786"/>
                    <a:pt x="394" y="786"/>
                  </a:cubicBezTo>
                  <a:cubicBezTo>
                    <a:pt x="537" y="786"/>
                    <a:pt x="656" y="834"/>
                    <a:pt x="739" y="917"/>
                  </a:cubicBezTo>
                  <a:lnTo>
                    <a:pt x="846" y="1025"/>
                  </a:lnTo>
                  <a:lnTo>
                    <a:pt x="1049" y="822"/>
                  </a:lnTo>
                  <a:cubicBezTo>
                    <a:pt x="1013" y="727"/>
                    <a:pt x="989" y="644"/>
                    <a:pt x="989" y="548"/>
                  </a:cubicBezTo>
                  <a:cubicBezTo>
                    <a:pt x="989" y="453"/>
                    <a:pt x="1013" y="358"/>
                    <a:pt x="1049" y="274"/>
                  </a:cubicBezTo>
                  <a:lnTo>
                    <a:pt x="751"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40"/>
            <p:cNvSpPr/>
            <p:nvPr/>
          </p:nvSpPr>
          <p:spPr>
            <a:xfrm>
              <a:off x="3600528" y="3601590"/>
              <a:ext cx="224422" cy="150739"/>
            </a:xfrm>
            <a:custGeom>
              <a:avLst/>
              <a:gdLst/>
              <a:ahLst/>
              <a:cxnLst/>
              <a:rect l="l" t="t" r="r" b="b"/>
              <a:pathLst>
                <a:path w="3192" h="2144" extrusionOk="0">
                  <a:moveTo>
                    <a:pt x="1334" y="0"/>
                  </a:moveTo>
                  <a:lnTo>
                    <a:pt x="1120" y="203"/>
                  </a:lnTo>
                  <a:lnTo>
                    <a:pt x="1192" y="286"/>
                  </a:lnTo>
                  <a:cubicBezTo>
                    <a:pt x="1287" y="369"/>
                    <a:pt x="1346" y="488"/>
                    <a:pt x="1346" y="619"/>
                  </a:cubicBezTo>
                  <a:cubicBezTo>
                    <a:pt x="1346" y="762"/>
                    <a:pt x="1299" y="881"/>
                    <a:pt x="1192" y="965"/>
                  </a:cubicBezTo>
                  <a:lnTo>
                    <a:pt x="120" y="2036"/>
                  </a:lnTo>
                  <a:cubicBezTo>
                    <a:pt x="84" y="2084"/>
                    <a:pt x="49" y="2108"/>
                    <a:pt x="1" y="2143"/>
                  </a:cubicBezTo>
                  <a:lnTo>
                    <a:pt x="1049" y="2143"/>
                  </a:lnTo>
                  <a:cubicBezTo>
                    <a:pt x="1108" y="1917"/>
                    <a:pt x="1334" y="1750"/>
                    <a:pt x="1585" y="1750"/>
                  </a:cubicBezTo>
                  <a:lnTo>
                    <a:pt x="1596" y="1750"/>
                  </a:lnTo>
                  <a:cubicBezTo>
                    <a:pt x="1858" y="1750"/>
                    <a:pt x="2073" y="1917"/>
                    <a:pt x="2156" y="2143"/>
                  </a:cubicBezTo>
                  <a:lnTo>
                    <a:pt x="3192" y="2143"/>
                  </a:lnTo>
                  <a:cubicBezTo>
                    <a:pt x="3144" y="2108"/>
                    <a:pt x="3109" y="2084"/>
                    <a:pt x="3073" y="2036"/>
                  </a:cubicBezTo>
                  <a:lnTo>
                    <a:pt x="2001" y="965"/>
                  </a:lnTo>
                  <a:cubicBezTo>
                    <a:pt x="1918" y="881"/>
                    <a:pt x="1858" y="762"/>
                    <a:pt x="1858" y="619"/>
                  </a:cubicBezTo>
                  <a:cubicBezTo>
                    <a:pt x="1858" y="488"/>
                    <a:pt x="1894" y="369"/>
                    <a:pt x="2001" y="286"/>
                  </a:cubicBezTo>
                  <a:lnTo>
                    <a:pt x="2073" y="203"/>
                  </a:lnTo>
                  <a:lnTo>
                    <a:pt x="1870" y="0"/>
                  </a:lnTo>
                  <a:cubicBezTo>
                    <a:pt x="1775" y="48"/>
                    <a:pt x="1692" y="60"/>
                    <a:pt x="1596" y="60"/>
                  </a:cubicBezTo>
                  <a:cubicBezTo>
                    <a:pt x="1513" y="60"/>
                    <a:pt x="1406" y="48"/>
                    <a:pt x="13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40"/>
            <p:cNvSpPr/>
            <p:nvPr/>
          </p:nvSpPr>
          <p:spPr>
            <a:xfrm>
              <a:off x="3481708" y="3752260"/>
              <a:ext cx="462975" cy="97165"/>
            </a:xfrm>
            <a:custGeom>
              <a:avLst/>
              <a:gdLst/>
              <a:ahLst/>
              <a:cxnLst/>
              <a:rect l="l" t="t" r="r" b="b"/>
              <a:pathLst>
                <a:path w="6585" h="1382" extrusionOk="0">
                  <a:moveTo>
                    <a:pt x="3275" y="0"/>
                  </a:moveTo>
                  <a:cubicBezTo>
                    <a:pt x="3167" y="0"/>
                    <a:pt x="3084" y="84"/>
                    <a:pt x="3084" y="191"/>
                  </a:cubicBezTo>
                  <a:lnTo>
                    <a:pt x="3084" y="1000"/>
                  </a:lnTo>
                  <a:lnTo>
                    <a:pt x="2691" y="1000"/>
                  </a:lnTo>
                  <a:lnTo>
                    <a:pt x="2691" y="405"/>
                  </a:lnTo>
                  <a:lnTo>
                    <a:pt x="1084" y="405"/>
                  </a:lnTo>
                  <a:lnTo>
                    <a:pt x="941" y="1000"/>
                  </a:lnTo>
                  <a:lnTo>
                    <a:pt x="191" y="1000"/>
                  </a:lnTo>
                  <a:cubicBezTo>
                    <a:pt x="96" y="1000"/>
                    <a:pt x="0" y="1084"/>
                    <a:pt x="0" y="1191"/>
                  </a:cubicBezTo>
                  <a:cubicBezTo>
                    <a:pt x="0" y="1298"/>
                    <a:pt x="96" y="1381"/>
                    <a:pt x="191" y="1381"/>
                  </a:cubicBezTo>
                  <a:lnTo>
                    <a:pt x="6382" y="1381"/>
                  </a:lnTo>
                  <a:cubicBezTo>
                    <a:pt x="6489" y="1381"/>
                    <a:pt x="6584" y="1298"/>
                    <a:pt x="6584" y="1191"/>
                  </a:cubicBezTo>
                  <a:cubicBezTo>
                    <a:pt x="6561" y="1084"/>
                    <a:pt x="6489" y="1000"/>
                    <a:pt x="6370" y="1000"/>
                  </a:cubicBezTo>
                  <a:lnTo>
                    <a:pt x="5584" y="1000"/>
                  </a:lnTo>
                  <a:lnTo>
                    <a:pt x="5430" y="405"/>
                  </a:lnTo>
                  <a:lnTo>
                    <a:pt x="3858" y="405"/>
                  </a:lnTo>
                  <a:lnTo>
                    <a:pt x="3858" y="1000"/>
                  </a:lnTo>
                  <a:lnTo>
                    <a:pt x="3489" y="1000"/>
                  </a:lnTo>
                  <a:lnTo>
                    <a:pt x="3489" y="191"/>
                  </a:lnTo>
                  <a:cubicBezTo>
                    <a:pt x="3489" y="84"/>
                    <a:pt x="3394" y="0"/>
                    <a:pt x="328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pic>
        <p:nvPicPr>
          <p:cNvPr id="2" name="Picture 1"/>
          <p:cNvPicPr>
            <a:picLocks noChangeAspect="1"/>
          </p:cNvPicPr>
          <p:nvPr/>
        </p:nvPicPr>
        <p:blipFill>
          <a:blip r:embed="rId1"/>
          <a:stretch>
            <a:fillRect/>
          </a:stretch>
        </p:blipFill>
        <p:spPr>
          <a:xfrm>
            <a:off x="1928495" y="1059815"/>
            <a:ext cx="5286375" cy="342900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02" name="Shape 402"/>
        <p:cNvGrpSpPr/>
        <p:nvPr/>
      </p:nvGrpSpPr>
      <p:grpSpPr>
        <a:xfrm>
          <a:off x="0" y="0"/>
          <a:ext cx="0" cy="0"/>
          <a:chOff x="0" y="0"/>
          <a:chExt cx="0" cy="0"/>
        </a:xfrm>
      </p:grpSpPr>
      <p:sp>
        <p:nvSpPr>
          <p:cNvPr id="403" name="Google Shape;403;p46"/>
          <p:cNvSpPr txBox="1"/>
          <p:nvPr>
            <p:ph type="title"/>
          </p:nvPr>
        </p:nvSpPr>
        <p:spPr>
          <a:xfrm>
            <a:off x="3174365" y="1635760"/>
            <a:ext cx="3726815" cy="732790"/>
          </a:xfrm>
          <a:prstGeom prst="rect">
            <a:avLst/>
          </a:prstGeom>
        </p:spPr>
        <p:txBody>
          <a:bodyPr spcFirstLastPara="1" wrap="square" lIns="0" tIns="0" rIns="0" bIns="0" anchor="t" anchorCtr="0">
            <a:noAutofit/>
          </a:bodyPr>
          <a:lstStyle/>
          <a:p>
            <a:pPr marL="0" lvl="0" indent="0" algn="r" rtl="0">
              <a:spcBef>
                <a:spcPts val="0"/>
              </a:spcBef>
              <a:spcAft>
                <a:spcPts val="0"/>
              </a:spcAft>
              <a:buNone/>
            </a:pPr>
            <a:r>
              <a:rPr lang="id-ID" altLang="en-GB" sz="4400">
                <a:latin typeface="Fruit Days" charset="0"/>
                <a:cs typeface="Fruit Days" charset="0"/>
              </a:rPr>
              <a:t>TERIMAKASIH</a:t>
            </a:r>
            <a:endParaRPr lang="id-ID" altLang="en-GB" sz="4400">
              <a:latin typeface="Fruit Days" charset="0"/>
              <a:cs typeface="Fruit Days" charset="0"/>
            </a:endParaRPr>
          </a:p>
        </p:txBody>
      </p:sp>
      <p:sp>
        <p:nvSpPr>
          <p:cNvPr id="2" name="Subtitle 1"/>
          <p:cNvSpPr/>
          <p:nvPr>
            <p:ph type="subTitle" idx="1"/>
          </p:nvPr>
        </p:nvSpPr>
        <p:spPr>
          <a:xfrm>
            <a:off x="3420293" y="2283717"/>
            <a:ext cx="3265200" cy="1766400"/>
          </a:xfrm>
        </p:spPr>
        <p:txBody>
          <a:bodyPr/>
          <a:p>
            <a:pPr algn="ctr"/>
            <a:r>
              <a:rPr lang="id-ID" altLang="en-US" sz="4400">
                <a:latin typeface="CHICKEN Pie Height" panose="02000600000000000000" charset="0"/>
                <a:cs typeface="CHICKEN Pie Height" panose="02000600000000000000" charset="0"/>
              </a:rPr>
              <a:t>ANY QUESTION??</a:t>
            </a:r>
            <a:endParaRPr lang="id-ID" altLang="en-US" sz="4400">
              <a:latin typeface="CHICKEN Pie Height" panose="02000600000000000000" charset="0"/>
              <a:cs typeface="CHICKEN Pie Height" panose="02000600000000000000" charset="0"/>
            </a:endParaRPr>
          </a:p>
        </p:txBody>
      </p:sp>
      <p:pic>
        <p:nvPicPr>
          <p:cNvPr id="9" name="Picture 8"/>
          <p:cNvPicPr>
            <a:picLocks noChangeAspect="1"/>
          </p:cNvPicPr>
          <p:nvPr/>
        </p:nvPicPr>
        <p:blipFill>
          <a:blip r:embed="rId1"/>
          <a:stretch>
            <a:fillRect/>
          </a:stretch>
        </p:blipFill>
        <p:spPr>
          <a:xfrm>
            <a:off x="1928495" y="857250"/>
            <a:ext cx="5286375" cy="3429000"/>
          </a:xfrm>
          <a:prstGeom prst="rect">
            <a:avLst/>
          </a:prstGeom>
        </p:spPr>
      </p:pic>
      <p:sp>
        <p:nvSpPr>
          <p:cNvPr id="336" name="Google Shape;336;p40"/>
          <p:cNvSpPr/>
          <p:nvPr/>
        </p:nvSpPr>
        <p:spPr>
          <a:xfrm>
            <a:off x="7956415" y="411697"/>
            <a:ext cx="856200" cy="856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sld>
</file>

<file path=ppt/theme/theme1.xml><?xml version="1.0" encoding="utf-8"?>
<a:theme xmlns:a="http://schemas.openxmlformats.org/drawingml/2006/main" name="Wind Energy Supplier Pitch Deck by Slidesgo">
  <a:themeElements>
    <a:clrScheme name="Simple Light">
      <a:dk1>
        <a:srgbClr val="2E3338"/>
      </a:dk1>
      <a:lt1>
        <a:srgbClr val="F6EFDC"/>
      </a:lt1>
      <a:dk2>
        <a:srgbClr val="164A4A"/>
      </a:dk2>
      <a:lt2>
        <a:srgbClr val="3F4853"/>
      </a:lt2>
      <a:accent1>
        <a:srgbClr val="81B5A8"/>
      </a:accent1>
      <a:accent2>
        <a:srgbClr val="ADDBD0"/>
      </a:accent2>
      <a:accent3>
        <a:srgbClr val="454318"/>
      </a:accent3>
      <a:accent4>
        <a:srgbClr val="FFFFFF"/>
      </a:accent4>
      <a:accent5>
        <a:srgbClr val="FFFFFF"/>
      </a:accent5>
      <a:accent6>
        <a:srgbClr val="FFFFFF"/>
      </a:accent6>
      <a:hlink>
        <a:srgbClr val="2E333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6021</Words>
  <Application>WPS Presentation</Application>
  <PresentationFormat/>
  <Paragraphs>61</Paragraphs>
  <Slides>8</Slides>
  <Notes>0</Notes>
  <HiddenSlides>0</HiddenSlides>
  <MMClips>0</MMClips>
  <ScaleCrop>false</ScaleCrop>
  <HeadingPairs>
    <vt:vector size="6" baseType="variant">
      <vt:variant>
        <vt:lpstr>已用的字体</vt:lpstr>
      </vt:variant>
      <vt:variant>
        <vt:i4>30</vt:i4>
      </vt:variant>
      <vt:variant>
        <vt:lpstr>主题</vt:lpstr>
      </vt:variant>
      <vt:variant>
        <vt:i4>1</vt:i4>
      </vt:variant>
      <vt:variant>
        <vt:lpstr>幻灯片标题</vt:lpstr>
      </vt:variant>
      <vt:variant>
        <vt:i4>8</vt:i4>
      </vt:variant>
    </vt:vector>
  </HeadingPairs>
  <TitlesOfParts>
    <vt:vector size="39" baseType="lpstr">
      <vt:lpstr>Arial</vt:lpstr>
      <vt:lpstr>SimSun</vt:lpstr>
      <vt:lpstr>Wingdings</vt:lpstr>
      <vt:lpstr>Arial</vt:lpstr>
      <vt:lpstr>Barlow SemiBold</vt:lpstr>
      <vt:lpstr>Commissioner ExtraBold</vt:lpstr>
      <vt:lpstr>Syne</vt:lpstr>
      <vt:lpstr>Commissioner</vt:lpstr>
      <vt:lpstr>Syne SemiBold</vt:lpstr>
      <vt:lpstr>Bebas Neue</vt:lpstr>
      <vt:lpstr>kaganga_21</vt:lpstr>
      <vt:lpstr>Roboto</vt:lpstr>
      <vt:lpstr>Wide Latin</vt:lpstr>
      <vt:lpstr>Open Sans</vt:lpstr>
      <vt:lpstr>Black Han Sans</vt:lpstr>
      <vt:lpstr>Red Hat Display</vt:lpstr>
      <vt:lpstr>Francois One</vt:lpstr>
      <vt:lpstr>Valentine Wonder</vt:lpstr>
      <vt:lpstr>Archivo Narrow</vt:lpstr>
      <vt:lpstr>Proxima Nova Semibold</vt:lpstr>
      <vt:lpstr>Proxima Nova</vt:lpstr>
      <vt:lpstr>Times New Roman</vt:lpstr>
      <vt:lpstr>Fruit Days</vt:lpstr>
      <vt:lpstr>CHICKEN Pie Height</vt:lpstr>
      <vt:lpstr>Microsoft YaHei</vt:lpstr>
      <vt:lpstr>Arial Unicode MS</vt:lpstr>
      <vt:lpstr>Maven Pro</vt:lpstr>
      <vt:lpstr>Calibri</vt:lpstr>
      <vt:lpstr>Amatic SC</vt:lpstr>
      <vt:lpstr>Roboto Medium</vt:lpstr>
      <vt:lpstr>Wind Energy Supplier Pitch Deck by Slidesgo</vt:lpstr>
      <vt:lpstr>NILAI DAN NORMA YANG TERKANDUNG DALAM KONSTITUSI DI INDONESIA</vt:lpstr>
      <vt:lpstr>Nilai yang terkandung dalam konstitusi di indonesia</vt:lpstr>
      <vt:lpstr>PowerPoint 演示文稿</vt:lpstr>
      <vt:lpstr>PowerPoint 演示文稿</vt:lpstr>
      <vt:lpstr>PowerPoint 演示文稿</vt:lpstr>
      <vt:lpstr>PowerPoint 演示文稿</vt:lpstr>
      <vt:lpstr>PowerPoint 演示文稿</vt:lpstr>
      <vt:lpstr>TERIMAKASIH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NILAI DAN NORMA YANG TERKANDUNG DALAM KONSTITUSI DI INDONESIA</dc:title>
  <dc:creator/>
  <cp:lastModifiedBy>ASUS</cp:lastModifiedBy>
  <cp:revision>3</cp:revision>
  <dcterms:created xsi:type="dcterms:W3CDTF">2023-03-03T04:53:00Z</dcterms:created>
  <dcterms:modified xsi:type="dcterms:W3CDTF">2023-03-03T11:57:35Z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59EAC54F091C4110B591A841EFB62B3A</vt:lpwstr>
  </property>
  <property fmtid="{D5CDD505-2E9C-101B-9397-08002B2CF9AE}" pid="3" name="KSOProductBuildVer">
    <vt:lpwstr>1033-11.2.0.11219</vt:lpwstr>
  </property>
</Properties>
</file>