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18" r:id="rId1"/>
  </p:sldMasterIdLst>
  <p:notesMasterIdLst>
    <p:notesMasterId r:id="rId8"/>
  </p:notesMasterIdLst>
  <p:sldIdLst>
    <p:sldId id="256" r:id="rId2"/>
    <p:sldId id="258" r:id="rId3"/>
    <p:sldId id="261" r:id="rId4"/>
    <p:sldId id="266" r:id="rId5"/>
    <p:sldId id="314" r:id="rId6"/>
    <p:sldId id="276" r:id="rId7"/>
  </p:sldIdLst>
  <p:sldSz cx="9144000" cy="5143500" type="screen16x9"/>
  <p:notesSz cx="6858000" cy="9144000"/>
  <p:embeddedFontLst>
    <p:embeddedFont>
      <p:font typeface="Open Sans" pitchFamily="34" charset="0"/>
      <p:regular r:id="rId9"/>
      <p:bold r:id="rId10"/>
      <p:italic r:id="rId11"/>
      <p:boldItalic r:id="rId12"/>
    </p:embeddedFont>
    <p:embeddedFont>
      <p:font typeface="Josefin Sans"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15:guide id="1" orient="horz" pos="1620">
          <p15:clr>
            <a:srgbClr val="9AA0A6"/>
          </p15:clr>
        </p15:guide>
        <p15:guide id="2" pos="288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879281A-0DD1-4927-914A-8ABBCEA869D1}">
  <a:tblStyle styleId="{5879281A-0DD1-4927-914A-8ABBCEA869D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484" autoAdjust="0"/>
  </p:normalViewPr>
  <p:slideViewPr>
    <p:cSldViewPr snapToGrid="0">
      <p:cViewPr>
        <p:scale>
          <a:sx n="90" d="100"/>
          <a:sy n="90" d="100"/>
        </p:scale>
        <p:origin x="-732" y="-15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4.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8.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font" Target="fonts/font7.fntdata"/><Relationship Id="rId10" Type="http://schemas.openxmlformats.org/officeDocument/2006/relationships/font" Target="fonts/font2.fntdata"/><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73825532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0"/>
        <p:cNvGrpSpPr/>
        <p:nvPr/>
      </p:nvGrpSpPr>
      <p:grpSpPr>
        <a:xfrm>
          <a:off x="0" y="0"/>
          <a:ext cx="0" cy="0"/>
          <a:chOff x="0" y="0"/>
          <a:chExt cx="0" cy="0"/>
        </a:xfrm>
      </p:grpSpPr>
      <p:sp>
        <p:nvSpPr>
          <p:cNvPr id="1031" name="Google Shape;103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2" name="Google Shape;10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2"/>
        <p:cNvGrpSpPr/>
        <p:nvPr/>
      </p:nvGrpSpPr>
      <p:grpSpPr>
        <a:xfrm>
          <a:off x="0" y="0"/>
          <a:ext cx="0" cy="0"/>
          <a:chOff x="0" y="0"/>
          <a:chExt cx="0" cy="0"/>
        </a:xfrm>
      </p:grpSpPr>
      <p:sp>
        <p:nvSpPr>
          <p:cNvPr id="1043" name="Google Shape;1043;gb347e33ac9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4" name="Google Shape;1044;gb347e33ac9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6"/>
        <p:cNvGrpSpPr/>
        <p:nvPr/>
      </p:nvGrpSpPr>
      <p:grpSpPr>
        <a:xfrm>
          <a:off x="0" y="0"/>
          <a:ext cx="0" cy="0"/>
          <a:chOff x="0" y="0"/>
          <a:chExt cx="0" cy="0"/>
        </a:xfrm>
      </p:grpSpPr>
      <p:sp>
        <p:nvSpPr>
          <p:cNvPr id="1087" name="Google Shape;1087;gd1e87cec61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8" name="Google Shape;1088;gd1e87cec61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5"/>
        <p:cNvGrpSpPr/>
        <p:nvPr/>
      </p:nvGrpSpPr>
      <p:grpSpPr>
        <a:xfrm>
          <a:off x="0" y="0"/>
          <a:ext cx="0" cy="0"/>
          <a:chOff x="0" y="0"/>
          <a:chExt cx="0" cy="0"/>
        </a:xfrm>
      </p:grpSpPr>
      <p:sp>
        <p:nvSpPr>
          <p:cNvPr id="1146" name="Google Shape;1146;gab8d1ca927_3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7" name="Google Shape;1147;gab8d1ca927_3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9"/>
        <p:cNvGrpSpPr/>
        <p:nvPr/>
      </p:nvGrpSpPr>
      <p:grpSpPr>
        <a:xfrm>
          <a:off x="0" y="0"/>
          <a:ext cx="0" cy="0"/>
          <a:chOff x="0" y="0"/>
          <a:chExt cx="0" cy="0"/>
        </a:xfrm>
      </p:grpSpPr>
      <p:sp>
        <p:nvSpPr>
          <p:cNvPr id="1060" name="Google Shape;1060;g1161f6db217_0_3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1" name="Google Shape;1061;g1161f6db217_0_3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0"/>
        <p:cNvGrpSpPr/>
        <p:nvPr/>
      </p:nvGrpSpPr>
      <p:grpSpPr>
        <a:xfrm>
          <a:off x="0" y="0"/>
          <a:ext cx="0" cy="0"/>
          <a:chOff x="0" y="0"/>
          <a:chExt cx="0" cy="0"/>
        </a:xfrm>
      </p:grpSpPr>
      <p:sp>
        <p:nvSpPr>
          <p:cNvPr id="1281" name="Google Shape;1281;gb347e33ac9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2" name="Google Shape;1282;gb347e33ac9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678600" y="1484550"/>
            <a:ext cx="7787100" cy="2086500"/>
          </a:xfrm>
          <a:prstGeom prst="rect">
            <a:avLst/>
          </a:prstGeom>
        </p:spPr>
        <p:txBody>
          <a:bodyPr spcFirstLastPara="1" wrap="square" lIns="91425" tIns="91425" rIns="91425" bIns="91425" anchor="ctr" anchorCtr="0">
            <a:noAutofit/>
          </a:bodyPr>
          <a:lstStyle>
            <a:lvl1pPr lvl="0" algn="ctr">
              <a:lnSpc>
                <a:spcPct val="125000"/>
              </a:lnSpc>
              <a:spcBef>
                <a:spcPts val="0"/>
              </a:spcBef>
              <a:spcAft>
                <a:spcPts val="0"/>
              </a:spcAft>
              <a:buSzPts val="5200"/>
              <a:buNone/>
              <a:defRPr sz="5500">
                <a:solidFill>
                  <a:schemeClr val="dk1"/>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2547575" y="3466725"/>
            <a:ext cx="4048800" cy="382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14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1" name="Google Shape;11;p2"/>
          <p:cNvSpPr/>
          <p:nvPr/>
        </p:nvSpPr>
        <p:spPr>
          <a:xfrm rot="5400000">
            <a:off x="-1867025" y="1013175"/>
            <a:ext cx="4814046" cy="1710367"/>
          </a:xfrm>
          <a:custGeom>
            <a:avLst/>
            <a:gdLst/>
            <a:ahLst/>
            <a:cxnLst/>
            <a:rect l="l" t="t" r="r" b="b"/>
            <a:pathLst>
              <a:path w="143993" h="61524" extrusionOk="0">
                <a:moveTo>
                  <a:pt x="25900" y="1"/>
                </a:moveTo>
                <a:cubicBezTo>
                  <a:pt x="11671" y="1"/>
                  <a:pt x="1" y="8596"/>
                  <a:pt x="1" y="8596"/>
                </a:cubicBezTo>
                <a:lnTo>
                  <a:pt x="186" y="61523"/>
                </a:lnTo>
                <a:lnTo>
                  <a:pt x="143993" y="61523"/>
                </a:lnTo>
                <a:cubicBezTo>
                  <a:pt x="138074" y="43327"/>
                  <a:pt x="128448" y="39288"/>
                  <a:pt x="117124" y="39288"/>
                </a:cubicBezTo>
                <a:cubicBezTo>
                  <a:pt x="108085" y="39288"/>
                  <a:pt x="97965" y="41861"/>
                  <a:pt x="87783" y="41861"/>
                </a:cubicBezTo>
                <a:cubicBezTo>
                  <a:pt x="83897" y="41861"/>
                  <a:pt x="80003" y="41486"/>
                  <a:pt x="76156" y="40451"/>
                </a:cubicBezTo>
                <a:cubicBezTo>
                  <a:pt x="58842" y="35830"/>
                  <a:pt x="64326" y="18763"/>
                  <a:pt x="43685" y="5269"/>
                </a:cubicBezTo>
                <a:cubicBezTo>
                  <a:pt x="37737" y="1386"/>
                  <a:pt x="31612" y="1"/>
                  <a:pt x="2590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rot="10800000">
            <a:off x="-229260" y="3396805"/>
            <a:ext cx="3675485" cy="1893812"/>
          </a:xfrm>
          <a:custGeom>
            <a:avLst/>
            <a:gdLst/>
            <a:ahLst/>
            <a:cxnLst/>
            <a:rect l="l" t="t" r="r" b="b"/>
            <a:pathLst>
              <a:path w="64695" h="36451" extrusionOk="0">
                <a:moveTo>
                  <a:pt x="5503" y="0"/>
                </a:moveTo>
                <a:cubicBezTo>
                  <a:pt x="2589" y="0"/>
                  <a:pt x="1" y="186"/>
                  <a:pt x="237" y="874"/>
                </a:cubicBezTo>
                <a:cubicBezTo>
                  <a:pt x="460" y="1499"/>
                  <a:pt x="4411" y="2169"/>
                  <a:pt x="5259" y="2593"/>
                </a:cubicBezTo>
                <a:cubicBezTo>
                  <a:pt x="7178" y="3552"/>
                  <a:pt x="8897" y="4869"/>
                  <a:pt x="10325" y="6454"/>
                </a:cubicBezTo>
                <a:cubicBezTo>
                  <a:pt x="13673" y="10092"/>
                  <a:pt x="16619" y="21050"/>
                  <a:pt x="24989" y="22345"/>
                </a:cubicBezTo>
                <a:cubicBezTo>
                  <a:pt x="25398" y="22407"/>
                  <a:pt x="25804" y="22437"/>
                  <a:pt x="26206" y="22437"/>
                </a:cubicBezTo>
                <a:cubicBezTo>
                  <a:pt x="31849" y="22437"/>
                  <a:pt x="36809" y="16669"/>
                  <a:pt x="38871" y="15314"/>
                </a:cubicBezTo>
                <a:cubicBezTo>
                  <a:pt x="39863" y="14681"/>
                  <a:pt x="40996" y="14362"/>
                  <a:pt x="42135" y="14362"/>
                </a:cubicBezTo>
                <a:cubicBezTo>
                  <a:pt x="43201" y="14362"/>
                  <a:pt x="44272" y="14642"/>
                  <a:pt x="45232" y="15203"/>
                </a:cubicBezTo>
                <a:cubicBezTo>
                  <a:pt x="49027" y="17502"/>
                  <a:pt x="49071" y="22858"/>
                  <a:pt x="50634" y="27010"/>
                </a:cubicBezTo>
                <a:cubicBezTo>
                  <a:pt x="52642" y="32143"/>
                  <a:pt x="57307" y="35759"/>
                  <a:pt x="62775" y="36450"/>
                </a:cubicBezTo>
                <a:cubicBezTo>
                  <a:pt x="62396" y="25269"/>
                  <a:pt x="63043" y="14065"/>
                  <a:pt x="64694" y="2994"/>
                </a:cubicBezTo>
                <a:cubicBezTo>
                  <a:pt x="57530" y="1745"/>
                  <a:pt x="50232" y="1499"/>
                  <a:pt x="42978" y="1254"/>
                </a:cubicBezTo>
                <a:cubicBezTo>
                  <a:pt x="32957" y="896"/>
                  <a:pt x="22936" y="562"/>
                  <a:pt x="12914" y="249"/>
                </a:cubicBezTo>
                <a:cubicBezTo>
                  <a:pt x="12140" y="215"/>
                  <a:pt x="8634" y="0"/>
                  <a:pt x="55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315040" flipH="1">
            <a:off x="-236345" y="4475012"/>
            <a:ext cx="2114446" cy="997085"/>
          </a:xfrm>
          <a:custGeom>
            <a:avLst/>
            <a:gdLst/>
            <a:ahLst/>
            <a:cxnLst/>
            <a:rect l="l" t="t" r="r" b="b"/>
            <a:pathLst>
              <a:path w="49839" h="23502" extrusionOk="0">
                <a:moveTo>
                  <a:pt x="12527" y="1"/>
                </a:moveTo>
                <a:cubicBezTo>
                  <a:pt x="11413" y="1"/>
                  <a:pt x="10247" y="125"/>
                  <a:pt x="9017" y="410"/>
                </a:cubicBezTo>
                <a:cubicBezTo>
                  <a:pt x="4486" y="1459"/>
                  <a:pt x="402" y="6325"/>
                  <a:pt x="157" y="11280"/>
                </a:cubicBezTo>
                <a:cubicBezTo>
                  <a:pt x="0" y="14650"/>
                  <a:pt x="1518" y="19694"/>
                  <a:pt x="5468" y="22238"/>
                </a:cubicBezTo>
                <a:cubicBezTo>
                  <a:pt x="6967" y="23186"/>
                  <a:pt x="8215" y="23502"/>
                  <a:pt x="9471" y="23502"/>
                </a:cubicBezTo>
                <a:cubicBezTo>
                  <a:pt x="10404" y="23502"/>
                  <a:pt x="11341" y="23327"/>
                  <a:pt x="12387" y="23109"/>
                </a:cubicBezTo>
                <a:cubicBezTo>
                  <a:pt x="23723" y="20797"/>
                  <a:pt x="35152" y="18016"/>
                  <a:pt x="46692" y="18016"/>
                </a:cubicBezTo>
                <a:cubicBezTo>
                  <a:pt x="47740" y="18016"/>
                  <a:pt x="48789" y="18039"/>
                  <a:pt x="49839" y="18087"/>
                </a:cubicBezTo>
                <a:cubicBezTo>
                  <a:pt x="49214" y="15520"/>
                  <a:pt x="49147" y="12820"/>
                  <a:pt x="48500" y="10253"/>
                </a:cubicBezTo>
                <a:cubicBezTo>
                  <a:pt x="47830" y="7664"/>
                  <a:pt x="46245" y="3624"/>
                  <a:pt x="43723" y="2486"/>
                </a:cubicBezTo>
                <a:cubicBezTo>
                  <a:pt x="43091" y="2196"/>
                  <a:pt x="42479" y="2074"/>
                  <a:pt x="41873" y="2074"/>
                </a:cubicBezTo>
                <a:cubicBezTo>
                  <a:pt x="38847" y="2074"/>
                  <a:pt x="35967" y="5108"/>
                  <a:pt x="31336" y="5276"/>
                </a:cubicBezTo>
                <a:cubicBezTo>
                  <a:pt x="31216" y="5280"/>
                  <a:pt x="31096" y="5282"/>
                  <a:pt x="30977" y="5282"/>
                </a:cubicBezTo>
                <a:cubicBezTo>
                  <a:pt x="24835" y="5282"/>
                  <a:pt x="19797" y="1"/>
                  <a:pt x="1252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3282713" y="4769113"/>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927300" y="4210275"/>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55488" y="2908263"/>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4257175" y="4901838"/>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559288" y="3910538"/>
            <a:ext cx="98400" cy="987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rot="-5400000">
            <a:off x="6110254" y="2527892"/>
            <a:ext cx="4814046" cy="1710367"/>
          </a:xfrm>
          <a:custGeom>
            <a:avLst/>
            <a:gdLst/>
            <a:ahLst/>
            <a:cxnLst/>
            <a:rect l="l" t="t" r="r" b="b"/>
            <a:pathLst>
              <a:path w="143993" h="61524" extrusionOk="0">
                <a:moveTo>
                  <a:pt x="25900" y="1"/>
                </a:moveTo>
                <a:cubicBezTo>
                  <a:pt x="11671" y="1"/>
                  <a:pt x="1" y="8596"/>
                  <a:pt x="1" y="8596"/>
                </a:cubicBezTo>
                <a:lnTo>
                  <a:pt x="186" y="61523"/>
                </a:lnTo>
                <a:lnTo>
                  <a:pt x="143993" y="61523"/>
                </a:lnTo>
                <a:cubicBezTo>
                  <a:pt x="138074" y="43327"/>
                  <a:pt x="128448" y="39288"/>
                  <a:pt x="117124" y="39288"/>
                </a:cubicBezTo>
                <a:cubicBezTo>
                  <a:pt x="108085" y="39288"/>
                  <a:pt x="97965" y="41861"/>
                  <a:pt x="87783" y="41861"/>
                </a:cubicBezTo>
                <a:cubicBezTo>
                  <a:pt x="83897" y="41861"/>
                  <a:pt x="80003" y="41486"/>
                  <a:pt x="76156" y="40451"/>
                </a:cubicBezTo>
                <a:cubicBezTo>
                  <a:pt x="58842" y="35830"/>
                  <a:pt x="64326" y="18763"/>
                  <a:pt x="43685" y="5269"/>
                </a:cubicBezTo>
                <a:cubicBezTo>
                  <a:pt x="37737" y="1386"/>
                  <a:pt x="31612" y="1"/>
                  <a:pt x="2590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5744675" y="-169359"/>
            <a:ext cx="3627772" cy="1869298"/>
          </a:xfrm>
          <a:custGeom>
            <a:avLst/>
            <a:gdLst/>
            <a:ahLst/>
            <a:cxnLst/>
            <a:rect l="l" t="t" r="r" b="b"/>
            <a:pathLst>
              <a:path w="64695" h="36451" extrusionOk="0">
                <a:moveTo>
                  <a:pt x="5503" y="0"/>
                </a:moveTo>
                <a:cubicBezTo>
                  <a:pt x="2589" y="0"/>
                  <a:pt x="1" y="186"/>
                  <a:pt x="237" y="874"/>
                </a:cubicBezTo>
                <a:cubicBezTo>
                  <a:pt x="460" y="1499"/>
                  <a:pt x="4411" y="2169"/>
                  <a:pt x="5259" y="2593"/>
                </a:cubicBezTo>
                <a:cubicBezTo>
                  <a:pt x="7178" y="3552"/>
                  <a:pt x="8897" y="4869"/>
                  <a:pt x="10325" y="6454"/>
                </a:cubicBezTo>
                <a:cubicBezTo>
                  <a:pt x="13673" y="10092"/>
                  <a:pt x="16619" y="21050"/>
                  <a:pt x="24989" y="22345"/>
                </a:cubicBezTo>
                <a:cubicBezTo>
                  <a:pt x="25398" y="22407"/>
                  <a:pt x="25804" y="22437"/>
                  <a:pt x="26206" y="22437"/>
                </a:cubicBezTo>
                <a:cubicBezTo>
                  <a:pt x="31849" y="22437"/>
                  <a:pt x="36809" y="16669"/>
                  <a:pt x="38871" y="15314"/>
                </a:cubicBezTo>
                <a:cubicBezTo>
                  <a:pt x="39863" y="14681"/>
                  <a:pt x="40996" y="14362"/>
                  <a:pt x="42135" y="14362"/>
                </a:cubicBezTo>
                <a:cubicBezTo>
                  <a:pt x="43201" y="14362"/>
                  <a:pt x="44272" y="14642"/>
                  <a:pt x="45232" y="15203"/>
                </a:cubicBezTo>
                <a:cubicBezTo>
                  <a:pt x="49027" y="17502"/>
                  <a:pt x="49071" y="22858"/>
                  <a:pt x="50634" y="27010"/>
                </a:cubicBezTo>
                <a:cubicBezTo>
                  <a:pt x="52642" y="32143"/>
                  <a:pt x="57307" y="35759"/>
                  <a:pt x="62775" y="36450"/>
                </a:cubicBezTo>
                <a:cubicBezTo>
                  <a:pt x="62396" y="25269"/>
                  <a:pt x="63043" y="14065"/>
                  <a:pt x="64694" y="2994"/>
                </a:cubicBezTo>
                <a:cubicBezTo>
                  <a:pt x="57530" y="1745"/>
                  <a:pt x="50232" y="1499"/>
                  <a:pt x="42978" y="1254"/>
                </a:cubicBezTo>
                <a:cubicBezTo>
                  <a:pt x="32957" y="896"/>
                  <a:pt x="22936" y="562"/>
                  <a:pt x="12914" y="249"/>
                </a:cubicBezTo>
                <a:cubicBezTo>
                  <a:pt x="12140" y="215"/>
                  <a:pt x="8634" y="0"/>
                  <a:pt x="55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rot="10484934" flipH="1">
            <a:off x="7292455" y="-348495"/>
            <a:ext cx="2087045" cy="984164"/>
          </a:xfrm>
          <a:custGeom>
            <a:avLst/>
            <a:gdLst/>
            <a:ahLst/>
            <a:cxnLst/>
            <a:rect l="l" t="t" r="r" b="b"/>
            <a:pathLst>
              <a:path w="49839" h="23502" extrusionOk="0">
                <a:moveTo>
                  <a:pt x="12527" y="1"/>
                </a:moveTo>
                <a:cubicBezTo>
                  <a:pt x="11413" y="1"/>
                  <a:pt x="10247" y="125"/>
                  <a:pt x="9017" y="410"/>
                </a:cubicBezTo>
                <a:cubicBezTo>
                  <a:pt x="4486" y="1459"/>
                  <a:pt x="402" y="6325"/>
                  <a:pt x="157" y="11280"/>
                </a:cubicBezTo>
                <a:cubicBezTo>
                  <a:pt x="0" y="14650"/>
                  <a:pt x="1518" y="19694"/>
                  <a:pt x="5468" y="22238"/>
                </a:cubicBezTo>
                <a:cubicBezTo>
                  <a:pt x="6967" y="23186"/>
                  <a:pt x="8215" y="23502"/>
                  <a:pt x="9471" y="23502"/>
                </a:cubicBezTo>
                <a:cubicBezTo>
                  <a:pt x="10404" y="23502"/>
                  <a:pt x="11341" y="23327"/>
                  <a:pt x="12387" y="23109"/>
                </a:cubicBezTo>
                <a:cubicBezTo>
                  <a:pt x="23723" y="20797"/>
                  <a:pt x="35152" y="18016"/>
                  <a:pt x="46692" y="18016"/>
                </a:cubicBezTo>
                <a:cubicBezTo>
                  <a:pt x="47740" y="18016"/>
                  <a:pt x="48789" y="18039"/>
                  <a:pt x="49839" y="18087"/>
                </a:cubicBezTo>
                <a:cubicBezTo>
                  <a:pt x="49214" y="15520"/>
                  <a:pt x="49147" y="12820"/>
                  <a:pt x="48500" y="10253"/>
                </a:cubicBezTo>
                <a:cubicBezTo>
                  <a:pt x="47830" y="7664"/>
                  <a:pt x="46245" y="3624"/>
                  <a:pt x="43723" y="2486"/>
                </a:cubicBezTo>
                <a:cubicBezTo>
                  <a:pt x="43091" y="2196"/>
                  <a:pt x="42479" y="2074"/>
                  <a:pt x="41873" y="2074"/>
                </a:cubicBezTo>
                <a:cubicBezTo>
                  <a:pt x="38847" y="2074"/>
                  <a:pt x="35967" y="5108"/>
                  <a:pt x="31336" y="5276"/>
                </a:cubicBezTo>
                <a:cubicBezTo>
                  <a:pt x="31216" y="5280"/>
                  <a:pt x="31096" y="5282"/>
                  <a:pt x="30977" y="5282"/>
                </a:cubicBezTo>
                <a:cubicBezTo>
                  <a:pt x="24835" y="5282"/>
                  <a:pt x="19797" y="1"/>
                  <a:pt x="1252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rot="10800000">
            <a:off x="5634813" y="207921"/>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rot="10800000">
            <a:off x="7750600" y="102480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rot="10800000">
            <a:off x="8980488" y="1939771"/>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rot="10800000">
            <a:off x="4725450" y="139996"/>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2">
  <p:cSld name="CUSTOM_51">
    <p:spTree>
      <p:nvGrpSpPr>
        <p:cNvPr id="1" name="Shape 983"/>
        <p:cNvGrpSpPr/>
        <p:nvPr/>
      </p:nvGrpSpPr>
      <p:grpSpPr>
        <a:xfrm>
          <a:off x="0" y="0"/>
          <a:ext cx="0" cy="0"/>
          <a:chOff x="0" y="0"/>
          <a:chExt cx="0" cy="0"/>
        </a:xfrm>
      </p:grpSpPr>
      <p:sp>
        <p:nvSpPr>
          <p:cNvPr id="984" name="Google Shape;984;p66"/>
          <p:cNvSpPr/>
          <p:nvPr/>
        </p:nvSpPr>
        <p:spPr>
          <a:xfrm rot="-5400000" flipH="1">
            <a:off x="7050252" y="2575411"/>
            <a:ext cx="2443246" cy="939991"/>
          </a:xfrm>
          <a:custGeom>
            <a:avLst/>
            <a:gdLst/>
            <a:ahLst/>
            <a:cxnLst/>
            <a:rect l="l" t="t" r="r" b="b"/>
            <a:pathLst>
              <a:path w="283357" h="76391" extrusionOk="0">
                <a:moveTo>
                  <a:pt x="0" y="76391"/>
                </a:moveTo>
                <a:cubicBezTo>
                  <a:pt x="0" y="76391"/>
                  <a:pt x="7446" y="11303"/>
                  <a:pt x="69809" y="27459"/>
                </a:cubicBezTo>
                <a:cubicBezTo>
                  <a:pt x="163419" y="51659"/>
                  <a:pt x="141479" y="1"/>
                  <a:pt x="215011" y="3524"/>
                </a:cubicBezTo>
                <a:cubicBezTo>
                  <a:pt x="283357" y="6716"/>
                  <a:pt x="283024" y="76391"/>
                  <a:pt x="283024" y="7639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66"/>
          <p:cNvSpPr/>
          <p:nvPr/>
        </p:nvSpPr>
        <p:spPr>
          <a:xfrm rot="-5399497">
            <a:off x="6325430" y="1701197"/>
            <a:ext cx="4515337" cy="1121168"/>
          </a:xfrm>
          <a:custGeom>
            <a:avLst/>
            <a:gdLst/>
            <a:ahLst/>
            <a:cxnLst/>
            <a:rect l="l" t="t" r="r" b="b"/>
            <a:pathLst>
              <a:path w="264364" h="43920" extrusionOk="0">
                <a:moveTo>
                  <a:pt x="219423" y="1"/>
                </a:moveTo>
                <a:cubicBezTo>
                  <a:pt x="218735" y="1"/>
                  <a:pt x="218026" y="14"/>
                  <a:pt x="217297" y="39"/>
                </a:cubicBezTo>
                <a:cubicBezTo>
                  <a:pt x="193855" y="856"/>
                  <a:pt x="190998" y="14255"/>
                  <a:pt x="172689" y="14255"/>
                </a:cubicBezTo>
                <a:cubicBezTo>
                  <a:pt x="167988" y="14255"/>
                  <a:pt x="162268" y="13372"/>
                  <a:pt x="154919" y="11165"/>
                </a:cubicBezTo>
                <a:cubicBezTo>
                  <a:pt x="146746" y="8716"/>
                  <a:pt x="139552" y="7721"/>
                  <a:pt x="133072" y="7721"/>
                </a:cubicBezTo>
                <a:cubicBezTo>
                  <a:pt x="104893" y="7721"/>
                  <a:pt x="90210" y="26543"/>
                  <a:pt x="67183" y="26543"/>
                </a:cubicBezTo>
                <a:cubicBezTo>
                  <a:pt x="66131" y="26543"/>
                  <a:pt x="65061" y="26504"/>
                  <a:pt x="63971" y="26422"/>
                </a:cubicBezTo>
                <a:cubicBezTo>
                  <a:pt x="34457" y="24207"/>
                  <a:pt x="42828" y="9572"/>
                  <a:pt x="0" y="5305"/>
                </a:cubicBezTo>
                <a:lnTo>
                  <a:pt x="0" y="43920"/>
                </a:lnTo>
                <a:lnTo>
                  <a:pt x="264364" y="43920"/>
                </a:lnTo>
                <a:lnTo>
                  <a:pt x="264364" y="9491"/>
                </a:lnTo>
                <a:cubicBezTo>
                  <a:pt x="261782" y="9924"/>
                  <a:pt x="259493" y="10114"/>
                  <a:pt x="257424" y="10114"/>
                </a:cubicBezTo>
                <a:cubicBezTo>
                  <a:pt x="242345" y="10114"/>
                  <a:pt x="238978" y="1"/>
                  <a:pt x="2194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66"/>
          <p:cNvSpPr/>
          <p:nvPr/>
        </p:nvSpPr>
        <p:spPr>
          <a:xfrm rot="-5400440" flipH="1">
            <a:off x="5965428" y="1974301"/>
            <a:ext cx="5161707" cy="1194801"/>
          </a:xfrm>
          <a:custGeom>
            <a:avLst/>
            <a:gdLst/>
            <a:ahLst/>
            <a:cxnLst/>
            <a:rect l="l" t="t" r="r" b="b"/>
            <a:pathLst>
              <a:path w="264364" h="40820" extrusionOk="0">
                <a:moveTo>
                  <a:pt x="224094" y="1"/>
                </a:moveTo>
                <a:cubicBezTo>
                  <a:pt x="221694" y="1"/>
                  <a:pt x="219079" y="167"/>
                  <a:pt x="216217" y="530"/>
                </a:cubicBezTo>
                <a:cubicBezTo>
                  <a:pt x="190574" y="3768"/>
                  <a:pt x="189388" y="22268"/>
                  <a:pt x="168921" y="22268"/>
                </a:cubicBezTo>
                <a:cubicBezTo>
                  <a:pt x="166175" y="22268"/>
                  <a:pt x="163082" y="21935"/>
                  <a:pt x="159536" y="21188"/>
                </a:cubicBezTo>
                <a:cubicBezTo>
                  <a:pt x="147862" y="18719"/>
                  <a:pt x="138271" y="17735"/>
                  <a:pt x="130168" y="17735"/>
                </a:cubicBezTo>
                <a:cubicBezTo>
                  <a:pt x="98424" y="17735"/>
                  <a:pt x="89504" y="32828"/>
                  <a:pt x="67530" y="32828"/>
                </a:cubicBezTo>
                <a:cubicBezTo>
                  <a:pt x="66466" y="32828"/>
                  <a:pt x="65371" y="32792"/>
                  <a:pt x="64241" y="32718"/>
                </a:cubicBezTo>
                <a:cubicBezTo>
                  <a:pt x="34727" y="30801"/>
                  <a:pt x="42828" y="18541"/>
                  <a:pt x="0" y="14842"/>
                </a:cubicBezTo>
                <a:lnTo>
                  <a:pt x="0" y="40819"/>
                </a:lnTo>
                <a:lnTo>
                  <a:pt x="264364" y="40819"/>
                </a:lnTo>
                <a:lnTo>
                  <a:pt x="264364" y="17785"/>
                </a:lnTo>
                <a:cubicBezTo>
                  <a:pt x="250431" y="15121"/>
                  <a:pt x="247008" y="1"/>
                  <a:pt x="2240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66"/>
          <p:cNvSpPr/>
          <p:nvPr/>
        </p:nvSpPr>
        <p:spPr>
          <a:xfrm rot="-5400000">
            <a:off x="-1791843" y="1811847"/>
            <a:ext cx="5127422" cy="1543736"/>
          </a:xfrm>
          <a:custGeom>
            <a:avLst/>
            <a:gdLst/>
            <a:ahLst/>
            <a:cxnLst/>
            <a:rect l="l" t="t" r="r" b="b"/>
            <a:pathLst>
              <a:path w="246008" h="61867" extrusionOk="0">
                <a:moveTo>
                  <a:pt x="1" y="0"/>
                </a:moveTo>
                <a:cubicBezTo>
                  <a:pt x="1" y="0"/>
                  <a:pt x="3900" y="44992"/>
                  <a:pt x="39194" y="57840"/>
                </a:cubicBezTo>
                <a:cubicBezTo>
                  <a:pt x="46974" y="60669"/>
                  <a:pt x="53930" y="61867"/>
                  <a:pt x="60240" y="61867"/>
                </a:cubicBezTo>
                <a:cubicBezTo>
                  <a:pt x="95172" y="61867"/>
                  <a:pt x="110319" y="25159"/>
                  <a:pt x="135837" y="25159"/>
                </a:cubicBezTo>
                <a:cubicBezTo>
                  <a:pt x="138295" y="25159"/>
                  <a:pt x="140849" y="25499"/>
                  <a:pt x="143526" y="26246"/>
                </a:cubicBezTo>
                <a:cubicBezTo>
                  <a:pt x="159260" y="30639"/>
                  <a:pt x="172714" y="32419"/>
                  <a:pt x="184185" y="32419"/>
                </a:cubicBezTo>
                <a:cubicBezTo>
                  <a:pt x="233145" y="32419"/>
                  <a:pt x="246008" y="0"/>
                  <a:pt x="24600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66"/>
          <p:cNvSpPr/>
          <p:nvPr/>
        </p:nvSpPr>
        <p:spPr>
          <a:xfrm rot="-5400000">
            <a:off x="-1926425" y="1930649"/>
            <a:ext cx="5143202" cy="1290352"/>
          </a:xfrm>
          <a:custGeom>
            <a:avLst/>
            <a:gdLst/>
            <a:ahLst/>
            <a:cxnLst/>
            <a:rect l="l" t="t" r="r" b="b"/>
            <a:pathLst>
              <a:path w="264364" h="61984" extrusionOk="0">
                <a:moveTo>
                  <a:pt x="0" y="0"/>
                </a:moveTo>
                <a:lnTo>
                  <a:pt x="0" y="60406"/>
                </a:lnTo>
                <a:cubicBezTo>
                  <a:pt x="2845" y="61497"/>
                  <a:pt x="5907" y="61983"/>
                  <a:pt x="9094" y="61983"/>
                </a:cubicBezTo>
                <a:cubicBezTo>
                  <a:pt x="26664" y="61983"/>
                  <a:pt x="48053" y="47209"/>
                  <a:pt x="57950" y="37427"/>
                </a:cubicBezTo>
                <a:cubicBezTo>
                  <a:pt x="64434" y="31013"/>
                  <a:pt x="70724" y="28611"/>
                  <a:pt x="76592" y="28611"/>
                </a:cubicBezTo>
                <a:cubicBezTo>
                  <a:pt x="86364" y="28611"/>
                  <a:pt x="94966" y="35275"/>
                  <a:pt x="101344" y="41180"/>
                </a:cubicBezTo>
                <a:cubicBezTo>
                  <a:pt x="109706" y="48911"/>
                  <a:pt x="119411" y="51657"/>
                  <a:pt x="128732" y="51657"/>
                </a:cubicBezTo>
                <a:cubicBezTo>
                  <a:pt x="140963" y="51657"/>
                  <a:pt x="152533" y="46928"/>
                  <a:pt x="159536" y="42530"/>
                </a:cubicBezTo>
                <a:cubicBezTo>
                  <a:pt x="163971" y="39737"/>
                  <a:pt x="167611" y="38614"/>
                  <a:pt x="170732" y="38614"/>
                </a:cubicBezTo>
                <a:cubicBezTo>
                  <a:pt x="183490" y="38614"/>
                  <a:pt x="187572" y="57371"/>
                  <a:pt x="201829" y="57371"/>
                </a:cubicBezTo>
                <a:cubicBezTo>
                  <a:pt x="204682" y="57371"/>
                  <a:pt x="207942" y="56619"/>
                  <a:pt x="211761" y="54817"/>
                </a:cubicBezTo>
                <a:cubicBezTo>
                  <a:pt x="216023" y="52806"/>
                  <a:pt x="220035" y="52096"/>
                  <a:pt x="223864" y="52096"/>
                </a:cubicBezTo>
                <a:cubicBezTo>
                  <a:pt x="233065" y="52096"/>
                  <a:pt x="241204" y="56197"/>
                  <a:pt x="249202" y="56197"/>
                </a:cubicBezTo>
                <a:cubicBezTo>
                  <a:pt x="254235" y="56197"/>
                  <a:pt x="259212" y="54573"/>
                  <a:pt x="264364" y="49281"/>
                </a:cubicBezTo>
                <a:lnTo>
                  <a:pt x="26436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66"/>
          <p:cNvSpPr/>
          <p:nvPr/>
        </p:nvSpPr>
        <p:spPr>
          <a:xfrm rot="-5400000" flipH="1">
            <a:off x="-1877527" y="1881640"/>
            <a:ext cx="5143337" cy="1388283"/>
          </a:xfrm>
          <a:custGeom>
            <a:avLst/>
            <a:gdLst/>
            <a:ahLst/>
            <a:cxnLst/>
            <a:rect l="l" t="t" r="r" b="b"/>
            <a:pathLst>
              <a:path w="264337" h="53519" extrusionOk="0">
                <a:moveTo>
                  <a:pt x="0" y="0"/>
                </a:moveTo>
                <a:lnTo>
                  <a:pt x="0" y="15527"/>
                </a:lnTo>
                <a:cubicBezTo>
                  <a:pt x="1926" y="15152"/>
                  <a:pt x="3735" y="14976"/>
                  <a:pt x="5438" y="14976"/>
                </a:cubicBezTo>
                <a:cubicBezTo>
                  <a:pt x="30663" y="14976"/>
                  <a:pt x="32875" y="53519"/>
                  <a:pt x="53900" y="53519"/>
                </a:cubicBezTo>
                <a:cubicBezTo>
                  <a:pt x="54445" y="53519"/>
                  <a:pt x="55002" y="53493"/>
                  <a:pt x="55573" y="53440"/>
                </a:cubicBezTo>
                <a:cubicBezTo>
                  <a:pt x="76094" y="51555"/>
                  <a:pt x="75382" y="25592"/>
                  <a:pt x="95618" y="25592"/>
                </a:cubicBezTo>
                <a:cubicBezTo>
                  <a:pt x="98284" y="25592"/>
                  <a:pt x="101312" y="26042"/>
                  <a:pt x="104800" y="27057"/>
                </a:cubicBezTo>
                <a:cubicBezTo>
                  <a:pt x="116474" y="30462"/>
                  <a:pt x="126065" y="31818"/>
                  <a:pt x="134168" y="31818"/>
                </a:cubicBezTo>
                <a:cubicBezTo>
                  <a:pt x="165913" y="31818"/>
                  <a:pt x="174833" y="11001"/>
                  <a:pt x="196809" y="11001"/>
                </a:cubicBezTo>
                <a:cubicBezTo>
                  <a:pt x="197872" y="11001"/>
                  <a:pt x="198967" y="11050"/>
                  <a:pt x="200095" y="11152"/>
                </a:cubicBezTo>
                <a:cubicBezTo>
                  <a:pt x="229610" y="13799"/>
                  <a:pt x="221509" y="30730"/>
                  <a:pt x="264337" y="35806"/>
                </a:cubicBezTo>
                <a:lnTo>
                  <a:pt x="26433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66"/>
          <p:cNvSpPr/>
          <p:nvPr/>
        </p:nvSpPr>
        <p:spPr>
          <a:xfrm>
            <a:off x="1104550" y="2710300"/>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66"/>
          <p:cNvSpPr/>
          <p:nvPr/>
        </p:nvSpPr>
        <p:spPr>
          <a:xfrm>
            <a:off x="1553300" y="3452550"/>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66"/>
          <p:cNvSpPr/>
          <p:nvPr/>
        </p:nvSpPr>
        <p:spPr>
          <a:xfrm>
            <a:off x="804350" y="1051325"/>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66"/>
          <p:cNvSpPr/>
          <p:nvPr/>
        </p:nvSpPr>
        <p:spPr>
          <a:xfrm>
            <a:off x="1169650" y="4168325"/>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66"/>
          <p:cNvSpPr/>
          <p:nvPr/>
        </p:nvSpPr>
        <p:spPr>
          <a:xfrm>
            <a:off x="1520738" y="716900"/>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66"/>
          <p:cNvSpPr/>
          <p:nvPr/>
        </p:nvSpPr>
        <p:spPr>
          <a:xfrm rot="10800000" flipH="1">
            <a:off x="8332050" y="1975150"/>
            <a:ext cx="98400" cy="98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66"/>
          <p:cNvSpPr/>
          <p:nvPr/>
        </p:nvSpPr>
        <p:spPr>
          <a:xfrm rot="10800000" flipH="1">
            <a:off x="7695850" y="1006475"/>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66"/>
          <p:cNvSpPr/>
          <p:nvPr/>
        </p:nvSpPr>
        <p:spPr>
          <a:xfrm rot="10800000" flipH="1">
            <a:off x="7794238" y="4492000"/>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3">
  <p:cSld name="CUSTOM_52">
    <p:spTree>
      <p:nvGrpSpPr>
        <p:cNvPr id="1" name="Shape 998"/>
        <p:cNvGrpSpPr/>
        <p:nvPr/>
      </p:nvGrpSpPr>
      <p:grpSpPr>
        <a:xfrm>
          <a:off x="0" y="0"/>
          <a:ext cx="0" cy="0"/>
          <a:chOff x="0" y="0"/>
          <a:chExt cx="0" cy="0"/>
        </a:xfrm>
      </p:grpSpPr>
      <p:sp>
        <p:nvSpPr>
          <p:cNvPr id="999" name="Google Shape;999;p67"/>
          <p:cNvSpPr/>
          <p:nvPr/>
        </p:nvSpPr>
        <p:spPr>
          <a:xfrm rot="-5911893" flipH="1">
            <a:off x="-358275" y="-757650"/>
            <a:ext cx="1679785" cy="2039064"/>
          </a:xfrm>
          <a:custGeom>
            <a:avLst/>
            <a:gdLst/>
            <a:ahLst/>
            <a:cxnLst/>
            <a:rect l="l" t="t" r="r" b="b"/>
            <a:pathLst>
              <a:path w="184937" h="139852" extrusionOk="0">
                <a:moveTo>
                  <a:pt x="59024" y="1"/>
                </a:moveTo>
                <a:cubicBezTo>
                  <a:pt x="37702" y="1"/>
                  <a:pt x="17942" y="12858"/>
                  <a:pt x="11925" y="32587"/>
                </a:cubicBezTo>
                <a:cubicBezTo>
                  <a:pt x="1" y="71595"/>
                  <a:pt x="35681" y="113191"/>
                  <a:pt x="79310" y="130384"/>
                </a:cubicBezTo>
                <a:cubicBezTo>
                  <a:pt x="95983" y="136984"/>
                  <a:pt x="112612" y="139851"/>
                  <a:pt x="127490" y="139851"/>
                </a:cubicBezTo>
                <a:cubicBezTo>
                  <a:pt x="160532" y="139851"/>
                  <a:pt x="184937" y="125708"/>
                  <a:pt x="182005" y="106905"/>
                </a:cubicBezTo>
                <a:cubicBezTo>
                  <a:pt x="175997" y="67251"/>
                  <a:pt x="140409" y="105334"/>
                  <a:pt x="114805" y="42848"/>
                </a:cubicBezTo>
                <a:cubicBezTo>
                  <a:pt x="102395" y="12395"/>
                  <a:pt x="79957" y="1"/>
                  <a:pt x="590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67"/>
          <p:cNvSpPr/>
          <p:nvPr/>
        </p:nvSpPr>
        <p:spPr>
          <a:xfrm rot="-515846" flipH="1">
            <a:off x="-1764995" y="-321140"/>
            <a:ext cx="4858752" cy="984749"/>
          </a:xfrm>
          <a:custGeom>
            <a:avLst/>
            <a:gdLst/>
            <a:ahLst/>
            <a:cxnLst/>
            <a:rect l="l" t="t" r="r" b="b"/>
            <a:pathLst>
              <a:path w="264364" h="48804" extrusionOk="0">
                <a:moveTo>
                  <a:pt x="0" y="1"/>
                </a:moveTo>
                <a:lnTo>
                  <a:pt x="0" y="34052"/>
                </a:lnTo>
                <a:cubicBezTo>
                  <a:pt x="3219" y="35165"/>
                  <a:pt x="6028" y="35625"/>
                  <a:pt x="8547" y="35625"/>
                </a:cubicBezTo>
                <a:cubicBezTo>
                  <a:pt x="20567" y="35625"/>
                  <a:pt x="25980" y="25146"/>
                  <a:pt x="37813" y="25146"/>
                </a:cubicBezTo>
                <a:cubicBezTo>
                  <a:pt x="42388" y="25146"/>
                  <a:pt x="47922" y="26712"/>
                  <a:pt x="55168" y="31055"/>
                </a:cubicBezTo>
                <a:cubicBezTo>
                  <a:pt x="70462" y="40234"/>
                  <a:pt x="80176" y="48502"/>
                  <a:pt x="91777" y="48502"/>
                </a:cubicBezTo>
                <a:cubicBezTo>
                  <a:pt x="98366" y="48502"/>
                  <a:pt x="105563" y="45836"/>
                  <a:pt x="114738" y="39155"/>
                </a:cubicBezTo>
                <a:cubicBezTo>
                  <a:pt x="122916" y="33205"/>
                  <a:pt x="129075" y="31386"/>
                  <a:pt x="134351" y="31386"/>
                </a:cubicBezTo>
                <a:cubicBezTo>
                  <a:pt x="142654" y="31386"/>
                  <a:pt x="148772" y="35892"/>
                  <a:pt x="157136" y="35892"/>
                </a:cubicBezTo>
                <a:cubicBezTo>
                  <a:pt x="163427" y="35892"/>
                  <a:pt x="170988" y="33343"/>
                  <a:pt x="181706" y="24412"/>
                </a:cubicBezTo>
                <a:cubicBezTo>
                  <a:pt x="184794" y="21838"/>
                  <a:pt x="187774" y="20762"/>
                  <a:pt x="190680" y="20762"/>
                </a:cubicBezTo>
                <a:cubicBezTo>
                  <a:pt x="205031" y="20762"/>
                  <a:pt x="217584" y="46994"/>
                  <a:pt x="232473" y="48634"/>
                </a:cubicBezTo>
                <a:cubicBezTo>
                  <a:pt x="233525" y="48749"/>
                  <a:pt x="234513" y="48803"/>
                  <a:pt x="235446" y="48803"/>
                </a:cubicBezTo>
                <a:cubicBezTo>
                  <a:pt x="246713" y="48803"/>
                  <a:pt x="250150" y="40916"/>
                  <a:pt x="264364" y="38048"/>
                </a:cubicBezTo>
                <a:lnTo>
                  <a:pt x="26436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67"/>
          <p:cNvSpPr/>
          <p:nvPr/>
        </p:nvSpPr>
        <p:spPr>
          <a:xfrm flipH="1">
            <a:off x="-1788061" y="-312190"/>
            <a:ext cx="4906095" cy="1060078"/>
          </a:xfrm>
          <a:custGeom>
            <a:avLst/>
            <a:gdLst/>
            <a:ahLst/>
            <a:cxnLst/>
            <a:rect l="l" t="t" r="r" b="b"/>
            <a:pathLst>
              <a:path w="264337" h="53519" extrusionOk="0">
                <a:moveTo>
                  <a:pt x="0" y="0"/>
                </a:moveTo>
                <a:lnTo>
                  <a:pt x="0" y="15527"/>
                </a:lnTo>
                <a:cubicBezTo>
                  <a:pt x="1926" y="15152"/>
                  <a:pt x="3735" y="14976"/>
                  <a:pt x="5438" y="14976"/>
                </a:cubicBezTo>
                <a:cubicBezTo>
                  <a:pt x="30663" y="14976"/>
                  <a:pt x="32875" y="53519"/>
                  <a:pt x="53900" y="53519"/>
                </a:cubicBezTo>
                <a:cubicBezTo>
                  <a:pt x="54445" y="53519"/>
                  <a:pt x="55002" y="53493"/>
                  <a:pt x="55573" y="53440"/>
                </a:cubicBezTo>
                <a:cubicBezTo>
                  <a:pt x="76094" y="51555"/>
                  <a:pt x="75382" y="25592"/>
                  <a:pt x="95618" y="25592"/>
                </a:cubicBezTo>
                <a:cubicBezTo>
                  <a:pt x="98284" y="25592"/>
                  <a:pt x="101312" y="26042"/>
                  <a:pt x="104800" y="27057"/>
                </a:cubicBezTo>
                <a:cubicBezTo>
                  <a:pt x="116474" y="30462"/>
                  <a:pt x="126065" y="31818"/>
                  <a:pt x="134168" y="31818"/>
                </a:cubicBezTo>
                <a:cubicBezTo>
                  <a:pt x="165913" y="31818"/>
                  <a:pt x="174833" y="11001"/>
                  <a:pt x="196809" y="11001"/>
                </a:cubicBezTo>
                <a:cubicBezTo>
                  <a:pt x="197872" y="11001"/>
                  <a:pt x="198967" y="11050"/>
                  <a:pt x="200095" y="11152"/>
                </a:cubicBezTo>
                <a:cubicBezTo>
                  <a:pt x="229610" y="13799"/>
                  <a:pt x="221509" y="30730"/>
                  <a:pt x="264337" y="35806"/>
                </a:cubicBezTo>
                <a:lnTo>
                  <a:pt x="26433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67"/>
          <p:cNvSpPr/>
          <p:nvPr/>
        </p:nvSpPr>
        <p:spPr>
          <a:xfrm rot="4888107" flipH="1">
            <a:off x="1137128" y="4138487"/>
            <a:ext cx="1679785" cy="2039064"/>
          </a:xfrm>
          <a:custGeom>
            <a:avLst/>
            <a:gdLst/>
            <a:ahLst/>
            <a:cxnLst/>
            <a:rect l="l" t="t" r="r" b="b"/>
            <a:pathLst>
              <a:path w="184937" h="139852" extrusionOk="0">
                <a:moveTo>
                  <a:pt x="59024" y="1"/>
                </a:moveTo>
                <a:cubicBezTo>
                  <a:pt x="37702" y="1"/>
                  <a:pt x="17942" y="12858"/>
                  <a:pt x="11925" y="32587"/>
                </a:cubicBezTo>
                <a:cubicBezTo>
                  <a:pt x="1" y="71595"/>
                  <a:pt x="35681" y="113191"/>
                  <a:pt x="79310" y="130384"/>
                </a:cubicBezTo>
                <a:cubicBezTo>
                  <a:pt x="95983" y="136984"/>
                  <a:pt x="112612" y="139851"/>
                  <a:pt x="127490" y="139851"/>
                </a:cubicBezTo>
                <a:cubicBezTo>
                  <a:pt x="160532" y="139851"/>
                  <a:pt x="184937" y="125708"/>
                  <a:pt x="182005" y="106905"/>
                </a:cubicBezTo>
                <a:cubicBezTo>
                  <a:pt x="175997" y="67251"/>
                  <a:pt x="140409" y="105334"/>
                  <a:pt x="114805" y="42848"/>
                </a:cubicBezTo>
                <a:cubicBezTo>
                  <a:pt x="102395" y="12395"/>
                  <a:pt x="79957" y="1"/>
                  <a:pt x="590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67"/>
          <p:cNvSpPr/>
          <p:nvPr/>
        </p:nvSpPr>
        <p:spPr>
          <a:xfrm rot="-9922098" flipH="1">
            <a:off x="-1214868" y="4347472"/>
            <a:ext cx="4858620" cy="984751"/>
          </a:xfrm>
          <a:custGeom>
            <a:avLst/>
            <a:gdLst/>
            <a:ahLst/>
            <a:cxnLst/>
            <a:rect l="l" t="t" r="r" b="b"/>
            <a:pathLst>
              <a:path w="264364" h="48804" extrusionOk="0">
                <a:moveTo>
                  <a:pt x="0" y="1"/>
                </a:moveTo>
                <a:lnTo>
                  <a:pt x="0" y="34052"/>
                </a:lnTo>
                <a:cubicBezTo>
                  <a:pt x="3219" y="35165"/>
                  <a:pt x="6028" y="35625"/>
                  <a:pt x="8547" y="35625"/>
                </a:cubicBezTo>
                <a:cubicBezTo>
                  <a:pt x="20567" y="35625"/>
                  <a:pt x="25980" y="25146"/>
                  <a:pt x="37813" y="25146"/>
                </a:cubicBezTo>
                <a:cubicBezTo>
                  <a:pt x="42388" y="25146"/>
                  <a:pt x="47922" y="26712"/>
                  <a:pt x="55168" y="31055"/>
                </a:cubicBezTo>
                <a:cubicBezTo>
                  <a:pt x="70462" y="40234"/>
                  <a:pt x="80176" y="48502"/>
                  <a:pt x="91777" y="48502"/>
                </a:cubicBezTo>
                <a:cubicBezTo>
                  <a:pt x="98366" y="48502"/>
                  <a:pt x="105563" y="45836"/>
                  <a:pt x="114738" y="39155"/>
                </a:cubicBezTo>
                <a:cubicBezTo>
                  <a:pt x="122916" y="33205"/>
                  <a:pt x="129075" y="31386"/>
                  <a:pt x="134351" y="31386"/>
                </a:cubicBezTo>
                <a:cubicBezTo>
                  <a:pt x="142654" y="31386"/>
                  <a:pt x="148772" y="35892"/>
                  <a:pt x="157136" y="35892"/>
                </a:cubicBezTo>
                <a:cubicBezTo>
                  <a:pt x="163427" y="35892"/>
                  <a:pt x="170988" y="33343"/>
                  <a:pt x="181706" y="24412"/>
                </a:cubicBezTo>
                <a:cubicBezTo>
                  <a:pt x="184794" y="21838"/>
                  <a:pt x="187774" y="20762"/>
                  <a:pt x="190680" y="20762"/>
                </a:cubicBezTo>
                <a:cubicBezTo>
                  <a:pt x="205031" y="20762"/>
                  <a:pt x="217584" y="46994"/>
                  <a:pt x="232473" y="48634"/>
                </a:cubicBezTo>
                <a:cubicBezTo>
                  <a:pt x="233525" y="48749"/>
                  <a:pt x="234513" y="48803"/>
                  <a:pt x="235446" y="48803"/>
                </a:cubicBezTo>
                <a:cubicBezTo>
                  <a:pt x="246713" y="48803"/>
                  <a:pt x="250150" y="40916"/>
                  <a:pt x="264364" y="38048"/>
                </a:cubicBezTo>
                <a:lnTo>
                  <a:pt x="26436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67"/>
          <p:cNvSpPr/>
          <p:nvPr/>
        </p:nvSpPr>
        <p:spPr>
          <a:xfrm rot="-10346708" flipH="1">
            <a:off x="-752392" y="4478612"/>
            <a:ext cx="4905724" cy="1060054"/>
          </a:xfrm>
          <a:custGeom>
            <a:avLst/>
            <a:gdLst/>
            <a:ahLst/>
            <a:cxnLst/>
            <a:rect l="l" t="t" r="r" b="b"/>
            <a:pathLst>
              <a:path w="264337" h="53519" extrusionOk="0">
                <a:moveTo>
                  <a:pt x="0" y="0"/>
                </a:moveTo>
                <a:lnTo>
                  <a:pt x="0" y="15527"/>
                </a:lnTo>
                <a:cubicBezTo>
                  <a:pt x="1926" y="15152"/>
                  <a:pt x="3735" y="14976"/>
                  <a:pt x="5438" y="14976"/>
                </a:cubicBezTo>
                <a:cubicBezTo>
                  <a:pt x="30663" y="14976"/>
                  <a:pt x="32875" y="53519"/>
                  <a:pt x="53900" y="53519"/>
                </a:cubicBezTo>
                <a:cubicBezTo>
                  <a:pt x="54445" y="53519"/>
                  <a:pt x="55002" y="53493"/>
                  <a:pt x="55573" y="53440"/>
                </a:cubicBezTo>
                <a:cubicBezTo>
                  <a:pt x="76094" y="51555"/>
                  <a:pt x="75382" y="25592"/>
                  <a:pt x="95618" y="25592"/>
                </a:cubicBezTo>
                <a:cubicBezTo>
                  <a:pt x="98284" y="25592"/>
                  <a:pt x="101312" y="26042"/>
                  <a:pt x="104800" y="27057"/>
                </a:cubicBezTo>
                <a:cubicBezTo>
                  <a:pt x="116474" y="30462"/>
                  <a:pt x="126065" y="31818"/>
                  <a:pt x="134168" y="31818"/>
                </a:cubicBezTo>
                <a:cubicBezTo>
                  <a:pt x="165913" y="31818"/>
                  <a:pt x="174833" y="11001"/>
                  <a:pt x="196809" y="11001"/>
                </a:cubicBezTo>
                <a:cubicBezTo>
                  <a:pt x="197872" y="11001"/>
                  <a:pt x="198967" y="11050"/>
                  <a:pt x="200095" y="11152"/>
                </a:cubicBezTo>
                <a:cubicBezTo>
                  <a:pt x="229610" y="13799"/>
                  <a:pt x="221509" y="30730"/>
                  <a:pt x="264337" y="35806"/>
                </a:cubicBezTo>
                <a:lnTo>
                  <a:pt x="26433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67"/>
          <p:cNvSpPr/>
          <p:nvPr/>
        </p:nvSpPr>
        <p:spPr>
          <a:xfrm rot="5400000">
            <a:off x="1196981" y="844056"/>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67"/>
          <p:cNvSpPr/>
          <p:nvPr/>
        </p:nvSpPr>
        <p:spPr>
          <a:xfrm rot="5400000">
            <a:off x="1196219" y="446716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67"/>
          <p:cNvSpPr/>
          <p:nvPr/>
        </p:nvSpPr>
        <p:spPr>
          <a:xfrm rot="-5400000">
            <a:off x="540156" y="69136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67"/>
          <p:cNvSpPr/>
          <p:nvPr/>
        </p:nvSpPr>
        <p:spPr>
          <a:xfrm rot="5400000">
            <a:off x="540006" y="3832406"/>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4">
  <p:cSld name="CUSTOM_53">
    <p:spTree>
      <p:nvGrpSpPr>
        <p:cNvPr id="1" name="Shape 1009"/>
        <p:cNvGrpSpPr/>
        <p:nvPr/>
      </p:nvGrpSpPr>
      <p:grpSpPr>
        <a:xfrm>
          <a:off x="0" y="0"/>
          <a:ext cx="0" cy="0"/>
          <a:chOff x="0" y="0"/>
          <a:chExt cx="0" cy="0"/>
        </a:xfrm>
      </p:grpSpPr>
      <p:sp>
        <p:nvSpPr>
          <p:cNvPr id="1010" name="Google Shape;1010;p68"/>
          <p:cNvSpPr/>
          <p:nvPr/>
        </p:nvSpPr>
        <p:spPr>
          <a:xfrm rot="10800000">
            <a:off x="3937512" y="4410874"/>
            <a:ext cx="3936983" cy="732774"/>
          </a:xfrm>
          <a:custGeom>
            <a:avLst/>
            <a:gdLst/>
            <a:ahLst/>
            <a:cxnLst/>
            <a:rect l="l" t="t" r="r" b="b"/>
            <a:pathLst>
              <a:path w="299106" h="92815" extrusionOk="0">
                <a:moveTo>
                  <a:pt x="296744" y="0"/>
                </a:moveTo>
                <a:cubicBezTo>
                  <a:pt x="296744" y="0"/>
                  <a:pt x="299105" y="58876"/>
                  <a:pt x="213742" y="35045"/>
                </a:cubicBezTo>
                <a:cubicBezTo>
                  <a:pt x="149627" y="17191"/>
                  <a:pt x="133321" y="92815"/>
                  <a:pt x="82635" y="92815"/>
                </a:cubicBezTo>
                <a:cubicBezTo>
                  <a:pt x="45376" y="92815"/>
                  <a:pt x="1" y="70755"/>
                  <a:pt x="135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68"/>
          <p:cNvSpPr/>
          <p:nvPr/>
        </p:nvSpPr>
        <p:spPr>
          <a:xfrm flipH="1">
            <a:off x="3939637" y="98"/>
            <a:ext cx="5126677" cy="1295929"/>
          </a:xfrm>
          <a:custGeom>
            <a:avLst/>
            <a:gdLst/>
            <a:ahLst/>
            <a:cxnLst/>
            <a:rect l="l" t="t" r="r" b="b"/>
            <a:pathLst>
              <a:path w="299106" h="92815" extrusionOk="0">
                <a:moveTo>
                  <a:pt x="296744" y="0"/>
                </a:moveTo>
                <a:cubicBezTo>
                  <a:pt x="296744" y="0"/>
                  <a:pt x="299105" y="58876"/>
                  <a:pt x="213742" y="35045"/>
                </a:cubicBezTo>
                <a:cubicBezTo>
                  <a:pt x="149627" y="17191"/>
                  <a:pt x="133321" y="92815"/>
                  <a:pt x="82635" y="92815"/>
                </a:cubicBezTo>
                <a:cubicBezTo>
                  <a:pt x="45376" y="92815"/>
                  <a:pt x="1" y="70755"/>
                  <a:pt x="135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68"/>
          <p:cNvSpPr/>
          <p:nvPr/>
        </p:nvSpPr>
        <p:spPr>
          <a:xfrm rot="10800000" flipH="1">
            <a:off x="4720014" y="4141676"/>
            <a:ext cx="5735030" cy="1001972"/>
          </a:xfrm>
          <a:custGeom>
            <a:avLst/>
            <a:gdLst/>
            <a:ahLst/>
            <a:cxnLst/>
            <a:rect l="l" t="t" r="r" b="b"/>
            <a:pathLst>
              <a:path w="295582" h="107710" extrusionOk="0">
                <a:moveTo>
                  <a:pt x="3890" y="648"/>
                </a:moveTo>
                <a:cubicBezTo>
                  <a:pt x="3890" y="648"/>
                  <a:pt x="1" y="60607"/>
                  <a:pt x="64065" y="49263"/>
                </a:cubicBezTo>
                <a:cubicBezTo>
                  <a:pt x="132883" y="37164"/>
                  <a:pt x="123484" y="107710"/>
                  <a:pt x="183551" y="107710"/>
                </a:cubicBezTo>
                <a:cubicBezTo>
                  <a:pt x="232814" y="107710"/>
                  <a:pt x="209155" y="40513"/>
                  <a:pt x="252368" y="34787"/>
                </a:cubicBezTo>
                <a:cubicBezTo>
                  <a:pt x="295582" y="29061"/>
                  <a:pt x="285751" y="0"/>
                  <a:pt x="2857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68"/>
          <p:cNvSpPr/>
          <p:nvPr/>
        </p:nvSpPr>
        <p:spPr>
          <a:xfrm rot="10800000" flipH="1">
            <a:off x="5013459" y="204"/>
            <a:ext cx="4130832" cy="1472837"/>
          </a:xfrm>
          <a:custGeom>
            <a:avLst/>
            <a:gdLst/>
            <a:ahLst/>
            <a:cxnLst/>
            <a:rect l="l" t="t" r="r" b="b"/>
            <a:pathLst>
              <a:path w="285673" h="154588" extrusionOk="0">
                <a:moveTo>
                  <a:pt x="2715" y="154588"/>
                </a:moveTo>
                <a:cubicBezTo>
                  <a:pt x="2715" y="154588"/>
                  <a:pt x="0" y="113633"/>
                  <a:pt x="45298" y="113633"/>
                </a:cubicBezTo>
                <a:cubicBezTo>
                  <a:pt x="90596" y="113633"/>
                  <a:pt x="125888" y="112160"/>
                  <a:pt x="135972" y="50651"/>
                </a:cubicBezTo>
                <a:cubicBezTo>
                  <a:pt x="144194" y="621"/>
                  <a:pt x="221914" y="1"/>
                  <a:pt x="238978" y="40955"/>
                </a:cubicBezTo>
                <a:cubicBezTo>
                  <a:pt x="255965" y="81987"/>
                  <a:pt x="285673" y="81987"/>
                  <a:pt x="285673" y="81987"/>
                </a:cubicBezTo>
                <a:lnTo>
                  <a:pt x="285673" y="154588"/>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68"/>
          <p:cNvSpPr/>
          <p:nvPr/>
        </p:nvSpPr>
        <p:spPr>
          <a:xfrm rot="10800000">
            <a:off x="5628786" y="490"/>
            <a:ext cx="3515148" cy="1472658"/>
          </a:xfrm>
          <a:custGeom>
            <a:avLst/>
            <a:gdLst/>
            <a:ahLst/>
            <a:cxnLst/>
            <a:rect l="l" t="t" r="r" b="b"/>
            <a:pathLst>
              <a:path w="305002" h="196093" extrusionOk="0">
                <a:moveTo>
                  <a:pt x="0" y="27686"/>
                </a:moveTo>
                <a:cubicBezTo>
                  <a:pt x="0" y="27686"/>
                  <a:pt x="68206" y="0"/>
                  <a:pt x="88558" y="59039"/>
                </a:cubicBezTo>
                <a:cubicBezTo>
                  <a:pt x="108910" y="118077"/>
                  <a:pt x="211769" y="29244"/>
                  <a:pt x="211769" y="120186"/>
                </a:cubicBezTo>
                <a:cubicBezTo>
                  <a:pt x="211769" y="172257"/>
                  <a:pt x="305002" y="135404"/>
                  <a:pt x="280800" y="196092"/>
                </a:cubicBezTo>
                <a:lnTo>
                  <a:pt x="0" y="196092"/>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68"/>
          <p:cNvSpPr/>
          <p:nvPr/>
        </p:nvSpPr>
        <p:spPr>
          <a:xfrm rot="10800000">
            <a:off x="5220582" y="4263470"/>
            <a:ext cx="3937105" cy="880179"/>
          </a:xfrm>
          <a:custGeom>
            <a:avLst/>
            <a:gdLst/>
            <a:ahLst/>
            <a:cxnLst/>
            <a:rect l="l" t="t" r="r" b="b"/>
            <a:pathLst>
              <a:path w="294198" h="130204" extrusionOk="0">
                <a:moveTo>
                  <a:pt x="283570" y="0"/>
                </a:moveTo>
                <a:cubicBezTo>
                  <a:pt x="283570" y="0"/>
                  <a:pt x="294198" y="57826"/>
                  <a:pt x="203889" y="45181"/>
                </a:cubicBezTo>
                <a:cubicBezTo>
                  <a:pt x="141812" y="36461"/>
                  <a:pt x="157999" y="89109"/>
                  <a:pt x="113581" y="109929"/>
                </a:cubicBezTo>
                <a:cubicBezTo>
                  <a:pt x="70252" y="130203"/>
                  <a:pt x="37442" y="67963"/>
                  <a:pt x="0" y="114071"/>
                </a:cubicBezTo>
                <a:lnTo>
                  <a:pt x="0" y="436"/>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68"/>
          <p:cNvSpPr/>
          <p:nvPr/>
        </p:nvSpPr>
        <p:spPr>
          <a:xfrm rot="5400000">
            <a:off x="6527856" y="4483306"/>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68"/>
          <p:cNvSpPr/>
          <p:nvPr/>
        </p:nvSpPr>
        <p:spPr>
          <a:xfrm rot="5400000">
            <a:off x="5530219" y="945244"/>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68"/>
          <p:cNvSpPr/>
          <p:nvPr/>
        </p:nvSpPr>
        <p:spPr>
          <a:xfrm rot="-5400000">
            <a:off x="5871031" y="433061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68"/>
          <p:cNvSpPr/>
          <p:nvPr/>
        </p:nvSpPr>
        <p:spPr>
          <a:xfrm rot="5400000">
            <a:off x="4874006" y="310481"/>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49"/>
        <p:cNvGrpSpPr/>
        <p:nvPr/>
      </p:nvGrpSpPr>
      <p:grpSpPr>
        <a:xfrm>
          <a:off x="0" y="0"/>
          <a:ext cx="0" cy="0"/>
          <a:chOff x="0" y="0"/>
          <a:chExt cx="0" cy="0"/>
        </a:xfrm>
      </p:grpSpPr>
      <p:sp>
        <p:nvSpPr>
          <p:cNvPr id="150" name="Google Shape;150;p11"/>
          <p:cNvSpPr txBox="1">
            <a:spLocks noGrp="1"/>
          </p:cNvSpPr>
          <p:nvPr>
            <p:ph type="title" hasCustomPrompt="1"/>
          </p:nvPr>
        </p:nvSpPr>
        <p:spPr>
          <a:xfrm>
            <a:off x="1217350" y="1604400"/>
            <a:ext cx="6709200" cy="1483200"/>
          </a:xfrm>
          <a:prstGeom prst="rect">
            <a:avLst/>
          </a:prstGeom>
        </p:spPr>
        <p:txBody>
          <a:bodyPr spcFirstLastPara="1" wrap="square" lIns="91425" tIns="91425" rIns="91425" bIns="91425" anchor="ctr"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151" name="Google Shape;151;p11"/>
          <p:cNvSpPr txBox="1">
            <a:spLocks noGrp="1"/>
          </p:cNvSpPr>
          <p:nvPr>
            <p:ph type="body" idx="1"/>
          </p:nvPr>
        </p:nvSpPr>
        <p:spPr>
          <a:xfrm>
            <a:off x="1668825" y="3087600"/>
            <a:ext cx="5806200" cy="4515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152" name="Google Shape;152;p11"/>
          <p:cNvSpPr/>
          <p:nvPr/>
        </p:nvSpPr>
        <p:spPr>
          <a:xfrm rot="10800000" flipH="1">
            <a:off x="2527149" y="4367365"/>
            <a:ext cx="6890071" cy="880003"/>
          </a:xfrm>
          <a:custGeom>
            <a:avLst/>
            <a:gdLst/>
            <a:ahLst/>
            <a:cxnLst/>
            <a:rect l="l" t="t" r="r" b="b"/>
            <a:pathLst>
              <a:path w="79484" h="14785" extrusionOk="0">
                <a:moveTo>
                  <a:pt x="64823" y="0"/>
                </a:moveTo>
                <a:cubicBezTo>
                  <a:pt x="56730" y="0"/>
                  <a:pt x="48629" y="357"/>
                  <a:pt x="40537" y="566"/>
                </a:cubicBezTo>
                <a:cubicBezTo>
                  <a:pt x="32882" y="767"/>
                  <a:pt x="25204" y="856"/>
                  <a:pt x="17548" y="856"/>
                </a:cubicBezTo>
                <a:lnTo>
                  <a:pt x="6188" y="856"/>
                </a:lnTo>
                <a:cubicBezTo>
                  <a:pt x="5806" y="856"/>
                  <a:pt x="5327" y="841"/>
                  <a:pt x="4808" y="841"/>
                </a:cubicBezTo>
                <a:cubicBezTo>
                  <a:pt x="2720" y="841"/>
                  <a:pt x="0" y="1085"/>
                  <a:pt x="519" y="3534"/>
                </a:cubicBezTo>
                <a:cubicBezTo>
                  <a:pt x="1166" y="6614"/>
                  <a:pt x="4269" y="9560"/>
                  <a:pt x="6746" y="11190"/>
                </a:cubicBezTo>
                <a:cubicBezTo>
                  <a:pt x="10540" y="13712"/>
                  <a:pt x="15160" y="14738"/>
                  <a:pt x="19713" y="14783"/>
                </a:cubicBezTo>
                <a:cubicBezTo>
                  <a:pt x="19807" y="14784"/>
                  <a:pt x="19901" y="14784"/>
                  <a:pt x="19995" y="14784"/>
                </a:cubicBezTo>
                <a:cubicBezTo>
                  <a:pt x="22334" y="14784"/>
                  <a:pt x="24671" y="14518"/>
                  <a:pt x="26967" y="14024"/>
                </a:cubicBezTo>
                <a:cubicBezTo>
                  <a:pt x="29891" y="13377"/>
                  <a:pt x="32703" y="12350"/>
                  <a:pt x="35515" y="11324"/>
                </a:cubicBezTo>
                <a:cubicBezTo>
                  <a:pt x="42724" y="8712"/>
                  <a:pt x="50045" y="6235"/>
                  <a:pt x="57633" y="5141"/>
                </a:cubicBezTo>
                <a:cubicBezTo>
                  <a:pt x="61727" y="4546"/>
                  <a:pt x="65864" y="4360"/>
                  <a:pt x="70011" y="4360"/>
                </a:cubicBezTo>
                <a:cubicBezTo>
                  <a:pt x="73167" y="4360"/>
                  <a:pt x="76330" y="4468"/>
                  <a:pt x="79484" y="4583"/>
                </a:cubicBezTo>
                <a:cubicBezTo>
                  <a:pt x="79461" y="3222"/>
                  <a:pt x="79439" y="1860"/>
                  <a:pt x="79439" y="499"/>
                </a:cubicBezTo>
                <a:cubicBezTo>
                  <a:pt x="74572" y="130"/>
                  <a:pt x="69699" y="0"/>
                  <a:pt x="648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11"/>
          <p:cNvSpPr/>
          <p:nvPr/>
        </p:nvSpPr>
        <p:spPr>
          <a:xfrm>
            <a:off x="6198946" y="4555768"/>
            <a:ext cx="3086654" cy="972101"/>
          </a:xfrm>
          <a:custGeom>
            <a:avLst/>
            <a:gdLst/>
            <a:ahLst/>
            <a:cxnLst/>
            <a:rect l="l" t="t" r="r" b="b"/>
            <a:pathLst>
              <a:path w="49839" h="23502" extrusionOk="0">
                <a:moveTo>
                  <a:pt x="12527" y="1"/>
                </a:moveTo>
                <a:cubicBezTo>
                  <a:pt x="11413" y="1"/>
                  <a:pt x="10247" y="125"/>
                  <a:pt x="9017" y="410"/>
                </a:cubicBezTo>
                <a:cubicBezTo>
                  <a:pt x="4486" y="1459"/>
                  <a:pt x="402" y="6325"/>
                  <a:pt x="157" y="11280"/>
                </a:cubicBezTo>
                <a:cubicBezTo>
                  <a:pt x="0" y="14650"/>
                  <a:pt x="1518" y="19694"/>
                  <a:pt x="5468" y="22238"/>
                </a:cubicBezTo>
                <a:cubicBezTo>
                  <a:pt x="6967" y="23186"/>
                  <a:pt x="8215" y="23502"/>
                  <a:pt x="9471" y="23502"/>
                </a:cubicBezTo>
                <a:cubicBezTo>
                  <a:pt x="10404" y="23502"/>
                  <a:pt x="11341" y="23327"/>
                  <a:pt x="12387" y="23109"/>
                </a:cubicBezTo>
                <a:cubicBezTo>
                  <a:pt x="23723" y="20797"/>
                  <a:pt x="35152" y="18016"/>
                  <a:pt x="46692" y="18016"/>
                </a:cubicBezTo>
                <a:cubicBezTo>
                  <a:pt x="47740" y="18016"/>
                  <a:pt x="48789" y="18039"/>
                  <a:pt x="49839" y="18087"/>
                </a:cubicBezTo>
                <a:cubicBezTo>
                  <a:pt x="49214" y="15520"/>
                  <a:pt x="49147" y="12820"/>
                  <a:pt x="48500" y="10253"/>
                </a:cubicBezTo>
                <a:cubicBezTo>
                  <a:pt x="47830" y="7664"/>
                  <a:pt x="46245" y="3624"/>
                  <a:pt x="43723" y="2486"/>
                </a:cubicBezTo>
                <a:cubicBezTo>
                  <a:pt x="43091" y="2196"/>
                  <a:pt x="42479" y="2074"/>
                  <a:pt x="41873" y="2074"/>
                </a:cubicBezTo>
                <a:cubicBezTo>
                  <a:pt x="38847" y="2074"/>
                  <a:pt x="35967" y="5108"/>
                  <a:pt x="31336" y="5276"/>
                </a:cubicBezTo>
                <a:cubicBezTo>
                  <a:pt x="31216" y="5280"/>
                  <a:pt x="31096" y="5282"/>
                  <a:pt x="30977" y="5282"/>
                </a:cubicBezTo>
                <a:cubicBezTo>
                  <a:pt x="24835" y="5282"/>
                  <a:pt x="19797" y="1"/>
                  <a:pt x="125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11"/>
          <p:cNvSpPr/>
          <p:nvPr/>
        </p:nvSpPr>
        <p:spPr>
          <a:xfrm rot="-7520738" flipH="1">
            <a:off x="7812289" y="3760467"/>
            <a:ext cx="1404819" cy="2093810"/>
          </a:xfrm>
          <a:custGeom>
            <a:avLst/>
            <a:gdLst/>
            <a:ahLst/>
            <a:cxnLst/>
            <a:rect l="l" t="t" r="r" b="b"/>
            <a:pathLst>
              <a:path w="24039" h="44420" extrusionOk="0">
                <a:moveTo>
                  <a:pt x="17715" y="1"/>
                </a:moveTo>
                <a:cubicBezTo>
                  <a:pt x="16371" y="1"/>
                  <a:pt x="14900" y="541"/>
                  <a:pt x="13704" y="2213"/>
                </a:cubicBezTo>
                <a:cubicBezTo>
                  <a:pt x="10848" y="6185"/>
                  <a:pt x="15289" y="12211"/>
                  <a:pt x="13392" y="17300"/>
                </a:cubicBezTo>
                <a:cubicBezTo>
                  <a:pt x="11272" y="22947"/>
                  <a:pt x="1" y="24509"/>
                  <a:pt x="1384" y="34262"/>
                </a:cubicBezTo>
                <a:cubicBezTo>
                  <a:pt x="2268" y="40412"/>
                  <a:pt x="11808" y="44419"/>
                  <a:pt x="18141" y="44419"/>
                </a:cubicBezTo>
                <a:cubicBezTo>
                  <a:pt x="19486" y="44419"/>
                  <a:pt x="20686" y="44239"/>
                  <a:pt x="21628" y="43860"/>
                </a:cubicBezTo>
                <a:cubicBezTo>
                  <a:pt x="21918" y="43748"/>
                  <a:pt x="23413" y="36851"/>
                  <a:pt x="23480" y="36048"/>
                </a:cubicBezTo>
                <a:cubicBezTo>
                  <a:pt x="24038" y="28549"/>
                  <a:pt x="24016" y="20983"/>
                  <a:pt x="23369" y="13484"/>
                </a:cubicBezTo>
                <a:cubicBezTo>
                  <a:pt x="23056" y="9890"/>
                  <a:pt x="22699" y="6252"/>
                  <a:pt x="22186" y="2681"/>
                </a:cubicBezTo>
                <a:cubicBezTo>
                  <a:pt x="22052" y="1766"/>
                  <a:pt x="22141" y="2168"/>
                  <a:pt x="21315" y="1320"/>
                </a:cubicBezTo>
                <a:cubicBezTo>
                  <a:pt x="20767" y="784"/>
                  <a:pt x="19333" y="1"/>
                  <a:pt x="1771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11"/>
          <p:cNvSpPr/>
          <p:nvPr/>
        </p:nvSpPr>
        <p:spPr>
          <a:xfrm flipH="1">
            <a:off x="5018091" y="4725625"/>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1"/>
          <p:cNvSpPr/>
          <p:nvPr/>
        </p:nvSpPr>
        <p:spPr>
          <a:xfrm flipH="1">
            <a:off x="7887341" y="4554150"/>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1"/>
          <p:cNvSpPr/>
          <p:nvPr/>
        </p:nvSpPr>
        <p:spPr>
          <a:xfrm flipH="1">
            <a:off x="8652966" y="3628775"/>
            <a:ext cx="98400" cy="98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1"/>
          <p:cNvSpPr/>
          <p:nvPr/>
        </p:nvSpPr>
        <p:spPr>
          <a:xfrm flipH="1">
            <a:off x="7477516" y="4367375"/>
            <a:ext cx="98400" cy="98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11"/>
          <p:cNvSpPr/>
          <p:nvPr/>
        </p:nvSpPr>
        <p:spPr>
          <a:xfrm flipH="1">
            <a:off x="-426404" y="-84700"/>
            <a:ext cx="6890071" cy="880003"/>
          </a:xfrm>
          <a:custGeom>
            <a:avLst/>
            <a:gdLst/>
            <a:ahLst/>
            <a:cxnLst/>
            <a:rect l="l" t="t" r="r" b="b"/>
            <a:pathLst>
              <a:path w="79484" h="14785" extrusionOk="0">
                <a:moveTo>
                  <a:pt x="64823" y="0"/>
                </a:moveTo>
                <a:cubicBezTo>
                  <a:pt x="56730" y="0"/>
                  <a:pt x="48629" y="357"/>
                  <a:pt x="40537" y="566"/>
                </a:cubicBezTo>
                <a:cubicBezTo>
                  <a:pt x="32882" y="767"/>
                  <a:pt x="25204" y="856"/>
                  <a:pt x="17548" y="856"/>
                </a:cubicBezTo>
                <a:lnTo>
                  <a:pt x="6188" y="856"/>
                </a:lnTo>
                <a:cubicBezTo>
                  <a:pt x="5806" y="856"/>
                  <a:pt x="5327" y="841"/>
                  <a:pt x="4808" y="841"/>
                </a:cubicBezTo>
                <a:cubicBezTo>
                  <a:pt x="2720" y="841"/>
                  <a:pt x="0" y="1085"/>
                  <a:pt x="519" y="3534"/>
                </a:cubicBezTo>
                <a:cubicBezTo>
                  <a:pt x="1166" y="6614"/>
                  <a:pt x="4269" y="9560"/>
                  <a:pt x="6746" y="11190"/>
                </a:cubicBezTo>
                <a:cubicBezTo>
                  <a:pt x="10540" y="13712"/>
                  <a:pt x="15160" y="14738"/>
                  <a:pt x="19713" y="14783"/>
                </a:cubicBezTo>
                <a:cubicBezTo>
                  <a:pt x="19807" y="14784"/>
                  <a:pt x="19901" y="14784"/>
                  <a:pt x="19995" y="14784"/>
                </a:cubicBezTo>
                <a:cubicBezTo>
                  <a:pt x="22334" y="14784"/>
                  <a:pt x="24671" y="14518"/>
                  <a:pt x="26967" y="14024"/>
                </a:cubicBezTo>
                <a:cubicBezTo>
                  <a:pt x="29891" y="13377"/>
                  <a:pt x="32703" y="12350"/>
                  <a:pt x="35515" y="11324"/>
                </a:cubicBezTo>
                <a:cubicBezTo>
                  <a:pt x="42724" y="8712"/>
                  <a:pt x="50045" y="6235"/>
                  <a:pt x="57633" y="5141"/>
                </a:cubicBezTo>
                <a:cubicBezTo>
                  <a:pt x="61727" y="4546"/>
                  <a:pt x="65864" y="4360"/>
                  <a:pt x="70011" y="4360"/>
                </a:cubicBezTo>
                <a:cubicBezTo>
                  <a:pt x="73167" y="4360"/>
                  <a:pt x="76330" y="4468"/>
                  <a:pt x="79484" y="4583"/>
                </a:cubicBezTo>
                <a:cubicBezTo>
                  <a:pt x="79461" y="3222"/>
                  <a:pt x="79439" y="1860"/>
                  <a:pt x="79439" y="499"/>
                </a:cubicBezTo>
                <a:cubicBezTo>
                  <a:pt x="74572" y="130"/>
                  <a:pt x="69699" y="0"/>
                  <a:pt x="648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11"/>
          <p:cNvSpPr/>
          <p:nvPr/>
        </p:nvSpPr>
        <p:spPr>
          <a:xfrm rot="10800000">
            <a:off x="-294784" y="-365201"/>
            <a:ext cx="3086654" cy="972101"/>
          </a:xfrm>
          <a:custGeom>
            <a:avLst/>
            <a:gdLst/>
            <a:ahLst/>
            <a:cxnLst/>
            <a:rect l="l" t="t" r="r" b="b"/>
            <a:pathLst>
              <a:path w="49839" h="23502" extrusionOk="0">
                <a:moveTo>
                  <a:pt x="12527" y="1"/>
                </a:moveTo>
                <a:cubicBezTo>
                  <a:pt x="11413" y="1"/>
                  <a:pt x="10247" y="125"/>
                  <a:pt x="9017" y="410"/>
                </a:cubicBezTo>
                <a:cubicBezTo>
                  <a:pt x="4486" y="1459"/>
                  <a:pt x="402" y="6325"/>
                  <a:pt x="157" y="11280"/>
                </a:cubicBezTo>
                <a:cubicBezTo>
                  <a:pt x="0" y="14650"/>
                  <a:pt x="1518" y="19694"/>
                  <a:pt x="5468" y="22238"/>
                </a:cubicBezTo>
                <a:cubicBezTo>
                  <a:pt x="6967" y="23186"/>
                  <a:pt x="8215" y="23502"/>
                  <a:pt x="9471" y="23502"/>
                </a:cubicBezTo>
                <a:cubicBezTo>
                  <a:pt x="10404" y="23502"/>
                  <a:pt x="11341" y="23327"/>
                  <a:pt x="12387" y="23109"/>
                </a:cubicBezTo>
                <a:cubicBezTo>
                  <a:pt x="23723" y="20797"/>
                  <a:pt x="35152" y="18016"/>
                  <a:pt x="46692" y="18016"/>
                </a:cubicBezTo>
                <a:cubicBezTo>
                  <a:pt x="47740" y="18016"/>
                  <a:pt x="48789" y="18039"/>
                  <a:pt x="49839" y="18087"/>
                </a:cubicBezTo>
                <a:cubicBezTo>
                  <a:pt x="49214" y="15520"/>
                  <a:pt x="49147" y="12820"/>
                  <a:pt x="48500" y="10253"/>
                </a:cubicBezTo>
                <a:cubicBezTo>
                  <a:pt x="47830" y="7664"/>
                  <a:pt x="46245" y="3624"/>
                  <a:pt x="43723" y="2486"/>
                </a:cubicBezTo>
                <a:cubicBezTo>
                  <a:pt x="43091" y="2196"/>
                  <a:pt x="42479" y="2074"/>
                  <a:pt x="41873" y="2074"/>
                </a:cubicBezTo>
                <a:cubicBezTo>
                  <a:pt x="38847" y="2074"/>
                  <a:pt x="35967" y="5108"/>
                  <a:pt x="31336" y="5276"/>
                </a:cubicBezTo>
                <a:cubicBezTo>
                  <a:pt x="31216" y="5280"/>
                  <a:pt x="31096" y="5282"/>
                  <a:pt x="30977" y="5282"/>
                </a:cubicBezTo>
                <a:cubicBezTo>
                  <a:pt x="24835" y="5282"/>
                  <a:pt x="19797" y="1"/>
                  <a:pt x="125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1"/>
          <p:cNvSpPr/>
          <p:nvPr/>
        </p:nvSpPr>
        <p:spPr>
          <a:xfrm rot="3279262" flipH="1">
            <a:off x="-226292" y="-691608"/>
            <a:ext cx="1404819" cy="2093810"/>
          </a:xfrm>
          <a:custGeom>
            <a:avLst/>
            <a:gdLst/>
            <a:ahLst/>
            <a:cxnLst/>
            <a:rect l="l" t="t" r="r" b="b"/>
            <a:pathLst>
              <a:path w="24039" h="44420" extrusionOk="0">
                <a:moveTo>
                  <a:pt x="17715" y="1"/>
                </a:moveTo>
                <a:cubicBezTo>
                  <a:pt x="16371" y="1"/>
                  <a:pt x="14900" y="541"/>
                  <a:pt x="13704" y="2213"/>
                </a:cubicBezTo>
                <a:cubicBezTo>
                  <a:pt x="10848" y="6185"/>
                  <a:pt x="15289" y="12211"/>
                  <a:pt x="13392" y="17300"/>
                </a:cubicBezTo>
                <a:cubicBezTo>
                  <a:pt x="11272" y="22947"/>
                  <a:pt x="1" y="24509"/>
                  <a:pt x="1384" y="34262"/>
                </a:cubicBezTo>
                <a:cubicBezTo>
                  <a:pt x="2268" y="40412"/>
                  <a:pt x="11808" y="44419"/>
                  <a:pt x="18141" y="44419"/>
                </a:cubicBezTo>
                <a:cubicBezTo>
                  <a:pt x="19486" y="44419"/>
                  <a:pt x="20686" y="44239"/>
                  <a:pt x="21628" y="43860"/>
                </a:cubicBezTo>
                <a:cubicBezTo>
                  <a:pt x="21918" y="43748"/>
                  <a:pt x="23413" y="36851"/>
                  <a:pt x="23480" y="36048"/>
                </a:cubicBezTo>
                <a:cubicBezTo>
                  <a:pt x="24038" y="28549"/>
                  <a:pt x="24016" y="20983"/>
                  <a:pt x="23369" y="13484"/>
                </a:cubicBezTo>
                <a:cubicBezTo>
                  <a:pt x="23056" y="9890"/>
                  <a:pt x="22699" y="6252"/>
                  <a:pt x="22186" y="2681"/>
                </a:cubicBezTo>
                <a:cubicBezTo>
                  <a:pt x="22052" y="1766"/>
                  <a:pt x="22141" y="2168"/>
                  <a:pt x="21315" y="1320"/>
                </a:cubicBezTo>
                <a:cubicBezTo>
                  <a:pt x="20767" y="784"/>
                  <a:pt x="19333" y="1"/>
                  <a:pt x="1771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11"/>
          <p:cNvSpPr/>
          <p:nvPr/>
        </p:nvSpPr>
        <p:spPr>
          <a:xfrm flipH="1">
            <a:off x="885666" y="606900"/>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11"/>
          <p:cNvSpPr/>
          <p:nvPr/>
        </p:nvSpPr>
        <p:spPr>
          <a:xfrm flipH="1">
            <a:off x="2476066" y="666550"/>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11"/>
          <p:cNvSpPr/>
          <p:nvPr/>
        </p:nvSpPr>
        <p:spPr>
          <a:xfrm flipH="1">
            <a:off x="82941" y="1435200"/>
            <a:ext cx="98400" cy="98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65"/>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166"/>
        <p:cNvGrpSpPr/>
        <p:nvPr/>
      </p:nvGrpSpPr>
      <p:grpSpPr>
        <a:xfrm>
          <a:off x="0" y="0"/>
          <a:ext cx="0" cy="0"/>
          <a:chOff x="0" y="0"/>
          <a:chExt cx="0" cy="0"/>
        </a:xfrm>
      </p:grpSpPr>
      <p:sp>
        <p:nvSpPr>
          <p:cNvPr id="167" name="Google Shape;167;p13"/>
          <p:cNvSpPr txBox="1">
            <a:spLocks noGrp="1"/>
          </p:cNvSpPr>
          <p:nvPr>
            <p:ph type="title"/>
          </p:nvPr>
        </p:nvSpPr>
        <p:spPr>
          <a:xfrm>
            <a:off x="2727000" y="363275"/>
            <a:ext cx="3690000" cy="572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atin typeface="Open Sans"/>
                <a:ea typeface="Open Sans"/>
                <a:cs typeface="Open Sans"/>
                <a:sym typeface="Open Sans"/>
              </a:defRPr>
            </a:lvl2pPr>
            <a:lvl3pPr lvl="2">
              <a:spcBef>
                <a:spcPts val="0"/>
              </a:spcBef>
              <a:spcAft>
                <a:spcPts val="0"/>
              </a:spcAft>
              <a:buSzPts val="3000"/>
              <a:buNone/>
              <a:defRPr>
                <a:latin typeface="Open Sans"/>
                <a:ea typeface="Open Sans"/>
                <a:cs typeface="Open Sans"/>
                <a:sym typeface="Open Sans"/>
              </a:defRPr>
            </a:lvl3pPr>
            <a:lvl4pPr lvl="3">
              <a:spcBef>
                <a:spcPts val="0"/>
              </a:spcBef>
              <a:spcAft>
                <a:spcPts val="0"/>
              </a:spcAft>
              <a:buSzPts val="3000"/>
              <a:buNone/>
              <a:defRPr>
                <a:latin typeface="Open Sans"/>
                <a:ea typeface="Open Sans"/>
                <a:cs typeface="Open Sans"/>
                <a:sym typeface="Open Sans"/>
              </a:defRPr>
            </a:lvl4pPr>
            <a:lvl5pPr lvl="4">
              <a:spcBef>
                <a:spcPts val="0"/>
              </a:spcBef>
              <a:spcAft>
                <a:spcPts val="0"/>
              </a:spcAft>
              <a:buSzPts val="3000"/>
              <a:buNone/>
              <a:defRPr>
                <a:latin typeface="Open Sans"/>
                <a:ea typeface="Open Sans"/>
                <a:cs typeface="Open Sans"/>
                <a:sym typeface="Open Sans"/>
              </a:defRPr>
            </a:lvl5pPr>
            <a:lvl6pPr lvl="5">
              <a:spcBef>
                <a:spcPts val="0"/>
              </a:spcBef>
              <a:spcAft>
                <a:spcPts val="0"/>
              </a:spcAft>
              <a:buSzPts val="3000"/>
              <a:buNone/>
              <a:defRPr>
                <a:latin typeface="Open Sans"/>
                <a:ea typeface="Open Sans"/>
                <a:cs typeface="Open Sans"/>
                <a:sym typeface="Open Sans"/>
              </a:defRPr>
            </a:lvl6pPr>
            <a:lvl7pPr lvl="6">
              <a:spcBef>
                <a:spcPts val="0"/>
              </a:spcBef>
              <a:spcAft>
                <a:spcPts val="0"/>
              </a:spcAft>
              <a:buSzPts val="3000"/>
              <a:buNone/>
              <a:defRPr>
                <a:latin typeface="Open Sans"/>
                <a:ea typeface="Open Sans"/>
                <a:cs typeface="Open Sans"/>
                <a:sym typeface="Open Sans"/>
              </a:defRPr>
            </a:lvl7pPr>
            <a:lvl8pPr lvl="7">
              <a:spcBef>
                <a:spcPts val="0"/>
              </a:spcBef>
              <a:spcAft>
                <a:spcPts val="0"/>
              </a:spcAft>
              <a:buSzPts val="3000"/>
              <a:buNone/>
              <a:defRPr>
                <a:latin typeface="Open Sans"/>
                <a:ea typeface="Open Sans"/>
                <a:cs typeface="Open Sans"/>
                <a:sym typeface="Open Sans"/>
              </a:defRPr>
            </a:lvl8pPr>
            <a:lvl9pPr lvl="8">
              <a:spcBef>
                <a:spcPts val="0"/>
              </a:spcBef>
              <a:spcAft>
                <a:spcPts val="0"/>
              </a:spcAft>
              <a:buSzPts val="3000"/>
              <a:buNone/>
              <a:defRPr>
                <a:latin typeface="Open Sans"/>
                <a:ea typeface="Open Sans"/>
                <a:cs typeface="Open Sans"/>
                <a:sym typeface="Open Sans"/>
              </a:defRPr>
            </a:lvl9pPr>
          </a:lstStyle>
          <a:p>
            <a:endParaRPr/>
          </a:p>
        </p:txBody>
      </p:sp>
      <p:sp>
        <p:nvSpPr>
          <p:cNvPr id="168" name="Google Shape;168;p13"/>
          <p:cNvSpPr txBox="1">
            <a:spLocks noGrp="1"/>
          </p:cNvSpPr>
          <p:nvPr>
            <p:ph type="subTitle" idx="1"/>
          </p:nvPr>
        </p:nvSpPr>
        <p:spPr>
          <a:xfrm>
            <a:off x="4379650" y="1868975"/>
            <a:ext cx="3830100" cy="357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1"/>
              </a:buClr>
              <a:buSzPts val="2100"/>
              <a:buFont typeface="Josefin Sans"/>
              <a:buNone/>
              <a:defRPr sz="2700" b="1">
                <a:solidFill>
                  <a:schemeClr val="dk1"/>
                </a:solidFill>
                <a:latin typeface="Josefin Sans"/>
                <a:ea typeface="Josefin Sans"/>
                <a:cs typeface="Josefin Sans"/>
                <a:sym typeface="Josefin Sans"/>
              </a:defRPr>
            </a:lvl1pPr>
            <a:lvl2pPr lvl="1" algn="ctr" rtl="0">
              <a:spcBef>
                <a:spcPts val="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2pPr>
            <a:lvl3pPr lvl="2"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3pPr>
            <a:lvl4pPr lvl="3"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4pPr>
            <a:lvl5pPr lvl="4"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5pPr>
            <a:lvl6pPr lvl="5"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6pPr>
            <a:lvl7pPr lvl="6"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7pPr>
            <a:lvl8pPr lvl="7"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8pPr>
            <a:lvl9pPr lvl="8" algn="ctr" rtl="0">
              <a:spcBef>
                <a:spcPts val="1600"/>
              </a:spcBef>
              <a:spcAft>
                <a:spcPts val="1600"/>
              </a:spcAft>
              <a:buClr>
                <a:schemeClr val="dk1"/>
              </a:buClr>
              <a:buSzPts val="2100"/>
              <a:buFont typeface="Josefin Sans"/>
              <a:buNone/>
              <a:defRPr sz="2100" b="1">
                <a:solidFill>
                  <a:schemeClr val="dk1"/>
                </a:solidFill>
                <a:latin typeface="Josefin Sans"/>
                <a:ea typeface="Josefin Sans"/>
                <a:cs typeface="Josefin Sans"/>
                <a:sym typeface="Josefin Sans"/>
              </a:defRPr>
            </a:lvl9pPr>
          </a:lstStyle>
          <a:p>
            <a:endParaRPr/>
          </a:p>
        </p:txBody>
      </p:sp>
      <p:sp>
        <p:nvSpPr>
          <p:cNvPr id="169" name="Google Shape;169;p13"/>
          <p:cNvSpPr txBox="1">
            <a:spLocks noGrp="1"/>
          </p:cNvSpPr>
          <p:nvPr>
            <p:ph type="subTitle" idx="2"/>
          </p:nvPr>
        </p:nvSpPr>
        <p:spPr>
          <a:xfrm>
            <a:off x="5051588" y="2188088"/>
            <a:ext cx="2486100" cy="618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170" name="Google Shape;170;p13"/>
          <p:cNvSpPr txBox="1">
            <a:spLocks noGrp="1"/>
          </p:cNvSpPr>
          <p:nvPr>
            <p:ph type="subTitle" idx="3"/>
          </p:nvPr>
        </p:nvSpPr>
        <p:spPr>
          <a:xfrm>
            <a:off x="934238" y="1868975"/>
            <a:ext cx="3690000" cy="357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1"/>
              </a:buClr>
              <a:buSzPts val="2100"/>
              <a:buFont typeface="Josefin Sans"/>
              <a:buNone/>
              <a:defRPr sz="2700" b="1">
                <a:solidFill>
                  <a:schemeClr val="dk1"/>
                </a:solidFill>
                <a:latin typeface="Josefin Sans"/>
                <a:ea typeface="Josefin Sans"/>
                <a:cs typeface="Josefin Sans"/>
                <a:sym typeface="Josefin Sans"/>
              </a:defRPr>
            </a:lvl1pPr>
            <a:lvl2pPr lvl="1" algn="ctr" rtl="0">
              <a:spcBef>
                <a:spcPts val="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2pPr>
            <a:lvl3pPr lvl="2"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3pPr>
            <a:lvl4pPr lvl="3"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4pPr>
            <a:lvl5pPr lvl="4"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5pPr>
            <a:lvl6pPr lvl="5"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6pPr>
            <a:lvl7pPr lvl="6"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7pPr>
            <a:lvl8pPr lvl="7"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8pPr>
            <a:lvl9pPr lvl="8" algn="ctr" rtl="0">
              <a:spcBef>
                <a:spcPts val="1600"/>
              </a:spcBef>
              <a:spcAft>
                <a:spcPts val="1600"/>
              </a:spcAft>
              <a:buClr>
                <a:schemeClr val="dk1"/>
              </a:buClr>
              <a:buSzPts val="2100"/>
              <a:buFont typeface="Josefin Sans"/>
              <a:buNone/>
              <a:defRPr sz="2100" b="1">
                <a:solidFill>
                  <a:schemeClr val="dk1"/>
                </a:solidFill>
                <a:latin typeface="Josefin Sans"/>
                <a:ea typeface="Josefin Sans"/>
                <a:cs typeface="Josefin Sans"/>
                <a:sym typeface="Josefin Sans"/>
              </a:defRPr>
            </a:lvl9pPr>
          </a:lstStyle>
          <a:p>
            <a:endParaRPr/>
          </a:p>
        </p:txBody>
      </p:sp>
      <p:sp>
        <p:nvSpPr>
          <p:cNvPr id="171" name="Google Shape;171;p13"/>
          <p:cNvSpPr txBox="1">
            <a:spLocks noGrp="1"/>
          </p:cNvSpPr>
          <p:nvPr>
            <p:ph type="subTitle" idx="4"/>
          </p:nvPr>
        </p:nvSpPr>
        <p:spPr>
          <a:xfrm>
            <a:off x="1536188" y="2188088"/>
            <a:ext cx="2486100" cy="618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172" name="Google Shape;172;p13"/>
          <p:cNvSpPr txBox="1">
            <a:spLocks noGrp="1"/>
          </p:cNvSpPr>
          <p:nvPr>
            <p:ph type="subTitle" idx="5"/>
          </p:nvPr>
        </p:nvSpPr>
        <p:spPr>
          <a:xfrm>
            <a:off x="4379600" y="3770850"/>
            <a:ext cx="3830100" cy="357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1"/>
              </a:buClr>
              <a:buSzPts val="2100"/>
              <a:buFont typeface="Josefin Sans"/>
              <a:buNone/>
              <a:defRPr sz="2700" b="1">
                <a:solidFill>
                  <a:schemeClr val="dk1"/>
                </a:solidFill>
                <a:latin typeface="Josefin Sans"/>
                <a:ea typeface="Josefin Sans"/>
                <a:cs typeface="Josefin Sans"/>
                <a:sym typeface="Josefin Sans"/>
              </a:defRPr>
            </a:lvl1pPr>
            <a:lvl2pPr lvl="1" algn="ctr" rtl="0">
              <a:spcBef>
                <a:spcPts val="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2pPr>
            <a:lvl3pPr lvl="2"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3pPr>
            <a:lvl4pPr lvl="3"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4pPr>
            <a:lvl5pPr lvl="4"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5pPr>
            <a:lvl6pPr lvl="5"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6pPr>
            <a:lvl7pPr lvl="6"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7pPr>
            <a:lvl8pPr lvl="7"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8pPr>
            <a:lvl9pPr lvl="8" algn="ctr" rtl="0">
              <a:spcBef>
                <a:spcPts val="1600"/>
              </a:spcBef>
              <a:spcAft>
                <a:spcPts val="1600"/>
              </a:spcAft>
              <a:buClr>
                <a:schemeClr val="dk1"/>
              </a:buClr>
              <a:buSzPts val="2100"/>
              <a:buFont typeface="Josefin Sans"/>
              <a:buNone/>
              <a:defRPr sz="2100" b="1">
                <a:solidFill>
                  <a:schemeClr val="dk1"/>
                </a:solidFill>
                <a:latin typeface="Josefin Sans"/>
                <a:ea typeface="Josefin Sans"/>
                <a:cs typeface="Josefin Sans"/>
                <a:sym typeface="Josefin Sans"/>
              </a:defRPr>
            </a:lvl9pPr>
          </a:lstStyle>
          <a:p>
            <a:endParaRPr/>
          </a:p>
        </p:txBody>
      </p:sp>
      <p:sp>
        <p:nvSpPr>
          <p:cNvPr id="173" name="Google Shape;173;p13"/>
          <p:cNvSpPr txBox="1">
            <a:spLocks noGrp="1"/>
          </p:cNvSpPr>
          <p:nvPr>
            <p:ph type="subTitle" idx="6"/>
          </p:nvPr>
        </p:nvSpPr>
        <p:spPr>
          <a:xfrm>
            <a:off x="5051588" y="4089975"/>
            <a:ext cx="2486100" cy="618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174" name="Google Shape;174;p13"/>
          <p:cNvSpPr txBox="1">
            <a:spLocks noGrp="1"/>
          </p:cNvSpPr>
          <p:nvPr>
            <p:ph type="subTitle" idx="7"/>
          </p:nvPr>
        </p:nvSpPr>
        <p:spPr>
          <a:xfrm>
            <a:off x="934238" y="3770850"/>
            <a:ext cx="3690000" cy="357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1"/>
              </a:buClr>
              <a:buSzPts val="2100"/>
              <a:buFont typeface="Josefin Sans"/>
              <a:buNone/>
              <a:defRPr sz="2700" b="1">
                <a:solidFill>
                  <a:schemeClr val="dk1"/>
                </a:solidFill>
                <a:latin typeface="Josefin Sans"/>
                <a:ea typeface="Josefin Sans"/>
                <a:cs typeface="Josefin Sans"/>
                <a:sym typeface="Josefin Sans"/>
              </a:defRPr>
            </a:lvl1pPr>
            <a:lvl2pPr lvl="1" algn="ctr" rtl="0">
              <a:spcBef>
                <a:spcPts val="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2pPr>
            <a:lvl3pPr lvl="2"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3pPr>
            <a:lvl4pPr lvl="3"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4pPr>
            <a:lvl5pPr lvl="4"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5pPr>
            <a:lvl6pPr lvl="5"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6pPr>
            <a:lvl7pPr lvl="6"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7pPr>
            <a:lvl8pPr lvl="7"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8pPr>
            <a:lvl9pPr lvl="8" algn="ctr" rtl="0">
              <a:spcBef>
                <a:spcPts val="1600"/>
              </a:spcBef>
              <a:spcAft>
                <a:spcPts val="1600"/>
              </a:spcAft>
              <a:buClr>
                <a:schemeClr val="dk1"/>
              </a:buClr>
              <a:buSzPts val="2100"/>
              <a:buFont typeface="Josefin Sans"/>
              <a:buNone/>
              <a:defRPr sz="2100" b="1">
                <a:solidFill>
                  <a:schemeClr val="dk1"/>
                </a:solidFill>
                <a:latin typeface="Josefin Sans"/>
                <a:ea typeface="Josefin Sans"/>
                <a:cs typeface="Josefin Sans"/>
                <a:sym typeface="Josefin Sans"/>
              </a:defRPr>
            </a:lvl9pPr>
          </a:lstStyle>
          <a:p>
            <a:endParaRPr/>
          </a:p>
        </p:txBody>
      </p:sp>
      <p:sp>
        <p:nvSpPr>
          <p:cNvPr id="175" name="Google Shape;175;p13"/>
          <p:cNvSpPr txBox="1">
            <a:spLocks noGrp="1"/>
          </p:cNvSpPr>
          <p:nvPr>
            <p:ph type="subTitle" idx="8"/>
          </p:nvPr>
        </p:nvSpPr>
        <p:spPr>
          <a:xfrm>
            <a:off x="1536188" y="4089975"/>
            <a:ext cx="2486100" cy="618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spcBef>
                <a:spcPts val="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176" name="Google Shape;176;p13"/>
          <p:cNvSpPr txBox="1">
            <a:spLocks noGrp="1"/>
          </p:cNvSpPr>
          <p:nvPr>
            <p:ph type="title" idx="9" hasCustomPrompt="1"/>
          </p:nvPr>
        </p:nvSpPr>
        <p:spPr>
          <a:xfrm>
            <a:off x="2259638" y="1171113"/>
            <a:ext cx="1039200" cy="66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000"/>
              <a:buNone/>
              <a:defRPr sz="5000">
                <a:solidFill>
                  <a:schemeClr val="accent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177" name="Google Shape;177;p13"/>
          <p:cNvSpPr txBox="1">
            <a:spLocks noGrp="1"/>
          </p:cNvSpPr>
          <p:nvPr>
            <p:ph type="title" idx="13" hasCustomPrompt="1"/>
          </p:nvPr>
        </p:nvSpPr>
        <p:spPr>
          <a:xfrm>
            <a:off x="5775063" y="1171113"/>
            <a:ext cx="1039200" cy="66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000"/>
              <a:buNone/>
              <a:defRPr sz="5000">
                <a:solidFill>
                  <a:schemeClr val="accent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178" name="Google Shape;178;p13"/>
          <p:cNvSpPr txBox="1">
            <a:spLocks noGrp="1"/>
          </p:cNvSpPr>
          <p:nvPr>
            <p:ph type="title" idx="14" hasCustomPrompt="1"/>
          </p:nvPr>
        </p:nvSpPr>
        <p:spPr>
          <a:xfrm>
            <a:off x="2259638" y="3071125"/>
            <a:ext cx="1039200" cy="66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000"/>
              <a:buNone/>
              <a:defRPr sz="5000">
                <a:solidFill>
                  <a:schemeClr val="accent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179" name="Google Shape;179;p13"/>
          <p:cNvSpPr txBox="1">
            <a:spLocks noGrp="1"/>
          </p:cNvSpPr>
          <p:nvPr>
            <p:ph type="title" idx="15" hasCustomPrompt="1"/>
          </p:nvPr>
        </p:nvSpPr>
        <p:spPr>
          <a:xfrm>
            <a:off x="5775063" y="3071125"/>
            <a:ext cx="1039200" cy="66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000"/>
              <a:buNone/>
              <a:defRPr sz="5000">
                <a:solidFill>
                  <a:schemeClr val="accent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180" name="Google Shape;180;p13"/>
          <p:cNvSpPr/>
          <p:nvPr/>
        </p:nvSpPr>
        <p:spPr>
          <a:xfrm rot="-5267561">
            <a:off x="-2166865" y="2462282"/>
            <a:ext cx="4818716" cy="780968"/>
          </a:xfrm>
          <a:custGeom>
            <a:avLst/>
            <a:gdLst/>
            <a:ahLst/>
            <a:cxnLst/>
            <a:rect l="l" t="t" r="r" b="b"/>
            <a:pathLst>
              <a:path w="79484" h="14785" extrusionOk="0">
                <a:moveTo>
                  <a:pt x="64823" y="0"/>
                </a:moveTo>
                <a:cubicBezTo>
                  <a:pt x="56730" y="0"/>
                  <a:pt x="48629" y="357"/>
                  <a:pt x="40537" y="566"/>
                </a:cubicBezTo>
                <a:cubicBezTo>
                  <a:pt x="32882" y="767"/>
                  <a:pt x="25204" y="856"/>
                  <a:pt x="17548" y="856"/>
                </a:cubicBezTo>
                <a:lnTo>
                  <a:pt x="6188" y="856"/>
                </a:lnTo>
                <a:cubicBezTo>
                  <a:pt x="5806" y="856"/>
                  <a:pt x="5327" y="841"/>
                  <a:pt x="4808" y="841"/>
                </a:cubicBezTo>
                <a:cubicBezTo>
                  <a:pt x="2720" y="841"/>
                  <a:pt x="0" y="1085"/>
                  <a:pt x="519" y="3534"/>
                </a:cubicBezTo>
                <a:cubicBezTo>
                  <a:pt x="1166" y="6614"/>
                  <a:pt x="4269" y="9560"/>
                  <a:pt x="6746" y="11190"/>
                </a:cubicBezTo>
                <a:cubicBezTo>
                  <a:pt x="10540" y="13712"/>
                  <a:pt x="15160" y="14738"/>
                  <a:pt x="19713" y="14783"/>
                </a:cubicBezTo>
                <a:cubicBezTo>
                  <a:pt x="19807" y="14784"/>
                  <a:pt x="19901" y="14784"/>
                  <a:pt x="19995" y="14784"/>
                </a:cubicBezTo>
                <a:cubicBezTo>
                  <a:pt x="22334" y="14784"/>
                  <a:pt x="24671" y="14518"/>
                  <a:pt x="26967" y="14024"/>
                </a:cubicBezTo>
                <a:cubicBezTo>
                  <a:pt x="29891" y="13377"/>
                  <a:pt x="32703" y="12350"/>
                  <a:pt x="35515" y="11324"/>
                </a:cubicBezTo>
                <a:cubicBezTo>
                  <a:pt x="42724" y="8712"/>
                  <a:pt x="50045" y="6235"/>
                  <a:pt x="57633" y="5141"/>
                </a:cubicBezTo>
                <a:cubicBezTo>
                  <a:pt x="61727" y="4546"/>
                  <a:pt x="65864" y="4360"/>
                  <a:pt x="70011" y="4360"/>
                </a:cubicBezTo>
                <a:cubicBezTo>
                  <a:pt x="73167" y="4360"/>
                  <a:pt x="76330" y="4468"/>
                  <a:pt x="79484" y="4583"/>
                </a:cubicBezTo>
                <a:cubicBezTo>
                  <a:pt x="79461" y="3222"/>
                  <a:pt x="79439" y="1860"/>
                  <a:pt x="79439" y="499"/>
                </a:cubicBezTo>
                <a:cubicBezTo>
                  <a:pt x="74572" y="130"/>
                  <a:pt x="69699" y="0"/>
                  <a:pt x="648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13"/>
          <p:cNvSpPr/>
          <p:nvPr/>
        </p:nvSpPr>
        <p:spPr>
          <a:xfrm rot="-5400000">
            <a:off x="-954332" y="1253578"/>
            <a:ext cx="2393629" cy="966464"/>
          </a:xfrm>
          <a:custGeom>
            <a:avLst/>
            <a:gdLst/>
            <a:ahLst/>
            <a:cxnLst/>
            <a:rect l="l" t="t" r="r" b="b"/>
            <a:pathLst>
              <a:path w="72716" h="43165" extrusionOk="0">
                <a:moveTo>
                  <a:pt x="36506" y="1"/>
                </a:moveTo>
                <a:cubicBezTo>
                  <a:pt x="24983" y="1"/>
                  <a:pt x="13559" y="1174"/>
                  <a:pt x="0" y="3973"/>
                </a:cubicBezTo>
                <a:cubicBezTo>
                  <a:pt x="982" y="6629"/>
                  <a:pt x="1205" y="12052"/>
                  <a:pt x="1853" y="14262"/>
                </a:cubicBezTo>
                <a:cubicBezTo>
                  <a:pt x="3259" y="19194"/>
                  <a:pt x="12610" y="30220"/>
                  <a:pt x="23859" y="33077"/>
                </a:cubicBezTo>
                <a:cubicBezTo>
                  <a:pt x="25907" y="33596"/>
                  <a:pt x="27823" y="33808"/>
                  <a:pt x="29631" y="33808"/>
                </a:cubicBezTo>
                <a:cubicBezTo>
                  <a:pt x="37728" y="33808"/>
                  <a:pt x="43662" y="29551"/>
                  <a:pt x="49622" y="29551"/>
                </a:cubicBezTo>
                <a:cubicBezTo>
                  <a:pt x="50569" y="29551"/>
                  <a:pt x="51516" y="29659"/>
                  <a:pt x="52472" y="29907"/>
                </a:cubicBezTo>
                <a:cubicBezTo>
                  <a:pt x="60284" y="31938"/>
                  <a:pt x="55507" y="42049"/>
                  <a:pt x="72715" y="43165"/>
                </a:cubicBezTo>
                <a:cubicBezTo>
                  <a:pt x="70483" y="29863"/>
                  <a:pt x="71086" y="16270"/>
                  <a:pt x="71689" y="2812"/>
                </a:cubicBezTo>
                <a:cubicBezTo>
                  <a:pt x="58580" y="1069"/>
                  <a:pt x="47498" y="1"/>
                  <a:pt x="365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13"/>
          <p:cNvSpPr/>
          <p:nvPr/>
        </p:nvSpPr>
        <p:spPr>
          <a:xfrm rot="5400000">
            <a:off x="-672825" y="419298"/>
            <a:ext cx="2096898" cy="989152"/>
          </a:xfrm>
          <a:custGeom>
            <a:avLst/>
            <a:gdLst/>
            <a:ahLst/>
            <a:cxnLst/>
            <a:rect l="l" t="t" r="r" b="b"/>
            <a:pathLst>
              <a:path w="143993" h="61524" extrusionOk="0">
                <a:moveTo>
                  <a:pt x="25900" y="1"/>
                </a:moveTo>
                <a:cubicBezTo>
                  <a:pt x="11671" y="1"/>
                  <a:pt x="1" y="8596"/>
                  <a:pt x="1" y="8596"/>
                </a:cubicBezTo>
                <a:lnTo>
                  <a:pt x="186" y="61523"/>
                </a:lnTo>
                <a:lnTo>
                  <a:pt x="143993" y="61523"/>
                </a:lnTo>
                <a:cubicBezTo>
                  <a:pt x="138074" y="43327"/>
                  <a:pt x="128448" y="39288"/>
                  <a:pt x="117124" y="39288"/>
                </a:cubicBezTo>
                <a:cubicBezTo>
                  <a:pt x="108085" y="39288"/>
                  <a:pt x="97965" y="41861"/>
                  <a:pt x="87783" y="41861"/>
                </a:cubicBezTo>
                <a:cubicBezTo>
                  <a:pt x="83897" y="41861"/>
                  <a:pt x="80003" y="41486"/>
                  <a:pt x="76156" y="40451"/>
                </a:cubicBezTo>
                <a:cubicBezTo>
                  <a:pt x="58842" y="35830"/>
                  <a:pt x="64326" y="18763"/>
                  <a:pt x="43685" y="5269"/>
                </a:cubicBezTo>
                <a:cubicBezTo>
                  <a:pt x="37737" y="1386"/>
                  <a:pt x="31612" y="1"/>
                  <a:pt x="2590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13"/>
          <p:cNvSpPr/>
          <p:nvPr/>
        </p:nvSpPr>
        <p:spPr>
          <a:xfrm rot="5400000">
            <a:off x="121363" y="3132963"/>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13"/>
          <p:cNvSpPr/>
          <p:nvPr/>
        </p:nvSpPr>
        <p:spPr>
          <a:xfrm rot="5400000">
            <a:off x="993813" y="264713"/>
            <a:ext cx="98400" cy="98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13"/>
          <p:cNvSpPr/>
          <p:nvPr/>
        </p:nvSpPr>
        <p:spPr>
          <a:xfrm rot="5400000">
            <a:off x="540138" y="1290438"/>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13"/>
          <p:cNvSpPr/>
          <p:nvPr/>
        </p:nvSpPr>
        <p:spPr>
          <a:xfrm rot="5400000">
            <a:off x="441438" y="2700513"/>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13"/>
          <p:cNvSpPr/>
          <p:nvPr/>
        </p:nvSpPr>
        <p:spPr>
          <a:xfrm rot="5532439">
            <a:off x="6598811" y="1897536"/>
            <a:ext cx="4818716" cy="780968"/>
          </a:xfrm>
          <a:custGeom>
            <a:avLst/>
            <a:gdLst/>
            <a:ahLst/>
            <a:cxnLst/>
            <a:rect l="l" t="t" r="r" b="b"/>
            <a:pathLst>
              <a:path w="79484" h="14785" extrusionOk="0">
                <a:moveTo>
                  <a:pt x="64823" y="0"/>
                </a:moveTo>
                <a:cubicBezTo>
                  <a:pt x="56730" y="0"/>
                  <a:pt x="48629" y="357"/>
                  <a:pt x="40537" y="566"/>
                </a:cubicBezTo>
                <a:cubicBezTo>
                  <a:pt x="32882" y="767"/>
                  <a:pt x="25204" y="856"/>
                  <a:pt x="17548" y="856"/>
                </a:cubicBezTo>
                <a:lnTo>
                  <a:pt x="6188" y="856"/>
                </a:lnTo>
                <a:cubicBezTo>
                  <a:pt x="5806" y="856"/>
                  <a:pt x="5327" y="841"/>
                  <a:pt x="4808" y="841"/>
                </a:cubicBezTo>
                <a:cubicBezTo>
                  <a:pt x="2720" y="841"/>
                  <a:pt x="0" y="1085"/>
                  <a:pt x="519" y="3534"/>
                </a:cubicBezTo>
                <a:cubicBezTo>
                  <a:pt x="1166" y="6614"/>
                  <a:pt x="4269" y="9560"/>
                  <a:pt x="6746" y="11190"/>
                </a:cubicBezTo>
                <a:cubicBezTo>
                  <a:pt x="10540" y="13712"/>
                  <a:pt x="15160" y="14738"/>
                  <a:pt x="19713" y="14783"/>
                </a:cubicBezTo>
                <a:cubicBezTo>
                  <a:pt x="19807" y="14784"/>
                  <a:pt x="19901" y="14784"/>
                  <a:pt x="19995" y="14784"/>
                </a:cubicBezTo>
                <a:cubicBezTo>
                  <a:pt x="22334" y="14784"/>
                  <a:pt x="24671" y="14518"/>
                  <a:pt x="26967" y="14024"/>
                </a:cubicBezTo>
                <a:cubicBezTo>
                  <a:pt x="29891" y="13377"/>
                  <a:pt x="32703" y="12350"/>
                  <a:pt x="35515" y="11324"/>
                </a:cubicBezTo>
                <a:cubicBezTo>
                  <a:pt x="42724" y="8712"/>
                  <a:pt x="50045" y="6235"/>
                  <a:pt x="57633" y="5141"/>
                </a:cubicBezTo>
                <a:cubicBezTo>
                  <a:pt x="61727" y="4546"/>
                  <a:pt x="65864" y="4360"/>
                  <a:pt x="70011" y="4360"/>
                </a:cubicBezTo>
                <a:cubicBezTo>
                  <a:pt x="73167" y="4360"/>
                  <a:pt x="76330" y="4468"/>
                  <a:pt x="79484" y="4583"/>
                </a:cubicBezTo>
                <a:cubicBezTo>
                  <a:pt x="79461" y="3222"/>
                  <a:pt x="79439" y="1860"/>
                  <a:pt x="79439" y="499"/>
                </a:cubicBezTo>
                <a:cubicBezTo>
                  <a:pt x="74572" y="130"/>
                  <a:pt x="69699" y="0"/>
                  <a:pt x="648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3"/>
          <p:cNvSpPr/>
          <p:nvPr/>
        </p:nvSpPr>
        <p:spPr>
          <a:xfrm rot="5400000">
            <a:off x="7811366" y="2920743"/>
            <a:ext cx="2393629" cy="966464"/>
          </a:xfrm>
          <a:custGeom>
            <a:avLst/>
            <a:gdLst/>
            <a:ahLst/>
            <a:cxnLst/>
            <a:rect l="l" t="t" r="r" b="b"/>
            <a:pathLst>
              <a:path w="72716" h="43165" extrusionOk="0">
                <a:moveTo>
                  <a:pt x="36506" y="1"/>
                </a:moveTo>
                <a:cubicBezTo>
                  <a:pt x="24983" y="1"/>
                  <a:pt x="13559" y="1174"/>
                  <a:pt x="0" y="3973"/>
                </a:cubicBezTo>
                <a:cubicBezTo>
                  <a:pt x="982" y="6629"/>
                  <a:pt x="1205" y="12052"/>
                  <a:pt x="1853" y="14262"/>
                </a:cubicBezTo>
                <a:cubicBezTo>
                  <a:pt x="3259" y="19194"/>
                  <a:pt x="12610" y="30220"/>
                  <a:pt x="23859" y="33077"/>
                </a:cubicBezTo>
                <a:cubicBezTo>
                  <a:pt x="25907" y="33596"/>
                  <a:pt x="27823" y="33808"/>
                  <a:pt x="29631" y="33808"/>
                </a:cubicBezTo>
                <a:cubicBezTo>
                  <a:pt x="37728" y="33808"/>
                  <a:pt x="43662" y="29551"/>
                  <a:pt x="49622" y="29551"/>
                </a:cubicBezTo>
                <a:cubicBezTo>
                  <a:pt x="50569" y="29551"/>
                  <a:pt x="51516" y="29659"/>
                  <a:pt x="52472" y="29907"/>
                </a:cubicBezTo>
                <a:cubicBezTo>
                  <a:pt x="60284" y="31938"/>
                  <a:pt x="55507" y="42049"/>
                  <a:pt x="72715" y="43165"/>
                </a:cubicBezTo>
                <a:cubicBezTo>
                  <a:pt x="70483" y="29863"/>
                  <a:pt x="71086" y="16270"/>
                  <a:pt x="71689" y="2812"/>
                </a:cubicBezTo>
                <a:cubicBezTo>
                  <a:pt x="58580" y="1069"/>
                  <a:pt x="47498" y="1"/>
                  <a:pt x="365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13"/>
          <p:cNvSpPr/>
          <p:nvPr/>
        </p:nvSpPr>
        <p:spPr>
          <a:xfrm rot="-5400000">
            <a:off x="7826590" y="3732336"/>
            <a:ext cx="2096898" cy="989152"/>
          </a:xfrm>
          <a:custGeom>
            <a:avLst/>
            <a:gdLst/>
            <a:ahLst/>
            <a:cxnLst/>
            <a:rect l="l" t="t" r="r" b="b"/>
            <a:pathLst>
              <a:path w="143993" h="61524" extrusionOk="0">
                <a:moveTo>
                  <a:pt x="25900" y="1"/>
                </a:moveTo>
                <a:cubicBezTo>
                  <a:pt x="11671" y="1"/>
                  <a:pt x="1" y="8596"/>
                  <a:pt x="1" y="8596"/>
                </a:cubicBezTo>
                <a:lnTo>
                  <a:pt x="186" y="61523"/>
                </a:lnTo>
                <a:lnTo>
                  <a:pt x="143993" y="61523"/>
                </a:lnTo>
                <a:cubicBezTo>
                  <a:pt x="138074" y="43327"/>
                  <a:pt x="128448" y="39288"/>
                  <a:pt x="117124" y="39288"/>
                </a:cubicBezTo>
                <a:cubicBezTo>
                  <a:pt x="108085" y="39288"/>
                  <a:pt x="97965" y="41861"/>
                  <a:pt x="87783" y="41861"/>
                </a:cubicBezTo>
                <a:cubicBezTo>
                  <a:pt x="83897" y="41861"/>
                  <a:pt x="80003" y="41486"/>
                  <a:pt x="76156" y="40451"/>
                </a:cubicBezTo>
                <a:cubicBezTo>
                  <a:pt x="58842" y="35830"/>
                  <a:pt x="64326" y="18763"/>
                  <a:pt x="43685" y="5269"/>
                </a:cubicBezTo>
                <a:cubicBezTo>
                  <a:pt x="37737" y="1386"/>
                  <a:pt x="31612" y="1"/>
                  <a:pt x="2590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3"/>
          <p:cNvSpPr/>
          <p:nvPr/>
        </p:nvSpPr>
        <p:spPr>
          <a:xfrm rot="-5400000">
            <a:off x="8965800" y="1844324"/>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13"/>
          <p:cNvSpPr/>
          <p:nvPr/>
        </p:nvSpPr>
        <p:spPr>
          <a:xfrm rot="-5400000">
            <a:off x="8612125" y="375164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13"/>
          <p:cNvSpPr/>
          <p:nvPr/>
        </p:nvSpPr>
        <p:spPr>
          <a:xfrm rot="-5400000">
            <a:off x="8710825" y="2341574"/>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3"/>
          <p:cNvSpPr/>
          <p:nvPr/>
        </p:nvSpPr>
        <p:spPr>
          <a:xfrm rot="-5400000">
            <a:off x="8158450" y="4777374"/>
            <a:ext cx="98400" cy="98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1">
  <p:cSld name="CUSTOM_42">
    <p:spTree>
      <p:nvGrpSpPr>
        <p:cNvPr id="1" name="Shape 194"/>
        <p:cNvGrpSpPr/>
        <p:nvPr/>
      </p:nvGrpSpPr>
      <p:grpSpPr>
        <a:xfrm>
          <a:off x="0" y="0"/>
          <a:ext cx="0" cy="0"/>
          <a:chOff x="0" y="0"/>
          <a:chExt cx="0" cy="0"/>
        </a:xfrm>
      </p:grpSpPr>
      <p:sp>
        <p:nvSpPr>
          <p:cNvPr id="195" name="Google Shape;195;p14"/>
          <p:cNvSpPr txBox="1">
            <a:spLocks noGrp="1"/>
          </p:cNvSpPr>
          <p:nvPr>
            <p:ph type="title" hasCustomPrompt="1"/>
          </p:nvPr>
        </p:nvSpPr>
        <p:spPr>
          <a:xfrm>
            <a:off x="2515413" y="2611248"/>
            <a:ext cx="1594800" cy="6909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3000"/>
              <a:buNone/>
              <a:defRPr>
                <a:solidFill>
                  <a:schemeClr val="dk1"/>
                </a:solidFill>
              </a:defRPr>
            </a:lvl1pPr>
            <a:lvl2pPr lvl="1" algn="ctr" rtl="0">
              <a:spcBef>
                <a:spcPts val="0"/>
              </a:spcBef>
              <a:spcAft>
                <a:spcPts val="0"/>
              </a:spcAft>
              <a:buClr>
                <a:schemeClr val="dk1"/>
              </a:buClr>
              <a:buSzPts val="3000"/>
              <a:buNone/>
              <a:defRPr>
                <a:solidFill>
                  <a:schemeClr val="dk1"/>
                </a:solidFill>
              </a:defRPr>
            </a:lvl2pPr>
            <a:lvl3pPr lvl="2" algn="ctr" rtl="0">
              <a:spcBef>
                <a:spcPts val="0"/>
              </a:spcBef>
              <a:spcAft>
                <a:spcPts val="0"/>
              </a:spcAft>
              <a:buClr>
                <a:schemeClr val="dk1"/>
              </a:buClr>
              <a:buSzPts val="3000"/>
              <a:buNone/>
              <a:defRPr>
                <a:solidFill>
                  <a:schemeClr val="dk1"/>
                </a:solidFill>
              </a:defRPr>
            </a:lvl3pPr>
            <a:lvl4pPr lvl="3" algn="ctr" rtl="0">
              <a:spcBef>
                <a:spcPts val="0"/>
              </a:spcBef>
              <a:spcAft>
                <a:spcPts val="0"/>
              </a:spcAft>
              <a:buClr>
                <a:schemeClr val="dk1"/>
              </a:buClr>
              <a:buSzPts val="3000"/>
              <a:buNone/>
              <a:defRPr>
                <a:solidFill>
                  <a:schemeClr val="dk1"/>
                </a:solidFill>
              </a:defRPr>
            </a:lvl4pPr>
            <a:lvl5pPr lvl="4" algn="ctr" rtl="0">
              <a:spcBef>
                <a:spcPts val="0"/>
              </a:spcBef>
              <a:spcAft>
                <a:spcPts val="0"/>
              </a:spcAft>
              <a:buClr>
                <a:schemeClr val="dk1"/>
              </a:buClr>
              <a:buSzPts val="3000"/>
              <a:buNone/>
              <a:defRPr>
                <a:solidFill>
                  <a:schemeClr val="dk1"/>
                </a:solidFill>
              </a:defRPr>
            </a:lvl5pPr>
            <a:lvl6pPr lvl="5" algn="ctr" rtl="0">
              <a:spcBef>
                <a:spcPts val="0"/>
              </a:spcBef>
              <a:spcAft>
                <a:spcPts val="0"/>
              </a:spcAft>
              <a:buClr>
                <a:schemeClr val="dk1"/>
              </a:buClr>
              <a:buSzPts val="3000"/>
              <a:buNone/>
              <a:defRPr>
                <a:solidFill>
                  <a:schemeClr val="dk1"/>
                </a:solidFill>
              </a:defRPr>
            </a:lvl6pPr>
            <a:lvl7pPr lvl="6" algn="ctr" rtl="0">
              <a:spcBef>
                <a:spcPts val="0"/>
              </a:spcBef>
              <a:spcAft>
                <a:spcPts val="0"/>
              </a:spcAft>
              <a:buClr>
                <a:schemeClr val="dk1"/>
              </a:buClr>
              <a:buSzPts val="3000"/>
              <a:buNone/>
              <a:defRPr>
                <a:solidFill>
                  <a:schemeClr val="dk1"/>
                </a:solidFill>
              </a:defRPr>
            </a:lvl7pPr>
            <a:lvl8pPr lvl="7" algn="ctr" rtl="0">
              <a:spcBef>
                <a:spcPts val="0"/>
              </a:spcBef>
              <a:spcAft>
                <a:spcPts val="0"/>
              </a:spcAft>
              <a:buClr>
                <a:schemeClr val="dk1"/>
              </a:buClr>
              <a:buSzPts val="3000"/>
              <a:buNone/>
              <a:defRPr>
                <a:solidFill>
                  <a:schemeClr val="dk1"/>
                </a:solidFill>
              </a:defRPr>
            </a:lvl8pPr>
            <a:lvl9pPr lvl="8" algn="ctr" rtl="0">
              <a:spcBef>
                <a:spcPts val="0"/>
              </a:spcBef>
              <a:spcAft>
                <a:spcPts val="0"/>
              </a:spcAft>
              <a:buClr>
                <a:schemeClr val="dk1"/>
              </a:buClr>
              <a:buSzPts val="3000"/>
              <a:buNone/>
              <a:defRPr>
                <a:solidFill>
                  <a:schemeClr val="dk1"/>
                </a:solidFill>
              </a:defRPr>
            </a:lvl9pPr>
          </a:lstStyle>
          <a:p>
            <a:r>
              <a:t>xx%</a:t>
            </a:r>
          </a:p>
        </p:txBody>
      </p:sp>
      <p:sp>
        <p:nvSpPr>
          <p:cNvPr id="196" name="Google Shape;196;p14"/>
          <p:cNvSpPr txBox="1">
            <a:spLocks noGrp="1"/>
          </p:cNvSpPr>
          <p:nvPr>
            <p:ph type="title" idx="2" hasCustomPrompt="1"/>
          </p:nvPr>
        </p:nvSpPr>
        <p:spPr>
          <a:xfrm>
            <a:off x="5033788" y="2611248"/>
            <a:ext cx="1594800" cy="6909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3000"/>
              <a:buNone/>
              <a:defRPr>
                <a:solidFill>
                  <a:schemeClr val="dk1"/>
                </a:solidFill>
              </a:defRPr>
            </a:lvl1pPr>
            <a:lvl2pPr lvl="1" algn="ctr" rtl="0">
              <a:spcBef>
                <a:spcPts val="0"/>
              </a:spcBef>
              <a:spcAft>
                <a:spcPts val="0"/>
              </a:spcAft>
              <a:buClr>
                <a:schemeClr val="dk1"/>
              </a:buClr>
              <a:buSzPts val="3000"/>
              <a:buNone/>
              <a:defRPr>
                <a:solidFill>
                  <a:schemeClr val="dk1"/>
                </a:solidFill>
              </a:defRPr>
            </a:lvl2pPr>
            <a:lvl3pPr lvl="2" algn="ctr" rtl="0">
              <a:spcBef>
                <a:spcPts val="0"/>
              </a:spcBef>
              <a:spcAft>
                <a:spcPts val="0"/>
              </a:spcAft>
              <a:buClr>
                <a:schemeClr val="dk1"/>
              </a:buClr>
              <a:buSzPts val="3000"/>
              <a:buNone/>
              <a:defRPr>
                <a:solidFill>
                  <a:schemeClr val="dk1"/>
                </a:solidFill>
              </a:defRPr>
            </a:lvl3pPr>
            <a:lvl4pPr lvl="3" algn="ctr" rtl="0">
              <a:spcBef>
                <a:spcPts val="0"/>
              </a:spcBef>
              <a:spcAft>
                <a:spcPts val="0"/>
              </a:spcAft>
              <a:buClr>
                <a:schemeClr val="dk1"/>
              </a:buClr>
              <a:buSzPts val="3000"/>
              <a:buNone/>
              <a:defRPr>
                <a:solidFill>
                  <a:schemeClr val="dk1"/>
                </a:solidFill>
              </a:defRPr>
            </a:lvl4pPr>
            <a:lvl5pPr lvl="4" algn="ctr" rtl="0">
              <a:spcBef>
                <a:spcPts val="0"/>
              </a:spcBef>
              <a:spcAft>
                <a:spcPts val="0"/>
              </a:spcAft>
              <a:buClr>
                <a:schemeClr val="dk1"/>
              </a:buClr>
              <a:buSzPts val="3000"/>
              <a:buNone/>
              <a:defRPr>
                <a:solidFill>
                  <a:schemeClr val="dk1"/>
                </a:solidFill>
              </a:defRPr>
            </a:lvl5pPr>
            <a:lvl6pPr lvl="5" algn="ctr" rtl="0">
              <a:spcBef>
                <a:spcPts val="0"/>
              </a:spcBef>
              <a:spcAft>
                <a:spcPts val="0"/>
              </a:spcAft>
              <a:buClr>
                <a:schemeClr val="dk1"/>
              </a:buClr>
              <a:buSzPts val="3000"/>
              <a:buNone/>
              <a:defRPr>
                <a:solidFill>
                  <a:schemeClr val="dk1"/>
                </a:solidFill>
              </a:defRPr>
            </a:lvl6pPr>
            <a:lvl7pPr lvl="6" algn="ctr" rtl="0">
              <a:spcBef>
                <a:spcPts val="0"/>
              </a:spcBef>
              <a:spcAft>
                <a:spcPts val="0"/>
              </a:spcAft>
              <a:buClr>
                <a:schemeClr val="dk1"/>
              </a:buClr>
              <a:buSzPts val="3000"/>
              <a:buNone/>
              <a:defRPr>
                <a:solidFill>
                  <a:schemeClr val="dk1"/>
                </a:solidFill>
              </a:defRPr>
            </a:lvl7pPr>
            <a:lvl8pPr lvl="7" algn="ctr" rtl="0">
              <a:spcBef>
                <a:spcPts val="0"/>
              </a:spcBef>
              <a:spcAft>
                <a:spcPts val="0"/>
              </a:spcAft>
              <a:buClr>
                <a:schemeClr val="dk1"/>
              </a:buClr>
              <a:buSzPts val="3000"/>
              <a:buNone/>
              <a:defRPr>
                <a:solidFill>
                  <a:schemeClr val="dk1"/>
                </a:solidFill>
              </a:defRPr>
            </a:lvl8pPr>
            <a:lvl9pPr lvl="8" algn="ctr" rtl="0">
              <a:spcBef>
                <a:spcPts val="0"/>
              </a:spcBef>
              <a:spcAft>
                <a:spcPts val="0"/>
              </a:spcAft>
              <a:buClr>
                <a:schemeClr val="dk1"/>
              </a:buClr>
              <a:buSzPts val="3000"/>
              <a:buNone/>
              <a:defRPr>
                <a:solidFill>
                  <a:schemeClr val="dk1"/>
                </a:solidFill>
              </a:defRPr>
            </a:lvl9pPr>
          </a:lstStyle>
          <a:p>
            <a:r>
              <a:t>xx%</a:t>
            </a:r>
          </a:p>
        </p:txBody>
      </p:sp>
      <p:sp>
        <p:nvSpPr>
          <p:cNvPr id="197" name="Google Shape;197;p14"/>
          <p:cNvSpPr txBox="1">
            <a:spLocks noGrp="1"/>
          </p:cNvSpPr>
          <p:nvPr>
            <p:ph type="subTitle" idx="1"/>
          </p:nvPr>
        </p:nvSpPr>
        <p:spPr>
          <a:xfrm>
            <a:off x="718800" y="1641600"/>
            <a:ext cx="2669700" cy="397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1pPr>
            <a:lvl2pPr lvl="1"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2pPr>
            <a:lvl3pPr lvl="2"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3pPr>
            <a:lvl4pPr lvl="3"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4pPr>
            <a:lvl5pPr lvl="4"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5pPr>
            <a:lvl6pPr lvl="5"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6pPr>
            <a:lvl7pPr lvl="6"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7pPr>
            <a:lvl8pPr lvl="7"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8pPr>
            <a:lvl9pPr lvl="8" rtl="0">
              <a:lnSpc>
                <a:spcPct val="100000"/>
              </a:lnSpc>
              <a:spcBef>
                <a:spcPts val="1600"/>
              </a:spcBef>
              <a:spcAft>
                <a:spcPts val="1600"/>
              </a:spcAft>
              <a:buClr>
                <a:schemeClr val="dk1"/>
              </a:buClr>
              <a:buSzPts val="2700"/>
              <a:buFont typeface="Josefin Sans"/>
              <a:buNone/>
              <a:defRPr sz="2700" b="1">
                <a:solidFill>
                  <a:schemeClr val="dk1"/>
                </a:solidFill>
                <a:latin typeface="Josefin Sans"/>
                <a:ea typeface="Josefin Sans"/>
                <a:cs typeface="Josefin Sans"/>
                <a:sym typeface="Josefin Sans"/>
              </a:defRPr>
            </a:lvl9pPr>
          </a:lstStyle>
          <a:p>
            <a:endParaRPr/>
          </a:p>
        </p:txBody>
      </p:sp>
      <p:sp>
        <p:nvSpPr>
          <p:cNvPr id="198" name="Google Shape;198;p14"/>
          <p:cNvSpPr txBox="1">
            <a:spLocks noGrp="1"/>
          </p:cNvSpPr>
          <p:nvPr>
            <p:ph type="subTitle" idx="3"/>
          </p:nvPr>
        </p:nvSpPr>
        <p:spPr>
          <a:xfrm>
            <a:off x="872525" y="2156600"/>
            <a:ext cx="2362200" cy="684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1600"/>
              </a:spcBef>
              <a:spcAft>
                <a:spcPts val="0"/>
              </a:spcAft>
              <a:buSzPts val="1400"/>
              <a:buNone/>
              <a:defRPr/>
            </a:lvl3pPr>
            <a:lvl4pPr lvl="3" rtl="0">
              <a:lnSpc>
                <a:spcPct val="100000"/>
              </a:lnSpc>
              <a:spcBef>
                <a:spcPts val="1600"/>
              </a:spcBef>
              <a:spcAft>
                <a:spcPts val="0"/>
              </a:spcAft>
              <a:buSzPts val="1400"/>
              <a:buNone/>
              <a:defRPr/>
            </a:lvl4pPr>
            <a:lvl5pPr lvl="4" rtl="0">
              <a:lnSpc>
                <a:spcPct val="100000"/>
              </a:lnSpc>
              <a:spcBef>
                <a:spcPts val="1600"/>
              </a:spcBef>
              <a:spcAft>
                <a:spcPts val="0"/>
              </a:spcAft>
              <a:buSzPts val="1400"/>
              <a:buNone/>
              <a:defRPr/>
            </a:lvl5pPr>
            <a:lvl6pPr lvl="5" rtl="0">
              <a:lnSpc>
                <a:spcPct val="100000"/>
              </a:lnSpc>
              <a:spcBef>
                <a:spcPts val="1600"/>
              </a:spcBef>
              <a:spcAft>
                <a:spcPts val="0"/>
              </a:spcAft>
              <a:buSzPts val="1400"/>
              <a:buNone/>
              <a:defRPr/>
            </a:lvl6pPr>
            <a:lvl7pPr lvl="6" rtl="0">
              <a:lnSpc>
                <a:spcPct val="100000"/>
              </a:lnSpc>
              <a:spcBef>
                <a:spcPts val="1600"/>
              </a:spcBef>
              <a:spcAft>
                <a:spcPts val="0"/>
              </a:spcAft>
              <a:buSzPts val="1400"/>
              <a:buNone/>
              <a:defRPr/>
            </a:lvl7pPr>
            <a:lvl8pPr lvl="7" rtl="0">
              <a:lnSpc>
                <a:spcPct val="100000"/>
              </a:lnSpc>
              <a:spcBef>
                <a:spcPts val="1600"/>
              </a:spcBef>
              <a:spcAft>
                <a:spcPts val="0"/>
              </a:spcAft>
              <a:buSzPts val="1400"/>
              <a:buNone/>
              <a:defRPr/>
            </a:lvl8pPr>
            <a:lvl9pPr lvl="8" rtl="0">
              <a:lnSpc>
                <a:spcPct val="100000"/>
              </a:lnSpc>
              <a:spcBef>
                <a:spcPts val="1600"/>
              </a:spcBef>
              <a:spcAft>
                <a:spcPts val="1600"/>
              </a:spcAft>
              <a:buSzPts val="1400"/>
              <a:buNone/>
              <a:defRPr/>
            </a:lvl9pPr>
          </a:lstStyle>
          <a:p>
            <a:endParaRPr/>
          </a:p>
        </p:txBody>
      </p:sp>
      <p:sp>
        <p:nvSpPr>
          <p:cNvPr id="199" name="Google Shape;199;p14"/>
          <p:cNvSpPr txBox="1">
            <a:spLocks noGrp="1"/>
          </p:cNvSpPr>
          <p:nvPr>
            <p:ph type="subTitle" idx="4"/>
          </p:nvPr>
        </p:nvSpPr>
        <p:spPr>
          <a:xfrm>
            <a:off x="3237150" y="1641600"/>
            <a:ext cx="2669700" cy="397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1pPr>
            <a:lvl2pPr lvl="1"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2pPr>
            <a:lvl3pPr lvl="2"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3pPr>
            <a:lvl4pPr lvl="3"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4pPr>
            <a:lvl5pPr lvl="4"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5pPr>
            <a:lvl6pPr lvl="5"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6pPr>
            <a:lvl7pPr lvl="6"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7pPr>
            <a:lvl8pPr lvl="7"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8pPr>
            <a:lvl9pPr lvl="8" rtl="0">
              <a:lnSpc>
                <a:spcPct val="100000"/>
              </a:lnSpc>
              <a:spcBef>
                <a:spcPts val="1600"/>
              </a:spcBef>
              <a:spcAft>
                <a:spcPts val="1600"/>
              </a:spcAft>
              <a:buClr>
                <a:schemeClr val="dk1"/>
              </a:buClr>
              <a:buSzPts val="2700"/>
              <a:buFont typeface="Josefin Sans"/>
              <a:buNone/>
              <a:defRPr sz="2700" b="1">
                <a:solidFill>
                  <a:schemeClr val="dk1"/>
                </a:solidFill>
                <a:latin typeface="Josefin Sans"/>
                <a:ea typeface="Josefin Sans"/>
                <a:cs typeface="Josefin Sans"/>
                <a:sym typeface="Josefin Sans"/>
              </a:defRPr>
            </a:lvl9pPr>
          </a:lstStyle>
          <a:p>
            <a:endParaRPr/>
          </a:p>
        </p:txBody>
      </p:sp>
      <p:sp>
        <p:nvSpPr>
          <p:cNvPr id="200" name="Google Shape;200;p14"/>
          <p:cNvSpPr txBox="1">
            <a:spLocks noGrp="1"/>
          </p:cNvSpPr>
          <p:nvPr>
            <p:ph type="subTitle" idx="5"/>
          </p:nvPr>
        </p:nvSpPr>
        <p:spPr>
          <a:xfrm>
            <a:off x="3390900" y="2156620"/>
            <a:ext cx="2362200" cy="684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1600"/>
              </a:spcBef>
              <a:spcAft>
                <a:spcPts val="0"/>
              </a:spcAft>
              <a:buSzPts val="1400"/>
              <a:buNone/>
              <a:defRPr/>
            </a:lvl3pPr>
            <a:lvl4pPr lvl="3" rtl="0">
              <a:lnSpc>
                <a:spcPct val="100000"/>
              </a:lnSpc>
              <a:spcBef>
                <a:spcPts val="1600"/>
              </a:spcBef>
              <a:spcAft>
                <a:spcPts val="0"/>
              </a:spcAft>
              <a:buSzPts val="1400"/>
              <a:buNone/>
              <a:defRPr/>
            </a:lvl4pPr>
            <a:lvl5pPr lvl="4" rtl="0">
              <a:lnSpc>
                <a:spcPct val="100000"/>
              </a:lnSpc>
              <a:spcBef>
                <a:spcPts val="1600"/>
              </a:spcBef>
              <a:spcAft>
                <a:spcPts val="0"/>
              </a:spcAft>
              <a:buSzPts val="1400"/>
              <a:buNone/>
              <a:defRPr/>
            </a:lvl5pPr>
            <a:lvl6pPr lvl="5" rtl="0">
              <a:lnSpc>
                <a:spcPct val="100000"/>
              </a:lnSpc>
              <a:spcBef>
                <a:spcPts val="1600"/>
              </a:spcBef>
              <a:spcAft>
                <a:spcPts val="0"/>
              </a:spcAft>
              <a:buSzPts val="1400"/>
              <a:buNone/>
              <a:defRPr/>
            </a:lvl6pPr>
            <a:lvl7pPr lvl="6" rtl="0">
              <a:lnSpc>
                <a:spcPct val="100000"/>
              </a:lnSpc>
              <a:spcBef>
                <a:spcPts val="1600"/>
              </a:spcBef>
              <a:spcAft>
                <a:spcPts val="0"/>
              </a:spcAft>
              <a:buSzPts val="1400"/>
              <a:buNone/>
              <a:defRPr/>
            </a:lvl7pPr>
            <a:lvl8pPr lvl="7" rtl="0">
              <a:lnSpc>
                <a:spcPct val="100000"/>
              </a:lnSpc>
              <a:spcBef>
                <a:spcPts val="1600"/>
              </a:spcBef>
              <a:spcAft>
                <a:spcPts val="0"/>
              </a:spcAft>
              <a:buSzPts val="1400"/>
              <a:buNone/>
              <a:defRPr/>
            </a:lvl8pPr>
            <a:lvl9pPr lvl="8" rtl="0">
              <a:lnSpc>
                <a:spcPct val="100000"/>
              </a:lnSpc>
              <a:spcBef>
                <a:spcPts val="1600"/>
              </a:spcBef>
              <a:spcAft>
                <a:spcPts val="1600"/>
              </a:spcAft>
              <a:buSzPts val="1400"/>
              <a:buNone/>
              <a:defRPr/>
            </a:lvl9pPr>
          </a:lstStyle>
          <a:p>
            <a:endParaRPr/>
          </a:p>
        </p:txBody>
      </p:sp>
      <p:sp>
        <p:nvSpPr>
          <p:cNvPr id="201" name="Google Shape;201;p14"/>
          <p:cNvSpPr txBox="1">
            <a:spLocks noGrp="1"/>
          </p:cNvSpPr>
          <p:nvPr>
            <p:ph type="subTitle" idx="6"/>
          </p:nvPr>
        </p:nvSpPr>
        <p:spPr>
          <a:xfrm>
            <a:off x="5755500" y="1641600"/>
            <a:ext cx="2669700" cy="397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1pPr>
            <a:lvl2pPr lvl="1"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2pPr>
            <a:lvl3pPr lvl="2"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3pPr>
            <a:lvl4pPr lvl="3"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4pPr>
            <a:lvl5pPr lvl="4"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5pPr>
            <a:lvl6pPr lvl="5"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6pPr>
            <a:lvl7pPr lvl="6"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7pPr>
            <a:lvl8pPr lvl="7"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8pPr>
            <a:lvl9pPr lvl="8" rtl="0">
              <a:lnSpc>
                <a:spcPct val="100000"/>
              </a:lnSpc>
              <a:spcBef>
                <a:spcPts val="1600"/>
              </a:spcBef>
              <a:spcAft>
                <a:spcPts val="1600"/>
              </a:spcAft>
              <a:buClr>
                <a:schemeClr val="dk1"/>
              </a:buClr>
              <a:buSzPts val="2700"/>
              <a:buFont typeface="Josefin Sans"/>
              <a:buNone/>
              <a:defRPr sz="2700" b="1">
                <a:solidFill>
                  <a:schemeClr val="dk1"/>
                </a:solidFill>
                <a:latin typeface="Josefin Sans"/>
                <a:ea typeface="Josefin Sans"/>
                <a:cs typeface="Josefin Sans"/>
                <a:sym typeface="Josefin Sans"/>
              </a:defRPr>
            </a:lvl9pPr>
          </a:lstStyle>
          <a:p>
            <a:endParaRPr/>
          </a:p>
        </p:txBody>
      </p:sp>
      <p:sp>
        <p:nvSpPr>
          <p:cNvPr id="202" name="Google Shape;202;p14"/>
          <p:cNvSpPr txBox="1">
            <a:spLocks noGrp="1"/>
          </p:cNvSpPr>
          <p:nvPr>
            <p:ph type="subTitle" idx="7"/>
          </p:nvPr>
        </p:nvSpPr>
        <p:spPr>
          <a:xfrm>
            <a:off x="5888425" y="2156600"/>
            <a:ext cx="2362200" cy="684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1600"/>
              </a:spcBef>
              <a:spcAft>
                <a:spcPts val="0"/>
              </a:spcAft>
              <a:buSzPts val="1400"/>
              <a:buNone/>
              <a:defRPr/>
            </a:lvl3pPr>
            <a:lvl4pPr lvl="3" rtl="0">
              <a:lnSpc>
                <a:spcPct val="100000"/>
              </a:lnSpc>
              <a:spcBef>
                <a:spcPts val="1600"/>
              </a:spcBef>
              <a:spcAft>
                <a:spcPts val="0"/>
              </a:spcAft>
              <a:buSzPts val="1400"/>
              <a:buNone/>
              <a:defRPr/>
            </a:lvl4pPr>
            <a:lvl5pPr lvl="4" rtl="0">
              <a:lnSpc>
                <a:spcPct val="100000"/>
              </a:lnSpc>
              <a:spcBef>
                <a:spcPts val="1600"/>
              </a:spcBef>
              <a:spcAft>
                <a:spcPts val="0"/>
              </a:spcAft>
              <a:buSzPts val="1400"/>
              <a:buNone/>
              <a:defRPr/>
            </a:lvl5pPr>
            <a:lvl6pPr lvl="5" rtl="0">
              <a:lnSpc>
                <a:spcPct val="100000"/>
              </a:lnSpc>
              <a:spcBef>
                <a:spcPts val="1600"/>
              </a:spcBef>
              <a:spcAft>
                <a:spcPts val="0"/>
              </a:spcAft>
              <a:buSzPts val="1400"/>
              <a:buNone/>
              <a:defRPr/>
            </a:lvl6pPr>
            <a:lvl7pPr lvl="6" rtl="0">
              <a:lnSpc>
                <a:spcPct val="100000"/>
              </a:lnSpc>
              <a:spcBef>
                <a:spcPts val="1600"/>
              </a:spcBef>
              <a:spcAft>
                <a:spcPts val="0"/>
              </a:spcAft>
              <a:buSzPts val="1400"/>
              <a:buNone/>
              <a:defRPr/>
            </a:lvl7pPr>
            <a:lvl8pPr lvl="7" rtl="0">
              <a:lnSpc>
                <a:spcPct val="100000"/>
              </a:lnSpc>
              <a:spcBef>
                <a:spcPts val="1600"/>
              </a:spcBef>
              <a:spcAft>
                <a:spcPts val="0"/>
              </a:spcAft>
              <a:buSzPts val="1400"/>
              <a:buNone/>
              <a:defRPr/>
            </a:lvl8pPr>
            <a:lvl9pPr lvl="8" rtl="0">
              <a:lnSpc>
                <a:spcPct val="100000"/>
              </a:lnSpc>
              <a:spcBef>
                <a:spcPts val="1600"/>
              </a:spcBef>
              <a:spcAft>
                <a:spcPts val="1600"/>
              </a:spcAft>
              <a:buSzPts val="1400"/>
              <a:buNone/>
              <a:defRPr/>
            </a:lvl9pPr>
          </a:lstStyle>
          <a:p>
            <a:endParaRPr/>
          </a:p>
        </p:txBody>
      </p:sp>
      <p:sp>
        <p:nvSpPr>
          <p:cNvPr id="203" name="Google Shape;203;p14"/>
          <p:cNvSpPr txBox="1">
            <a:spLocks noGrp="1"/>
          </p:cNvSpPr>
          <p:nvPr>
            <p:ph type="subTitle" idx="8"/>
          </p:nvPr>
        </p:nvSpPr>
        <p:spPr>
          <a:xfrm>
            <a:off x="1766775" y="3105100"/>
            <a:ext cx="3092100" cy="397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1pPr>
            <a:lvl2pPr lvl="1"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2pPr>
            <a:lvl3pPr lvl="2"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3pPr>
            <a:lvl4pPr lvl="3"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4pPr>
            <a:lvl5pPr lvl="4"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5pPr>
            <a:lvl6pPr lvl="5"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6pPr>
            <a:lvl7pPr lvl="6"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7pPr>
            <a:lvl8pPr lvl="7"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8pPr>
            <a:lvl9pPr lvl="8" rtl="0">
              <a:lnSpc>
                <a:spcPct val="100000"/>
              </a:lnSpc>
              <a:spcBef>
                <a:spcPts val="1600"/>
              </a:spcBef>
              <a:spcAft>
                <a:spcPts val="1600"/>
              </a:spcAft>
              <a:buClr>
                <a:schemeClr val="dk1"/>
              </a:buClr>
              <a:buSzPts val="2700"/>
              <a:buFont typeface="Josefin Sans"/>
              <a:buNone/>
              <a:defRPr sz="2700" b="1">
                <a:solidFill>
                  <a:schemeClr val="dk1"/>
                </a:solidFill>
                <a:latin typeface="Josefin Sans"/>
                <a:ea typeface="Josefin Sans"/>
                <a:cs typeface="Josefin Sans"/>
                <a:sym typeface="Josefin Sans"/>
              </a:defRPr>
            </a:lvl9pPr>
          </a:lstStyle>
          <a:p>
            <a:endParaRPr/>
          </a:p>
        </p:txBody>
      </p:sp>
      <p:sp>
        <p:nvSpPr>
          <p:cNvPr id="204" name="Google Shape;204;p14"/>
          <p:cNvSpPr txBox="1">
            <a:spLocks noGrp="1"/>
          </p:cNvSpPr>
          <p:nvPr>
            <p:ph type="subTitle" idx="9"/>
          </p:nvPr>
        </p:nvSpPr>
        <p:spPr>
          <a:xfrm>
            <a:off x="2131725" y="3620120"/>
            <a:ext cx="2362200" cy="684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1600"/>
              </a:spcBef>
              <a:spcAft>
                <a:spcPts val="0"/>
              </a:spcAft>
              <a:buSzPts val="1400"/>
              <a:buNone/>
              <a:defRPr/>
            </a:lvl3pPr>
            <a:lvl4pPr lvl="3" rtl="0">
              <a:lnSpc>
                <a:spcPct val="100000"/>
              </a:lnSpc>
              <a:spcBef>
                <a:spcPts val="1600"/>
              </a:spcBef>
              <a:spcAft>
                <a:spcPts val="0"/>
              </a:spcAft>
              <a:buSzPts val="1400"/>
              <a:buNone/>
              <a:defRPr/>
            </a:lvl4pPr>
            <a:lvl5pPr lvl="4" rtl="0">
              <a:lnSpc>
                <a:spcPct val="100000"/>
              </a:lnSpc>
              <a:spcBef>
                <a:spcPts val="1600"/>
              </a:spcBef>
              <a:spcAft>
                <a:spcPts val="0"/>
              </a:spcAft>
              <a:buSzPts val="1400"/>
              <a:buNone/>
              <a:defRPr/>
            </a:lvl5pPr>
            <a:lvl6pPr lvl="5" rtl="0">
              <a:lnSpc>
                <a:spcPct val="100000"/>
              </a:lnSpc>
              <a:spcBef>
                <a:spcPts val="1600"/>
              </a:spcBef>
              <a:spcAft>
                <a:spcPts val="0"/>
              </a:spcAft>
              <a:buSzPts val="1400"/>
              <a:buNone/>
              <a:defRPr/>
            </a:lvl6pPr>
            <a:lvl7pPr lvl="6" rtl="0">
              <a:lnSpc>
                <a:spcPct val="100000"/>
              </a:lnSpc>
              <a:spcBef>
                <a:spcPts val="1600"/>
              </a:spcBef>
              <a:spcAft>
                <a:spcPts val="0"/>
              </a:spcAft>
              <a:buSzPts val="1400"/>
              <a:buNone/>
              <a:defRPr/>
            </a:lvl7pPr>
            <a:lvl8pPr lvl="7" rtl="0">
              <a:lnSpc>
                <a:spcPct val="100000"/>
              </a:lnSpc>
              <a:spcBef>
                <a:spcPts val="1600"/>
              </a:spcBef>
              <a:spcAft>
                <a:spcPts val="0"/>
              </a:spcAft>
              <a:buSzPts val="1400"/>
              <a:buNone/>
              <a:defRPr/>
            </a:lvl8pPr>
            <a:lvl9pPr lvl="8" rtl="0">
              <a:lnSpc>
                <a:spcPct val="100000"/>
              </a:lnSpc>
              <a:spcBef>
                <a:spcPts val="1600"/>
              </a:spcBef>
              <a:spcAft>
                <a:spcPts val="1600"/>
              </a:spcAft>
              <a:buSzPts val="1400"/>
              <a:buNone/>
              <a:defRPr/>
            </a:lvl9pPr>
          </a:lstStyle>
          <a:p>
            <a:endParaRPr/>
          </a:p>
        </p:txBody>
      </p:sp>
      <p:sp>
        <p:nvSpPr>
          <p:cNvPr id="205" name="Google Shape;205;p14"/>
          <p:cNvSpPr txBox="1">
            <a:spLocks noGrp="1"/>
          </p:cNvSpPr>
          <p:nvPr>
            <p:ph type="subTitle" idx="13"/>
          </p:nvPr>
        </p:nvSpPr>
        <p:spPr>
          <a:xfrm>
            <a:off x="4496350" y="3105100"/>
            <a:ext cx="2669700" cy="397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1pPr>
            <a:lvl2pPr lvl="1"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2pPr>
            <a:lvl3pPr lvl="2"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3pPr>
            <a:lvl4pPr lvl="3"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4pPr>
            <a:lvl5pPr lvl="4"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5pPr>
            <a:lvl6pPr lvl="5"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6pPr>
            <a:lvl7pPr lvl="6"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7pPr>
            <a:lvl8pPr lvl="7" rtl="0">
              <a:lnSpc>
                <a:spcPct val="100000"/>
              </a:lnSpc>
              <a:spcBef>
                <a:spcPts val="1600"/>
              </a:spcBef>
              <a:spcAft>
                <a:spcPts val="0"/>
              </a:spcAft>
              <a:buClr>
                <a:schemeClr val="dk1"/>
              </a:buClr>
              <a:buSzPts val="2700"/>
              <a:buFont typeface="Josefin Sans"/>
              <a:buNone/>
              <a:defRPr sz="2700" b="1">
                <a:solidFill>
                  <a:schemeClr val="dk1"/>
                </a:solidFill>
                <a:latin typeface="Josefin Sans"/>
                <a:ea typeface="Josefin Sans"/>
                <a:cs typeface="Josefin Sans"/>
                <a:sym typeface="Josefin Sans"/>
              </a:defRPr>
            </a:lvl8pPr>
            <a:lvl9pPr lvl="8" rtl="0">
              <a:lnSpc>
                <a:spcPct val="100000"/>
              </a:lnSpc>
              <a:spcBef>
                <a:spcPts val="1600"/>
              </a:spcBef>
              <a:spcAft>
                <a:spcPts val="1600"/>
              </a:spcAft>
              <a:buClr>
                <a:schemeClr val="dk1"/>
              </a:buClr>
              <a:buSzPts val="2700"/>
              <a:buFont typeface="Josefin Sans"/>
              <a:buNone/>
              <a:defRPr sz="2700" b="1">
                <a:solidFill>
                  <a:schemeClr val="dk1"/>
                </a:solidFill>
                <a:latin typeface="Josefin Sans"/>
                <a:ea typeface="Josefin Sans"/>
                <a:cs typeface="Josefin Sans"/>
                <a:sym typeface="Josefin Sans"/>
              </a:defRPr>
            </a:lvl9pPr>
          </a:lstStyle>
          <a:p>
            <a:endParaRPr/>
          </a:p>
        </p:txBody>
      </p:sp>
      <p:sp>
        <p:nvSpPr>
          <p:cNvPr id="206" name="Google Shape;206;p14"/>
          <p:cNvSpPr txBox="1">
            <a:spLocks noGrp="1"/>
          </p:cNvSpPr>
          <p:nvPr>
            <p:ph type="subTitle" idx="14"/>
          </p:nvPr>
        </p:nvSpPr>
        <p:spPr>
          <a:xfrm>
            <a:off x="4650100" y="3620100"/>
            <a:ext cx="2362200" cy="684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1600"/>
              </a:spcBef>
              <a:spcAft>
                <a:spcPts val="0"/>
              </a:spcAft>
              <a:buSzPts val="1400"/>
              <a:buNone/>
              <a:defRPr/>
            </a:lvl3pPr>
            <a:lvl4pPr lvl="3" rtl="0">
              <a:lnSpc>
                <a:spcPct val="100000"/>
              </a:lnSpc>
              <a:spcBef>
                <a:spcPts val="1600"/>
              </a:spcBef>
              <a:spcAft>
                <a:spcPts val="0"/>
              </a:spcAft>
              <a:buSzPts val="1400"/>
              <a:buNone/>
              <a:defRPr/>
            </a:lvl4pPr>
            <a:lvl5pPr lvl="4" rtl="0">
              <a:lnSpc>
                <a:spcPct val="100000"/>
              </a:lnSpc>
              <a:spcBef>
                <a:spcPts val="1600"/>
              </a:spcBef>
              <a:spcAft>
                <a:spcPts val="0"/>
              </a:spcAft>
              <a:buSzPts val="1400"/>
              <a:buNone/>
              <a:defRPr/>
            </a:lvl5pPr>
            <a:lvl6pPr lvl="5" rtl="0">
              <a:lnSpc>
                <a:spcPct val="100000"/>
              </a:lnSpc>
              <a:spcBef>
                <a:spcPts val="1600"/>
              </a:spcBef>
              <a:spcAft>
                <a:spcPts val="0"/>
              </a:spcAft>
              <a:buSzPts val="1400"/>
              <a:buNone/>
              <a:defRPr/>
            </a:lvl6pPr>
            <a:lvl7pPr lvl="6" rtl="0">
              <a:lnSpc>
                <a:spcPct val="100000"/>
              </a:lnSpc>
              <a:spcBef>
                <a:spcPts val="1600"/>
              </a:spcBef>
              <a:spcAft>
                <a:spcPts val="0"/>
              </a:spcAft>
              <a:buSzPts val="1400"/>
              <a:buNone/>
              <a:defRPr/>
            </a:lvl7pPr>
            <a:lvl8pPr lvl="7" rtl="0">
              <a:lnSpc>
                <a:spcPct val="100000"/>
              </a:lnSpc>
              <a:spcBef>
                <a:spcPts val="1600"/>
              </a:spcBef>
              <a:spcAft>
                <a:spcPts val="0"/>
              </a:spcAft>
              <a:buSzPts val="1400"/>
              <a:buNone/>
              <a:defRPr/>
            </a:lvl8pPr>
            <a:lvl9pPr lvl="8" rtl="0">
              <a:lnSpc>
                <a:spcPct val="100000"/>
              </a:lnSpc>
              <a:spcBef>
                <a:spcPts val="1600"/>
              </a:spcBef>
              <a:spcAft>
                <a:spcPts val="1600"/>
              </a:spcAft>
              <a:buSzPts val="1400"/>
              <a:buNone/>
              <a:defRPr/>
            </a:lvl9pPr>
          </a:lstStyle>
          <a:p>
            <a:endParaRPr/>
          </a:p>
        </p:txBody>
      </p:sp>
      <p:sp>
        <p:nvSpPr>
          <p:cNvPr id="207" name="Google Shape;207;p14"/>
          <p:cNvSpPr txBox="1">
            <a:spLocks noGrp="1"/>
          </p:cNvSpPr>
          <p:nvPr>
            <p:ph type="title" idx="15" hasCustomPrompt="1"/>
          </p:nvPr>
        </p:nvSpPr>
        <p:spPr>
          <a:xfrm>
            <a:off x="1256225" y="1132242"/>
            <a:ext cx="1594800" cy="6909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3000"/>
              <a:buNone/>
              <a:defRPr>
                <a:solidFill>
                  <a:schemeClr val="dk1"/>
                </a:solidFill>
              </a:defRPr>
            </a:lvl1pPr>
            <a:lvl2pPr lvl="1" algn="ctr" rtl="0">
              <a:spcBef>
                <a:spcPts val="0"/>
              </a:spcBef>
              <a:spcAft>
                <a:spcPts val="0"/>
              </a:spcAft>
              <a:buClr>
                <a:schemeClr val="dk1"/>
              </a:buClr>
              <a:buSzPts val="3000"/>
              <a:buNone/>
              <a:defRPr>
                <a:solidFill>
                  <a:schemeClr val="dk1"/>
                </a:solidFill>
              </a:defRPr>
            </a:lvl2pPr>
            <a:lvl3pPr lvl="2" algn="ctr" rtl="0">
              <a:spcBef>
                <a:spcPts val="0"/>
              </a:spcBef>
              <a:spcAft>
                <a:spcPts val="0"/>
              </a:spcAft>
              <a:buClr>
                <a:schemeClr val="dk1"/>
              </a:buClr>
              <a:buSzPts val="3000"/>
              <a:buNone/>
              <a:defRPr>
                <a:solidFill>
                  <a:schemeClr val="dk1"/>
                </a:solidFill>
              </a:defRPr>
            </a:lvl3pPr>
            <a:lvl4pPr lvl="3" algn="ctr" rtl="0">
              <a:spcBef>
                <a:spcPts val="0"/>
              </a:spcBef>
              <a:spcAft>
                <a:spcPts val="0"/>
              </a:spcAft>
              <a:buClr>
                <a:schemeClr val="dk1"/>
              </a:buClr>
              <a:buSzPts val="3000"/>
              <a:buNone/>
              <a:defRPr>
                <a:solidFill>
                  <a:schemeClr val="dk1"/>
                </a:solidFill>
              </a:defRPr>
            </a:lvl4pPr>
            <a:lvl5pPr lvl="4" algn="ctr" rtl="0">
              <a:spcBef>
                <a:spcPts val="0"/>
              </a:spcBef>
              <a:spcAft>
                <a:spcPts val="0"/>
              </a:spcAft>
              <a:buClr>
                <a:schemeClr val="dk1"/>
              </a:buClr>
              <a:buSzPts val="3000"/>
              <a:buNone/>
              <a:defRPr>
                <a:solidFill>
                  <a:schemeClr val="dk1"/>
                </a:solidFill>
              </a:defRPr>
            </a:lvl5pPr>
            <a:lvl6pPr lvl="5" algn="ctr" rtl="0">
              <a:spcBef>
                <a:spcPts val="0"/>
              </a:spcBef>
              <a:spcAft>
                <a:spcPts val="0"/>
              </a:spcAft>
              <a:buClr>
                <a:schemeClr val="dk1"/>
              </a:buClr>
              <a:buSzPts val="3000"/>
              <a:buNone/>
              <a:defRPr>
                <a:solidFill>
                  <a:schemeClr val="dk1"/>
                </a:solidFill>
              </a:defRPr>
            </a:lvl6pPr>
            <a:lvl7pPr lvl="6" algn="ctr" rtl="0">
              <a:spcBef>
                <a:spcPts val="0"/>
              </a:spcBef>
              <a:spcAft>
                <a:spcPts val="0"/>
              </a:spcAft>
              <a:buClr>
                <a:schemeClr val="dk1"/>
              </a:buClr>
              <a:buSzPts val="3000"/>
              <a:buNone/>
              <a:defRPr>
                <a:solidFill>
                  <a:schemeClr val="dk1"/>
                </a:solidFill>
              </a:defRPr>
            </a:lvl7pPr>
            <a:lvl8pPr lvl="7" algn="ctr" rtl="0">
              <a:spcBef>
                <a:spcPts val="0"/>
              </a:spcBef>
              <a:spcAft>
                <a:spcPts val="0"/>
              </a:spcAft>
              <a:buClr>
                <a:schemeClr val="dk1"/>
              </a:buClr>
              <a:buSzPts val="3000"/>
              <a:buNone/>
              <a:defRPr>
                <a:solidFill>
                  <a:schemeClr val="dk1"/>
                </a:solidFill>
              </a:defRPr>
            </a:lvl8pPr>
            <a:lvl9pPr lvl="8" algn="ctr" rtl="0">
              <a:spcBef>
                <a:spcPts val="0"/>
              </a:spcBef>
              <a:spcAft>
                <a:spcPts val="0"/>
              </a:spcAft>
              <a:buClr>
                <a:schemeClr val="dk1"/>
              </a:buClr>
              <a:buSzPts val="3000"/>
              <a:buNone/>
              <a:defRPr>
                <a:solidFill>
                  <a:schemeClr val="dk1"/>
                </a:solidFill>
              </a:defRPr>
            </a:lvl9pPr>
          </a:lstStyle>
          <a:p>
            <a:r>
              <a:t>xx%</a:t>
            </a:r>
          </a:p>
        </p:txBody>
      </p:sp>
      <p:sp>
        <p:nvSpPr>
          <p:cNvPr id="208" name="Google Shape;208;p14"/>
          <p:cNvSpPr txBox="1">
            <a:spLocks noGrp="1"/>
          </p:cNvSpPr>
          <p:nvPr>
            <p:ph type="title" idx="16" hasCustomPrompt="1"/>
          </p:nvPr>
        </p:nvSpPr>
        <p:spPr>
          <a:xfrm>
            <a:off x="3774600" y="1132242"/>
            <a:ext cx="1594800" cy="6909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3000"/>
              <a:buNone/>
              <a:defRPr>
                <a:solidFill>
                  <a:schemeClr val="dk1"/>
                </a:solidFill>
              </a:defRPr>
            </a:lvl1pPr>
            <a:lvl2pPr lvl="1" algn="ctr" rtl="0">
              <a:spcBef>
                <a:spcPts val="0"/>
              </a:spcBef>
              <a:spcAft>
                <a:spcPts val="0"/>
              </a:spcAft>
              <a:buClr>
                <a:schemeClr val="dk1"/>
              </a:buClr>
              <a:buSzPts val="3000"/>
              <a:buNone/>
              <a:defRPr>
                <a:solidFill>
                  <a:schemeClr val="dk1"/>
                </a:solidFill>
              </a:defRPr>
            </a:lvl2pPr>
            <a:lvl3pPr lvl="2" algn="ctr" rtl="0">
              <a:spcBef>
                <a:spcPts val="0"/>
              </a:spcBef>
              <a:spcAft>
                <a:spcPts val="0"/>
              </a:spcAft>
              <a:buClr>
                <a:schemeClr val="dk1"/>
              </a:buClr>
              <a:buSzPts val="3000"/>
              <a:buNone/>
              <a:defRPr>
                <a:solidFill>
                  <a:schemeClr val="dk1"/>
                </a:solidFill>
              </a:defRPr>
            </a:lvl3pPr>
            <a:lvl4pPr lvl="3" algn="ctr" rtl="0">
              <a:spcBef>
                <a:spcPts val="0"/>
              </a:spcBef>
              <a:spcAft>
                <a:spcPts val="0"/>
              </a:spcAft>
              <a:buClr>
                <a:schemeClr val="dk1"/>
              </a:buClr>
              <a:buSzPts val="3000"/>
              <a:buNone/>
              <a:defRPr>
                <a:solidFill>
                  <a:schemeClr val="dk1"/>
                </a:solidFill>
              </a:defRPr>
            </a:lvl4pPr>
            <a:lvl5pPr lvl="4" algn="ctr" rtl="0">
              <a:spcBef>
                <a:spcPts val="0"/>
              </a:spcBef>
              <a:spcAft>
                <a:spcPts val="0"/>
              </a:spcAft>
              <a:buClr>
                <a:schemeClr val="dk1"/>
              </a:buClr>
              <a:buSzPts val="3000"/>
              <a:buNone/>
              <a:defRPr>
                <a:solidFill>
                  <a:schemeClr val="dk1"/>
                </a:solidFill>
              </a:defRPr>
            </a:lvl5pPr>
            <a:lvl6pPr lvl="5" algn="ctr" rtl="0">
              <a:spcBef>
                <a:spcPts val="0"/>
              </a:spcBef>
              <a:spcAft>
                <a:spcPts val="0"/>
              </a:spcAft>
              <a:buClr>
                <a:schemeClr val="dk1"/>
              </a:buClr>
              <a:buSzPts val="3000"/>
              <a:buNone/>
              <a:defRPr>
                <a:solidFill>
                  <a:schemeClr val="dk1"/>
                </a:solidFill>
              </a:defRPr>
            </a:lvl6pPr>
            <a:lvl7pPr lvl="6" algn="ctr" rtl="0">
              <a:spcBef>
                <a:spcPts val="0"/>
              </a:spcBef>
              <a:spcAft>
                <a:spcPts val="0"/>
              </a:spcAft>
              <a:buClr>
                <a:schemeClr val="dk1"/>
              </a:buClr>
              <a:buSzPts val="3000"/>
              <a:buNone/>
              <a:defRPr>
                <a:solidFill>
                  <a:schemeClr val="dk1"/>
                </a:solidFill>
              </a:defRPr>
            </a:lvl7pPr>
            <a:lvl8pPr lvl="7" algn="ctr" rtl="0">
              <a:spcBef>
                <a:spcPts val="0"/>
              </a:spcBef>
              <a:spcAft>
                <a:spcPts val="0"/>
              </a:spcAft>
              <a:buClr>
                <a:schemeClr val="dk1"/>
              </a:buClr>
              <a:buSzPts val="3000"/>
              <a:buNone/>
              <a:defRPr>
                <a:solidFill>
                  <a:schemeClr val="dk1"/>
                </a:solidFill>
              </a:defRPr>
            </a:lvl8pPr>
            <a:lvl9pPr lvl="8" algn="ctr" rtl="0">
              <a:spcBef>
                <a:spcPts val="0"/>
              </a:spcBef>
              <a:spcAft>
                <a:spcPts val="0"/>
              </a:spcAft>
              <a:buClr>
                <a:schemeClr val="dk1"/>
              </a:buClr>
              <a:buSzPts val="3000"/>
              <a:buNone/>
              <a:defRPr>
                <a:solidFill>
                  <a:schemeClr val="dk1"/>
                </a:solidFill>
              </a:defRPr>
            </a:lvl9pPr>
          </a:lstStyle>
          <a:p>
            <a:r>
              <a:t>xx%</a:t>
            </a:r>
          </a:p>
        </p:txBody>
      </p:sp>
      <p:sp>
        <p:nvSpPr>
          <p:cNvPr id="209" name="Google Shape;209;p14"/>
          <p:cNvSpPr txBox="1">
            <a:spLocks noGrp="1"/>
          </p:cNvSpPr>
          <p:nvPr>
            <p:ph type="title" idx="17" hasCustomPrompt="1"/>
          </p:nvPr>
        </p:nvSpPr>
        <p:spPr>
          <a:xfrm>
            <a:off x="6292975" y="1132242"/>
            <a:ext cx="1594800" cy="6909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3000"/>
              <a:buNone/>
              <a:defRPr>
                <a:solidFill>
                  <a:schemeClr val="dk1"/>
                </a:solidFill>
              </a:defRPr>
            </a:lvl1pPr>
            <a:lvl2pPr lvl="1" algn="ctr" rtl="0">
              <a:spcBef>
                <a:spcPts val="0"/>
              </a:spcBef>
              <a:spcAft>
                <a:spcPts val="0"/>
              </a:spcAft>
              <a:buClr>
                <a:schemeClr val="dk1"/>
              </a:buClr>
              <a:buSzPts val="3000"/>
              <a:buNone/>
              <a:defRPr>
                <a:solidFill>
                  <a:schemeClr val="dk1"/>
                </a:solidFill>
              </a:defRPr>
            </a:lvl2pPr>
            <a:lvl3pPr lvl="2" algn="ctr" rtl="0">
              <a:spcBef>
                <a:spcPts val="0"/>
              </a:spcBef>
              <a:spcAft>
                <a:spcPts val="0"/>
              </a:spcAft>
              <a:buClr>
                <a:schemeClr val="dk1"/>
              </a:buClr>
              <a:buSzPts val="3000"/>
              <a:buNone/>
              <a:defRPr>
                <a:solidFill>
                  <a:schemeClr val="dk1"/>
                </a:solidFill>
              </a:defRPr>
            </a:lvl3pPr>
            <a:lvl4pPr lvl="3" algn="ctr" rtl="0">
              <a:spcBef>
                <a:spcPts val="0"/>
              </a:spcBef>
              <a:spcAft>
                <a:spcPts val="0"/>
              </a:spcAft>
              <a:buClr>
                <a:schemeClr val="dk1"/>
              </a:buClr>
              <a:buSzPts val="3000"/>
              <a:buNone/>
              <a:defRPr>
                <a:solidFill>
                  <a:schemeClr val="dk1"/>
                </a:solidFill>
              </a:defRPr>
            </a:lvl4pPr>
            <a:lvl5pPr lvl="4" algn="ctr" rtl="0">
              <a:spcBef>
                <a:spcPts val="0"/>
              </a:spcBef>
              <a:spcAft>
                <a:spcPts val="0"/>
              </a:spcAft>
              <a:buClr>
                <a:schemeClr val="dk1"/>
              </a:buClr>
              <a:buSzPts val="3000"/>
              <a:buNone/>
              <a:defRPr>
                <a:solidFill>
                  <a:schemeClr val="dk1"/>
                </a:solidFill>
              </a:defRPr>
            </a:lvl5pPr>
            <a:lvl6pPr lvl="5" algn="ctr" rtl="0">
              <a:spcBef>
                <a:spcPts val="0"/>
              </a:spcBef>
              <a:spcAft>
                <a:spcPts val="0"/>
              </a:spcAft>
              <a:buClr>
                <a:schemeClr val="dk1"/>
              </a:buClr>
              <a:buSzPts val="3000"/>
              <a:buNone/>
              <a:defRPr>
                <a:solidFill>
                  <a:schemeClr val="dk1"/>
                </a:solidFill>
              </a:defRPr>
            </a:lvl6pPr>
            <a:lvl7pPr lvl="6" algn="ctr" rtl="0">
              <a:spcBef>
                <a:spcPts val="0"/>
              </a:spcBef>
              <a:spcAft>
                <a:spcPts val="0"/>
              </a:spcAft>
              <a:buClr>
                <a:schemeClr val="dk1"/>
              </a:buClr>
              <a:buSzPts val="3000"/>
              <a:buNone/>
              <a:defRPr>
                <a:solidFill>
                  <a:schemeClr val="dk1"/>
                </a:solidFill>
              </a:defRPr>
            </a:lvl7pPr>
            <a:lvl8pPr lvl="7" algn="ctr" rtl="0">
              <a:spcBef>
                <a:spcPts val="0"/>
              </a:spcBef>
              <a:spcAft>
                <a:spcPts val="0"/>
              </a:spcAft>
              <a:buClr>
                <a:schemeClr val="dk1"/>
              </a:buClr>
              <a:buSzPts val="3000"/>
              <a:buNone/>
              <a:defRPr>
                <a:solidFill>
                  <a:schemeClr val="dk1"/>
                </a:solidFill>
              </a:defRPr>
            </a:lvl8pPr>
            <a:lvl9pPr lvl="8" algn="ctr" rtl="0">
              <a:spcBef>
                <a:spcPts val="0"/>
              </a:spcBef>
              <a:spcAft>
                <a:spcPts val="0"/>
              </a:spcAft>
              <a:buClr>
                <a:schemeClr val="dk1"/>
              </a:buClr>
              <a:buSzPts val="3000"/>
              <a:buNone/>
              <a:defRPr>
                <a:solidFill>
                  <a:schemeClr val="dk1"/>
                </a:solidFill>
              </a:defRPr>
            </a:lvl9pPr>
          </a:lstStyle>
          <a:p>
            <a:r>
              <a:t>xx%</a:t>
            </a:r>
          </a:p>
        </p:txBody>
      </p:sp>
      <p:sp>
        <p:nvSpPr>
          <p:cNvPr id="210" name="Google Shape;210;p14"/>
          <p:cNvSpPr/>
          <p:nvPr/>
        </p:nvSpPr>
        <p:spPr>
          <a:xfrm rot="10800000" flipH="1">
            <a:off x="37927" y="4374834"/>
            <a:ext cx="2505013" cy="768740"/>
          </a:xfrm>
          <a:custGeom>
            <a:avLst/>
            <a:gdLst/>
            <a:ahLst/>
            <a:cxnLst/>
            <a:rect l="l" t="t" r="r" b="b"/>
            <a:pathLst>
              <a:path w="299106" h="92815" extrusionOk="0">
                <a:moveTo>
                  <a:pt x="296744" y="0"/>
                </a:moveTo>
                <a:cubicBezTo>
                  <a:pt x="296744" y="0"/>
                  <a:pt x="299105" y="58876"/>
                  <a:pt x="213742" y="35045"/>
                </a:cubicBezTo>
                <a:cubicBezTo>
                  <a:pt x="149627" y="17191"/>
                  <a:pt x="133321" y="92815"/>
                  <a:pt x="82635" y="92815"/>
                </a:cubicBezTo>
                <a:cubicBezTo>
                  <a:pt x="45376" y="92815"/>
                  <a:pt x="1" y="70755"/>
                  <a:pt x="135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14"/>
          <p:cNvSpPr/>
          <p:nvPr/>
        </p:nvSpPr>
        <p:spPr>
          <a:xfrm rot="10800000">
            <a:off x="6142736" y="4490064"/>
            <a:ext cx="2594745" cy="684511"/>
          </a:xfrm>
          <a:custGeom>
            <a:avLst/>
            <a:gdLst/>
            <a:ahLst/>
            <a:cxnLst/>
            <a:rect l="l" t="t" r="r" b="b"/>
            <a:pathLst>
              <a:path w="299106" h="92815" extrusionOk="0">
                <a:moveTo>
                  <a:pt x="296744" y="0"/>
                </a:moveTo>
                <a:cubicBezTo>
                  <a:pt x="296744" y="0"/>
                  <a:pt x="299105" y="58876"/>
                  <a:pt x="213742" y="35045"/>
                </a:cubicBezTo>
                <a:cubicBezTo>
                  <a:pt x="149627" y="17191"/>
                  <a:pt x="133321" y="92815"/>
                  <a:pt x="82635" y="92815"/>
                </a:cubicBezTo>
                <a:cubicBezTo>
                  <a:pt x="45376" y="92815"/>
                  <a:pt x="1" y="70755"/>
                  <a:pt x="135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4"/>
          <p:cNvSpPr/>
          <p:nvPr/>
        </p:nvSpPr>
        <p:spPr>
          <a:xfrm rot="10800000" flipH="1">
            <a:off x="6632383" y="4238575"/>
            <a:ext cx="3779755" cy="936000"/>
          </a:xfrm>
          <a:custGeom>
            <a:avLst/>
            <a:gdLst/>
            <a:ahLst/>
            <a:cxnLst/>
            <a:rect l="l" t="t" r="r" b="b"/>
            <a:pathLst>
              <a:path w="295582" h="107710" extrusionOk="0">
                <a:moveTo>
                  <a:pt x="3890" y="648"/>
                </a:moveTo>
                <a:cubicBezTo>
                  <a:pt x="3890" y="648"/>
                  <a:pt x="1" y="60607"/>
                  <a:pt x="64065" y="49263"/>
                </a:cubicBezTo>
                <a:cubicBezTo>
                  <a:pt x="132883" y="37164"/>
                  <a:pt x="123484" y="107710"/>
                  <a:pt x="183551" y="107710"/>
                </a:cubicBezTo>
                <a:cubicBezTo>
                  <a:pt x="232814" y="107710"/>
                  <a:pt x="209155" y="40513"/>
                  <a:pt x="252368" y="34787"/>
                </a:cubicBezTo>
                <a:cubicBezTo>
                  <a:pt x="295582" y="29061"/>
                  <a:pt x="285751" y="0"/>
                  <a:pt x="2857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4"/>
          <p:cNvSpPr/>
          <p:nvPr/>
        </p:nvSpPr>
        <p:spPr>
          <a:xfrm flipH="1">
            <a:off x="-5" y="4269850"/>
            <a:ext cx="2018280" cy="873809"/>
          </a:xfrm>
          <a:custGeom>
            <a:avLst/>
            <a:gdLst/>
            <a:ahLst/>
            <a:cxnLst/>
            <a:rect l="l" t="t" r="r" b="b"/>
            <a:pathLst>
              <a:path w="285673" h="154588" extrusionOk="0">
                <a:moveTo>
                  <a:pt x="2715" y="154588"/>
                </a:moveTo>
                <a:cubicBezTo>
                  <a:pt x="2715" y="154588"/>
                  <a:pt x="0" y="113633"/>
                  <a:pt x="45298" y="113633"/>
                </a:cubicBezTo>
                <a:cubicBezTo>
                  <a:pt x="90596" y="113633"/>
                  <a:pt x="125888" y="112160"/>
                  <a:pt x="135972" y="50651"/>
                </a:cubicBezTo>
                <a:cubicBezTo>
                  <a:pt x="144194" y="621"/>
                  <a:pt x="221914" y="1"/>
                  <a:pt x="238978" y="40955"/>
                </a:cubicBezTo>
                <a:cubicBezTo>
                  <a:pt x="255965" y="81987"/>
                  <a:pt x="285673" y="81987"/>
                  <a:pt x="285673" y="81987"/>
                </a:cubicBezTo>
                <a:lnTo>
                  <a:pt x="285673" y="154588"/>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14"/>
          <p:cNvSpPr/>
          <p:nvPr/>
        </p:nvSpPr>
        <p:spPr>
          <a:xfrm>
            <a:off x="-1" y="4269786"/>
            <a:ext cx="1717924" cy="873594"/>
          </a:xfrm>
          <a:custGeom>
            <a:avLst/>
            <a:gdLst/>
            <a:ahLst/>
            <a:cxnLst/>
            <a:rect l="l" t="t" r="r" b="b"/>
            <a:pathLst>
              <a:path w="305002" h="196093" extrusionOk="0">
                <a:moveTo>
                  <a:pt x="0" y="27686"/>
                </a:moveTo>
                <a:cubicBezTo>
                  <a:pt x="0" y="27686"/>
                  <a:pt x="68206" y="0"/>
                  <a:pt x="88558" y="59039"/>
                </a:cubicBezTo>
                <a:cubicBezTo>
                  <a:pt x="108910" y="118077"/>
                  <a:pt x="211769" y="29244"/>
                  <a:pt x="211769" y="120186"/>
                </a:cubicBezTo>
                <a:cubicBezTo>
                  <a:pt x="211769" y="172257"/>
                  <a:pt x="305002" y="135404"/>
                  <a:pt x="280800" y="196092"/>
                </a:cubicBezTo>
                <a:lnTo>
                  <a:pt x="0" y="196092"/>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14"/>
          <p:cNvSpPr/>
          <p:nvPr/>
        </p:nvSpPr>
        <p:spPr>
          <a:xfrm rot="10800000">
            <a:off x="6962402" y="4352337"/>
            <a:ext cx="2594826" cy="822238"/>
          </a:xfrm>
          <a:custGeom>
            <a:avLst/>
            <a:gdLst/>
            <a:ahLst/>
            <a:cxnLst/>
            <a:rect l="l" t="t" r="r" b="b"/>
            <a:pathLst>
              <a:path w="294198" h="130204" extrusionOk="0">
                <a:moveTo>
                  <a:pt x="283570" y="0"/>
                </a:moveTo>
                <a:cubicBezTo>
                  <a:pt x="283570" y="0"/>
                  <a:pt x="294198" y="57826"/>
                  <a:pt x="203889" y="45181"/>
                </a:cubicBezTo>
                <a:cubicBezTo>
                  <a:pt x="141812" y="36461"/>
                  <a:pt x="157999" y="89109"/>
                  <a:pt x="113581" y="109929"/>
                </a:cubicBezTo>
                <a:cubicBezTo>
                  <a:pt x="70252" y="130203"/>
                  <a:pt x="37442" y="67963"/>
                  <a:pt x="0" y="114071"/>
                </a:cubicBezTo>
                <a:lnTo>
                  <a:pt x="0" y="436"/>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14"/>
          <p:cNvSpPr txBox="1">
            <a:spLocks noGrp="1"/>
          </p:cNvSpPr>
          <p:nvPr>
            <p:ph type="title" idx="18"/>
          </p:nvPr>
        </p:nvSpPr>
        <p:spPr>
          <a:xfrm>
            <a:off x="2727000" y="363275"/>
            <a:ext cx="3690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atin typeface="Open Sans"/>
                <a:ea typeface="Open Sans"/>
                <a:cs typeface="Open Sans"/>
                <a:sym typeface="Open Sans"/>
              </a:defRPr>
            </a:lvl2pPr>
            <a:lvl3pPr lvl="2" rtl="0">
              <a:spcBef>
                <a:spcPts val="0"/>
              </a:spcBef>
              <a:spcAft>
                <a:spcPts val="0"/>
              </a:spcAft>
              <a:buSzPts val="3000"/>
              <a:buNone/>
              <a:defRPr>
                <a:latin typeface="Open Sans"/>
                <a:ea typeface="Open Sans"/>
                <a:cs typeface="Open Sans"/>
                <a:sym typeface="Open Sans"/>
              </a:defRPr>
            </a:lvl3pPr>
            <a:lvl4pPr lvl="3" rtl="0">
              <a:spcBef>
                <a:spcPts val="0"/>
              </a:spcBef>
              <a:spcAft>
                <a:spcPts val="0"/>
              </a:spcAft>
              <a:buSzPts val="3000"/>
              <a:buNone/>
              <a:defRPr>
                <a:latin typeface="Open Sans"/>
                <a:ea typeface="Open Sans"/>
                <a:cs typeface="Open Sans"/>
                <a:sym typeface="Open Sans"/>
              </a:defRPr>
            </a:lvl4pPr>
            <a:lvl5pPr lvl="4" rtl="0">
              <a:spcBef>
                <a:spcPts val="0"/>
              </a:spcBef>
              <a:spcAft>
                <a:spcPts val="0"/>
              </a:spcAft>
              <a:buSzPts val="3000"/>
              <a:buNone/>
              <a:defRPr>
                <a:latin typeface="Open Sans"/>
                <a:ea typeface="Open Sans"/>
                <a:cs typeface="Open Sans"/>
                <a:sym typeface="Open Sans"/>
              </a:defRPr>
            </a:lvl5pPr>
            <a:lvl6pPr lvl="5" rtl="0">
              <a:spcBef>
                <a:spcPts val="0"/>
              </a:spcBef>
              <a:spcAft>
                <a:spcPts val="0"/>
              </a:spcAft>
              <a:buSzPts val="3000"/>
              <a:buNone/>
              <a:defRPr>
                <a:latin typeface="Open Sans"/>
                <a:ea typeface="Open Sans"/>
                <a:cs typeface="Open Sans"/>
                <a:sym typeface="Open Sans"/>
              </a:defRPr>
            </a:lvl6pPr>
            <a:lvl7pPr lvl="6" rtl="0">
              <a:spcBef>
                <a:spcPts val="0"/>
              </a:spcBef>
              <a:spcAft>
                <a:spcPts val="0"/>
              </a:spcAft>
              <a:buSzPts val="3000"/>
              <a:buNone/>
              <a:defRPr>
                <a:latin typeface="Open Sans"/>
                <a:ea typeface="Open Sans"/>
                <a:cs typeface="Open Sans"/>
                <a:sym typeface="Open Sans"/>
              </a:defRPr>
            </a:lvl7pPr>
            <a:lvl8pPr lvl="7" rtl="0">
              <a:spcBef>
                <a:spcPts val="0"/>
              </a:spcBef>
              <a:spcAft>
                <a:spcPts val="0"/>
              </a:spcAft>
              <a:buSzPts val="3000"/>
              <a:buNone/>
              <a:defRPr>
                <a:latin typeface="Open Sans"/>
                <a:ea typeface="Open Sans"/>
                <a:cs typeface="Open Sans"/>
                <a:sym typeface="Open Sans"/>
              </a:defRPr>
            </a:lvl8pPr>
            <a:lvl9pPr lvl="8" rtl="0">
              <a:spcBef>
                <a:spcPts val="0"/>
              </a:spcBef>
              <a:spcAft>
                <a:spcPts val="0"/>
              </a:spcAft>
              <a:buSzPts val="3000"/>
              <a:buNone/>
              <a:defRPr>
                <a:latin typeface="Open Sans"/>
                <a:ea typeface="Open Sans"/>
                <a:cs typeface="Open Sans"/>
                <a:sym typeface="Open Sans"/>
              </a:defRPr>
            </a:lvl9pPr>
          </a:lstStyle>
          <a:p>
            <a:endParaRPr/>
          </a:p>
        </p:txBody>
      </p:sp>
      <p:sp>
        <p:nvSpPr>
          <p:cNvPr id="217" name="Google Shape;217;p14"/>
          <p:cNvSpPr/>
          <p:nvPr/>
        </p:nvSpPr>
        <p:spPr>
          <a:xfrm rot="5400000">
            <a:off x="2341731" y="4809906"/>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14"/>
          <p:cNvSpPr/>
          <p:nvPr/>
        </p:nvSpPr>
        <p:spPr>
          <a:xfrm rot="5400000">
            <a:off x="989544" y="4709844"/>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14"/>
          <p:cNvSpPr/>
          <p:nvPr/>
        </p:nvSpPr>
        <p:spPr>
          <a:xfrm rot="-5400000">
            <a:off x="1684906" y="465721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14"/>
          <p:cNvSpPr/>
          <p:nvPr/>
        </p:nvSpPr>
        <p:spPr>
          <a:xfrm rot="5400000">
            <a:off x="333331" y="4075081"/>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14"/>
          <p:cNvSpPr/>
          <p:nvPr/>
        </p:nvSpPr>
        <p:spPr>
          <a:xfrm rot="5400000">
            <a:off x="8655556" y="4143331"/>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14"/>
          <p:cNvSpPr/>
          <p:nvPr/>
        </p:nvSpPr>
        <p:spPr>
          <a:xfrm rot="-5400000">
            <a:off x="7367731" y="444906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14"/>
          <p:cNvSpPr/>
          <p:nvPr/>
        </p:nvSpPr>
        <p:spPr>
          <a:xfrm rot="5400000">
            <a:off x="5923156" y="4844381"/>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Quote">
  <p:cSld name="CUSTOM_2">
    <p:spTree>
      <p:nvGrpSpPr>
        <p:cNvPr id="1" name="Shape 224"/>
        <p:cNvGrpSpPr/>
        <p:nvPr/>
      </p:nvGrpSpPr>
      <p:grpSpPr>
        <a:xfrm>
          <a:off x="0" y="0"/>
          <a:ext cx="0" cy="0"/>
          <a:chOff x="0" y="0"/>
          <a:chExt cx="0" cy="0"/>
        </a:xfrm>
      </p:grpSpPr>
      <p:sp>
        <p:nvSpPr>
          <p:cNvPr id="225" name="Google Shape;225;p15"/>
          <p:cNvSpPr txBox="1">
            <a:spLocks noGrp="1"/>
          </p:cNvSpPr>
          <p:nvPr>
            <p:ph type="title"/>
          </p:nvPr>
        </p:nvSpPr>
        <p:spPr>
          <a:xfrm>
            <a:off x="3373350" y="2938325"/>
            <a:ext cx="4044000" cy="4977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5100"/>
              <a:buNone/>
              <a:defRPr sz="3000"/>
            </a:lvl1pPr>
            <a:lvl2pPr lvl="1" rtl="0">
              <a:spcBef>
                <a:spcPts val="160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226" name="Google Shape;226;p15"/>
          <p:cNvSpPr txBox="1">
            <a:spLocks noGrp="1"/>
          </p:cNvSpPr>
          <p:nvPr>
            <p:ph type="subTitle" idx="1"/>
          </p:nvPr>
        </p:nvSpPr>
        <p:spPr>
          <a:xfrm>
            <a:off x="1726650" y="1707450"/>
            <a:ext cx="5690700" cy="9891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accent4"/>
              </a:buClr>
              <a:buSzPts val="1200"/>
              <a:buNone/>
              <a:defRPr sz="2000"/>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227" name="Google Shape;227;p15"/>
          <p:cNvSpPr/>
          <p:nvPr/>
        </p:nvSpPr>
        <p:spPr>
          <a:xfrm>
            <a:off x="2301825" y="-81050"/>
            <a:ext cx="5472801" cy="1242133"/>
          </a:xfrm>
          <a:custGeom>
            <a:avLst/>
            <a:gdLst/>
            <a:ahLst/>
            <a:cxnLst/>
            <a:rect l="l" t="t" r="r" b="b"/>
            <a:pathLst>
              <a:path w="113987" h="48554" extrusionOk="0">
                <a:moveTo>
                  <a:pt x="1" y="1"/>
                </a:moveTo>
                <a:cubicBezTo>
                  <a:pt x="1664" y="4622"/>
                  <a:pt x="7395" y="8627"/>
                  <a:pt x="14480" y="9243"/>
                </a:cubicBezTo>
                <a:cubicBezTo>
                  <a:pt x="15269" y="9310"/>
                  <a:pt x="16057" y="9341"/>
                  <a:pt x="16844" y="9341"/>
                </a:cubicBezTo>
                <a:cubicBezTo>
                  <a:pt x="26954" y="9341"/>
                  <a:pt x="36902" y="4191"/>
                  <a:pt x="46543" y="4191"/>
                </a:cubicBezTo>
                <a:cubicBezTo>
                  <a:pt x="48520" y="4191"/>
                  <a:pt x="50484" y="4408"/>
                  <a:pt x="52434" y="4930"/>
                </a:cubicBezTo>
                <a:cubicBezTo>
                  <a:pt x="59335" y="6717"/>
                  <a:pt x="63032" y="11831"/>
                  <a:pt x="63833" y="16760"/>
                </a:cubicBezTo>
                <a:cubicBezTo>
                  <a:pt x="64634" y="21750"/>
                  <a:pt x="63155" y="26680"/>
                  <a:pt x="62970" y="31609"/>
                </a:cubicBezTo>
                <a:cubicBezTo>
                  <a:pt x="62847" y="36538"/>
                  <a:pt x="64264" y="41898"/>
                  <a:pt x="69563" y="45349"/>
                </a:cubicBezTo>
                <a:cubicBezTo>
                  <a:pt x="73005" y="47564"/>
                  <a:pt x="77580" y="48553"/>
                  <a:pt x="82312" y="48553"/>
                </a:cubicBezTo>
                <a:cubicBezTo>
                  <a:pt x="88505" y="48553"/>
                  <a:pt x="94967" y="46857"/>
                  <a:pt x="99507" y="43993"/>
                </a:cubicBezTo>
                <a:cubicBezTo>
                  <a:pt x="107579" y="38941"/>
                  <a:pt x="110906" y="31362"/>
                  <a:pt x="112508" y="24030"/>
                </a:cubicBezTo>
                <a:cubicBezTo>
                  <a:pt x="113987" y="17253"/>
                  <a:pt x="112262" y="3821"/>
                  <a:pt x="10382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15"/>
          <p:cNvSpPr/>
          <p:nvPr/>
        </p:nvSpPr>
        <p:spPr>
          <a:xfrm rot="10800000">
            <a:off x="3105740" y="-321877"/>
            <a:ext cx="2419310" cy="861877"/>
          </a:xfrm>
          <a:custGeom>
            <a:avLst/>
            <a:gdLst/>
            <a:ahLst/>
            <a:cxnLst/>
            <a:rect l="l" t="t" r="r" b="b"/>
            <a:pathLst>
              <a:path w="49839" h="23502" extrusionOk="0">
                <a:moveTo>
                  <a:pt x="12527" y="1"/>
                </a:moveTo>
                <a:cubicBezTo>
                  <a:pt x="11413" y="1"/>
                  <a:pt x="10247" y="125"/>
                  <a:pt x="9017" y="410"/>
                </a:cubicBezTo>
                <a:cubicBezTo>
                  <a:pt x="4486" y="1459"/>
                  <a:pt x="402" y="6325"/>
                  <a:pt x="157" y="11280"/>
                </a:cubicBezTo>
                <a:cubicBezTo>
                  <a:pt x="0" y="14650"/>
                  <a:pt x="1518" y="19694"/>
                  <a:pt x="5468" y="22238"/>
                </a:cubicBezTo>
                <a:cubicBezTo>
                  <a:pt x="6967" y="23186"/>
                  <a:pt x="8215" y="23502"/>
                  <a:pt x="9471" y="23502"/>
                </a:cubicBezTo>
                <a:cubicBezTo>
                  <a:pt x="10404" y="23502"/>
                  <a:pt x="11341" y="23327"/>
                  <a:pt x="12387" y="23109"/>
                </a:cubicBezTo>
                <a:cubicBezTo>
                  <a:pt x="23723" y="20797"/>
                  <a:pt x="35152" y="18016"/>
                  <a:pt x="46692" y="18016"/>
                </a:cubicBezTo>
                <a:cubicBezTo>
                  <a:pt x="47740" y="18016"/>
                  <a:pt x="48789" y="18039"/>
                  <a:pt x="49839" y="18087"/>
                </a:cubicBezTo>
                <a:cubicBezTo>
                  <a:pt x="49214" y="15520"/>
                  <a:pt x="49147" y="12820"/>
                  <a:pt x="48500" y="10253"/>
                </a:cubicBezTo>
                <a:cubicBezTo>
                  <a:pt x="47830" y="7664"/>
                  <a:pt x="46245" y="3624"/>
                  <a:pt x="43723" y="2486"/>
                </a:cubicBezTo>
                <a:cubicBezTo>
                  <a:pt x="43091" y="2196"/>
                  <a:pt x="42479" y="2074"/>
                  <a:pt x="41873" y="2074"/>
                </a:cubicBezTo>
                <a:cubicBezTo>
                  <a:pt x="38847" y="2074"/>
                  <a:pt x="35967" y="5108"/>
                  <a:pt x="31336" y="5276"/>
                </a:cubicBezTo>
                <a:cubicBezTo>
                  <a:pt x="31216" y="5280"/>
                  <a:pt x="31096" y="5282"/>
                  <a:pt x="30977" y="5282"/>
                </a:cubicBezTo>
                <a:cubicBezTo>
                  <a:pt x="24835" y="5282"/>
                  <a:pt x="19797" y="1"/>
                  <a:pt x="125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15"/>
          <p:cNvSpPr/>
          <p:nvPr/>
        </p:nvSpPr>
        <p:spPr>
          <a:xfrm rot="-5400000">
            <a:off x="5094113" y="-676765"/>
            <a:ext cx="969192" cy="1790903"/>
          </a:xfrm>
          <a:custGeom>
            <a:avLst/>
            <a:gdLst/>
            <a:ahLst/>
            <a:cxnLst/>
            <a:rect l="l" t="t" r="r" b="b"/>
            <a:pathLst>
              <a:path w="24039" h="44420" extrusionOk="0">
                <a:moveTo>
                  <a:pt x="17715" y="1"/>
                </a:moveTo>
                <a:cubicBezTo>
                  <a:pt x="16371" y="1"/>
                  <a:pt x="14900" y="541"/>
                  <a:pt x="13704" y="2213"/>
                </a:cubicBezTo>
                <a:cubicBezTo>
                  <a:pt x="10848" y="6185"/>
                  <a:pt x="15289" y="12211"/>
                  <a:pt x="13392" y="17300"/>
                </a:cubicBezTo>
                <a:cubicBezTo>
                  <a:pt x="11272" y="22947"/>
                  <a:pt x="1" y="24509"/>
                  <a:pt x="1384" y="34262"/>
                </a:cubicBezTo>
                <a:cubicBezTo>
                  <a:pt x="2268" y="40412"/>
                  <a:pt x="11808" y="44419"/>
                  <a:pt x="18141" y="44419"/>
                </a:cubicBezTo>
                <a:cubicBezTo>
                  <a:pt x="19486" y="44419"/>
                  <a:pt x="20686" y="44239"/>
                  <a:pt x="21628" y="43860"/>
                </a:cubicBezTo>
                <a:cubicBezTo>
                  <a:pt x="21918" y="43748"/>
                  <a:pt x="23413" y="36851"/>
                  <a:pt x="23480" y="36048"/>
                </a:cubicBezTo>
                <a:cubicBezTo>
                  <a:pt x="24038" y="28549"/>
                  <a:pt x="24016" y="20983"/>
                  <a:pt x="23369" y="13484"/>
                </a:cubicBezTo>
                <a:cubicBezTo>
                  <a:pt x="23056" y="9890"/>
                  <a:pt x="22699" y="6252"/>
                  <a:pt x="22186" y="2681"/>
                </a:cubicBezTo>
                <a:cubicBezTo>
                  <a:pt x="22052" y="1766"/>
                  <a:pt x="22141" y="2168"/>
                  <a:pt x="21315" y="1320"/>
                </a:cubicBezTo>
                <a:cubicBezTo>
                  <a:pt x="20767" y="784"/>
                  <a:pt x="19333" y="1"/>
                  <a:pt x="17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15"/>
          <p:cNvSpPr/>
          <p:nvPr/>
        </p:nvSpPr>
        <p:spPr>
          <a:xfrm rot="5400000">
            <a:off x="6553938" y="458250"/>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15"/>
          <p:cNvSpPr/>
          <p:nvPr/>
        </p:nvSpPr>
        <p:spPr>
          <a:xfrm rot="5400000">
            <a:off x="4522788" y="649313"/>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15"/>
          <p:cNvSpPr/>
          <p:nvPr/>
        </p:nvSpPr>
        <p:spPr>
          <a:xfrm rot="5400000">
            <a:off x="8054788" y="93838"/>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15"/>
          <p:cNvSpPr/>
          <p:nvPr/>
        </p:nvSpPr>
        <p:spPr>
          <a:xfrm rot="5400000">
            <a:off x="2853363" y="301738"/>
            <a:ext cx="163500" cy="1635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15"/>
          <p:cNvSpPr/>
          <p:nvPr/>
        </p:nvSpPr>
        <p:spPr>
          <a:xfrm rot="5400000">
            <a:off x="2401288" y="539838"/>
            <a:ext cx="98400" cy="987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15"/>
          <p:cNvSpPr/>
          <p:nvPr/>
        </p:nvSpPr>
        <p:spPr>
          <a:xfrm rot="10800000">
            <a:off x="1820973" y="3982367"/>
            <a:ext cx="5577954" cy="1242133"/>
          </a:xfrm>
          <a:custGeom>
            <a:avLst/>
            <a:gdLst/>
            <a:ahLst/>
            <a:cxnLst/>
            <a:rect l="l" t="t" r="r" b="b"/>
            <a:pathLst>
              <a:path w="113987" h="48554" extrusionOk="0">
                <a:moveTo>
                  <a:pt x="1" y="1"/>
                </a:moveTo>
                <a:cubicBezTo>
                  <a:pt x="1664" y="4622"/>
                  <a:pt x="7395" y="8627"/>
                  <a:pt x="14480" y="9243"/>
                </a:cubicBezTo>
                <a:cubicBezTo>
                  <a:pt x="15269" y="9310"/>
                  <a:pt x="16057" y="9341"/>
                  <a:pt x="16844" y="9341"/>
                </a:cubicBezTo>
                <a:cubicBezTo>
                  <a:pt x="26954" y="9341"/>
                  <a:pt x="36902" y="4191"/>
                  <a:pt x="46543" y="4191"/>
                </a:cubicBezTo>
                <a:cubicBezTo>
                  <a:pt x="48520" y="4191"/>
                  <a:pt x="50484" y="4408"/>
                  <a:pt x="52434" y="4930"/>
                </a:cubicBezTo>
                <a:cubicBezTo>
                  <a:pt x="59335" y="6717"/>
                  <a:pt x="63032" y="11831"/>
                  <a:pt x="63833" y="16760"/>
                </a:cubicBezTo>
                <a:cubicBezTo>
                  <a:pt x="64634" y="21750"/>
                  <a:pt x="63155" y="26680"/>
                  <a:pt x="62970" y="31609"/>
                </a:cubicBezTo>
                <a:cubicBezTo>
                  <a:pt x="62847" y="36538"/>
                  <a:pt x="64264" y="41898"/>
                  <a:pt x="69563" y="45349"/>
                </a:cubicBezTo>
                <a:cubicBezTo>
                  <a:pt x="73005" y="47564"/>
                  <a:pt x="77580" y="48553"/>
                  <a:pt x="82312" y="48553"/>
                </a:cubicBezTo>
                <a:cubicBezTo>
                  <a:pt x="88505" y="48553"/>
                  <a:pt x="94967" y="46857"/>
                  <a:pt x="99507" y="43993"/>
                </a:cubicBezTo>
                <a:cubicBezTo>
                  <a:pt x="107579" y="38941"/>
                  <a:pt x="110906" y="31362"/>
                  <a:pt x="112508" y="24030"/>
                </a:cubicBezTo>
                <a:cubicBezTo>
                  <a:pt x="113987" y="17253"/>
                  <a:pt x="112262" y="3821"/>
                  <a:pt x="10382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15"/>
          <p:cNvSpPr/>
          <p:nvPr/>
        </p:nvSpPr>
        <p:spPr>
          <a:xfrm>
            <a:off x="4175688" y="4603443"/>
            <a:ext cx="2419310" cy="861877"/>
          </a:xfrm>
          <a:custGeom>
            <a:avLst/>
            <a:gdLst/>
            <a:ahLst/>
            <a:cxnLst/>
            <a:rect l="l" t="t" r="r" b="b"/>
            <a:pathLst>
              <a:path w="49839" h="23502" extrusionOk="0">
                <a:moveTo>
                  <a:pt x="12527" y="1"/>
                </a:moveTo>
                <a:cubicBezTo>
                  <a:pt x="11413" y="1"/>
                  <a:pt x="10247" y="125"/>
                  <a:pt x="9017" y="410"/>
                </a:cubicBezTo>
                <a:cubicBezTo>
                  <a:pt x="4486" y="1459"/>
                  <a:pt x="402" y="6325"/>
                  <a:pt x="157" y="11280"/>
                </a:cubicBezTo>
                <a:cubicBezTo>
                  <a:pt x="0" y="14650"/>
                  <a:pt x="1518" y="19694"/>
                  <a:pt x="5468" y="22238"/>
                </a:cubicBezTo>
                <a:cubicBezTo>
                  <a:pt x="6967" y="23186"/>
                  <a:pt x="8215" y="23502"/>
                  <a:pt x="9471" y="23502"/>
                </a:cubicBezTo>
                <a:cubicBezTo>
                  <a:pt x="10404" y="23502"/>
                  <a:pt x="11341" y="23327"/>
                  <a:pt x="12387" y="23109"/>
                </a:cubicBezTo>
                <a:cubicBezTo>
                  <a:pt x="23723" y="20797"/>
                  <a:pt x="35152" y="18016"/>
                  <a:pt x="46692" y="18016"/>
                </a:cubicBezTo>
                <a:cubicBezTo>
                  <a:pt x="47740" y="18016"/>
                  <a:pt x="48789" y="18039"/>
                  <a:pt x="49839" y="18087"/>
                </a:cubicBezTo>
                <a:cubicBezTo>
                  <a:pt x="49214" y="15520"/>
                  <a:pt x="49147" y="12820"/>
                  <a:pt x="48500" y="10253"/>
                </a:cubicBezTo>
                <a:cubicBezTo>
                  <a:pt x="47830" y="7664"/>
                  <a:pt x="46245" y="3624"/>
                  <a:pt x="43723" y="2486"/>
                </a:cubicBezTo>
                <a:cubicBezTo>
                  <a:pt x="43091" y="2196"/>
                  <a:pt x="42479" y="2074"/>
                  <a:pt x="41873" y="2074"/>
                </a:cubicBezTo>
                <a:cubicBezTo>
                  <a:pt x="38847" y="2074"/>
                  <a:pt x="35967" y="5108"/>
                  <a:pt x="31336" y="5276"/>
                </a:cubicBezTo>
                <a:cubicBezTo>
                  <a:pt x="31216" y="5280"/>
                  <a:pt x="31096" y="5282"/>
                  <a:pt x="30977" y="5282"/>
                </a:cubicBezTo>
                <a:cubicBezTo>
                  <a:pt x="24835" y="5282"/>
                  <a:pt x="19797" y="1"/>
                  <a:pt x="125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15"/>
          <p:cNvSpPr/>
          <p:nvPr/>
        </p:nvSpPr>
        <p:spPr>
          <a:xfrm rot="5400000">
            <a:off x="3798057" y="3940705"/>
            <a:ext cx="969192" cy="1790903"/>
          </a:xfrm>
          <a:custGeom>
            <a:avLst/>
            <a:gdLst/>
            <a:ahLst/>
            <a:cxnLst/>
            <a:rect l="l" t="t" r="r" b="b"/>
            <a:pathLst>
              <a:path w="24039" h="44420" extrusionOk="0">
                <a:moveTo>
                  <a:pt x="17715" y="1"/>
                </a:moveTo>
                <a:cubicBezTo>
                  <a:pt x="16371" y="1"/>
                  <a:pt x="14900" y="541"/>
                  <a:pt x="13704" y="2213"/>
                </a:cubicBezTo>
                <a:cubicBezTo>
                  <a:pt x="10848" y="6185"/>
                  <a:pt x="15289" y="12211"/>
                  <a:pt x="13392" y="17300"/>
                </a:cubicBezTo>
                <a:cubicBezTo>
                  <a:pt x="11272" y="22947"/>
                  <a:pt x="1" y="24509"/>
                  <a:pt x="1384" y="34262"/>
                </a:cubicBezTo>
                <a:cubicBezTo>
                  <a:pt x="2268" y="40412"/>
                  <a:pt x="11808" y="44419"/>
                  <a:pt x="18141" y="44419"/>
                </a:cubicBezTo>
                <a:cubicBezTo>
                  <a:pt x="19486" y="44419"/>
                  <a:pt x="20686" y="44239"/>
                  <a:pt x="21628" y="43860"/>
                </a:cubicBezTo>
                <a:cubicBezTo>
                  <a:pt x="21918" y="43748"/>
                  <a:pt x="23413" y="36851"/>
                  <a:pt x="23480" y="36048"/>
                </a:cubicBezTo>
                <a:cubicBezTo>
                  <a:pt x="24038" y="28549"/>
                  <a:pt x="24016" y="20983"/>
                  <a:pt x="23369" y="13484"/>
                </a:cubicBezTo>
                <a:cubicBezTo>
                  <a:pt x="23056" y="9890"/>
                  <a:pt x="22699" y="6252"/>
                  <a:pt x="22186" y="2681"/>
                </a:cubicBezTo>
                <a:cubicBezTo>
                  <a:pt x="22052" y="1766"/>
                  <a:pt x="22141" y="2168"/>
                  <a:pt x="21315" y="1320"/>
                </a:cubicBezTo>
                <a:cubicBezTo>
                  <a:pt x="20767" y="784"/>
                  <a:pt x="19333" y="1"/>
                  <a:pt x="17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15"/>
          <p:cNvSpPr/>
          <p:nvPr/>
        </p:nvSpPr>
        <p:spPr>
          <a:xfrm rot="-5400000">
            <a:off x="2853375" y="4363031"/>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15"/>
          <p:cNvSpPr/>
          <p:nvPr/>
        </p:nvSpPr>
        <p:spPr>
          <a:xfrm rot="-5400000">
            <a:off x="5079550" y="4395431"/>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15"/>
          <p:cNvSpPr/>
          <p:nvPr/>
        </p:nvSpPr>
        <p:spPr>
          <a:xfrm rot="-5400000">
            <a:off x="1555000" y="4841556"/>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15"/>
          <p:cNvSpPr/>
          <p:nvPr/>
        </p:nvSpPr>
        <p:spPr>
          <a:xfrm rot="-5400000">
            <a:off x="6683875" y="4678206"/>
            <a:ext cx="163500" cy="1635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15"/>
          <p:cNvSpPr/>
          <p:nvPr/>
        </p:nvSpPr>
        <p:spPr>
          <a:xfrm rot="-5400000">
            <a:off x="7201050" y="4504906"/>
            <a:ext cx="98400" cy="987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ext 6">
  <p:cSld name="CUSTOM_35">
    <p:spTree>
      <p:nvGrpSpPr>
        <p:cNvPr id="1" name="Shape 771"/>
        <p:cNvGrpSpPr/>
        <p:nvPr/>
      </p:nvGrpSpPr>
      <p:grpSpPr>
        <a:xfrm>
          <a:off x="0" y="0"/>
          <a:ext cx="0" cy="0"/>
          <a:chOff x="0" y="0"/>
          <a:chExt cx="0" cy="0"/>
        </a:xfrm>
      </p:grpSpPr>
      <p:sp>
        <p:nvSpPr>
          <p:cNvPr id="772" name="Google Shape;772;p53"/>
          <p:cNvSpPr txBox="1">
            <a:spLocks noGrp="1"/>
          </p:cNvSpPr>
          <p:nvPr>
            <p:ph type="title"/>
          </p:nvPr>
        </p:nvSpPr>
        <p:spPr>
          <a:xfrm flipH="1">
            <a:off x="1993200" y="1404463"/>
            <a:ext cx="5157600" cy="1060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6500"/>
              <a:buNone/>
              <a:defRPr sz="6500"/>
            </a:lvl1pPr>
            <a:lvl2pPr lvl="1" algn="ctr" rtl="0">
              <a:lnSpc>
                <a:spcPct val="100000"/>
              </a:lnSpc>
              <a:spcBef>
                <a:spcPts val="0"/>
              </a:spcBef>
              <a:spcAft>
                <a:spcPts val="0"/>
              </a:spcAft>
              <a:buSzPts val="6500"/>
              <a:buNone/>
              <a:defRPr sz="6500"/>
            </a:lvl2pPr>
            <a:lvl3pPr lvl="2" algn="ctr" rtl="0">
              <a:lnSpc>
                <a:spcPct val="100000"/>
              </a:lnSpc>
              <a:spcBef>
                <a:spcPts val="0"/>
              </a:spcBef>
              <a:spcAft>
                <a:spcPts val="0"/>
              </a:spcAft>
              <a:buSzPts val="6500"/>
              <a:buNone/>
              <a:defRPr sz="6500"/>
            </a:lvl3pPr>
            <a:lvl4pPr lvl="3" algn="ctr" rtl="0">
              <a:lnSpc>
                <a:spcPct val="100000"/>
              </a:lnSpc>
              <a:spcBef>
                <a:spcPts val="0"/>
              </a:spcBef>
              <a:spcAft>
                <a:spcPts val="0"/>
              </a:spcAft>
              <a:buSzPts val="6500"/>
              <a:buNone/>
              <a:defRPr sz="6500"/>
            </a:lvl4pPr>
            <a:lvl5pPr lvl="4" algn="ctr" rtl="0">
              <a:lnSpc>
                <a:spcPct val="100000"/>
              </a:lnSpc>
              <a:spcBef>
                <a:spcPts val="0"/>
              </a:spcBef>
              <a:spcAft>
                <a:spcPts val="0"/>
              </a:spcAft>
              <a:buSzPts val="6500"/>
              <a:buNone/>
              <a:defRPr sz="6500"/>
            </a:lvl5pPr>
            <a:lvl6pPr lvl="5" algn="ctr" rtl="0">
              <a:lnSpc>
                <a:spcPct val="100000"/>
              </a:lnSpc>
              <a:spcBef>
                <a:spcPts val="0"/>
              </a:spcBef>
              <a:spcAft>
                <a:spcPts val="0"/>
              </a:spcAft>
              <a:buSzPts val="6500"/>
              <a:buNone/>
              <a:defRPr sz="6500"/>
            </a:lvl6pPr>
            <a:lvl7pPr lvl="6" algn="ctr" rtl="0">
              <a:lnSpc>
                <a:spcPct val="100000"/>
              </a:lnSpc>
              <a:spcBef>
                <a:spcPts val="0"/>
              </a:spcBef>
              <a:spcAft>
                <a:spcPts val="0"/>
              </a:spcAft>
              <a:buSzPts val="6500"/>
              <a:buNone/>
              <a:defRPr sz="6500"/>
            </a:lvl7pPr>
            <a:lvl8pPr lvl="7" algn="ctr" rtl="0">
              <a:lnSpc>
                <a:spcPct val="100000"/>
              </a:lnSpc>
              <a:spcBef>
                <a:spcPts val="0"/>
              </a:spcBef>
              <a:spcAft>
                <a:spcPts val="0"/>
              </a:spcAft>
              <a:buSzPts val="6500"/>
              <a:buNone/>
              <a:defRPr sz="6500"/>
            </a:lvl8pPr>
            <a:lvl9pPr lvl="8" algn="ctr" rtl="0">
              <a:lnSpc>
                <a:spcPct val="100000"/>
              </a:lnSpc>
              <a:spcBef>
                <a:spcPts val="0"/>
              </a:spcBef>
              <a:spcAft>
                <a:spcPts val="0"/>
              </a:spcAft>
              <a:buSzPts val="6500"/>
              <a:buNone/>
              <a:defRPr sz="6500"/>
            </a:lvl9pPr>
          </a:lstStyle>
          <a:p>
            <a:endParaRPr/>
          </a:p>
        </p:txBody>
      </p:sp>
      <p:sp>
        <p:nvSpPr>
          <p:cNvPr id="773" name="Google Shape;773;p53"/>
          <p:cNvSpPr txBox="1">
            <a:spLocks noGrp="1"/>
          </p:cNvSpPr>
          <p:nvPr>
            <p:ph type="body" idx="1"/>
          </p:nvPr>
        </p:nvSpPr>
        <p:spPr>
          <a:xfrm flipH="1">
            <a:off x="2997600" y="2388037"/>
            <a:ext cx="3148800" cy="1252200"/>
          </a:xfrm>
          <a:prstGeom prst="rect">
            <a:avLst/>
          </a:prstGeom>
        </p:spPr>
        <p:txBody>
          <a:bodyPr spcFirstLastPara="1" wrap="square" lIns="91425" tIns="91425" rIns="91425" bIns="91425" anchor="t" anchorCtr="0">
            <a:noAutofit/>
          </a:bodyPr>
          <a:lstStyle>
            <a:lvl1pPr marL="457200" lvl="0" indent="-355600" algn="ctr" rtl="0">
              <a:lnSpc>
                <a:spcPct val="100000"/>
              </a:lnSpc>
              <a:spcBef>
                <a:spcPts val="0"/>
              </a:spcBef>
              <a:spcAft>
                <a:spcPts val="0"/>
              </a:spcAft>
              <a:buSzPts val="2000"/>
              <a:buChar char="●"/>
              <a:defRPr sz="2000"/>
            </a:lvl1pPr>
            <a:lvl2pPr marL="914400" lvl="1" indent="-355600" algn="ctr" rtl="0">
              <a:lnSpc>
                <a:spcPct val="100000"/>
              </a:lnSpc>
              <a:spcBef>
                <a:spcPts val="1600"/>
              </a:spcBef>
              <a:spcAft>
                <a:spcPts val="0"/>
              </a:spcAft>
              <a:buSzPts val="2000"/>
              <a:buChar char="○"/>
              <a:defRPr sz="2000"/>
            </a:lvl2pPr>
            <a:lvl3pPr marL="1371600" lvl="2" indent="-355600" algn="ctr" rtl="0">
              <a:lnSpc>
                <a:spcPct val="100000"/>
              </a:lnSpc>
              <a:spcBef>
                <a:spcPts val="1600"/>
              </a:spcBef>
              <a:spcAft>
                <a:spcPts val="0"/>
              </a:spcAft>
              <a:buSzPts val="2000"/>
              <a:buChar char="■"/>
              <a:defRPr sz="2000"/>
            </a:lvl3pPr>
            <a:lvl4pPr marL="1828800" lvl="3" indent="-355600" algn="ctr" rtl="0">
              <a:lnSpc>
                <a:spcPct val="100000"/>
              </a:lnSpc>
              <a:spcBef>
                <a:spcPts val="1600"/>
              </a:spcBef>
              <a:spcAft>
                <a:spcPts val="0"/>
              </a:spcAft>
              <a:buSzPts val="2000"/>
              <a:buChar char="●"/>
              <a:defRPr sz="2000"/>
            </a:lvl4pPr>
            <a:lvl5pPr marL="2286000" lvl="4" indent="-355600" algn="ctr" rtl="0">
              <a:lnSpc>
                <a:spcPct val="100000"/>
              </a:lnSpc>
              <a:spcBef>
                <a:spcPts val="1600"/>
              </a:spcBef>
              <a:spcAft>
                <a:spcPts val="0"/>
              </a:spcAft>
              <a:buSzPts val="2000"/>
              <a:buChar char="○"/>
              <a:defRPr sz="2000"/>
            </a:lvl5pPr>
            <a:lvl6pPr marL="2743200" lvl="5" indent="-355600" algn="ctr" rtl="0">
              <a:lnSpc>
                <a:spcPct val="100000"/>
              </a:lnSpc>
              <a:spcBef>
                <a:spcPts val="1600"/>
              </a:spcBef>
              <a:spcAft>
                <a:spcPts val="0"/>
              </a:spcAft>
              <a:buSzPts val="2000"/>
              <a:buChar char="■"/>
              <a:defRPr sz="2000"/>
            </a:lvl6pPr>
            <a:lvl7pPr marL="3200400" lvl="6" indent="-355600" algn="ctr" rtl="0">
              <a:lnSpc>
                <a:spcPct val="100000"/>
              </a:lnSpc>
              <a:spcBef>
                <a:spcPts val="1600"/>
              </a:spcBef>
              <a:spcAft>
                <a:spcPts val="0"/>
              </a:spcAft>
              <a:buSzPts val="2000"/>
              <a:buChar char="●"/>
              <a:defRPr sz="2000"/>
            </a:lvl7pPr>
            <a:lvl8pPr marL="3657600" lvl="7" indent="-355600" algn="ctr" rtl="0">
              <a:lnSpc>
                <a:spcPct val="100000"/>
              </a:lnSpc>
              <a:spcBef>
                <a:spcPts val="1600"/>
              </a:spcBef>
              <a:spcAft>
                <a:spcPts val="0"/>
              </a:spcAft>
              <a:buSzPts val="2000"/>
              <a:buChar char="○"/>
              <a:defRPr sz="2000"/>
            </a:lvl8pPr>
            <a:lvl9pPr marL="4114800" lvl="8" indent="-355600" algn="ctr" rtl="0">
              <a:lnSpc>
                <a:spcPct val="100000"/>
              </a:lnSpc>
              <a:spcBef>
                <a:spcPts val="1600"/>
              </a:spcBef>
              <a:spcAft>
                <a:spcPts val="1600"/>
              </a:spcAft>
              <a:buSzPts val="2000"/>
              <a:buChar char="■"/>
              <a:defRPr sz="2000"/>
            </a:lvl9pPr>
          </a:lstStyle>
          <a:p>
            <a:endParaRPr/>
          </a:p>
        </p:txBody>
      </p:sp>
      <p:sp>
        <p:nvSpPr>
          <p:cNvPr id="774" name="Google Shape;774;p53"/>
          <p:cNvSpPr/>
          <p:nvPr/>
        </p:nvSpPr>
        <p:spPr>
          <a:xfrm>
            <a:off x="1030225" y="3960176"/>
            <a:ext cx="7083925" cy="1183297"/>
          </a:xfrm>
          <a:custGeom>
            <a:avLst/>
            <a:gdLst/>
            <a:ahLst/>
            <a:cxnLst/>
            <a:rect l="l" t="t" r="r" b="b"/>
            <a:pathLst>
              <a:path w="283357" h="76391" extrusionOk="0">
                <a:moveTo>
                  <a:pt x="0" y="76391"/>
                </a:moveTo>
                <a:cubicBezTo>
                  <a:pt x="0" y="76391"/>
                  <a:pt x="7446" y="11303"/>
                  <a:pt x="69809" y="27459"/>
                </a:cubicBezTo>
                <a:cubicBezTo>
                  <a:pt x="163419" y="51659"/>
                  <a:pt x="141479" y="1"/>
                  <a:pt x="215011" y="3524"/>
                </a:cubicBezTo>
                <a:cubicBezTo>
                  <a:pt x="283357" y="6716"/>
                  <a:pt x="283024" y="76391"/>
                  <a:pt x="283024" y="7639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53"/>
          <p:cNvSpPr/>
          <p:nvPr/>
        </p:nvSpPr>
        <p:spPr>
          <a:xfrm flipH="1">
            <a:off x="-1" y="4362499"/>
            <a:ext cx="9144351" cy="782105"/>
          </a:xfrm>
          <a:custGeom>
            <a:avLst/>
            <a:gdLst/>
            <a:ahLst/>
            <a:cxnLst/>
            <a:rect l="l" t="t" r="r" b="b"/>
            <a:pathLst>
              <a:path w="264364" h="43920" extrusionOk="0">
                <a:moveTo>
                  <a:pt x="219423" y="1"/>
                </a:moveTo>
                <a:cubicBezTo>
                  <a:pt x="218735" y="1"/>
                  <a:pt x="218026" y="14"/>
                  <a:pt x="217297" y="39"/>
                </a:cubicBezTo>
                <a:cubicBezTo>
                  <a:pt x="193855" y="856"/>
                  <a:pt x="190998" y="14255"/>
                  <a:pt x="172689" y="14255"/>
                </a:cubicBezTo>
                <a:cubicBezTo>
                  <a:pt x="167988" y="14255"/>
                  <a:pt x="162268" y="13372"/>
                  <a:pt x="154919" y="11165"/>
                </a:cubicBezTo>
                <a:cubicBezTo>
                  <a:pt x="146746" y="8716"/>
                  <a:pt x="139552" y="7721"/>
                  <a:pt x="133072" y="7721"/>
                </a:cubicBezTo>
                <a:cubicBezTo>
                  <a:pt x="104893" y="7721"/>
                  <a:pt x="90210" y="26543"/>
                  <a:pt x="67183" y="26543"/>
                </a:cubicBezTo>
                <a:cubicBezTo>
                  <a:pt x="66131" y="26543"/>
                  <a:pt x="65061" y="26504"/>
                  <a:pt x="63971" y="26422"/>
                </a:cubicBezTo>
                <a:cubicBezTo>
                  <a:pt x="34457" y="24207"/>
                  <a:pt x="42828" y="9572"/>
                  <a:pt x="0" y="5305"/>
                </a:cubicBezTo>
                <a:lnTo>
                  <a:pt x="0" y="43920"/>
                </a:lnTo>
                <a:lnTo>
                  <a:pt x="264364" y="43920"/>
                </a:lnTo>
                <a:lnTo>
                  <a:pt x="264364" y="9491"/>
                </a:lnTo>
                <a:cubicBezTo>
                  <a:pt x="261782" y="9924"/>
                  <a:pt x="259493" y="10114"/>
                  <a:pt x="257424" y="10114"/>
                </a:cubicBezTo>
                <a:cubicBezTo>
                  <a:pt x="242345" y="10114"/>
                  <a:pt x="238978" y="1"/>
                  <a:pt x="2194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53"/>
          <p:cNvSpPr/>
          <p:nvPr/>
        </p:nvSpPr>
        <p:spPr>
          <a:xfrm rot="6479671">
            <a:off x="5455589" y="-1428985"/>
            <a:ext cx="1502599" cy="3510848"/>
          </a:xfrm>
          <a:custGeom>
            <a:avLst/>
            <a:gdLst/>
            <a:ahLst/>
            <a:cxnLst/>
            <a:rect l="l" t="t" r="r" b="b"/>
            <a:pathLst>
              <a:path w="184937" h="139852" extrusionOk="0">
                <a:moveTo>
                  <a:pt x="59024" y="1"/>
                </a:moveTo>
                <a:cubicBezTo>
                  <a:pt x="37702" y="1"/>
                  <a:pt x="17942" y="12858"/>
                  <a:pt x="11925" y="32587"/>
                </a:cubicBezTo>
                <a:cubicBezTo>
                  <a:pt x="1" y="71595"/>
                  <a:pt x="35681" y="113191"/>
                  <a:pt x="79310" y="130384"/>
                </a:cubicBezTo>
                <a:cubicBezTo>
                  <a:pt x="95983" y="136984"/>
                  <a:pt x="112612" y="139851"/>
                  <a:pt x="127490" y="139851"/>
                </a:cubicBezTo>
                <a:cubicBezTo>
                  <a:pt x="160532" y="139851"/>
                  <a:pt x="184937" y="125708"/>
                  <a:pt x="182005" y="106905"/>
                </a:cubicBezTo>
                <a:cubicBezTo>
                  <a:pt x="175997" y="67251"/>
                  <a:pt x="140409" y="105334"/>
                  <a:pt x="114805" y="42848"/>
                </a:cubicBezTo>
                <a:cubicBezTo>
                  <a:pt x="102395" y="12395"/>
                  <a:pt x="79957" y="1"/>
                  <a:pt x="590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53"/>
          <p:cNvSpPr/>
          <p:nvPr/>
        </p:nvSpPr>
        <p:spPr>
          <a:xfrm>
            <a:off x="0" y="-167425"/>
            <a:ext cx="9144351" cy="831498"/>
          </a:xfrm>
          <a:custGeom>
            <a:avLst/>
            <a:gdLst/>
            <a:ahLst/>
            <a:cxnLst/>
            <a:rect l="l" t="t" r="r" b="b"/>
            <a:pathLst>
              <a:path w="264364" h="48804" extrusionOk="0">
                <a:moveTo>
                  <a:pt x="0" y="1"/>
                </a:moveTo>
                <a:lnTo>
                  <a:pt x="0" y="34052"/>
                </a:lnTo>
                <a:cubicBezTo>
                  <a:pt x="3219" y="35165"/>
                  <a:pt x="6028" y="35625"/>
                  <a:pt x="8547" y="35625"/>
                </a:cubicBezTo>
                <a:cubicBezTo>
                  <a:pt x="20567" y="35625"/>
                  <a:pt x="25980" y="25146"/>
                  <a:pt x="37813" y="25146"/>
                </a:cubicBezTo>
                <a:cubicBezTo>
                  <a:pt x="42388" y="25146"/>
                  <a:pt x="47922" y="26712"/>
                  <a:pt x="55168" y="31055"/>
                </a:cubicBezTo>
                <a:cubicBezTo>
                  <a:pt x="70462" y="40234"/>
                  <a:pt x="80176" y="48502"/>
                  <a:pt x="91777" y="48502"/>
                </a:cubicBezTo>
                <a:cubicBezTo>
                  <a:pt x="98366" y="48502"/>
                  <a:pt x="105563" y="45836"/>
                  <a:pt x="114738" y="39155"/>
                </a:cubicBezTo>
                <a:cubicBezTo>
                  <a:pt x="122916" y="33205"/>
                  <a:pt x="129075" y="31386"/>
                  <a:pt x="134351" y="31386"/>
                </a:cubicBezTo>
                <a:cubicBezTo>
                  <a:pt x="142654" y="31386"/>
                  <a:pt x="148772" y="35892"/>
                  <a:pt x="157136" y="35892"/>
                </a:cubicBezTo>
                <a:cubicBezTo>
                  <a:pt x="163427" y="35892"/>
                  <a:pt x="170988" y="33343"/>
                  <a:pt x="181706" y="24412"/>
                </a:cubicBezTo>
                <a:cubicBezTo>
                  <a:pt x="184794" y="21838"/>
                  <a:pt x="187774" y="20762"/>
                  <a:pt x="190680" y="20762"/>
                </a:cubicBezTo>
                <a:cubicBezTo>
                  <a:pt x="205031" y="20762"/>
                  <a:pt x="217584" y="46994"/>
                  <a:pt x="232473" y="48634"/>
                </a:cubicBezTo>
                <a:cubicBezTo>
                  <a:pt x="233525" y="48749"/>
                  <a:pt x="234513" y="48803"/>
                  <a:pt x="235446" y="48803"/>
                </a:cubicBezTo>
                <a:cubicBezTo>
                  <a:pt x="246713" y="48803"/>
                  <a:pt x="250150" y="40916"/>
                  <a:pt x="264364" y="38048"/>
                </a:cubicBezTo>
                <a:lnTo>
                  <a:pt x="26436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53"/>
          <p:cNvSpPr/>
          <p:nvPr/>
        </p:nvSpPr>
        <p:spPr>
          <a:xfrm>
            <a:off x="0" y="-167425"/>
            <a:ext cx="9144078" cy="911830"/>
          </a:xfrm>
          <a:custGeom>
            <a:avLst/>
            <a:gdLst/>
            <a:ahLst/>
            <a:cxnLst/>
            <a:rect l="l" t="t" r="r" b="b"/>
            <a:pathLst>
              <a:path w="264337" h="53519" extrusionOk="0">
                <a:moveTo>
                  <a:pt x="0" y="0"/>
                </a:moveTo>
                <a:lnTo>
                  <a:pt x="0" y="15527"/>
                </a:lnTo>
                <a:cubicBezTo>
                  <a:pt x="1926" y="15152"/>
                  <a:pt x="3735" y="14976"/>
                  <a:pt x="5438" y="14976"/>
                </a:cubicBezTo>
                <a:cubicBezTo>
                  <a:pt x="30663" y="14976"/>
                  <a:pt x="32875" y="53519"/>
                  <a:pt x="53900" y="53519"/>
                </a:cubicBezTo>
                <a:cubicBezTo>
                  <a:pt x="54445" y="53519"/>
                  <a:pt x="55002" y="53493"/>
                  <a:pt x="55573" y="53440"/>
                </a:cubicBezTo>
                <a:cubicBezTo>
                  <a:pt x="76094" y="51555"/>
                  <a:pt x="75382" y="25592"/>
                  <a:pt x="95618" y="25592"/>
                </a:cubicBezTo>
                <a:cubicBezTo>
                  <a:pt x="98284" y="25592"/>
                  <a:pt x="101312" y="26042"/>
                  <a:pt x="104800" y="27057"/>
                </a:cubicBezTo>
                <a:cubicBezTo>
                  <a:pt x="116474" y="30462"/>
                  <a:pt x="126065" y="31818"/>
                  <a:pt x="134168" y="31818"/>
                </a:cubicBezTo>
                <a:cubicBezTo>
                  <a:pt x="165913" y="31818"/>
                  <a:pt x="174833" y="11001"/>
                  <a:pt x="196809" y="11001"/>
                </a:cubicBezTo>
                <a:cubicBezTo>
                  <a:pt x="197872" y="11001"/>
                  <a:pt x="198967" y="11050"/>
                  <a:pt x="200095" y="11152"/>
                </a:cubicBezTo>
                <a:cubicBezTo>
                  <a:pt x="229610" y="13799"/>
                  <a:pt x="221509" y="30730"/>
                  <a:pt x="264337" y="35806"/>
                </a:cubicBezTo>
                <a:lnTo>
                  <a:pt x="26433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53"/>
          <p:cNvSpPr/>
          <p:nvPr/>
        </p:nvSpPr>
        <p:spPr>
          <a:xfrm>
            <a:off x="1" y="4416936"/>
            <a:ext cx="9143690" cy="726902"/>
          </a:xfrm>
          <a:custGeom>
            <a:avLst/>
            <a:gdLst/>
            <a:ahLst/>
            <a:cxnLst/>
            <a:rect l="l" t="t" r="r" b="b"/>
            <a:pathLst>
              <a:path w="264364" h="40820" extrusionOk="0">
                <a:moveTo>
                  <a:pt x="224094" y="1"/>
                </a:moveTo>
                <a:cubicBezTo>
                  <a:pt x="221694" y="1"/>
                  <a:pt x="219079" y="167"/>
                  <a:pt x="216217" y="530"/>
                </a:cubicBezTo>
                <a:cubicBezTo>
                  <a:pt x="190574" y="3768"/>
                  <a:pt x="189388" y="22268"/>
                  <a:pt x="168921" y="22268"/>
                </a:cubicBezTo>
                <a:cubicBezTo>
                  <a:pt x="166175" y="22268"/>
                  <a:pt x="163082" y="21935"/>
                  <a:pt x="159536" y="21188"/>
                </a:cubicBezTo>
                <a:cubicBezTo>
                  <a:pt x="147862" y="18719"/>
                  <a:pt x="138271" y="17735"/>
                  <a:pt x="130168" y="17735"/>
                </a:cubicBezTo>
                <a:cubicBezTo>
                  <a:pt x="98424" y="17735"/>
                  <a:pt x="89504" y="32828"/>
                  <a:pt x="67530" y="32828"/>
                </a:cubicBezTo>
                <a:cubicBezTo>
                  <a:pt x="66466" y="32828"/>
                  <a:pt x="65371" y="32792"/>
                  <a:pt x="64241" y="32718"/>
                </a:cubicBezTo>
                <a:cubicBezTo>
                  <a:pt x="34727" y="30801"/>
                  <a:pt x="42828" y="18541"/>
                  <a:pt x="0" y="14842"/>
                </a:cubicBezTo>
                <a:lnTo>
                  <a:pt x="0" y="40819"/>
                </a:lnTo>
                <a:lnTo>
                  <a:pt x="264364" y="40819"/>
                </a:lnTo>
                <a:lnTo>
                  <a:pt x="264364" y="17785"/>
                </a:lnTo>
                <a:cubicBezTo>
                  <a:pt x="250431" y="15121"/>
                  <a:pt x="247008" y="1"/>
                  <a:pt x="2240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53"/>
          <p:cNvSpPr/>
          <p:nvPr/>
        </p:nvSpPr>
        <p:spPr>
          <a:xfrm rot="5400000">
            <a:off x="8226781" y="4253431"/>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53"/>
          <p:cNvSpPr/>
          <p:nvPr/>
        </p:nvSpPr>
        <p:spPr>
          <a:xfrm rot="5400000">
            <a:off x="2775969" y="437581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53"/>
          <p:cNvSpPr/>
          <p:nvPr/>
        </p:nvSpPr>
        <p:spPr>
          <a:xfrm rot="-5400000">
            <a:off x="6531806" y="415486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53"/>
          <p:cNvSpPr/>
          <p:nvPr/>
        </p:nvSpPr>
        <p:spPr>
          <a:xfrm rot="5400000">
            <a:off x="420981" y="3913306"/>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53"/>
          <p:cNvSpPr/>
          <p:nvPr/>
        </p:nvSpPr>
        <p:spPr>
          <a:xfrm rot="5400000">
            <a:off x="7233206" y="816606"/>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53"/>
          <p:cNvSpPr/>
          <p:nvPr/>
        </p:nvSpPr>
        <p:spPr>
          <a:xfrm rot="5400000">
            <a:off x="5881019" y="716544"/>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53"/>
          <p:cNvSpPr/>
          <p:nvPr/>
        </p:nvSpPr>
        <p:spPr>
          <a:xfrm rot="5400000">
            <a:off x="2521581" y="664081"/>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p:cSld name="CUSTOM_49">
    <p:spTree>
      <p:nvGrpSpPr>
        <p:cNvPr id="1" name="Shape 956"/>
        <p:cNvGrpSpPr/>
        <p:nvPr/>
      </p:nvGrpSpPr>
      <p:grpSpPr>
        <a:xfrm>
          <a:off x="0" y="0"/>
          <a:ext cx="0" cy="0"/>
          <a:chOff x="0" y="0"/>
          <a:chExt cx="0" cy="0"/>
        </a:xfrm>
      </p:grpSpPr>
      <p:sp>
        <p:nvSpPr>
          <p:cNvPr id="957" name="Google Shape;957;p64"/>
          <p:cNvSpPr/>
          <p:nvPr/>
        </p:nvSpPr>
        <p:spPr>
          <a:xfrm rot="10800000">
            <a:off x="2251306" y="-128"/>
            <a:ext cx="4462873" cy="1059925"/>
          </a:xfrm>
          <a:custGeom>
            <a:avLst/>
            <a:gdLst/>
            <a:ahLst/>
            <a:cxnLst/>
            <a:rect l="l" t="t" r="r" b="b"/>
            <a:pathLst>
              <a:path w="283357" h="76391" extrusionOk="0">
                <a:moveTo>
                  <a:pt x="0" y="76391"/>
                </a:moveTo>
                <a:cubicBezTo>
                  <a:pt x="0" y="76391"/>
                  <a:pt x="7446" y="11303"/>
                  <a:pt x="69809" y="27459"/>
                </a:cubicBezTo>
                <a:cubicBezTo>
                  <a:pt x="163419" y="51659"/>
                  <a:pt x="141479" y="1"/>
                  <a:pt x="215011" y="3524"/>
                </a:cubicBezTo>
                <a:cubicBezTo>
                  <a:pt x="283357" y="6716"/>
                  <a:pt x="283024" y="76391"/>
                  <a:pt x="283024" y="7639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64"/>
          <p:cNvSpPr/>
          <p:nvPr/>
        </p:nvSpPr>
        <p:spPr>
          <a:xfrm rot="10799504" flipH="1">
            <a:off x="-6750" y="531"/>
            <a:ext cx="9154265" cy="812300"/>
          </a:xfrm>
          <a:custGeom>
            <a:avLst/>
            <a:gdLst/>
            <a:ahLst/>
            <a:cxnLst/>
            <a:rect l="l" t="t" r="r" b="b"/>
            <a:pathLst>
              <a:path w="264364" h="43920" extrusionOk="0">
                <a:moveTo>
                  <a:pt x="219423" y="1"/>
                </a:moveTo>
                <a:cubicBezTo>
                  <a:pt x="218735" y="1"/>
                  <a:pt x="218026" y="14"/>
                  <a:pt x="217297" y="39"/>
                </a:cubicBezTo>
                <a:cubicBezTo>
                  <a:pt x="193855" y="856"/>
                  <a:pt x="190998" y="14255"/>
                  <a:pt x="172689" y="14255"/>
                </a:cubicBezTo>
                <a:cubicBezTo>
                  <a:pt x="167988" y="14255"/>
                  <a:pt x="162268" y="13372"/>
                  <a:pt x="154919" y="11165"/>
                </a:cubicBezTo>
                <a:cubicBezTo>
                  <a:pt x="146746" y="8716"/>
                  <a:pt x="139552" y="7721"/>
                  <a:pt x="133072" y="7721"/>
                </a:cubicBezTo>
                <a:cubicBezTo>
                  <a:pt x="104893" y="7721"/>
                  <a:pt x="90210" y="26543"/>
                  <a:pt x="67183" y="26543"/>
                </a:cubicBezTo>
                <a:cubicBezTo>
                  <a:pt x="66131" y="26543"/>
                  <a:pt x="65061" y="26504"/>
                  <a:pt x="63971" y="26422"/>
                </a:cubicBezTo>
                <a:cubicBezTo>
                  <a:pt x="34457" y="24207"/>
                  <a:pt x="42828" y="9572"/>
                  <a:pt x="0" y="5305"/>
                </a:cubicBezTo>
                <a:lnTo>
                  <a:pt x="0" y="43920"/>
                </a:lnTo>
                <a:lnTo>
                  <a:pt x="264364" y="43920"/>
                </a:lnTo>
                <a:lnTo>
                  <a:pt x="264364" y="9491"/>
                </a:lnTo>
                <a:cubicBezTo>
                  <a:pt x="261782" y="9924"/>
                  <a:pt x="259493" y="10114"/>
                  <a:pt x="257424" y="10114"/>
                </a:cubicBezTo>
                <a:cubicBezTo>
                  <a:pt x="242345" y="10114"/>
                  <a:pt x="238978" y="1"/>
                  <a:pt x="2194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64"/>
          <p:cNvSpPr/>
          <p:nvPr/>
        </p:nvSpPr>
        <p:spPr>
          <a:xfrm rot="-10799504">
            <a:off x="236" y="485"/>
            <a:ext cx="9154265" cy="865690"/>
          </a:xfrm>
          <a:custGeom>
            <a:avLst/>
            <a:gdLst/>
            <a:ahLst/>
            <a:cxnLst/>
            <a:rect l="l" t="t" r="r" b="b"/>
            <a:pathLst>
              <a:path w="264364" h="40820" extrusionOk="0">
                <a:moveTo>
                  <a:pt x="224094" y="1"/>
                </a:moveTo>
                <a:cubicBezTo>
                  <a:pt x="221694" y="1"/>
                  <a:pt x="219079" y="167"/>
                  <a:pt x="216217" y="530"/>
                </a:cubicBezTo>
                <a:cubicBezTo>
                  <a:pt x="190574" y="3768"/>
                  <a:pt x="189388" y="22268"/>
                  <a:pt x="168921" y="22268"/>
                </a:cubicBezTo>
                <a:cubicBezTo>
                  <a:pt x="166175" y="22268"/>
                  <a:pt x="163082" y="21935"/>
                  <a:pt x="159536" y="21188"/>
                </a:cubicBezTo>
                <a:cubicBezTo>
                  <a:pt x="147862" y="18719"/>
                  <a:pt x="138271" y="17735"/>
                  <a:pt x="130168" y="17735"/>
                </a:cubicBezTo>
                <a:cubicBezTo>
                  <a:pt x="98424" y="17735"/>
                  <a:pt x="89504" y="32828"/>
                  <a:pt x="67530" y="32828"/>
                </a:cubicBezTo>
                <a:cubicBezTo>
                  <a:pt x="66466" y="32828"/>
                  <a:pt x="65371" y="32792"/>
                  <a:pt x="64241" y="32718"/>
                </a:cubicBezTo>
                <a:cubicBezTo>
                  <a:pt x="34727" y="30801"/>
                  <a:pt x="42828" y="18541"/>
                  <a:pt x="0" y="14842"/>
                </a:cubicBezTo>
                <a:lnTo>
                  <a:pt x="0" y="40819"/>
                </a:lnTo>
                <a:lnTo>
                  <a:pt x="264364" y="40819"/>
                </a:lnTo>
                <a:lnTo>
                  <a:pt x="264364" y="17785"/>
                </a:lnTo>
                <a:cubicBezTo>
                  <a:pt x="250431" y="15121"/>
                  <a:pt x="247008" y="1"/>
                  <a:pt x="2240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64"/>
          <p:cNvSpPr/>
          <p:nvPr/>
        </p:nvSpPr>
        <p:spPr>
          <a:xfrm rot="-4555973" flipH="1">
            <a:off x="4908829" y="2657012"/>
            <a:ext cx="1457076" cy="4557441"/>
          </a:xfrm>
          <a:custGeom>
            <a:avLst/>
            <a:gdLst/>
            <a:ahLst/>
            <a:cxnLst/>
            <a:rect l="l" t="t" r="r" b="b"/>
            <a:pathLst>
              <a:path w="184937" h="139852" extrusionOk="0">
                <a:moveTo>
                  <a:pt x="59024" y="1"/>
                </a:moveTo>
                <a:cubicBezTo>
                  <a:pt x="37702" y="1"/>
                  <a:pt x="17942" y="12858"/>
                  <a:pt x="11925" y="32587"/>
                </a:cubicBezTo>
                <a:cubicBezTo>
                  <a:pt x="1" y="71595"/>
                  <a:pt x="35681" y="113191"/>
                  <a:pt x="79310" y="130384"/>
                </a:cubicBezTo>
                <a:cubicBezTo>
                  <a:pt x="95983" y="136984"/>
                  <a:pt x="112612" y="139851"/>
                  <a:pt x="127490" y="139851"/>
                </a:cubicBezTo>
                <a:cubicBezTo>
                  <a:pt x="160532" y="139851"/>
                  <a:pt x="184937" y="125708"/>
                  <a:pt x="182005" y="106905"/>
                </a:cubicBezTo>
                <a:cubicBezTo>
                  <a:pt x="175997" y="67251"/>
                  <a:pt x="140409" y="105334"/>
                  <a:pt x="114805" y="42848"/>
                </a:cubicBezTo>
                <a:cubicBezTo>
                  <a:pt x="102395" y="12395"/>
                  <a:pt x="79957" y="1"/>
                  <a:pt x="590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64"/>
          <p:cNvSpPr/>
          <p:nvPr/>
        </p:nvSpPr>
        <p:spPr>
          <a:xfrm rot="10800000" flipH="1">
            <a:off x="1" y="4443074"/>
            <a:ext cx="9154264" cy="836745"/>
          </a:xfrm>
          <a:custGeom>
            <a:avLst/>
            <a:gdLst/>
            <a:ahLst/>
            <a:cxnLst/>
            <a:rect l="l" t="t" r="r" b="b"/>
            <a:pathLst>
              <a:path w="264364" h="48804" extrusionOk="0">
                <a:moveTo>
                  <a:pt x="0" y="1"/>
                </a:moveTo>
                <a:lnTo>
                  <a:pt x="0" y="34052"/>
                </a:lnTo>
                <a:cubicBezTo>
                  <a:pt x="3219" y="35165"/>
                  <a:pt x="6028" y="35625"/>
                  <a:pt x="8547" y="35625"/>
                </a:cubicBezTo>
                <a:cubicBezTo>
                  <a:pt x="20567" y="35625"/>
                  <a:pt x="25980" y="25146"/>
                  <a:pt x="37813" y="25146"/>
                </a:cubicBezTo>
                <a:cubicBezTo>
                  <a:pt x="42388" y="25146"/>
                  <a:pt x="47922" y="26712"/>
                  <a:pt x="55168" y="31055"/>
                </a:cubicBezTo>
                <a:cubicBezTo>
                  <a:pt x="70462" y="40234"/>
                  <a:pt x="80176" y="48502"/>
                  <a:pt x="91777" y="48502"/>
                </a:cubicBezTo>
                <a:cubicBezTo>
                  <a:pt x="98366" y="48502"/>
                  <a:pt x="105563" y="45836"/>
                  <a:pt x="114738" y="39155"/>
                </a:cubicBezTo>
                <a:cubicBezTo>
                  <a:pt x="122916" y="33205"/>
                  <a:pt x="129075" y="31386"/>
                  <a:pt x="134351" y="31386"/>
                </a:cubicBezTo>
                <a:cubicBezTo>
                  <a:pt x="142654" y="31386"/>
                  <a:pt x="148772" y="35892"/>
                  <a:pt x="157136" y="35892"/>
                </a:cubicBezTo>
                <a:cubicBezTo>
                  <a:pt x="163427" y="35892"/>
                  <a:pt x="170988" y="33343"/>
                  <a:pt x="181706" y="24412"/>
                </a:cubicBezTo>
                <a:cubicBezTo>
                  <a:pt x="184794" y="21838"/>
                  <a:pt x="187774" y="20762"/>
                  <a:pt x="190680" y="20762"/>
                </a:cubicBezTo>
                <a:cubicBezTo>
                  <a:pt x="205031" y="20762"/>
                  <a:pt x="217584" y="46994"/>
                  <a:pt x="232473" y="48634"/>
                </a:cubicBezTo>
                <a:cubicBezTo>
                  <a:pt x="233525" y="48749"/>
                  <a:pt x="234513" y="48803"/>
                  <a:pt x="235446" y="48803"/>
                </a:cubicBezTo>
                <a:cubicBezTo>
                  <a:pt x="246713" y="48803"/>
                  <a:pt x="250150" y="40916"/>
                  <a:pt x="264364" y="38048"/>
                </a:cubicBezTo>
                <a:lnTo>
                  <a:pt x="26436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64"/>
          <p:cNvSpPr/>
          <p:nvPr/>
        </p:nvSpPr>
        <p:spPr>
          <a:xfrm rot="10800000" flipH="1">
            <a:off x="-6750" y="4366693"/>
            <a:ext cx="9161260" cy="917583"/>
          </a:xfrm>
          <a:custGeom>
            <a:avLst/>
            <a:gdLst/>
            <a:ahLst/>
            <a:cxnLst/>
            <a:rect l="l" t="t" r="r" b="b"/>
            <a:pathLst>
              <a:path w="264337" h="53519" extrusionOk="0">
                <a:moveTo>
                  <a:pt x="0" y="0"/>
                </a:moveTo>
                <a:lnTo>
                  <a:pt x="0" y="15527"/>
                </a:lnTo>
                <a:cubicBezTo>
                  <a:pt x="1926" y="15152"/>
                  <a:pt x="3735" y="14976"/>
                  <a:pt x="5438" y="14976"/>
                </a:cubicBezTo>
                <a:cubicBezTo>
                  <a:pt x="30663" y="14976"/>
                  <a:pt x="32875" y="53519"/>
                  <a:pt x="53900" y="53519"/>
                </a:cubicBezTo>
                <a:cubicBezTo>
                  <a:pt x="54445" y="53519"/>
                  <a:pt x="55002" y="53493"/>
                  <a:pt x="55573" y="53440"/>
                </a:cubicBezTo>
                <a:cubicBezTo>
                  <a:pt x="76094" y="51555"/>
                  <a:pt x="75382" y="25592"/>
                  <a:pt x="95618" y="25592"/>
                </a:cubicBezTo>
                <a:cubicBezTo>
                  <a:pt x="98284" y="25592"/>
                  <a:pt x="101312" y="26042"/>
                  <a:pt x="104800" y="27057"/>
                </a:cubicBezTo>
                <a:cubicBezTo>
                  <a:pt x="116474" y="30462"/>
                  <a:pt x="126065" y="31818"/>
                  <a:pt x="134168" y="31818"/>
                </a:cubicBezTo>
                <a:cubicBezTo>
                  <a:pt x="165913" y="31818"/>
                  <a:pt x="174833" y="11001"/>
                  <a:pt x="196809" y="11001"/>
                </a:cubicBezTo>
                <a:cubicBezTo>
                  <a:pt x="197872" y="11001"/>
                  <a:pt x="198967" y="11050"/>
                  <a:pt x="200095" y="11152"/>
                </a:cubicBezTo>
                <a:cubicBezTo>
                  <a:pt x="229610" y="13799"/>
                  <a:pt x="221509" y="30730"/>
                  <a:pt x="264337" y="35806"/>
                </a:cubicBezTo>
                <a:lnTo>
                  <a:pt x="26433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64"/>
          <p:cNvSpPr/>
          <p:nvPr/>
        </p:nvSpPr>
        <p:spPr>
          <a:xfrm rot="5400000">
            <a:off x="8226781" y="4253431"/>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64"/>
          <p:cNvSpPr/>
          <p:nvPr/>
        </p:nvSpPr>
        <p:spPr>
          <a:xfrm rot="5400000">
            <a:off x="2775969" y="437581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64"/>
          <p:cNvSpPr/>
          <p:nvPr/>
        </p:nvSpPr>
        <p:spPr>
          <a:xfrm rot="-5400000">
            <a:off x="6531806" y="415486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64"/>
          <p:cNvSpPr/>
          <p:nvPr/>
        </p:nvSpPr>
        <p:spPr>
          <a:xfrm rot="5400000">
            <a:off x="420981" y="3913306"/>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64"/>
          <p:cNvSpPr/>
          <p:nvPr/>
        </p:nvSpPr>
        <p:spPr>
          <a:xfrm rot="5400000">
            <a:off x="7233206" y="816606"/>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64"/>
          <p:cNvSpPr/>
          <p:nvPr/>
        </p:nvSpPr>
        <p:spPr>
          <a:xfrm rot="5400000">
            <a:off x="5881019" y="716544"/>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64"/>
          <p:cNvSpPr/>
          <p:nvPr/>
        </p:nvSpPr>
        <p:spPr>
          <a:xfrm rot="5400000">
            <a:off x="2521581" y="664081"/>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1">
  <p:cSld name="CUSTOM_50">
    <p:spTree>
      <p:nvGrpSpPr>
        <p:cNvPr id="1" name="Shape 970"/>
        <p:cNvGrpSpPr/>
        <p:nvPr/>
      </p:nvGrpSpPr>
      <p:grpSpPr>
        <a:xfrm>
          <a:off x="0" y="0"/>
          <a:ext cx="0" cy="0"/>
          <a:chOff x="0" y="0"/>
          <a:chExt cx="0" cy="0"/>
        </a:xfrm>
      </p:grpSpPr>
      <p:sp>
        <p:nvSpPr>
          <p:cNvPr id="971" name="Google Shape;971;p65"/>
          <p:cNvSpPr/>
          <p:nvPr/>
        </p:nvSpPr>
        <p:spPr>
          <a:xfrm rot="10800000" flipH="1">
            <a:off x="1206036" y="4410874"/>
            <a:ext cx="3936983" cy="732774"/>
          </a:xfrm>
          <a:custGeom>
            <a:avLst/>
            <a:gdLst/>
            <a:ahLst/>
            <a:cxnLst/>
            <a:rect l="l" t="t" r="r" b="b"/>
            <a:pathLst>
              <a:path w="299106" h="92815" extrusionOk="0">
                <a:moveTo>
                  <a:pt x="296744" y="0"/>
                </a:moveTo>
                <a:cubicBezTo>
                  <a:pt x="296744" y="0"/>
                  <a:pt x="299105" y="58876"/>
                  <a:pt x="213742" y="35045"/>
                </a:cubicBezTo>
                <a:cubicBezTo>
                  <a:pt x="149627" y="17191"/>
                  <a:pt x="133321" y="92815"/>
                  <a:pt x="82635" y="92815"/>
                </a:cubicBezTo>
                <a:cubicBezTo>
                  <a:pt x="45376" y="92815"/>
                  <a:pt x="1" y="70755"/>
                  <a:pt x="135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65"/>
          <p:cNvSpPr/>
          <p:nvPr/>
        </p:nvSpPr>
        <p:spPr>
          <a:xfrm flipH="1">
            <a:off x="3939637" y="98"/>
            <a:ext cx="5126677" cy="1295929"/>
          </a:xfrm>
          <a:custGeom>
            <a:avLst/>
            <a:gdLst/>
            <a:ahLst/>
            <a:cxnLst/>
            <a:rect l="l" t="t" r="r" b="b"/>
            <a:pathLst>
              <a:path w="299106" h="92815" extrusionOk="0">
                <a:moveTo>
                  <a:pt x="296744" y="0"/>
                </a:moveTo>
                <a:cubicBezTo>
                  <a:pt x="296744" y="0"/>
                  <a:pt x="299105" y="58876"/>
                  <a:pt x="213742" y="35045"/>
                </a:cubicBezTo>
                <a:cubicBezTo>
                  <a:pt x="149627" y="17191"/>
                  <a:pt x="133321" y="92815"/>
                  <a:pt x="82635" y="92815"/>
                </a:cubicBezTo>
                <a:cubicBezTo>
                  <a:pt x="45376" y="92815"/>
                  <a:pt x="1" y="70755"/>
                  <a:pt x="135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65"/>
          <p:cNvSpPr/>
          <p:nvPr/>
        </p:nvSpPr>
        <p:spPr>
          <a:xfrm rot="10800000">
            <a:off x="-1374513" y="4141676"/>
            <a:ext cx="5735030" cy="1001972"/>
          </a:xfrm>
          <a:custGeom>
            <a:avLst/>
            <a:gdLst/>
            <a:ahLst/>
            <a:cxnLst/>
            <a:rect l="l" t="t" r="r" b="b"/>
            <a:pathLst>
              <a:path w="295582" h="107710" extrusionOk="0">
                <a:moveTo>
                  <a:pt x="3890" y="648"/>
                </a:moveTo>
                <a:cubicBezTo>
                  <a:pt x="3890" y="648"/>
                  <a:pt x="1" y="60607"/>
                  <a:pt x="64065" y="49263"/>
                </a:cubicBezTo>
                <a:cubicBezTo>
                  <a:pt x="132883" y="37164"/>
                  <a:pt x="123484" y="107710"/>
                  <a:pt x="183551" y="107710"/>
                </a:cubicBezTo>
                <a:cubicBezTo>
                  <a:pt x="232814" y="107710"/>
                  <a:pt x="209155" y="40513"/>
                  <a:pt x="252368" y="34787"/>
                </a:cubicBezTo>
                <a:cubicBezTo>
                  <a:pt x="295582" y="29061"/>
                  <a:pt x="285751" y="0"/>
                  <a:pt x="2857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65"/>
          <p:cNvSpPr/>
          <p:nvPr/>
        </p:nvSpPr>
        <p:spPr>
          <a:xfrm rot="10800000" flipH="1">
            <a:off x="5013459" y="204"/>
            <a:ext cx="4130832" cy="1472837"/>
          </a:xfrm>
          <a:custGeom>
            <a:avLst/>
            <a:gdLst/>
            <a:ahLst/>
            <a:cxnLst/>
            <a:rect l="l" t="t" r="r" b="b"/>
            <a:pathLst>
              <a:path w="285673" h="154588" extrusionOk="0">
                <a:moveTo>
                  <a:pt x="2715" y="154588"/>
                </a:moveTo>
                <a:cubicBezTo>
                  <a:pt x="2715" y="154588"/>
                  <a:pt x="0" y="113633"/>
                  <a:pt x="45298" y="113633"/>
                </a:cubicBezTo>
                <a:cubicBezTo>
                  <a:pt x="90596" y="113633"/>
                  <a:pt x="125888" y="112160"/>
                  <a:pt x="135972" y="50651"/>
                </a:cubicBezTo>
                <a:cubicBezTo>
                  <a:pt x="144194" y="621"/>
                  <a:pt x="221914" y="1"/>
                  <a:pt x="238978" y="40955"/>
                </a:cubicBezTo>
                <a:cubicBezTo>
                  <a:pt x="255965" y="81987"/>
                  <a:pt x="285673" y="81987"/>
                  <a:pt x="285673" y="81987"/>
                </a:cubicBezTo>
                <a:lnTo>
                  <a:pt x="285673" y="154588"/>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65"/>
          <p:cNvSpPr/>
          <p:nvPr/>
        </p:nvSpPr>
        <p:spPr>
          <a:xfrm rot="10800000">
            <a:off x="5628786" y="490"/>
            <a:ext cx="3515148" cy="1472658"/>
          </a:xfrm>
          <a:custGeom>
            <a:avLst/>
            <a:gdLst/>
            <a:ahLst/>
            <a:cxnLst/>
            <a:rect l="l" t="t" r="r" b="b"/>
            <a:pathLst>
              <a:path w="305002" h="196093" extrusionOk="0">
                <a:moveTo>
                  <a:pt x="0" y="27686"/>
                </a:moveTo>
                <a:cubicBezTo>
                  <a:pt x="0" y="27686"/>
                  <a:pt x="68206" y="0"/>
                  <a:pt x="88558" y="59039"/>
                </a:cubicBezTo>
                <a:cubicBezTo>
                  <a:pt x="108910" y="118077"/>
                  <a:pt x="211769" y="29244"/>
                  <a:pt x="211769" y="120186"/>
                </a:cubicBezTo>
                <a:cubicBezTo>
                  <a:pt x="211769" y="172257"/>
                  <a:pt x="305002" y="135404"/>
                  <a:pt x="280800" y="196092"/>
                </a:cubicBezTo>
                <a:lnTo>
                  <a:pt x="0" y="196092"/>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65"/>
          <p:cNvSpPr/>
          <p:nvPr/>
        </p:nvSpPr>
        <p:spPr>
          <a:xfrm rot="10800000" flipH="1">
            <a:off x="-77156" y="4263470"/>
            <a:ext cx="3937105" cy="880179"/>
          </a:xfrm>
          <a:custGeom>
            <a:avLst/>
            <a:gdLst/>
            <a:ahLst/>
            <a:cxnLst/>
            <a:rect l="l" t="t" r="r" b="b"/>
            <a:pathLst>
              <a:path w="294198" h="130204" extrusionOk="0">
                <a:moveTo>
                  <a:pt x="283570" y="0"/>
                </a:moveTo>
                <a:cubicBezTo>
                  <a:pt x="283570" y="0"/>
                  <a:pt x="294198" y="57826"/>
                  <a:pt x="203889" y="45181"/>
                </a:cubicBezTo>
                <a:cubicBezTo>
                  <a:pt x="141812" y="36461"/>
                  <a:pt x="157999" y="89109"/>
                  <a:pt x="113581" y="109929"/>
                </a:cubicBezTo>
                <a:cubicBezTo>
                  <a:pt x="70252" y="130203"/>
                  <a:pt x="37442" y="67963"/>
                  <a:pt x="0" y="114071"/>
                </a:cubicBezTo>
                <a:lnTo>
                  <a:pt x="0" y="436"/>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65"/>
          <p:cNvSpPr/>
          <p:nvPr/>
        </p:nvSpPr>
        <p:spPr>
          <a:xfrm>
            <a:off x="1958250" y="4072025"/>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65"/>
          <p:cNvSpPr/>
          <p:nvPr/>
        </p:nvSpPr>
        <p:spPr>
          <a:xfrm>
            <a:off x="285300" y="3855625"/>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65"/>
          <p:cNvSpPr/>
          <p:nvPr/>
        </p:nvSpPr>
        <p:spPr>
          <a:xfrm>
            <a:off x="4522800" y="4892750"/>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65"/>
          <p:cNvSpPr/>
          <p:nvPr/>
        </p:nvSpPr>
        <p:spPr>
          <a:xfrm rot="10800000" flipH="1">
            <a:off x="6363775" y="1132525"/>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65"/>
          <p:cNvSpPr/>
          <p:nvPr/>
        </p:nvSpPr>
        <p:spPr>
          <a:xfrm rot="10800000" flipH="1">
            <a:off x="8271400" y="1341500"/>
            <a:ext cx="98400" cy="98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65"/>
          <p:cNvSpPr/>
          <p:nvPr/>
        </p:nvSpPr>
        <p:spPr>
          <a:xfrm rot="10800000" flipH="1">
            <a:off x="4360525" y="323375"/>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40000" y="363275"/>
            <a:ext cx="8064000" cy="572700"/>
          </a:xfrm>
          <a:prstGeom prst="rect">
            <a:avLst/>
          </a:prstGeom>
          <a:noFill/>
          <a:ln>
            <a:noFill/>
          </a:ln>
        </p:spPr>
        <p:txBody>
          <a:bodyPr spcFirstLastPara="1" wrap="square" lIns="91425" tIns="91425" rIns="91425" bIns="91425" anchor="t" anchorCtr="0">
            <a:noAutofit/>
          </a:bodyPr>
          <a:lstStyle>
            <a:lvl1pPr lvl="0" algn="ctr">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1pPr>
            <a:lvl2pPr lvl="1">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2pPr>
            <a:lvl3pPr lvl="2">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3pPr>
            <a:lvl4pPr lvl="3">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4pPr>
            <a:lvl5pPr lvl="4">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5pPr>
            <a:lvl6pPr lvl="5">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6pPr>
            <a:lvl7pPr lvl="6">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7pPr>
            <a:lvl8pPr lvl="7">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8pPr>
            <a:lvl9pPr lvl="8">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9pPr>
          </a:lstStyle>
          <a:p>
            <a:endParaRPr/>
          </a:p>
        </p:txBody>
      </p:sp>
      <p:sp>
        <p:nvSpPr>
          <p:cNvPr id="7" name="Google Shape;7;p1"/>
          <p:cNvSpPr txBox="1">
            <a:spLocks noGrp="1"/>
          </p:cNvSpPr>
          <p:nvPr>
            <p:ph type="body" idx="1"/>
          </p:nvPr>
        </p:nvSpPr>
        <p:spPr>
          <a:xfrm>
            <a:off x="540000" y="1152475"/>
            <a:ext cx="80640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marL="914400" lvl="1"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marL="1371600" lvl="2"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marL="1828800" lvl="3"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marL="2286000" lvl="4"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marL="2743200" lvl="5"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marL="3200400" lvl="6"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marL="3657600" lvl="7"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marL="4114800" lvl="8" indent="-317500">
              <a:lnSpc>
                <a:spcPct val="115000"/>
              </a:lnSpc>
              <a:spcBef>
                <a:spcPts val="1600"/>
              </a:spcBef>
              <a:spcAft>
                <a:spcPts val="1600"/>
              </a:spcAft>
              <a:buClr>
                <a:schemeClr val="dk2"/>
              </a:buClr>
              <a:buSzPts val="1400"/>
              <a:buFont typeface="Open Sans"/>
              <a:buChar char="■"/>
              <a:defRPr>
                <a:solidFill>
                  <a:schemeClr val="dk2"/>
                </a:solidFill>
                <a:latin typeface="Open Sans"/>
                <a:ea typeface="Open Sans"/>
                <a:cs typeface="Open Sans"/>
                <a:sym typeface="Open Sa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7" r:id="rId2"/>
    <p:sldLayoutId id="2147483658" r:id="rId3"/>
    <p:sldLayoutId id="2147483659" r:id="rId4"/>
    <p:sldLayoutId id="2147483660" r:id="rId5"/>
    <p:sldLayoutId id="2147483661" r:id="rId6"/>
    <p:sldLayoutId id="2147483699" r:id="rId7"/>
    <p:sldLayoutId id="2147483710" r:id="rId8"/>
    <p:sldLayoutId id="2147483711" r:id="rId9"/>
    <p:sldLayoutId id="2147483712" r:id="rId10"/>
    <p:sldLayoutId id="2147483713" r:id="rId11"/>
    <p:sldLayoutId id="2147483714"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33"/>
        <p:cNvGrpSpPr/>
        <p:nvPr/>
      </p:nvGrpSpPr>
      <p:grpSpPr>
        <a:xfrm>
          <a:off x="0" y="0"/>
          <a:ext cx="0" cy="0"/>
          <a:chOff x="0" y="0"/>
          <a:chExt cx="0" cy="0"/>
        </a:xfrm>
      </p:grpSpPr>
      <p:sp>
        <p:nvSpPr>
          <p:cNvPr id="1034" name="Google Shape;1034;p74"/>
          <p:cNvSpPr txBox="1">
            <a:spLocks noGrp="1"/>
          </p:cNvSpPr>
          <p:nvPr>
            <p:ph type="ctrTitle"/>
          </p:nvPr>
        </p:nvSpPr>
        <p:spPr>
          <a:xfrm>
            <a:off x="1210250" y="1601513"/>
            <a:ext cx="6509009" cy="2086500"/>
          </a:xfrm>
          <a:prstGeom prst="rect">
            <a:avLst/>
          </a:prstGeom>
        </p:spPr>
        <p:txBody>
          <a:bodyPr spcFirstLastPara="1" wrap="square" lIns="91425" tIns="91425" rIns="91425" bIns="91425" anchor="ctr" anchorCtr="0">
            <a:noAutofit/>
          </a:bodyPr>
          <a:lstStyle/>
          <a:p>
            <a:pPr lvl="0">
              <a:lnSpc>
                <a:spcPct val="100000"/>
              </a:lnSpc>
            </a:pPr>
            <a:r>
              <a:rPr lang="sv-SE" sz="3200" dirty="0" smtClean="0"/>
              <a:t>Perspektif </a:t>
            </a:r>
            <a:r>
              <a:rPr lang="sv-SE" sz="3200" dirty="0"/>
              <a:t>Global dalam IPTEK, </a:t>
            </a:r>
            <a:r>
              <a:rPr lang="sv-SE" sz="3200" dirty="0" smtClean="0"/>
              <a:t>Transportasi</a:t>
            </a:r>
            <a:r>
              <a:rPr lang="sv-SE" sz="3200" dirty="0"/>
              <a:t>, K</a:t>
            </a:r>
            <a:r>
              <a:rPr lang="sv-SE" sz="3200" dirty="0" smtClean="0"/>
              <a:t>omunikasi </a:t>
            </a:r>
            <a:r>
              <a:rPr lang="sv-SE" sz="3200" dirty="0"/>
              <a:t>dan </a:t>
            </a:r>
            <a:r>
              <a:rPr lang="sv-SE" sz="3200" dirty="0" smtClean="0"/>
              <a:t>Internasional</a:t>
            </a:r>
            <a:endParaRP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034"/>
                                        </p:tgtEl>
                                        <p:attrNameLst>
                                          <p:attrName>style.visibility</p:attrName>
                                        </p:attrNameLst>
                                      </p:cBhvr>
                                      <p:to>
                                        <p:strVal val="visible"/>
                                      </p:to>
                                    </p:set>
                                    <p:animEffect transition="in" filter="fade">
                                      <p:cBhvr>
                                        <p:cTn id="7" dur="1000"/>
                                        <p:tgtEl>
                                          <p:spTgt spid="10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45"/>
        <p:cNvGrpSpPr/>
        <p:nvPr/>
      </p:nvGrpSpPr>
      <p:grpSpPr>
        <a:xfrm>
          <a:off x="0" y="0"/>
          <a:ext cx="0" cy="0"/>
          <a:chOff x="0" y="0"/>
          <a:chExt cx="0" cy="0"/>
        </a:xfrm>
      </p:grpSpPr>
      <p:sp>
        <p:nvSpPr>
          <p:cNvPr id="1046" name="Google Shape;1046;p76"/>
          <p:cNvSpPr txBox="1">
            <a:spLocks noGrp="1"/>
          </p:cNvSpPr>
          <p:nvPr>
            <p:ph type="title"/>
          </p:nvPr>
        </p:nvSpPr>
        <p:spPr>
          <a:xfrm>
            <a:off x="1425036" y="458275"/>
            <a:ext cx="6282047"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800" dirty="0" smtClean="0">
                <a:solidFill>
                  <a:schemeClr val="accent4">
                    <a:lumMod val="50000"/>
                  </a:schemeClr>
                </a:solidFill>
              </a:rPr>
              <a:t>Perspektif Global dalam IPTEK</a:t>
            </a:r>
            <a:endParaRPr sz="2800" dirty="0">
              <a:solidFill>
                <a:schemeClr val="accent4">
                  <a:lumMod val="50000"/>
                </a:schemeClr>
              </a:solidFill>
            </a:endParaRPr>
          </a:p>
        </p:txBody>
      </p:sp>
      <p:sp>
        <p:nvSpPr>
          <p:cNvPr id="1047" name="Google Shape;1047;p76"/>
          <p:cNvSpPr txBox="1">
            <a:spLocks noGrp="1"/>
          </p:cNvSpPr>
          <p:nvPr>
            <p:ph type="subTitle" idx="3"/>
          </p:nvPr>
        </p:nvSpPr>
        <p:spPr>
          <a:xfrm>
            <a:off x="1043615" y="1365658"/>
            <a:ext cx="6935188" cy="3111336"/>
          </a:xfrm>
          <a:prstGeom prst="rect">
            <a:avLst/>
          </a:prstGeom>
        </p:spPr>
        <p:txBody>
          <a:bodyPr spcFirstLastPara="1" wrap="square" lIns="91425" tIns="91425" rIns="91425" bIns="91425" anchor="ctr" anchorCtr="0">
            <a:noAutofit/>
          </a:bodyPr>
          <a:lstStyle/>
          <a:p>
            <a:pPr marL="0" lvl="0" indent="0"/>
            <a:r>
              <a:rPr lang="en-GB" sz="1600" b="0" dirty="0"/>
              <a:t> </a:t>
            </a:r>
            <a:r>
              <a:rPr lang="en-GB" sz="1600" b="0" dirty="0" err="1"/>
              <a:t>Teknologi</a:t>
            </a:r>
            <a:r>
              <a:rPr lang="en-GB" sz="1600" b="0" dirty="0"/>
              <a:t> </a:t>
            </a:r>
            <a:r>
              <a:rPr lang="en-GB" sz="1600" b="0" dirty="0" err="1"/>
              <a:t>adalah</a:t>
            </a:r>
            <a:r>
              <a:rPr lang="en-GB" sz="1600" b="0" dirty="0"/>
              <a:t> </a:t>
            </a:r>
            <a:r>
              <a:rPr lang="en-GB" sz="1600" b="0" dirty="0" err="1"/>
              <a:t>penerapan</a:t>
            </a:r>
            <a:r>
              <a:rPr lang="en-GB" sz="1600" b="0" dirty="0"/>
              <a:t> </a:t>
            </a:r>
            <a:r>
              <a:rPr lang="en-GB" sz="1600" b="0" dirty="0" err="1"/>
              <a:t>pengetahuan</a:t>
            </a:r>
            <a:r>
              <a:rPr lang="en-GB" sz="1600" b="0" dirty="0"/>
              <a:t> </a:t>
            </a:r>
            <a:r>
              <a:rPr lang="en-GB" sz="1600" b="0" dirty="0" err="1"/>
              <a:t>dan</a:t>
            </a:r>
            <a:r>
              <a:rPr lang="en-GB" sz="1600" b="0" dirty="0"/>
              <a:t> </a:t>
            </a:r>
            <a:r>
              <a:rPr lang="en-GB" sz="1600" b="0" dirty="0" err="1"/>
              <a:t>ilmu</a:t>
            </a:r>
            <a:r>
              <a:rPr lang="en-GB" sz="1600" b="0" dirty="0"/>
              <a:t> </a:t>
            </a:r>
            <a:r>
              <a:rPr lang="en-GB" sz="1600" b="0" dirty="0" err="1"/>
              <a:t>pengetahuan</a:t>
            </a:r>
            <a:r>
              <a:rPr lang="en-GB" sz="1600" b="0" dirty="0"/>
              <a:t> </a:t>
            </a:r>
            <a:r>
              <a:rPr lang="en-GB" sz="1600" b="0" dirty="0" err="1"/>
              <a:t>untuk</a:t>
            </a:r>
            <a:r>
              <a:rPr lang="en-GB" sz="1600" b="0" dirty="0"/>
              <a:t> </a:t>
            </a:r>
            <a:r>
              <a:rPr lang="en-GB" sz="1600" b="0" dirty="0" err="1"/>
              <a:t>mengembangkan</a:t>
            </a:r>
            <a:r>
              <a:rPr lang="en-GB" sz="1600" b="0" dirty="0"/>
              <a:t> </a:t>
            </a:r>
            <a:r>
              <a:rPr lang="en-GB" sz="1600" b="0" dirty="0" err="1"/>
              <a:t>pengetahuan</a:t>
            </a:r>
            <a:r>
              <a:rPr lang="en-GB" sz="1600" b="0" dirty="0"/>
              <a:t> </a:t>
            </a:r>
            <a:r>
              <a:rPr lang="en-GB" sz="1600" b="0" dirty="0" err="1"/>
              <a:t>tentang</a:t>
            </a:r>
            <a:r>
              <a:rPr lang="en-GB" sz="1600" b="0" dirty="0"/>
              <a:t> </a:t>
            </a:r>
            <a:r>
              <a:rPr lang="en-GB" sz="1600" b="0" dirty="0" err="1"/>
              <a:t>cara</a:t>
            </a:r>
            <a:r>
              <a:rPr lang="en-GB" sz="1600" b="0" dirty="0"/>
              <a:t> </a:t>
            </a:r>
            <a:r>
              <a:rPr lang="en-GB" sz="1600" b="0" dirty="0" err="1"/>
              <a:t>memanfaatkan</a:t>
            </a:r>
            <a:r>
              <a:rPr lang="en-GB" sz="1600" b="0" dirty="0"/>
              <a:t> </a:t>
            </a:r>
            <a:r>
              <a:rPr lang="en-GB" sz="1600" b="0" dirty="0" err="1"/>
              <a:t>Sumber</a:t>
            </a:r>
            <a:r>
              <a:rPr lang="en-GB" sz="1600" b="0" dirty="0"/>
              <a:t> </a:t>
            </a:r>
            <a:r>
              <a:rPr lang="en-GB" sz="1600" b="0" dirty="0" err="1"/>
              <a:t>Daya</a:t>
            </a:r>
            <a:r>
              <a:rPr lang="en-GB" sz="1600" b="0" dirty="0"/>
              <a:t> </a:t>
            </a:r>
            <a:r>
              <a:rPr lang="en-GB" sz="1600" b="0" dirty="0" err="1"/>
              <a:t>Alam</a:t>
            </a:r>
            <a:r>
              <a:rPr lang="en-GB" sz="1600" b="0" dirty="0"/>
              <a:t> (SDA) </a:t>
            </a:r>
            <a:r>
              <a:rPr lang="en-GB" sz="1600" b="0" dirty="0" err="1"/>
              <a:t>untuk</a:t>
            </a:r>
            <a:r>
              <a:rPr lang="en-GB" sz="1600" b="0" dirty="0"/>
              <a:t> </a:t>
            </a:r>
            <a:r>
              <a:rPr lang="en-GB" sz="1600" b="0" dirty="0" err="1"/>
              <a:t>memenuhi</a:t>
            </a:r>
            <a:r>
              <a:rPr lang="en-GB" sz="1600" b="0" dirty="0"/>
              <a:t> </a:t>
            </a:r>
            <a:r>
              <a:rPr lang="en-GB" sz="1600" b="0" dirty="0" err="1"/>
              <a:t>kebutuhan</a:t>
            </a:r>
            <a:r>
              <a:rPr lang="en-GB" sz="1600" b="0" dirty="0"/>
              <a:t> </a:t>
            </a:r>
            <a:r>
              <a:rPr lang="en-GB" sz="1600" b="0" dirty="0" err="1"/>
              <a:t>tertentu</a:t>
            </a:r>
            <a:r>
              <a:rPr lang="en-GB" sz="1600" b="0" dirty="0"/>
              <a:t>. </a:t>
            </a:r>
            <a:endParaRPr lang="en-GB" sz="1600" b="0" dirty="0" smtClean="0"/>
          </a:p>
          <a:p>
            <a:pPr marL="0" lvl="0" indent="0"/>
            <a:r>
              <a:rPr lang="en-GB" sz="1600" b="0" dirty="0" err="1" smtClean="0"/>
              <a:t>Ilmu</a:t>
            </a:r>
            <a:r>
              <a:rPr lang="en-GB" sz="1600" b="0" dirty="0" smtClean="0"/>
              <a:t> </a:t>
            </a:r>
            <a:r>
              <a:rPr lang="en-GB" sz="1600" b="0" dirty="0" err="1"/>
              <a:t>pengetahuan</a:t>
            </a:r>
            <a:r>
              <a:rPr lang="en-GB" sz="1600" b="0" dirty="0"/>
              <a:t> </a:t>
            </a:r>
            <a:r>
              <a:rPr lang="en-GB" sz="1600" b="0" dirty="0" err="1"/>
              <a:t>erat</a:t>
            </a:r>
            <a:r>
              <a:rPr lang="en-GB" sz="1600" b="0" dirty="0"/>
              <a:t> </a:t>
            </a:r>
            <a:r>
              <a:rPr lang="en-GB" sz="1600" b="0" dirty="0" err="1"/>
              <a:t>hubungannya</a:t>
            </a:r>
            <a:r>
              <a:rPr lang="en-GB" sz="1600" b="0" dirty="0"/>
              <a:t> </a:t>
            </a:r>
            <a:r>
              <a:rPr lang="en-GB" sz="1600" b="0" dirty="0" err="1"/>
              <a:t>dengan</a:t>
            </a:r>
            <a:r>
              <a:rPr lang="en-GB" sz="1600" b="0" dirty="0"/>
              <a:t> </a:t>
            </a:r>
            <a:r>
              <a:rPr lang="en-GB" sz="1600" b="0" dirty="0" err="1"/>
              <a:t>teknologi</a:t>
            </a:r>
            <a:r>
              <a:rPr lang="en-GB" sz="1600" b="0" dirty="0"/>
              <a:t>, </a:t>
            </a:r>
            <a:r>
              <a:rPr lang="en-GB" sz="1600" b="0" dirty="0" err="1"/>
              <a:t>dalam</a:t>
            </a:r>
            <a:r>
              <a:rPr lang="en-GB" sz="1600" b="0" dirty="0"/>
              <a:t> </a:t>
            </a:r>
            <a:r>
              <a:rPr lang="en-GB" sz="1600" b="0" dirty="0" err="1"/>
              <a:t>kehidupan</a:t>
            </a:r>
            <a:r>
              <a:rPr lang="en-GB" sz="1600" b="0" dirty="0"/>
              <a:t> </a:t>
            </a:r>
            <a:r>
              <a:rPr lang="en-GB" sz="1600" b="0" dirty="0" err="1"/>
              <a:t>sehari-hari</a:t>
            </a:r>
            <a:r>
              <a:rPr lang="en-GB" sz="1600" b="0" dirty="0"/>
              <a:t> popular </a:t>
            </a:r>
            <a:r>
              <a:rPr lang="en-GB" sz="1600" b="0" dirty="0" err="1"/>
              <a:t>disebut</a:t>
            </a:r>
            <a:r>
              <a:rPr lang="en-GB" sz="1600" b="0" dirty="0"/>
              <a:t> </a:t>
            </a:r>
            <a:r>
              <a:rPr lang="en-GB" sz="1600" b="0" dirty="0" smtClean="0"/>
              <a:t>IPTEK</a:t>
            </a:r>
          </a:p>
          <a:p>
            <a:pPr marL="0" lvl="0" indent="0"/>
            <a:endParaRPr lang="en-GB" sz="1600" b="0" dirty="0" smtClean="0"/>
          </a:p>
          <a:p>
            <a:pPr marL="0" lvl="0" indent="0"/>
            <a:endParaRPr lang="en-GB" sz="1600" b="0" dirty="0"/>
          </a:p>
          <a:p>
            <a:pPr marL="0" lvl="0" indent="0"/>
            <a:r>
              <a:rPr lang="en-GB" sz="1600" b="0" dirty="0" err="1"/>
              <a:t>Perkembangan</a:t>
            </a:r>
            <a:r>
              <a:rPr lang="en-GB" sz="1600" b="0" dirty="0"/>
              <a:t> IPTEK </a:t>
            </a:r>
            <a:r>
              <a:rPr lang="en-GB" sz="1600" b="0" dirty="0" err="1"/>
              <a:t>meliputi</a:t>
            </a:r>
            <a:r>
              <a:rPr lang="en-GB" sz="1600" b="0" dirty="0"/>
              <a:t> </a:t>
            </a:r>
            <a:r>
              <a:rPr lang="en-GB" sz="1600" b="0" dirty="0" err="1"/>
              <a:t>tiga</a:t>
            </a:r>
            <a:r>
              <a:rPr lang="en-GB" sz="1600" b="0" dirty="0"/>
              <a:t> </a:t>
            </a:r>
            <a:r>
              <a:rPr lang="en-GB" sz="1600" b="0" dirty="0" err="1"/>
              <a:t>tahap</a:t>
            </a:r>
            <a:r>
              <a:rPr lang="en-GB" sz="1600" b="0" dirty="0"/>
              <a:t> </a:t>
            </a:r>
            <a:r>
              <a:rPr lang="en-GB" sz="1600" b="0" dirty="0" err="1" smtClean="0"/>
              <a:t>perkembangan</a:t>
            </a:r>
            <a:r>
              <a:rPr lang="en-GB" sz="1600" b="0" dirty="0" smtClean="0"/>
              <a:t>, </a:t>
            </a:r>
            <a:r>
              <a:rPr lang="en-GB" sz="1600" b="0" dirty="0" err="1" smtClean="0"/>
              <a:t>yaitu</a:t>
            </a:r>
            <a:r>
              <a:rPr lang="en-GB" sz="1600" b="0" dirty="0" smtClean="0"/>
              <a:t> </a:t>
            </a:r>
            <a:r>
              <a:rPr lang="en-GB" sz="1600" b="0" dirty="0" err="1" smtClean="0"/>
              <a:t>terjadinya</a:t>
            </a:r>
            <a:r>
              <a:rPr lang="en-GB" sz="1600" b="0" dirty="0" smtClean="0"/>
              <a:t> </a:t>
            </a:r>
            <a:r>
              <a:rPr lang="en-GB" sz="1600" b="0" dirty="0" err="1" smtClean="0"/>
              <a:t>revolusi</a:t>
            </a:r>
            <a:r>
              <a:rPr lang="en-GB" sz="1600" b="0" dirty="0" smtClean="0"/>
              <a:t> </a:t>
            </a:r>
            <a:r>
              <a:rPr lang="en-GB" sz="1600" b="0" dirty="0" err="1" smtClean="0"/>
              <a:t>hijau</a:t>
            </a:r>
            <a:r>
              <a:rPr lang="en-GB" sz="1600" b="0" dirty="0" smtClean="0"/>
              <a:t>, </a:t>
            </a:r>
            <a:r>
              <a:rPr lang="en-GB" sz="1600" b="0" dirty="0" err="1" smtClean="0"/>
              <a:t>revolusi</a:t>
            </a:r>
            <a:r>
              <a:rPr lang="en-GB" sz="1600" b="0" dirty="0" smtClean="0"/>
              <a:t> </a:t>
            </a:r>
            <a:r>
              <a:rPr lang="en-GB" sz="1600" b="0" dirty="0" smtClean="0"/>
              <a:t>industry</a:t>
            </a:r>
            <a:r>
              <a:rPr lang="en-GB" sz="1600" b="0" dirty="0" smtClean="0"/>
              <a:t>, </a:t>
            </a:r>
            <a:r>
              <a:rPr lang="en-GB" sz="1600" b="0" dirty="0" err="1" smtClean="0"/>
              <a:t>dan</a:t>
            </a:r>
            <a:r>
              <a:rPr lang="en-GB" sz="1600" b="0" dirty="0" smtClean="0"/>
              <a:t> </a:t>
            </a:r>
            <a:r>
              <a:rPr lang="en-GB" sz="1600" b="0" dirty="0" err="1" smtClean="0"/>
              <a:t>revolusi</a:t>
            </a:r>
            <a:r>
              <a:rPr lang="en-GB" sz="1600" b="0" dirty="0" smtClean="0"/>
              <a:t> </a:t>
            </a:r>
            <a:r>
              <a:rPr lang="en-GB" sz="1600" b="0" dirty="0" err="1"/>
              <a:t>informasi</a:t>
            </a:r>
            <a:r>
              <a:rPr lang="en-GB" sz="1600" b="0" dirty="0"/>
              <a:t>.</a:t>
            </a:r>
            <a:br>
              <a:rPr lang="en-GB" sz="1600" b="0" dirty="0"/>
            </a:br>
            <a:r>
              <a:rPr lang="en-GB" sz="1600" b="0" dirty="0" err="1"/>
              <a:t>Dampak</a:t>
            </a:r>
            <a:r>
              <a:rPr lang="en-GB" sz="1600" b="0" dirty="0"/>
              <a:t> </a:t>
            </a:r>
            <a:r>
              <a:rPr lang="en-GB" sz="1600" b="0" dirty="0" err="1"/>
              <a:t>negatif</a:t>
            </a:r>
            <a:r>
              <a:rPr lang="en-GB" sz="1600" b="0" dirty="0"/>
              <a:t> yang </a:t>
            </a:r>
            <a:r>
              <a:rPr lang="en-GB" sz="1600" b="0" dirty="0" err="1"/>
              <a:t>ditimbulkan</a:t>
            </a:r>
            <a:r>
              <a:rPr lang="en-GB" sz="1600" b="0" dirty="0"/>
              <a:t> </a:t>
            </a:r>
            <a:r>
              <a:rPr lang="en-GB" sz="1600" b="0" dirty="0" err="1"/>
              <a:t>adalah</a:t>
            </a:r>
            <a:r>
              <a:rPr lang="en-GB" sz="1600" b="0" dirty="0"/>
              <a:t> </a:t>
            </a:r>
            <a:r>
              <a:rPr lang="en-GB" sz="1600" b="0" dirty="0" err="1"/>
              <a:t>kesehatan</a:t>
            </a:r>
            <a:r>
              <a:rPr lang="en-GB" sz="1600" b="0" dirty="0"/>
              <a:t> </a:t>
            </a:r>
            <a:r>
              <a:rPr lang="en-GB" sz="1600" b="0" dirty="0" err="1"/>
              <a:t>psikologis</a:t>
            </a:r>
            <a:r>
              <a:rPr lang="en-GB" sz="1600" b="0" dirty="0"/>
              <a:t> </a:t>
            </a:r>
            <a:r>
              <a:rPr lang="en-GB" sz="1600" b="0" dirty="0" err="1"/>
              <a:t>dan</a:t>
            </a:r>
            <a:r>
              <a:rPr lang="en-GB" sz="1600" b="0" dirty="0"/>
              <a:t> </a:t>
            </a:r>
            <a:r>
              <a:rPr lang="en-GB" sz="1600" b="0" dirty="0" err="1"/>
              <a:t>biologis</a:t>
            </a:r>
            <a:r>
              <a:rPr lang="en-GB" sz="1600" b="0" dirty="0"/>
              <a:t> yang </a:t>
            </a:r>
            <a:r>
              <a:rPr lang="en-GB" sz="1600" b="0" dirty="0" err="1"/>
              <a:t>timbul</a:t>
            </a:r>
            <a:r>
              <a:rPr lang="en-GB" sz="1600" b="0" dirty="0"/>
              <a:t> </a:t>
            </a:r>
            <a:r>
              <a:rPr lang="en-GB" sz="1600" b="0" dirty="0" smtClean="0"/>
              <a:t>di </a:t>
            </a:r>
            <a:r>
              <a:rPr lang="en-GB" sz="1600" b="0" dirty="0" err="1" smtClean="0"/>
              <a:t>masyarakat</a:t>
            </a:r>
            <a:endParaRPr sz="1600" b="0" dirty="0"/>
          </a:p>
        </p:txBody>
      </p:sp>
      <p:cxnSp>
        <p:nvCxnSpPr>
          <p:cNvPr id="19" name="Google Shape;1370;p97"/>
          <p:cNvCxnSpPr/>
          <p:nvPr/>
        </p:nvCxnSpPr>
        <p:spPr>
          <a:xfrm>
            <a:off x="3536018" y="1050231"/>
            <a:ext cx="1950383" cy="0"/>
          </a:xfrm>
          <a:prstGeom prst="straightConnector1">
            <a:avLst/>
          </a:prstGeom>
          <a:noFill/>
          <a:ln w="28575" cap="flat" cmpd="sng">
            <a:solidFill>
              <a:schemeClr val="bg1">
                <a:lumMod val="65000"/>
              </a:schemeClr>
            </a:solidFill>
            <a:prstDash val="solid"/>
            <a:round/>
            <a:headEnd type="none" w="med" len="med"/>
            <a:tailEnd type="none"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046"/>
                                        </p:tgtEl>
                                        <p:attrNameLst>
                                          <p:attrName>style.visibility</p:attrName>
                                        </p:attrNameLst>
                                      </p:cBhvr>
                                      <p:to>
                                        <p:strVal val="visible"/>
                                      </p:to>
                                    </p:set>
                                    <p:animEffect transition="in" filter="fade">
                                      <p:cBhvr>
                                        <p:cTn id="7" dur="1000"/>
                                        <p:tgtEl>
                                          <p:spTgt spid="1046"/>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047"/>
                                        </p:tgtEl>
                                        <p:attrNameLst>
                                          <p:attrName>style.visibility</p:attrName>
                                        </p:attrNameLst>
                                      </p:cBhvr>
                                      <p:to>
                                        <p:strVal val="visible"/>
                                      </p:to>
                                    </p:set>
                                    <p:animEffect transition="in" filter="fade">
                                      <p:cBhvr>
                                        <p:cTn id="11" dur="1000"/>
                                        <p:tgtEl>
                                          <p:spTgt spid="10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89"/>
        <p:cNvGrpSpPr/>
        <p:nvPr/>
      </p:nvGrpSpPr>
      <p:grpSpPr>
        <a:xfrm>
          <a:off x="0" y="0"/>
          <a:ext cx="0" cy="0"/>
          <a:chOff x="0" y="0"/>
          <a:chExt cx="0" cy="0"/>
        </a:xfrm>
      </p:grpSpPr>
      <p:sp>
        <p:nvSpPr>
          <p:cNvPr id="17" name="Google Shape;1132;p83"/>
          <p:cNvSpPr txBox="1">
            <a:spLocks/>
          </p:cNvSpPr>
          <p:nvPr/>
        </p:nvSpPr>
        <p:spPr>
          <a:xfrm>
            <a:off x="1252512" y="651998"/>
            <a:ext cx="7422077" cy="1038744"/>
          </a:xfrm>
          <a:prstGeom prst="rect">
            <a:avLst/>
          </a:prstGeom>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GB" sz="2800" b="1" dirty="0" err="1" smtClean="0">
                <a:solidFill>
                  <a:schemeClr val="accent4">
                    <a:lumMod val="50000"/>
                  </a:schemeClr>
                </a:solidFill>
                <a:latin typeface="Josefin Sans" charset="0"/>
              </a:rPr>
              <a:t>Perspektif</a:t>
            </a:r>
            <a:r>
              <a:rPr lang="en-GB" sz="2800" b="1" dirty="0" smtClean="0">
                <a:solidFill>
                  <a:schemeClr val="accent4">
                    <a:lumMod val="50000"/>
                  </a:schemeClr>
                </a:solidFill>
                <a:latin typeface="Josefin Sans" charset="0"/>
              </a:rPr>
              <a:t> Global </a:t>
            </a:r>
            <a:r>
              <a:rPr lang="en-GB" sz="2800" b="1" dirty="0" err="1" smtClean="0">
                <a:solidFill>
                  <a:schemeClr val="accent4">
                    <a:lumMod val="50000"/>
                  </a:schemeClr>
                </a:solidFill>
                <a:latin typeface="Josefin Sans" charset="0"/>
              </a:rPr>
              <a:t>dalam</a:t>
            </a:r>
            <a:r>
              <a:rPr lang="en-GB" sz="2800" b="1" dirty="0" smtClean="0">
                <a:solidFill>
                  <a:schemeClr val="accent4">
                    <a:lumMod val="50000"/>
                  </a:schemeClr>
                </a:solidFill>
                <a:latin typeface="Josefin Sans" charset="0"/>
              </a:rPr>
              <a:t> </a:t>
            </a:r>
            <a:r>
              <a:rPr lang="en-GB" sz="2800" b="1" dirty="0" err="1" smtClean="0">
                <a:solidFill>
                  <a:schemeClr val="accent4">
                    <a:lumMod val="50000"/>
                  </a:schemeClr>
                </a:solidFill>
                <a:latin typeface="Josefin Sans" charset="0"/>
              </a:rPr>
              <a:t>Transportasi</a:t>
            </a:r>
            <a:endParaRPr lang="en-GB" sz="2800" b="1" dirty="0">
              <a:solidFill>
                <a:schemeClr val="accent4">
                  <a:lumMod val="50000"/>
                </a:schemeClr>
              </a:solidFill>
              <a:latin typeface="Josefin Sans" charset="0"/>
            </a:endParaRPr>
          </a:p>
        </p:txBody>
      </p:sp>
      <p:sp>
        <p:nvSpPr>
          <p:cNvPr id="18" name="Google Shape;1132;p83"/>
          <p:cNvSpPr txBox="1">
            <a:spLocks/>
          </p:cNvSpPr>
          <p:nvPr/>
        </p:nvSpPr>
        <p:spPr>
          <a:xfrm>
            <a:off x="1336389" y="2138537"/>
            <a:ext cx="6701409" cy="2016824"/>
          </a:xfrm>
          <a:prstGeom prst="rect">
            <a:avLst/>
          </a:prstGeom>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ctr">
              <a:spcAft>
                <a:spcPts val="1600"/>
              </a:spcAft>
            </a:pPr>
            <a:r>
              <a:rPr lang="sv-SE" sz="1600" dirty="0">
                <a:latin typeface="Josefin Sans" charset="0"/>
              </a:rPr>
              <a:t>Dari  persfektif budaya,  kita  semua  dapat  mengamati dan  merasakan  perkembangan alat transportasi dari watu ke waktu. Alat  transportasi  dari  mulai  memanfaatkan  tenaga  manusia, tenaga  hewan,  tenaga  bermotor,  kendaraan  yang menggunakan  tenaga  jet,  hingga  kendaraan  yang  menggunakan  tenaga  surya  (matahari).</a:t>
            </a:r>
          </a:p>
        </p:txBody>
      </p:sp>
      <p:cxnSp>
        <p:nvCxnSpPr>
          <p:cNvPr id="20" name="Google Shape;1370;p97"/>
          <p:cNvCxnSpPr/>
          <p:nvPr/>
        </p:nvCxnSpPr>
        <p:spPr>
          <a:xfrm>
            <a:off x="3558354" y="1690742"/>
            <a:ext cx="1950383" cy="0"/>
          </a:xfrm>
          <a:prstGeom prst="straightConnector1">
            <a:avLst/>
          </a:prstGeom>
          <a:noFill/>
          <a:ln w="28575" cap="flat" cmpd="sng">
            <a:solidFill>
              <a:schemeClr val="bg1">
                <a:lumMod val="65000"/>
              </a:schemeClr>
            </a:solidFill>
            <a:prstDash val="solid"/>
            <a:round/>
            <a:headEnd type="none" w="med" len="med"/>
            <a:tailEnd type="none"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1000"/>
                                        <p:tgtEl>
                                          <p:spTgt spid="17"/>
                                        </p:tgtEl>
                                        <p:attrNameLst>
                                          <p:attrName>ppt_x</p:attrName>
                                        </p:attrNameLst>
                                      </p:cBhvr>
                                      <p:tavLst>
                                        <p:tav tm="0">
                                          <p:val>
                                            <p:strVal val="#ppt_x-1"/>
                                          </p:val>
                                        </p:tav>
                                        <p:tav tm="100000">
                                          <p:val>
                                            <p:strVal val="#ppt_x"/>
                                          </p:val>
                                        </p:tav>
                                      </p:tavLst>
                                    </p:anim>
                                  </p:childTnLst>
                                </p:cTn>
                              </p:par>
                              <p:par>
                                <p:cTn id="8" presetID="2" presetClass="entr" presetSubtype="8" fill="hold" nodeType="withEffect">
                                  <p:stCondLst>
                                    <p:cond delay="0"/>
                                  </p:stCondLst>
                                  <p:childTnLst>
                                    <p:set>
                                      <p:cBhvr>
                                        <p:cTn id="9" dur="1" fill="hold">
                                          <p:stCondLst>
                                            <p:cond delay="0"/>
                                          </p:stCondLst>
                                        </p:cTn>
                                        <p:tgtEl>
                                          <p:spTgt spid="18"/>
                                        </p:tgtEl>
                                        <p:attrNameLst>
                                          <p:attrName>style.visibility</p:attrName>
                                        </p:attrNameLst>
                                      </p:cBhvr>
                                      <p:to>
                                        <p:strVal val="visible"/>
                                      </p:to>
                                    </p:set>
                                    <p:anim calcmode="lin" valueType="num">
                                      <p:cBhvr additive="base">
                                        <p:cTn id="10" dur="1000"/>
                                        <p:tgtEl>
                                          <p:spTgt spid="18"/>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48"/>
        <p:cNvGrpSpPr/>
        <p:nvPr/>
      </p:nvGrpSpPr>
      <p:grpSpPr>
        <a:xfrm>
          <a:off x="0" y="0"/>
          <a:ext cx="0" cy="0"/>
          <a:chOff x="0" y="0"/>
          <a:chExt cx="0" cy="0"/>
        </a:xfrm>
      </p:grpSpPr>
      <p:sp>
        <p:nvSpPr>
          <p:cNvPr id="13" name="Google Shape;1132;p83"/>
          <p:cNvSpPr txBox="1">
            <a:spLocks/>
          </p:cNvSpPr>
          <p:nvPr/>
        </p:nvSpPr>
        <p:spPr>
          <a:xfrm>
            <a:off x="1033154" y="1185500"/>
            <a:ext cx="3194462" cy="3058110"/>
          </a:xfrm>
          <a:prstGeom prst="rect">
            <a:avLst/>
          </a:prstGeom>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GB" sz="1600" dirty="0" err="1" smtClean="0">
                <a:solidFill>
                  <a:schemeClr val="accent1">
                    <a:lumMod val="50000"/>
                  </a:schemeClr>
                </a:solidFill>
                <a:latin typeface="Josefin Sans" charset="0"/>
              </a:rPr>
              <a:t>Berkembangnya</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alat</a:t>
            </a:r>
            <a:r>
              <a:rPr lang="en-GB" sz="1600" dirty="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transportasi</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dan</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jalan</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sebagai</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prasarana</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transportasi</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maka</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jarak</a:t>
            </a:r>
            <a:r>
              <a:rPr lang="en-GB" sz="1600" dirty="0" smtClean="0">
                <a:solidFill>
                  <a:schemeClr val="accent1">
                    <a:lumMod val="50000"/>
                  </a:schemeClr>
                </a:solidFill>
                <a:latin typeface="Josefin Sans" charset="0"/>
              </a:rPr>
              <a:t>  yang  </a:t>
            </a:r>
            <a:r>
              <a:rPr lang="en-GB" sz="1600" dirty="0" err="1" smtClean="0">
                <a:solidFill>
                  <a:schemeClr val="accent1">
                    <a:lumMod val="50000"/>
                  </a:schemeClr>
                </a:solidFill>
                <a:latin typeface="Josefin Sans" charset="0"/>
              </a:rPr>
              <a:t>jauh</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dapat</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ditempuh</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dengan</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waktu</a:t>
            </a:r>
            <a:r>
              <a:rPr lang="en-GB" sz="1600" dirty="0" smtClean="0">
                <a:solidFill>
                  <a:schemeClr val="accent1">
                    <a:lumMod val="50000"/>
                  </a:schemeClr>
                </a:solidFill>
                <a:latin typeface="Josefin Sans" charset="0"/>
              </a:rPr>
              <a:t>  yang  </a:t>
            </a:r>
            <a:r>
              <a:rPr lang="en-GB" sz="1600" dirty="0" err="1" smtClean="0">
                <a:solidFill>
                  <a:schemeClr val="accent1">
                    <a:lumMod val="50000"/>
                  </a:schemeClr>
                </a:solidFill>
                <a:latin typeface="Josefin Sans" charset="0"/>
              </a:rPr>
              <a:t>singkat</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dan</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tempat-tempat</a:t>
            </a:r>
            <a:r>
              <a:rPr lang="en-GB" sz="1600" dirty="0" smtClean="0">
                <a:solidFill>
                  <a:schemeClr val="accent1">
                    <a:lumMod val="50000"/>
                  </a:schemeClr>
                </a:solidFill>
                <a:latin typeface="Josefin Sans" charset="0"/>
              </a:rPr>
              <a:t>  yang </a:t>
            </a:r>
            <a:r>
              <a:rPr lang="en-GB" sz="1600" dirty="0" err="1" smtClean="0">
                <a:solidFill>
                  <a:schemeClr val="accent1">
                    <a:lumMod val="50000"/>
                  </a:schemeClr>
                </a:solidFill>
                <a:latin typeface="Josefin Sans" charset="0"/>
              </a:rPr>
              <a:t>terpencil</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dapat</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dijangkau</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Perkembangan</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kemajuan</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dan</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pemanfaatan</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transportasi</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menjadi</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pendukung</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pengembangan</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saling</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ketergantungan</a:t>
            </a:r>
            <a:r>
              <a:rPr lang="en-GB" sz="1600" dirty="0">
                <a:solidFill>
                  <a:schemeClr val="accent1">
                    <a:lumMod val="50000"/>
                  </a:schemeClr>
                </a:solidFill>
                <a:latin typeface="Josefin Sans" charset="0"/>
              </a:rPr>
              <a:t>.</a:t>
            </a:r>
            <a:endParaRPr lang="en-GB" sz="1600" dirty="0" smtClean="0">
              <a:solidFill>
                <a:schemeClr val="accent1">
                  <a:lumMod val="50000"/>
                </a:schemeClr>
              </a:solidFill>
              <a:latin typeface="Josefin Sans" charset="0"/>
            </a:endParaRPr>
          </a:p>
        </p:txBody>
      </p:sp>
      <p:cxnSp>
        <p:nvCxnSpPr>
          <p:cNvPr id="14" name="ตัวเชื่อมต่อตรง 237">
            <a:extLst>
              <a:ext uri="{FF2B5EF4-FFF2-40B4-BE49-F238E27FC236}">
                <a16:creationId xmlns:a16="http://schemas.microsoft.com/office/drawing/2014/main" xmlns="" id="{87F15788-AE32-42F3-BA00-FAC1BC22BB11}"/>
              </a:ext>
            </a:extLst>
          </p:cNvPr>
          <p:cNvCxnSpPr>
            <a:cxnSpLocks/>
          </p:cNvCxnSpPr>
          <p:nvPr/>
        </p:nvCxnSpPr>
        <p:spPr>
          <a:xfrm flipV="1">
            <a:off x="4530264" y="2311118"/>
            <a:ext cx="0" cy="1932492"/>
          </a:xfrm>
          <a:prstGeom prst="straightConnector1">
            <a:avLst/>
          </a:prstGeom>
          <a:ln w="38100">
            <a:solidFill>
              <a:schemeClr val="tx2">
                <a:lumMod val="50000"/>
              </a:schemeClr>
            </a:solidFill>
            <a:prstDash val="sysDot"/>
            <a:headEnd type="oval"/>
          </a:ln>
        </p:spPr>
        <p:style>
          <a:lnRef idx="1">
            <a:schemeClr val="accent1"/>
          </a:lnRef>
          <a:fillRef idx="0">
            <a:schemeClr val="accent1"/>
          </a:fillRef>
          <a:effectRef idx="0">
            <a:schemeClr val="accent1"/>
          </a:effectRef>
          <a:fontRef idx="minor">
            <a:schemeClr val="tx1"/>
          </a:fontRef>
        </p:style>
      </p:cxnSp>
      <p:cxnSp>
        <p:nvCxnSpPr>
          <p:cNvPr id="15" name="ตัวเชื่อมต่อตรง 237">
            <a:extLst>
              <a:ext uri="{FF2B5EF4-FFF2-40B4-BE49-F238E27FC236}">
                <a16:creationId xmlns:a16="http://schemas.microsoft.com/office/drawing/2014/main" xmlns="" id="{87F15788-AE32-42F3-BA00-FAC1BC22BB11}"/>
              </a:ext>
            </a:extLst>
          </p:cNvPr>
          <p:cNvCxnSpPr>
            <a:cxnSpLocks/>
          </p:cNvCxnSpPr>
          <p:nvPr/>
        </p:nvCxnSpPr>
        <p:spPr>
          <a:xfrm>
            <a:off x="4530264" y="1139024"/>
            <a:ext cx="0" cy="1932492"/>
          </a:xfrm>
          <a:prstGeom prst="straightConnector1">
            <a:avLst/>
          </a:prstGeom>
          <a:ln w="38100">
            <a:solidFill>
              <a:schemeClr val="tx2">
                <a:lumMod val="50000"/>
              </a:schemeClr>
            </a:solidFill>
            <a:prstDash val="sysDot"/>
            <a:headEnd type="oval"/>
          </a:ln>
        </p:spPr>
        <p:style>
          <a:lnRef idx="1">
            <a:schemeClr val="accent1"/>
          </a:lnRef>
          <a:fillRef idx="0">
            <a:schemeClr val="accent1"/>
          </a:fillRef>
          <a:effectRef idx="0">
            <a:schemeClr val="accent1"/>
          </a:effectRef>
          <a:fontRef idx="minor">
            <a:schemeClr val="tx1"/>
          </a:fontRef>
        </p:style>
      </p:cxnSp>
      <p:sp>
        <p:nvSpPr>
          <p:cNvPr id="16" name="Google Shape;1132;p83"/>
          <p:cNvSpPr txBox="1">
            <a:spLocks/>
          </p:cNvSpPr>
          <p:nvPr/>
        </p:nvSpPr>
        <p:spPr>
          <a:xfrm>
            <a:off x="5104414" y="1003625"/>
            <a:ext cx="3148938" cy="3239985"/>
          </a:xfrm>
          <a:prstGeom prst="rect">
            <a:avLst/>
          </a:prstGeom>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GB" sz="1600" dirty="0" err="1" smtClean="0">
                <a:solidFill>
                  <a:schemeClr val="accent1">
                    <a:lumMod val="50000"/>
                  </a:schemeClr>
                </a:solidFill>
                <a:latin typeface="Josefin Sans" charset="0"/>
              </a:rPr>
              <a:t>Dampak</a:t>
            </a:r>
            <a:r>
              <a:rPr lang="en-GB" sz="1600" dirty="0" smtClean="0">
                <a:solidFill>
                  <a:schemeClr val="accent1">
                    <a:lumMod val="50000"/>
                  </a:schemeClr>
                </a:solidFill>
                <a:latin typeface="Josefin Sans" charset="0"/>
              </a:rPr>
              <a:t>  </a:t>
            </a:r>
            <a:r>
              <a:rPr lang="en-GB" sz="1600" dirty="0">
                <a:solidFill>
                  <a:schemeClr val="accent1">
                    <a:lumMod val="50000"/>
                  </a:schemeClr>
                </a:solidFill>
                <a:latin typeface="Josefin Sans" charset="0"/>
              </a:rPr>
              <a:t>negative  </a:t>
            </a:r>
            <a:r>
              <a:rPr lang="en-GB" sz="1600" dirty="0" err="1">
                <a:solidFill>
                  <a:schemeClr val="accent1">
                    <a:lumMod val="50000"/>
                  </a:schemeClr>
                </a:solidFill>
                <a:latin typeface="Josefin Sans" charset="0"/>
              </a:rPr>
              <a:t>dari</a:t>
            </a:r>
            <a:r>
              <a:rPr lang="en-GB" sz="1600" dirty="0">
                <a:solidFill>
                  <a:schemeClr val="accent1">
                    <a:lumMod val="50000"/>
                  </a:schemeClr>
                </a:solidFill>
                <a:latin typeface="Josefin Sans" charset="0"/>
              </a:rPr>
              <a:t>  </a:t>
            </a:r>
            <a:r>
              <a:rPr lang="en-GB" sz="1600" dirty="0" err="1">
                <a:solidFill>
                  <a:schemeClr val="accent1">
                    <a:lumMod val="50000"/>
                  </a:schemeClr>
                </a:solidFill>
                <a:latin typeface="Josefin Sans" charset="0"/>
              </a:rPr>
              <a:t>kemajuan</a:t>
            </a:r>
            <a:r>
              <a:rPr lang="en-GB" sz="1600" dirty="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transportasi</a:t>
            </a:r>
            <a:r>
              <a:rPr lang="en-GB" sz="1600" dirty="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terkadang</a:t>
            </a:r>
            <a:r>
              <a:rPr lang="en-GB" sz="1600" dirty="0" smtClean="0">
                <a:solidFill>
                  <a:schemeClr val="accent1">
                    <a:lumMod val="50000"/>
                  </a:schemeClr>
                </a:solidFill>
                <a:latin typeface="Josefin Sans" charset="0"/>
              </a:rPr>
              <a:t>  </a:t>
            </a:r>
            <a:r>
              <a:rPr lang="en-GB" sz="1600" dirty="0" err="1">
                <a:solidFill>
                  <a:schemeClr val="accent1">
                    <a:lumMod val="50000"/>
                  </a:schemeClr>
                </a:solidFill>
                <a:latin typeface="Josefin Sans" charset="0"/>
              </a:rPr>
              <a:t>dimanfaatkan</a:t>
            </a:r>
            <a:r>
              <a:rPr lang="en-GB" sz="1600" dirty="0">
                <a:solidFill>
                  <a:schemeClr val="accent1">
                    <a:lumMod val="50000"/>
                  </a:schemeClr>
                </a:solidFill>
                <a:latin typeface="Josefin Sans" charset="0"/>
              </a:rPr>
              <a:t> </a:t>
            </a:r>
            <a:r>
              <a:rPr lang="en-GB" sz="1600" dirty="0" err="1">
                <a:solidFill>
                  <a:schemeClr val="accent1">
                    <a:lumMod val="50000"/>
                  </a:schemeClr>
                </a:solidFill>
                <a:latin typeface="Josefin Sans" charset="0"/>
              </a:rPr>
              <a:t>untuk</a:t>
            </a:r>
            <a:r>
              <a:rPr lang="en-GB" sz="1600" dirty="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hal-hal</a:t>
            </a:r>
            <a:r>
              <a:rPr lang="en-GB" sz="1600" dirty="0">
                <a:solidFill>
                  <a:schemeClr val="accent1">
                    <a:lumMod val="50000"/>
                  </a:schemeClr>
                </a:solidFill>
                <a:latin typeface="Josefin Sans" charset="0"/>
              </a:rPr>
              <a:t> </a:t>
            </a:r>
            <a:r>
              <a:rPr lang="en-GB" sz="1600" dirty="0" smtClean="0">
                <a:solidFill>
                  <a:schemeClr val="accent1">
                    <a:lumMod val="50000"/>
                  </a:schemeClr>
                </a:solidFill>
                <a:latin typeface="Josefin Sans" charset="0"/>
              </a:rPr>
              <a:t>negative</a:t>
            </a:r>
            <a:r>
              <a:rPr lang="en-GB" sz="1600" dirty="0">
                <a:solidFill>
                  <a:schemeClr val="accent1">
                    <a:lumMod val="50000"/>
                  </a:schemeClr>
                </a:solidFill>
                <a:latin typeface="Josefin Sans" charset="0"/>
              </a:rPr>
              <a:t>. </a:t>
            </a:r>
            <a:r>
              <a:rPr lang="en-GB" sz="1600" dirty="0" err="1">
                <a:solidFill>
                  <a:schemeClr val="accent1">
                    <a:lumMod val="50000"/>
                  </a:schemeClr>
                </a:solidFill>
                <a:latin typeface="Josefin Sans" charset="0"/>
              </a:rPr>
              <a:t>Seperti</a:t>
            </a:r>
            <a:r>
              <a:rPr lang="en-GB" sz="1600" dirty="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penyelundupan</a:t>
            </a:r>
            <a:r>
              <a:rPr lang="en-GB" sz="1600" dirty="0">
                <a:solidFill>
                  <a:schemeClr val="accent1">
                    <a:lumMod val="50000"/>
                  </a:schemeClr>
                </a:solidFill>
                <a:latin typeface="Josefin Sans" charset="0"/>
              </a:rPr>
              <a:t> </a:t>
            </a:r>
            <a:r>
              <a:rPr lang="en-GB" sz="1600" dirty="0" smtClean="0">
                <a:solidFill>
                  <a:schemeClr val="accent1">
                    <a:lumMod val="50000"/>
                  </a:schemeClr>
                </a:solidFill>
                <a:latin typeface="Josefin Sans" charset="0"/>
              </a:rPr>
              <a:t>orang </a:t>
            </a:r>
            <a:r>
              <a:rPr lang="en-GB" sz="1600" dirty="0" err="1">
                <a:solidFill>
                  <a:schemeClr val="accent1">
                    <a:lumMod val="50000"/>
                  </a:schemeClr>
                </a:solidFill>
                <a:latin typeface="Josefin Sans" charset="0"/>
              </a:rPr>
              <a:t>jahat</a:t>
            </a:r>
            <a:r>
              <a:rPr lang="en-GB" sz="1600" dirty="0">
                <a:solidFill>
                  <a:schemeClr val="accent1">
                    <a:lumMod val="50000"/>
                  </a:schemeClr>
                </a:solidFill>
                <a:latin typeface="Josefin Sans" charset="0"/>
              </a:rPr>
              <a:t>, </a:t>
            </a:r>
            <a:r>
              <a:rPr lang="en-GB" sz="1600" dirty="0" err="1">
                <a:solidFill>
                  <a:schemeClr val="accent1">
                    <a:lumMod val="50000"/>
                  </a:schemeClr>
                </a:solidFill>
                <a:latin typeface="Josefin Sans" charset="0"/>
              </a:rPr>
              <a:t>teroris</a:t>
            </a:r>
            <a:r>
              <a:rPr lang="en-GB" sz="1600" dirty="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obet-obat</a:t>
            </a:r>
            <a:r>
              <a:rPr lang="en-GB" sz="1600" dirty="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terlarang</a:t>
            </a:r>
            <a:r>
              <a:rPr lang="en-GB" sz="1600" dirty="0">
                <a:solidFill>
                  <a:schemeClr val="accent1">
                    <a:lumMod val="50000"/>
                  </a:schemeClr>
                </a:solidFill>
                <a:latin typeface="Josefin Sans" charset="0"/>
              </a:rPr>
              <a:t>, </a:t>
            </a:r>
            <a:r>
              <a:rPr lang="en-GB" sz="1600" dirty="0" err="1">
                <a:solidFill>
                  <a:schemeClr val="accent1">
                    <a:lumMod val="50000"/>
                  </a:schemeClr>
                </a:solidFill>
                <a:latin typeface="Josefin Sans" charset="0"/>
              </a:rPr>
              <a:t>dokumen</a:t>
            </a:r>
            <a:r>
              <a:rPr lang="en-GB" sz="1600" dirty="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terlarang</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dan</a:t>
            </a:r>
            <a:r>
              <a:rPr lang="en-GB" sz="1600" dirty="0" smtClean="0">
                <a:solidFill>
                  <a:schemeClr val="accent1">
                    <a:lumMod val="50000"/>
                  </a:schemeClr>
                </a:solidFill>
                <a:latin typeface="Josefin Sans" charset="0"/>
              </a:rPr>
              <a:t> </a:t>
            </a:r>
            <a:r>
              <a:rPr lang="en-GB" sz="1600" dirty="0">
                <a:solidFill>
                  <a:schemeClr val="accent1">
                    <a:lumMod val="50000"/>
                  </a:schemeClr>
                </a:solidFill>
                <a:latin typeface="Josefin Sans" charset="0"/>
              </a:rPr>
              <a:t>lain </a:t>
            </a:r>
            <a:r>
              <a:rPr lang="en-GB" sz="1600" dirty="0" err="1" smtClean="0">
                <a:solidFill>
                  <a:schemeClr val="accent1">
                    <a:lumMod val="50000"/>
                  </a:schemeClr>
                </a:solidFill>
                <a:latin typeface="Josefin Sans" charset="0"/>
              </a:rPr>
              <a:t>sebagainya</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Penyelundupan</a:t>
            </a:r>
            <a:r>
              <a:rPr lang="en-GB" sz="1600" dirty="0" smtClean="0">
                <a:solidFill>
                  <a:schemeClr val="accent1">
                    <a:lumMod val="50000"/>
                  </a:schemeClr>
                </a:solidFill>
                <a:latin typeface="Josefin Sans" charset="0"/>
              </a:rPr>
              <a:t> </a:t>
            </a:r>
            <a:r>
              <a:rPr lang="en-GB" sz="1600" dirty="0" err="1">
                <a:solidFill>
                  <a:schemeClr val="accent1">
                    <a:lumMod val="50000"/>
                  </a:schemeClr>
                </a:solidFill>
                <a:latin typeface="Josefin Sans" charset="0"/>
              </a:rPr>
              <a:t>tersebut</a:t>
            </a:r>
            <a:r>
              <a:rPr lang="en-GB" sz="1600" dirty="0">
                <a:solidFill>
                  <a:schemeClr val="accent1">
                    <a:lumMod val="50000"/>
                  </a:schemeClr>
                </a:solidFill>
                <a:latin typeface="Josefin Sans" charset="0"/>
              </a:rPr>
              <a:t> </a:t>
            </a:r>
            <a:r>
              <a:rPr lang="en-GB" sz="1600" dirty="0" err="1">
                <a:solidFill>
                  <a:schemeClr val="accent1">
                    <a:lumMod val="50000"/>
                  </a:schemeClr>
                </a:solidFill>
                <a:latin typeface="Josefin Sans" charset="0"/>
              </a:rPr>
              <a:t>tidak</a:t>
            </a:r>
            <a:r>
              <a:rPr lang="en-GB" sz="1600" dirty="0">
                <a:solidFill>
                  <a:schemeClr val="accent1">
                    <a:lumMod val="50000"/>
                  </a:schemeClr>
                </a:solidFill>
                <a:latin typeface="Josefin Sans" charset="0"/>
              </a:rPr>
              <a:t> </a:t>
            </a:r>
            <a:r>
              <a:rPr lang="en-GB" sz="1600" dirty="0" err="1">
                <a:solidFill>
                  <a:schemeClr val="accent1">
                    <a:lumMod val="50000"/>
                  </a:schemeClr>
                </a:solidFill>
                <a:latin typeface="Josefin Sans" charset="0"/>
              </a:rPr>
              <a:t>hanya</a:t>
            </a:r>
            <a:r>
              <a:rPr lang="en-GB" sz="1600" dirty="0">
                <a:solidFill>
                  <a:schemeClr val="accent1">
                    <a:lumMod val="50000"/>
                  </a:schemeClr>
                </a:solidFill>
                <a:latin typeface="Josefin Sans" charset="0"/>
              </a:rPr>
              <a:t> </a:t>
            </a:r>
            <a:r>
              <a:rPr lang="en-GB" sz="1600" dirty="0" err="1">
                <a:solidFill>
                  <a:schemeClr val="accent1">
                    <a:lumMod val="50000"/>
                  </a:schemeClr>
                </a:solidFill>
                <a:latin typeface="Josefin Sans" charset="0"/>
              </a:rPr>
              <a:t>ada</a:t>
            </a:r>
            <a:r>
              <a:rPr lang="en-GB" sz="1600" dirty="0">
                <a:solidFill>
                  <a:schemeClr val="accent1">
                    <a:lumMod val="50000"/>
                  </a:schemeClr>
                </a:solidFill>
                <a:latin typeface="Josefin Sans" charset="0"/>
              </a:rPr>
              <a:t> </a:t>
            </a:r>
            <a:r>
              <a:rPr lang="en-GB" sz="1600" dirty="0" err="1">
                <a:solidFill>
                  <a:schemeClr val="accent1">
                    <a:lumMod val="50000"/>
                  </a:schemeClr>
                </a:solidFill>
                <a:latin typeface="Josefin Sans" charset="0"/>
              </a:rPr>
              <a:t>pada</a:t>
            </a:r>
            <a:r>
              <a:rPr lang="en-GB" sz="1600" dirty="0">
                <a:solidFill>
                  <a:schemeClr val="accent1">
                    <a:lumMod val="50000"/>
                  </a:schemeClr>
                </a:solidFill>
                <a:latin typeface="Josefin Sans" charset="0"/>
              </a:rPr>
              <a:t> </a:t>
            </a:r>
            <a:r>
              <a:rPr lang="en-GB" sz="1600" dirty="0" err="1">
                <a:solidFill>
                  <a:schemeClr val="accent1">
                    <a:lumMod val="50000"/>
                  </a:schemeClr>
                </a:solidFill>
                <a:latin typeface="Josefin Sans" charset="0"/>
              </a:rPr>
              <a:t>batas-batas</a:t>
            </a:r>
            <a:r>
              <a:rPr lang="en-GB" sz="1600" dirty="0">
                <a:solidFill>
                  <a:schemeClr val="accent1">
                    <a:lumMod val="50000"/>
                  </a:schemeClr>
                </a:solidFill>
                <a:latin typeface="Josefin Sans" charset="0"/>
              </a:rPr>
              <a:t> region </a:t>
            </a:r>
            <a:r>
              <a:rPr lang="en-GB" sz="1600" dirty="0" err="1">
                <a:solidFill>
                  <a:schemeClr val="accent1">
                    <a:lumMod val="50000"/>
                  </a:schemeClr>
                </a:solidFill>
                <a:latin typeface="Josefin Sans" charset="0"/>
              </a:rPr>
              <a:t>dan</a:t>
            </a:r>
            <a:r>
              <a:rPr lang="en-GB" sz="1600" dirty="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antarnegara</a:t>
            </a:r>
            <a:r>
              <a:rPr lang="en-GB" sz="1600" dirty="0" smtClean="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melainkan</a:t>
            </a:r>
            <a:r>
              <a:rPr lang="en-GB" sz="1600" dirty="0" smtClean="0">
                <a:solidFill>
                  <a:schemeClr val="accent1">
                    <a:lumMod val="50000"/>
                  </a:schemeClr>
                </a:solidFill>
                <a:latin typeface="Josefin Sans" charset="0"/>
              </a:rPr>
              <a:t> </a:t>
            </a:r>
            <a:r>
              <a:rPr lang="en-GB" sz="1600" dirty="0" err="1">
                <a:solidFill>
                  <a:schemeClr val="accent1">
                    <a:lumMod val="50000"/>
                  </a:schemeClr>
                </a:solidFill>
                <a:latin typeface="Josefin Sans" charset="0"/>
              </a:rPr>
              <a:t>telah</a:t>
            </a:r>
            <a:r>
              <a:rPr lang="en-GB" sz="1600" dirty="0">
                <a:solidFill>
                  <a:schemeClr val="accent1">
                    <a:lumMod val="50000"/>
                  </a:schemeClr>
                </a:solidFill>
                <a:latin typeface="Josefin Sans" charset="0"/>
              </a:rPr>
              <a:t> </a:t>
            </a:r>
            <a:r>
              <a:rPr lang="en-GB" sz="1600" dirty="0" err="1">
                <a:solidFill>
                  <a:schemeClr val="accent1">
                    <a:lumMod val="50000"/>
                  </a:schemeClr>
                </a:solidFill>
                <a:latin typeface="Josefin Sans" charset="0"/>
              </a:rPr>
              <a:t>sampai</a:t>
            </a:r>
            <a:r>
              <a:rPr lang="en-GB" sz="1600" dirty="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ke</a:t>
            </a:r>
            <a:r>
              <a:rPr lang="en-GB" sz="1600" dirty="0">
                <a:solidFill>
                  <a:schemeClr val="accent1">
                    <a:lumMod val="50000"/>
                  </a:schemeClr>
                </a:solidFill>
                <a:latin typeface="Josefin Sans" charset="0"/>
              </a:rPr>
              <a:t> </a:t>
            </a:r>
            <a:r>
              <a:rPr lang="en-GB" sz="1600" dirty="0" err="1" smtClean="0">
                <a:solidFill>
                  <a:schemeClr val="accent1">
                    <a:lumMod val="50000"/>
                  </a:schemeClr>
                </a:solidFill>
                <a:latin typeface="Josefin Sans" charset="0"/>
              </a:rPr>
              <a:t>tingkat</a:t>
            </a:r>
            <a:r>
              <a:rPr lang="en-GB" sz="1600" dirty="0" smtClean="0">
                <a:solidFill>
                  <a:schemeClr val="accent1">
                    <a:lumMod val="50000"/>
                  </a:schemeClr>
                </a:solidFill>
                <a:latin typeface="Josefin Sans" charset="0"/>
              </a:rPr>
              <a:t> </a:t>
            </a:r>
            <a:r>
              <a:rPr lang="en-GB" sz="1600" dirty="0">
                <a:solidFill>
                  <a:schemeClr val="accent1">
                    <a:lumMod val="50000"/>
                  </a:schemeClr>
                </a:solidFill>
                <a:latin typeface="Josefin Sans" charset="0"/>
              </a:rPr>
              <a:t>global.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1000"/>
                                        <p:tgtEl>
                                          <p:spTgt spid="13"/>
                                        </p:tgtEl>
                                        <p:attrNameLst>
                                          <p:attrName>ppt_x</p:attrName>
                                        </p:attrNameLst>
                                      </p:cBhvr>
                                      <p:tavLst>
                                        <p:tav tm="0">
                                          <p:val>
                                            <p:strVal val="#ppt_x-1"/>
                                          </p:val>
                                        </p:tav>
                                        <p:tav tm="100000">
                                          <p:val>
                                            <p:strVal val="#ppt_x"/>
                                          </p:val>
                                        </p:tav>
                                      </p:tavLst>
                                    </p:anim>
                                  </p:childTnLst>
                                </p:cTn>
                              </p:par>
                            </p:childTnLst>
                          </p:cTn>
                        </p:par>
                        <p:par>
                          <p:cTn id="8" fill="hold">
                            <p:stCondLst>
                              <p:cond delay="1000"/>
                            </p:stCondLst>
                            <p:childTnLst>
                              <p:par>
                                <p:cTn id="9" presetID="22" presetClass="entr" presetSubtype="8"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left)">
                                      <p:cBhvr>
                                        <p:cTn id="11" dur="250"/>
                                        <p:tgtEl>
                                          <p:spTgt spid="14"/>
                                        </p:tgtEl>
                                      </p:cBhvr>
                                    </p:animEffect>
                                  </p:childTnLst>
                                </p:cTn>
                              </p:par>
                            </p:childTnLst>
                          </p:cTn>
                        </p:par>
                        <p:par>
                          <p:cTn id="12" fill="hold">
                            <p:stCondLst>
                              <p:cond delay="1250"/>
                            </p:stCondLst>
                            <p:childTnLst>
                              <p:par>
                                <p:cTn id="13" presetID="22" presetClass="entr" presetSubtype="8" fill="hold" nodeType="after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wipe(left)">
                                      <p:cBhvr>
                                        <p:cTn id="15" dur="250"/>
                                        <p:tgtEl>
                                          <p:spTgt spid="15"/>
                                        </p:tgtEl>
                                      </p:cBhvr>
                                    </p:animEffect>
                                  </p:childTnLst>
                                </p:cTn>
                              </p:par>
                              <p:par>
                                <p:cTn id="16" presetID="2" presetClass="entr" presetSubtype="8" fill="hold" nodeType="withEffect">
                                  <p:stCondLst>
                                    <p:cond delay="0"/>
                                  </p:stCondLst>
                                  <p:childTnLst>
                                    <p:set>
                                      <p:cBhvr>
                                        <p:cTn id="17" dur="1" fill="hold">
                                          <p:stCondLst>
                                            <p:cond delay="0"/>
                                          </p:stCondLst>
                                        </p:cTn>
                                        <p:tgtEl>
                                          <p:spTgt spid="16"/>
                                        </p:tgtEl>
                                        <p:attrNameLst>
                                          <p:attrName>style.visibility</p:attrName>
                                        </p:attrNameLst>
                                      </p:cBhvr>
                                      <p:to>
                                        <p:strVal val="visible"/>
                                      </p:to>
                                    </p:set>
                                    <p:anim calcmode="lin" valueType="num">
                                      <p:cBhvr additive="base">
                                        <p:cTn id="18" dur="1000"/>
                                        <p:tgtEl>
                                          <p:spTgt spid="16"/>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62"/>
        <p:cNvGrpSpPr/>
        <p:nvPr/>
      </p:nvGrpSpPr>
      <p:grpSpPr>
        <a:xfrm>
          <a:off x="0" y="0"/>
          <a:ext cx="0" cy="0"/>
          <a:chOff x="0" y="0"/>
          <a:chExt cx="0" cy="0"/>
        </a:xfrm>
      </p:grpSpPr>
      <p:sp>
        <p:nvSpPr>
          <p:cNvPr id="19" name="Rectangle 18"/>
          <p:cNvSpPr/>
          <p:nvPr/>
        </p:nvSpPr>
        <p:spPr>
          <a:xfrm>
            <a:off x="771895" y="3115714"/>
            <a:ext cx="7932717" cy="1323439"/>
          </a:xfrm>
          <a:prstGeom prst="rect">
            <a:avLst/>
          </a:prstGeom>
        </p:spPr>
        <p:txBody>
          <a:bodyPr wrap="square">
            <a:spAutoFit/>
          </a:bodyPr>
          <a:lstStyle/>
          <a:p>
            <a:pPr algn="r"/>
            <a:r>
              <a:rPr lang="en-GB" sz="1600" dirty="0" err="1">
                <a:solidFill>
                  <a:schemeClr val="accent3">
                    <a:lumMod val="10000"/>
                  </a:schemeClr>
                </a:solidFill>
                <a:latin typeface="Josefin Sans" charset="0"/>
              </a:rPr>
              <a:t>Perkembangan</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kemajuan</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dan</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penggunaan</a:t>
            </a:r>
            <a:r>
              <a:rPr lang="en-GB" sz="1600" dirty="0">
                <a:solidFill>
                  <a:schemeClr val="accent3">
                    <a:lumMod val="10000"/>
                  </a:schemeClr>
                </a:solidFill>
                <a:latin typeface="Josefin Sans" charset="0"/>
              </a:rPr>
              <a:t> media </a:t>
            </a:r>
            <a:r>
              <a:rPr lang="en-GB" sz="1600" dirty="0" err="1" smtClean="0">
                <a:solidFill>
                  <a:schemeClr val="accent3">
                    <a:lumMod val="10000"/>
                  </a:schemeClr>
                </a:solidFill>
                <a:latin typeface="Josefin Sans" charset="0"/>
              </a:rPr>
              <a:t>elektronik</a:t>
            </a:r>
            <a:r>
              <a:rPr lang="en-GB" sz="1600" dirty="0" smtClean="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kontak</a:t>
            </a:r>
            <a:r>
              <a:rPr lang="en-GB" sz="1600" dirty="0" smtClean="0">
                <a:solidFill>
                  <a:schemeClr val="accent3">
                    <a:lumMod val="10000"/>
                  </a:schemeClr>
                </a:solidFill>
                <a:latin typeface="Josefin Sans" charset="0"/>
              </a:rPr>
              <a:t> </a:t>
            </a:r>
            <a:r>
              <a:rPr lang="en-GB" sz="1600" dirty="0" err="1">
                <a:solidFill>
                  <a:schemeClr val="accent3">
                    <a:lumMod val="10000"/>
                  </a:schemeClr>
                </a:solidFill>
                <a:latin typeface="Josefin Sans" charset="0"/>
              </a:rPr>
              <a:t>interaksi</a:t>
            </a:r>
            <a:r>
              <a:rPr lang="en-GB" sz="1600" dirty="0">
                <a:solidFill>
                  <a:schemeClr val="accent3">
                    <a:lumMod val="10000"/>
                  </a:schemeClr>
                </a:solidFill>
                <a:latin typeface="Josefin Sans" charset="0"/>
              </a:rPr>
              <a:t> social </a:t>
            </a:r>
            <a:r>
              <a:rPr lang="en-GB" sz="1600" dirty="0" err="1" smtClean="0">
                <a:solidFill>
                  <a:schemeClr val="accent3">
                    <a:lumMod val="10000"/>
                  </a:schemeClr>
                </a:solidFill>
                <a:latin typeface="Josefin Sans" charset="0"/>
              </a:rPr>
              <a:t>umat</a:t>
            </a:r>
            <a:r>
              <a:rPr lang="en-GB" sz="1600" dirty="0" smtClean="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manusia</a:t>
            </a:r>
            <a:r>
              <a:rPr lang="en-GB" sz="1600" dirty="0" smtClean="0">
                <a:solidFill>
                  <a:schemeClr val="accent3">
                    <a:lumMod val="10000"/>
                  </a:schemeClr>
                </a:solidFill>
                <a:latin typeface="Josefin Sans" charset="0"/>
              </a:rPr>
              <a:t> </a:t>
            </a:r>
            <a:r>
              <a:rPr lang="en-GB" sz="1600" dirty="0" err="1">
                <a:solidFill>
                  <a:schemeClr val="accent3">
                    <a:lumMod val="10000"/>
                  </a:schemeClr>
                </a:solidFill>
                <a:latin typeface="Josefin Sans" charset="0"/>
              </a:rPr>
              <a:t>untuk</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berkomunikasi</a:t>
            </a:r>
            <a:r>
              <a:rPr lang="en-GB" sz="1600" dirty="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makin</a:t>
            </a:r>
            <a:r>
              <a:rPr lang="en-GB" sz="1600" dirty="0" smtClean="0">
                <a:solidFill>
                  <a:schemeClr val="accent3">
                    <a:lumMod val="10000"/>
                  </a:schemeClr>
                </a:solidFill>
                <a:latin typeface="Josefin Sans" charset="0"/>
              </a:rPr>
              <a:t> </a:t>
            </a:r>
            <a:r>
              <a:rPr lang="en-GB" sz="1600" dirty="0" err="1">
                <a:solidFill>
                  <a:schemeClr val="accent3">
                    <a:lumMod val="10000"/>
                  </a:schemeClr>
                </a:solidFill>
                <a:latin typeface="Josefin Sans" charset="0"/>
              </a:rPr>
              <a:t>maju</a:t>
            </a:r>
            <a:r>
              <a:rPr lang="en-GB" sz="1600" dirty="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Komunikasi</a:t>
            </a:r>
            <a:r>
              <a:rPr lang="en-GB" sz="1600" dirty="0" smtClean="0">
                <a:solidFill>
                  <a:schemeClr val="accent3">
                    <a:lumMod val="10000"/>
                  </a:schemeClr>
                </a:solidFill>
                <a:latin typeface="Josefin Sans" charset="0"/>
              </a:rPr>
              <a:t> </a:t>
            </a:r>
            <a:r>
              <a:rPr lang="en-GB" sz="1600" dirty="0" err="1">
                <a:solidFill>
                  <a:schemeClr val="accent3">
                    <a:lumMod val="10000"/>
                  </a:schemeClr>
                </a:solidFill>
                <a:latin typeface="Josefin Sans" charset="0"/>
              </a:rPr>
              <a:t>menjadi</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kebutuhan</a:t>
            </a:r>
            <a:r>
              <a:rPr lang="en-GB" sz="1600" dirty="0">
                <a:solidFill>
                  <a:schemeClr val="accent3">
                    <a:lumMod val="10000"/>
                  </a:schemeClr>
                </a:solidFill>
                <a:latin typeface="Josefin Sans" charset="0"/>
              </a:rPr>
              <a:t> yang </a:t>
            </a:r>
            <a:r>
              <a:rPr lang="en-GB" sz="1600" dirty="0" err="1">
                <a:solidFill>
                  <a:schemeClr val="accent3">
                    <a:lumMod val="10000"/>
                  </a:schemeClr>
                </a:solidFill>
                <a:latin typeface="Josefin Sans" charset="0"/>
              </a:rPr>
              <a:t>tidak</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bisa</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lepas</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dari</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kehidupan</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sehari-hari</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Namun</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bagi</a:t>
            </a:r>
            <a:r>
              <a:rPr lang="en-GB" sz="1600" dirty="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kepentingan</a:t>
            </a:r>
            <a:r>
              <a:rPr lang="en-GB" sz="1600" dirty="0" smtClean="0">
                <a:solidFill>
                  <a:schemeClr val="accent3">
                    <a:lumMod val="10000"/>
                  </a:schemeClr>
                </a:solidFill>
                <a:latin typeface="Josefin Sans" charset="0"/>
              </a:rPr>
              <a:t> </a:t>
            </a:r>
            <a:r>
              <a:rPr lang="en-GB" sz="1600" dirty="0" err="1">
                <a:solidFill>
                  <a:schemeClr val="accent3">
                    <a:lumMod val="10000"/>
                  </a:schemeClr>
                </a:solidFill>
                <a:latin typeface="Josefin Sans" charset="0"/>
              </a:rPr>
              <a:t>tertentu</a:t>
            </a:r>
            <a:r>
              <a:rPr lang="en-GB" sz="1600" dirty="0">
                <a:solidFill>
                  <a:schemeClr val="accent3">
                    <a:lumMod val="10000"/>
                  </a:schemeClr>
                </a:solidFill>
                <a:latin typeface="Josefin Sans" charset="0"/>
              </a:rPr>
              <a:t> yang </a:t>
            </a:r>
            <a:r>
              <a:rPr lang="en-GB" sz="1600" dirty="0" err="1">
                <a:solidFill>
                  <a:schemeClr val="accent3">
                    <a:lumMod val="10000"/>
                  </a:schemeClr>
                </a:solidFill>
                <a:latin typeface="Josefin Sans" charset="0"/>
              </a:rPr>
              <a:t>harus</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dirahasiakan</a:t>
            </a:r>
            <a:r>
              <a:rPr lang="en-GB" sz="1600" dirty="0">
                <a:solidFill>
                  <a:schemeClr val="accent3">
                    <a:lumMod val="10000"/>
                  </a:schemeClr>
                </a:solidFill>
                <a:latin typeface="Josefin Sans" charset="0"/>
              </a:rPr>
              <a:t>, </a:t>
            </a:r>
            <a:r>
              <a:rPr lang="en-GB" sz="1600" dirty="0" smtClean="0">
                <a:solidFill>
                  <a:schemeClr val="accent3">
                    <a:lumMod val="10000"/>
                  </a:schemeClr>
                </a:solidFill>
                <a:latin typeface="Josefin Sans" charset="0"/>
              </a:rPr>
              <a:t>internet </a:t>
            </a:r>
            <a:r>
              <a:rPr lang="en-GB" sz="1600" dirty="0" err="1">
                <a:solidFill>
                  <a:schemeClr val="accent3">
                    <a:lumMod val="10000"/>
                  </a:schemeClr>
                </a:solidFill>
                <a:latin typeface="Josefin Sans" charset="0"/>
              </a:rPr>
              <a:t>juga</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mengandung</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bahaya</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jika</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dimanfaatkan</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oleh</a:t>
            </a:r>
            <a:r>
              <a:rPr lang="en-GB" sz="1600" dirty="0">
                <a:solidFill>
                  <a:schemeClr val="accent3">
                    <a:lumMod val="10000"/>
                  </a:schemeClr>
                </a:solidFill>
                <a:latin typeface="Josefin Sans" charset="0"/>
              </a:rPr>
              <a:t> orang-orang </a:t>
            </a:r>
            <a:r>
              <a:rPr lang="en-GB" sz="1600" dirty="0" err="1">
                <a:solidFill>
                  <a:schemeClr val="accent3">
                    <a:lumMod val="10000"/>
                  </a:schemeClr>
                </a:solidFill>
                <a:latin typeface="Josefin Sans" charset="0"/>
              </a:rPr>
              <a:t>jahat</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untuk</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membobol</a:t>
            </a:r>
            <a:r>
              <a:rPr lang="en-GB" sz="1600" dirty="0">
                <a:solidFill>
                  <a:schemeClr val="accent3">
                    <a:lumMod val="10000"/>
                  </a:schemeClr>
                </a:solidFill>
                <a:latin typeface="Josefin Sans" charset="0"/>
              </a:rPr>
              <a:t> bank </a:t>
            </a:r>
            <a:r>
              <a:rPr lang="en-GB" sz="1600" dirty="0" err="1">
                <a:solidFill>
                  <a:schemeClr val="accent3">
                    <a:lumMod val="10000"/>
                  </a:schemeClr>
                </a:solidFill>
                <a:latin typeface="Josefin Sans" charset="0"/>
              </a:rPr>
              <a:t>atau</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rahasia</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perusahaan</a:t>
            </a:r>
            <a:r>
              <a:rPr lang="en-GB" sz="1600" dirty="0">
                <a:solidFill>
                  <a:schemeClr val="accent3">
                    <a:lumMod val="10000"/>
                  </a:schemeClr>
                </a:solidFill>
                <a:latin typeface="Josefin Sans" charset="0"/>
              </a:rPr>
              <a:t>.</a:t>
            </a:r>
            <a:endParaRPr lang="en-GB" sz="1600" dirty="0">
              <a:solidFill>
                <a:schemeClr val="accent3">
                  <a:lumMod val="10000"/>
                </a:schemeClr>
              </a:solidFill>
              <a:latin typeface="Josefin Sans" charset="0"/>
            </a:endParaRPr>
          </a:p>
        </p:txBody>
      </p:sp>
      <p:sp>
        <p:nvSpPr>
          <p:cNvPr id="46" name="Google Shape;1132;p83"/>
          <p:cNvSpPr txBox="1">
            <a:spLocks noGrp="1"/>
          </p:cNvSpPr>
          <p:nvPr>
            <p:ph type="title" idx="4294967295"/>
          </p:nvPr>
        </p:nvSpPr>
        <p:spPr>
          <a:xfrm>
            <a:off x="2200940" y="246844"/>
            <a:ext cx="6489594" cy="645989"/>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sz="2800" b="1" dirty="0" smtClean="0">
                <a:latin typeface="Josefin Sans" charset="0"/>
              </a:rPr>
              <a:t>Perspektif Global dalam Komunikasi</a:t>
            </a:r>
            <a:endParaRPr sz="2800" b="1" dirty="0">
              <a:latin typeface="Josefin Sans" charset="0"/>
            </a:endParaRPr>
          </a:p>
        </p:txBody>
      </p:sp>
      <p:sp>
        <p:nvSpPr>
          <p:cNvPr id="14" name="Google Shape;1995;p125"/>
          <p:cNvSpPr txBox="1">
            <a:spLocks noGrp="1"/>
          </p:cNvSpPr>
          <p:nvPr>
            <p:ph type="subTitle" idx="4294967295"/>
          </p:nvPr>
        </p:nvSpPr>
        <p:spPr>
          <a:xfrm>
            <a:off x="329471" y="1029277"/>
            <a:ext cx="8282901" cy="1844003"/>
          </a:xfrm>
          <a:prstGeom prst="rect">
            <a:avLst/>
          </a:prstGeom>
        </p:spPr>
        <p:txBody>
          <a:bodyPr spcFirstLastPara="1" wrap="square" lIns="91425" tIns="91425" rIns="91425" bIns="91425" anchor="ctr" anchorCtr="0">
            <a:noAutofit/>
          </a:bodyPr>
          <a:lstStyle/>
          <a:p>
            <a:pPr marL="0" lvl="0" indent="0">
              <a:lnSpc>
                <a:spcPct val="100000"/>
              </a:lnSpc>
              <a:buNone/>
            </a:pPr>
            <a:r>
              <a:rPr lang="en-GB" sz="1600" dirty="0" err="1">
                <a:solidFill>
                  <a:schemeClr val="accent3">
                    <a:lumMod val="10000"/>
                  </a:schemeClr>
                </a:solidFill>
                <a:latin typeface="Josefin Sans" charset="0"/>
              </a:rPr>
              <a:t>K</a:t>
            </a:r>
            <a:r>
              <a:rPr lang="en-GB" sz="1600" dirty="0" err="1" smtClean="0">
                <a:solidFill>
                  <a:schemeClr val="accent3">
                    <a:lumMod val="10000"/>
                  </a:schemeClr>
                </a:solidFill>
                <a:latin typeface="Josefin Sans" charset="0"/>
              </a:rPr>
              <a:t>omunikasi</a:t>
            </a:r>
            <a:r>
              <a:rPr lang="en-GB" sz="1600" dirty="0" smtClean="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tidak</a:t>
            </a:r>
            <a:r>
              <a:rPr lang="en-GB" sz="1600" dirty="0" smtClean="0">
                <a:solidFill>
                  <a:schemeClr val="accent3">
                    <a:lumMod val="10000"/>
                  </a:schemeClr>
                </a:solidFill>
                <a:latin typeface="Josefin Sans" charset="0"/>
              </a:rPr>
              <a:t> </a:t>
            </a:r>
            <a:r>
              <a:rPr lang="en-GB" sz="1600" dirty="0" err="1">
                <a:solidFill>
                  <a:schemeClr val="accent3">
                    <a:lumMod val="10000"/>
                  </a:schemeClr>
                </a:solidFill>
                <a:latin typeface="Josefin Sans" charset="0"/>
              </a:rPr>
              <a:t>hanya</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menjadi</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milik</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otentik</a:t>
            </a:r>
            <a:r>
              <a:rPr lang="en-GB" sz="1600" dirty="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umat</a:t>
            </a:r>
            <a:r>
              <a:rPr lang="en-GB" sz="1600" dirty="0" smtClean="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manusia</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Tumbuh-tumbuhan</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dan</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hewan</a:t>
            </a:r>
            <a:r>
              <a:rPr lang="en-GB" sz="1600" dirty="0">
                <a:solidFill>
                  <a:schemeClr val="accent3">
                    <a:lumMod val="10000"/>
                  </a:schemeClr>
                </a:solidFill>
                <a:latin typeface="Josefin Sans" charset="0"/>
              </a:rPr>
              <a:t> pun </a:t>
            </a:r>
            <a:r>
              <a:rPr lang="en-GB" sz="1600" dirty="0" err="1">
                <a:solidFill>
                  <a:schemeClr val="accent3">
                    <a:lumMod val="10000"/>
                  </a:schemeClr>
                </a:solidFill>
                <a:latin typeface="Josefin Sans" charset="0"/>
              </a:rPr>
              <a:t>memiliki</a:t>
            </a:r>
            <a:r>
              <a:rPr lang="en-GB" sz="1600" dirty="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cara</a:t>
            </a:r>
            <a:r>
              <a:rPr lang="en-GB" sz="1600" dirty="0" smtClean="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berkomunikasi</a:t>
            </a:r>
            <a:r>
              <a:rPr lang="en-GB" sz="1600" dirty="0" smtClean="0">
                <a:solidFill>
                  <a:schemeClr val="accent3">
                    <a:lumMod val="10000"/>
                  </a:schemeClr>
                </a:solidFill>
                <a:latin typeface="Josefin Sans" charset="0"/>
              </a:rPr>
              <a:t>. Dari </a:t>
            </a:r>
            <a:r>
              <a:rPr lang="en-GB" sz="1600" dirty="0" err="1">
                <a:solidFill>
                  <a:schemeClr val="accent3">
                    <a:lumMod val="10000"/>
                  </a:schemeClr>
                </a:solidFill>
                <a:latin typeface="Josefin Sans" charset="0"/>
              </a:rPr>
              <a:t>perspektif</a:t>
            </a:r>
            <a:r>
              <a:rPr lang="en-GB" sz="1600" dirty="0">
                <a:solidFill>
                  <a:schemeClr val="accent3">
                    <a:lumMod val="10000"/>
                  </a:schemeClr>
                </a:solidFill>
                <a:latin typeface="Josefin Sans" charset="0"/>
              </a:rPr>
              <a:t> </a:t>
            </a:r>
            <a:r>
              <a:rPr lang="en-GB" sz="1600" dirty="0" smtClean="0">
                <a:solidFill>
                  <a:schemeClr val="accent3">
                    <a:lumMod val="10000"/>
                  </a:schemeClr>
                </a:solidFill>
                <a:latin typeface="Josefin Sans" charset="0"/>
              </a:rPr>
              <a:t>global, </a:t>
            </a:r>
            <a:r>
              <a:rPr lang="en-GB" sz="1600" dirty="0" err="1" smtClean="0">
                <a:solidFill>
                  <a:schemeClr val="accent3">
                    <a:lumMod val="10000"/>
                  </a:schemeClr>
                </a:solidFill>
                <a:latin typeface="Josefin Sans" charset="0"/>
              </a:rPr>
              <a:t>keberhasilan</a:t>
            </a:r>
            <a:r>
              <a:rPr lang="en-GB" sz="1600" dirty="0" smtClean="0">
                <a:solidFill>
                  <a:schemeClr val="accent3">
                    <a:lumMod val="10000"/>
                  </a:schemeClr>
                </a:solidFill>
                <a:latin typeface="Josefin Sans" charset="0"/>
              </a:rPr>
              <a:t> </a:t>
            </a:r>
            <a:r>
              <a:rPr lang="en-GB" sz="1600" dirty="0" err="1">
                <a:solidFill>
                  <a:schemeClr val="accent3">
                    <a:lumMod val="10000"/>
                  </a:schemeClr>
                </a:solidFill>
                <a:latin typeface="Josefin Sans" charset="0"/>
              </a:rPr>
              <a:t>saling</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ketergantungan</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dalam</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segala</a:t>
            </a:r>
            <a:r>
              <a:rPr lang="en-GB" sz="1600" dirty="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aspek</a:t>
            </a:r>
            <a:r>
              <a:rPr lang="en-GB" sz="1600" dirty="0" smtClean="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kehidupan</a:t>
            </a:r>
            <a:r>
              <a:rPr lang="en-GB" sz="1600" dirty="0" smtClean="0">
                <a:solidFill>
                  <a:schemeClr val="accent3">
                    <a:lumMod val="10000"/>
                  </a:schemeClr>
                </a:solidFill>
                <a:latin typeface="Josefin Sans" charset="0"/>
              </a:rPr>
              <a:t> </a:t>
            </a:r>
            <a:r>
              <a:rPr lang="en-GB" sz="1600" dirty="0" err="1">
                <a:solidFill>
                  <a:schemeClr val="accent3">
                    <a:lumMod val="10000"/>
                  </a:schemeClr>
                </a:solidFill>
                <a:latin typeface="Josefin Sans" charset="0"/>
              </a:rPr>
              <a:t>antarbangsa</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dan</a:t>
            </a:r>
            <a:r>
              <a:rPr lang="en-GB" sz="1600" dirty="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antarnegara</a:t>
            </a:r>
            <a:r>
              <a:rPr lang="en-GB" sz="1600" dirty="0" smtClean="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tidak</a:t>
            </a:r>
            <a:r>
              <a:rPr lang="en-GB" sz="1600" dirty="0" smtClean="0">
                <a:solidFill>
                  <a:schemeClr val="accent3">
                    <a:lumMod val="10000"/>
                  </a:schemeClr>
                </a:solidFill>
                <a:latin typeface="Josefin Sans" charset="0"/>
              </a:rPr>
              <a:t> </a:t>
            </a:r>
            <a:r>
              <a:rPr lang="en-GB" sz="1600" dirty="0" err="1">
                <a:solidFill>
                  <a:schemeClr val="accent3">
                    <a:lumMod val="10000"/>
                  </a:schemeClr>
                </a:solidFill>
                <a:latin typeface="Josefin Sans" charset="0"/>
              </a:rPr>
              <a:t>dapat</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dilepaskan</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dari</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keberadaan</a:t>
            </a:r>
            <a:r>
              <a:rPr lang="en-GB" sz="1600" dirty="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serta</a:t>
            </a:r>
            <a:r>
              <a:rPr lang="en-GB" sz="1600" dirty="0" smtClean="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peranan</a:t>
            </a:r>
            <a:r>
              <a:rPr lang="en-GB" sz="1600" dirty="0" smtClean="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dari</a:t>
            </a:r>
            <a:r>
              <a:rPr lang="en-GB" sz="1600" dirty="0" smtClean="0">
                <a:solidFill>
                  <a:schemeClr val="accent3">
                    <a:lumMod val="10000"/>
                  </a:schemeClr>
                </a:solidFill>
                <a:latin typeface="Josefin Sans" charset="0"/>
              </a:rPr>
              <a:t> </a:t>
            </a:r>
            <a:r>
              <a:rPr lang="en-GB" sz="1600" dirty="0">
                <a:solidFill>
                  <a:schemeClr val="accent3">
                    <a:lumMod val="10000"/>
                  </a:schemeClr>
                </a:solidFill>
                <a:latin typeface="Josefin Sans" charset="0"/>
              </a:rPr>
              <a:t>media </a:t>
            </a:r>
            <a:r>
              <a:rPr lang="en-GB" sz="1600" dirty="0" err="1" smtClean="0">
                <a:solidFill>
                  <a:schemeClr val="accent3">
                    <a:lumMod val="10000"/>
                  </a:schemeClr>
                </a:solidFill>
                <a:latin typeface="Josefin Sans" charset="0"/>
              </a:rPr>
              <a:t>komunikasi</a:t>
            </a:r>
            <a:r>
              <a:rPr lang="en-GB" sz="1600" dirty="0" smtClean="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Informasi</a:t>
            </a:r>
            <a:r>
              <a:rPr lang="en-GB" sz="1600" dirty="0" smtClean="0">
                <a:solidFill>
                  <a:schemeClr val="accent3">
                    <a:lumMod val="10000"/>
                  </a:schemeClr>
                </a:solidFill>
                <a:latin typeface="Josefin Sans" charset="0"/>
              </a:rPr>
              <a:t> </a:t>
            </a:r>
            <a:r>
              <a:rPr lang="en-GB" sz="1600" dirty="0">
                <a:solidFill>
                  <a:schemeClr val="accent3">
                    <a:lumMod val="10000"/>
                  </a:schemeClr>
                </a:solidFill>
                <a:latin typeface="Josefin Sans" charset="0"/>
              </a:rPr>
              <a:t>actual </a:t>
            </a:r>
            <a:r>
              <a:rPr lang="en-GB" sz="1600" dirty="0" err="1">
                <a:solidFill>
                  <a:schemeClr val="accent3">
                    <a:lumMod val="10000"/>
                  </a:schemeClr>
                </a:solidFill>
                <a:latin typeface="Josefin Sans" charset="0"/>
              </a:rPr>
              <a:t>tentang</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keadaan</a:t>
            </a:r>
            <a:r>
              <a:rPr lang="en-GB" sz="1600" dirty="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dan</a:t>
            </a:r>
            <a:r>
              <a:rPr lang="en-GB" sz="1600" dirty="0" smtClean="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perkembangan</a:t>
            </a:r>
            <a:r>
              <a:rPr lang="en-GB" sz="1600" dirty="0" smtClean="0">
                <a:solidFill>
                  <a:schemeClr val="accent3">
                    <a:lumMod val="10000"/>
                  </a:schemeClr>
                </a:solidFill>
                <a:latin typeface="Josefin Sans" charset="0"/>
              </a:rPr>
              <a:t> </a:t>
            </a:r>
            <a:r>
              <a:rPr lang="en-GB" sz="1600" dirty="0" err="1">
                <a:solidFill>
                  <a:schemeClr val="accent3">
                    <a:lumMod val="10000"/>
                  </a:schemeClr>
                </a:solidFill>
                <a:latin typeface="Josefin Sans" charset="0"/>
              </a:rPr>
              <a:t>sesuatu</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kawasan</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atau</a:t>
            </a:r>
            <a:r>
              <a:rPr lang="en-GB" sz="1600" dirty="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negara</a:t>
            </a:r>
            <a:r>
              <a:rPr lang="en-GB" sz="1600" dirty="0" smtClean="0">
                <a:solidFill>
                  <a:schemeClr val="accent3">
                    <a:lumMod val="10000"/>
                  </a:schemeClr>
                </a:solidFill>
                <a:latin typeface="Josefin Sans" charset="0"/>
              </a:rPr>
              <a:t> yang </a:t>
            </a:r>
            <a:r>
              <a:rPr lang="en-GB" sz="1600" dirty="0" err="1" smtClean="0">
                <a:solidFill>
                  <a:schemeClr val="accent3">
                    <a:lumMod val="10000"/>
                  </a:schemeClr>
                </a:solidFill>
                <a:latin typeface="Josefin Sans" charset="0"/>
              </a:rPr>
              <a:t>saling</a:t>
            </a:r>
            <a:r>
              <a:rPr lang="en-GB" sz="1600" dirty="0" smtClean="0">
                <a:solidFill>
                  <a:schemeClr val="accent3">
                    <a:lumMod val="10000"/>
                  </a:schemeClr>
                </a:solidFill>
                <a:latin typeface="Josefin Sans" charset="0"/>
              </a:rPr>
              <a:t> </a:t>
            </a:r>
            <a:r>
              <a:rPr lang="en-GB" sz="1600" dirty="0" err="1">
                <a:solidFill>
                  <a:schemeClr val="accent3">
                    <a:lumMod val="10000"/>
                  </a:schemeClr>
                </a:solidFill>
                <a:latin typeface="Josefin Sans" charset="0"/>
              </a:rPr>
              <a:t>ketergantungan</a:t>
            </a:r>
            <a:r>
              <a:rPr lang="en-GB" sz="1600" dirty="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dengan</a:t>
            </a:r>
            <a:r>
              <a:rPr lang="en-GB" sz="1600" dirty="0" smtClean="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negara</a:t>
            </a:r>
            <a:r>
              <a:rPr lang="en-GB" sz="1600" dirty="0" smtClean="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lainnya</a:t>
            </a:r>
            <a:r>
              <a:rPr lang="en-GB" sz="1600" dirty="0" smtClean="0">
                <a:solidFill>
                  <a:schemeClr val="accent3">
                    <a:lumMod val="10000"/>
                  </a:schemeClr>
                </a:solidFill>
                <a:latin typeface="Josefin Sans" charset="0"/>
              </a:rPr>
              <a:t> </a:t>
            </a:r>
            <a:r>
              <a:rPr lang="en-GB" sz="1600" dirty="0" err="1" smtClean="0">
                <a:solidFill>
                  <a:schemeClr val="accent3">
                    <a:lumMod val="10000"/>
                  </a:schemeClr>
                </a:solidFill>
                <a:latin typeface="Josefin Sans" charset="0"/>
              </a:rPr>
              <a:t>dapat</a:t>
            </a:r>
            <a:r>
              <a:rPr lang="en-GB" sz="1600" dirty="0" smtClean="0">
                <a:solidFill>
                  <a:schemeClr val="accent3">
                    <a:lumMod val="10000"/>
                  </a:schemeClr>
                </a:solidFill>
                <a:latin typeface="Josefin Sans" charset="0"/>
              </a:rPr>
              <a:t> </a:t>
            </a:r>
            <a:r>
              <a:rPr lang="en-GB" sz="1600" dirty="0" err="1">
                <a:solidFill>
                  <a:schemeClr val="accent3">
                    <a:lumMod val="10000"/>
                  </a:schemeClr>
                </a:solidFill>
                <a:latin typeface="Josefin Sans" charset="0"/>
              </a:rPr>
              <a:t>diketahui</a:t>
            </a:r>
            <a:r>
              <a:rPr lang="en-GB" sz="1600" dirty="0">
                <a:solidFill>
                  <a:schemeClr val="accent3">
                    <a:lumMod val="10000"/>
                  </a:schemeClr>
                </a:solidFill>
                <a:latin typeface="Josefin Sans" charset="0"/>
              </a:rPr>
              <a:t> </a:t>
            </a:r>
            <a:r>
              <a:rPr lang="en-GB" sz="1600" dirty="0" err="1">
                <a:solidFill>
                  <a:schemeClr val="accent3">
                    <a:lumMod val="10000"/>
                  </a:schemeClr>
                </a:solidFill>
                <a:latin typeface="Josefin Sans" charset="0"/>
              </a:rPr>
              <a:t>melalui</a:t>
            </a:r>
            <a:r>
              <a:rPr lang="en-GB" sz="1600" dirty="0">
                <a:solidFill>
                  <a:schemeClr val="accent3">
                    <a:lumMod val="10000"/>
                  </a:schemeClr>
                </a:solidFill>
                <a:latin typeface="Josefin Sans" charset="0"/>
              </a:rPr>
              <a:t> </a:t>
            </a:r>
            <a:r>
              <a:rPr lang="en-GB" sz="1600" dirty="0" smtClean="0">
                <a:solidFill>
                  <a:schemeClr val="accent3">
                    <a:lumMod val="10000"/>
                  </a:schemeClr>
                </a:solidFill>
                <a:latin typeface="Josefin Sans" charset="0"/>
              </a:rPr>
              <a:t>media </a:t>
            </a:r>
            <a:r>
              <a:rPr lang="en-GB" sz="1600" dirty="0" err="1" smtClean="0">
                <a:solidFill>
                  <a:schemeClr val="accent3">
                    <a:lumMod val="10000"/>
                  </a:schemeClr>
                </a:solidFill>
                <a:latin typeface="Josefin Sans" charset="0"/>
              </a:rPr>
              <a:t>komunikasi</a:t>
            </a:r>
            <a:r>
              <a:rPr lang="en-GB" sz="1600" dirty="0" smtClean="0">
                <a:solidFill>
                  <a:schemeClr val="accent3">
                    <a:lumMod val="10000"/>
                  </a:schemeClr>
                </a:solidFill>
                <a:latin typeface="Josefin Sans" charset="0"/>
              </a:rPr>
              <a:t>.</a:t>
            </a:r>
            <a:endParaRPr lang="en-GB" sz="1600" b="0" dirty="0">
              <a:solidFill>
                <a:schemeClr val="accent3">
                  <a:lumMod val="10000"/>
                </a:schemeClr>
              </a:solidFill>
              <a:latin typeface="Josefin Sans" charset="0"/>
            </a:endParaRPr>
          </a:p>
        </p:txBody>
      </p:sp>
      <p:cxnSp>
        <p:nvCxnSpPr>
          <p:cNvPr id="15" name="ตัวเชื่อมต่อตรง 237">
            <a:extLst>
              <a:ext uri="{FF2B5EF4-FFF2-40B4-BE49-F238E27FC236}">
                <a16:creationId xmlns:a16="http://schemas.microsoft.com/office/drawing/2014/main" xmlns="" id="{87F15788-AE32-42F3-BA00-FAC1BC22BB11}"/>
              </a:ext>
            </a:extLst>
          </p:cNvPr>
          <p:cNvCxnSpPr>
            <a:cxnSpLocks/>
          </p:cNvCxnSpPr>
          <p:nvPr/>
        </p:nvCxnSpPr>
        <p:spPr>
          <a:xfrm flipH="1">
            <a:off x="1452534" y="2922663"/>
            <a:ext cx="6192275" cy="0"/>
          </a:xfrm>
          <a:prstGeom prst="straightConnector1">
            <a:avLst/>
          </a:prstGeom>
          <a:ln w="38100">
            <a:solidFill>
              <a:schemeClr val="tx2">
                <a:lumMod val="50000"/>
              </a:schemeClr>
            </a:solidFill>
            <a:prstDash val="sysDot"/>
            <a:head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1088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1000"/>
                                        <p:tgtEl>
                                          <p:spTgt spid="46"/>
                                        </p:tgtEl>
                                        <p:attrNameLst>
                                          <p:attrName>ppt_x</p:attrName>
                                        </p:attrNameLst>
                                      </p:cBhvr>
                                      <p:tavLst>
                                        <p:tav tm="0">
                                          <p:val>
                                            <p:strVal val="#ppt_x-1"/>
                                          </p:val>
                                        </p:tav>
                                        <p:tav tm="100000">
                                          <p:val>
                                            <p:strVal val="#ppt_x"/>
                                          </p:val>
                                        </p:tav>
                                      </p:tavLst>
                                    </p:anim>
                                  </p:childTnLst>
                                </p:cTn>
                              </p:par>
                              <p:par>
                                <p:cTn id="8" presetID="10" presetClass="entr" presetSubtype="0" fill="hold"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fade">
                                      <p:cBhvr>
                                        <p:cTn id="10" dur="1000"/>
                                        <p:tgtEl>
                                          <p:spTgt spid="14"/>
                                        </p:tgtEl>
                                      </p:cBhvr>
                                    </p:animEffect>
                                  </p:childTnLst>
                                </p:cTn>
                              </p:par>
                            </p:childTnLst>
                          </p:cTn>
                        </p:par>
                        <p:par>
                          <p:cTn id="11" fill="hold">
                            <p:stCondLst>
                              <p:cond delay="1000"/>
                            </p:stCondLst>
                            <p:childTnLst>
                              <p:par>
                                <p:cTn id="12" presetID="22" presetClass="entr" presetSubtype="8" fill="hold" nodeType="after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wipe(left)">
                                      <p:cBhvr>
                                        <p:cTn id="14" dur="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83"/>
        <p:cNvGrpSpPr/>
        <p:nvPr/>
      </p:nvGrpSpPr>
      <p:grpSpPr>
        <a:xfrm>
          <a:off x="0" y="0"/>
          <a:ext cx="0" cy="0"/>
          <a:chOff x="0" y="0"/>
          <a:chExt cx="0" cy="0"/>
        </a:xfrm>
      </p:grpSpPr>
      <p:sp>
        <p:nvSpPr>
          <p:cNvPr id="1284" name="Google Shape;1284;p94"/>
          <p:cNvSpPr txBox="1">
            <a:spLocks noGrp="1"/>
          </p:cNvSpPr>
          <p:nvPr>
            <p:ph type="title"/>
          </p:nvPr>
        </p:nvSpPr>
        <p:spPr>
          <a:xfrm>
            <a:off x="1626781" y="1338589"/>
            <a:ext cx="6964326" cy="1510940"/>
          </a:xfrm>
          <a:prstGeom prst="rect">
            <a:avLst/>
          </a:prstGeom>
        </p:spPr>
        <p:txBody>
          <a:bodyPr spcFirstLastPara="1" wrap="square" lIns="91425" tIns="91425" rIns="91425" bIns="91425" anchor="ctr" anchorCtr="0">
            <a:noAutofit/>
          </a:bodyPr>
          <a:lstStyle/>
          <a:p>
            <a:pPr lvl="0" algn="r"/>
            <a:r>
              <a:rPr lang="en-GB" sz="1600" b="0" dirty="0" smtClean="0"/>
              <a:t>PBB </a:t>
            </a:r>
            <a:r>
              <a:rPr lang="en-GB" sz="1600" b="0" dirty="0" err="1"/>
              <a:t>menangani</a:t>
            </a:r>
            <a:r>
              <a:rPr lang="en-GB" sz="1600" b="0" dirty="0"/>
              <a:t> </a:t>
            </a:r>
            <a:r>
              <a:rPr lang="en-GB" sz="1600" b="0" dirty="0" err="1"/>
              <a:t>masalah-masalah</a:t>
            </a:r>
            <a:r>
              <a:rPr lang="en-GB" sz="1600" b="0" dirty="0"/>
              <a:t> </a:t>
            </a:r>
            <a:r>
              <a:rPr lang="en-GB" sz="1600" b="0" dirty="0" err="1" smtClean="0"/>
              <a:t>internasional</a:t>
            </a:r>
            <a:r>
              <a:rPr lang="en-GB" sz="1600" b="0" dirty="0" smtClean="0"/>
              <a:t> </a:t>
            </a:r>
            <a:r>
              <a:rPr lang="en-GB" sz="1600" b="0" dirty="0" err="1" smtClean="0"/>
              <a:t>teruatama</a:t>
            </a:r>
            <a:r>
              <a:rPr lang="en-GB" sz="1600" b="0" dirty="0" smtClean="0"/>
              <a:t> </a:t>
            </a:r>
            <a:r>
              <a:rPr lang="en-GB" sz="1600" b="0" dirty="0"/>
              <a:t>yang </a:t>
            </a:r>
            <a:r>
              <a:rPr lang="en-GB" sz="1600" b="0" dirty="0" err="1"/>
              <a:t>dialami</a:t>
            </a:r>
            <a:r>
              <a:rPr lang="en-GB" sz="1600" b="0" dirty="0"/>
              <a:t> </a:t>
            </a:r>
            <a:r>
              <a:rPr lang="en-GB" sz="1600" b="0" dirty="0" err="1"/>
              <a:t>oleh</a:t>
            </a:r>
            <a:r>
              <a:rPr lang="en-GB" sz="1600" b="0" dirty="0"/>
              <a:t> </a:t>
            </a:r>
            <a:r>
              <a:rPr lang="en-GB" sz="1600" b="0" dirty="0" err="1" smtClean="0"/>
              <a:t>negara-negara</a:t>
            </a:r>
            <a:r>
              <a:rPr lang="en-GB" sz="1600" b="0" dirty="0" smtClean="0"/>
              <a:t> </a:t>
            </a:r>
            <a:r>
              <a:rPr lang="en-GB" sz="1600" b="0" dirty="0" err="1" smtClean="0"/>
              <a:t>anggota</a:t>
            </a:r>
            <a:r>
              <a:rPr lang="en-GB" sz="1600" b="0" dirty="0"/>
              <a:t>. </a:t>
            </a:r>
            <a:r>
              <a:rPr lang="en-GB" sz="1600" b="0" dirty="0" err="1"/>
              <a:t>Masalah-masalah</a:t>
            </a:r>
            <a:r>
              <a:rPr lang="en-GB" sz="1600" b="0" dirty="0"/>
              <a:t> global </a:t>
            </a:r>
            <a:r>
              <a:rPr lang="en-GB" sz="1600" b="0" dirty="0" smtClean="0"/>
              <a:t>yang </a:t>
            </a:r>
            <a:r>
              <a:rPr lang="en-GB" sz="1600" b="0" dirty="0" err="1" smtClean="0"/>
              <a:t>merupakan</a:t>
            </a:r>
            <a:r>
              <a:rPr lang="en-GB" sz="1600" b="0" dirty="0" smtClean="0"/>
              <a:t> </a:t>
            </a:r>
            <a:r>
              <a:rPr lang="en-GB" sz="1600" b="0" dirty="0"/>
              <a:t>agenda yang </a:t>
            </a:r>
            <a:r>
              <a:rPr lang="en-GB" sz="1600" b="0" dirty="0" err="1"/>
              <a:t>tidak</a:t>
            </a:r>
            <a:r>
              <a:rPr lang="en-GB" sz="1600" b="0" dirty="0"/>
              <a:t> </a:t>
            </a:r>
            <a:r>
              <a:rPr lang="en-GB" sz="1600" b="0" dirty="0" err="1"/>
              <a:t>terselesaikan</a:t>
            </a:r>
            <a:r>
              <a:rPr lang="en-GB" sz="1600" b="0" dirty="0"/>
              <a:t> </a:t>
            </a:r>
            <a:r>
              <a:rPr lang="en-GB" sz="1600" b="0" dirty="0" err="1"/>
              <a:t>meliputi</a:t>
            </a:r>
            <a:r>
              <a:rPr lang="en-GB" sz="1600" b="0" dirty="0"/>
              <a:t> </a:t>
            </a:r>
            <a:r>
              <a:rPr lang="en-GB" sz="1600" b="0" dirty="0" err="1"/>
              <a:t>masalah-masalah</a:t>
            </a:r>
            <a:r>
              <a:rPr lang="en-GB" sz="1600" b="0" dirty="0"/>
              <a:t> </a:t>
            </a:r>
            <a:r>
              <a:rPr lang="en-GB" sz="1600" b="0" dirty="0" err="1" smtClean="0"/>
              <a:t>kependudukan</a:t>
            </a:r>
            <a:r>
              <a:rPr lang="en-GB" sz="1600" b="0" dirty="0" smtClean="0"/>
              <a:t>, </a:t>
            </a:r>
            <a:r>
              <a:rPr lang="en-GB" sz="1600" b="0" dirty="0" err="1" smtClean="0"/>
              <a:t>pangan</a:t>
            </a:r>
            <a:r>
              <a:rPr lang="en-GB" sz="1600" b="0" dirty="0"/>
              <a:t>, </a:t>
            </a:r>
            <a:r>
              <a:rPr lang="en-GB" sz="1600" b="0" dirty="0" err="1"/>
              <a:t>lingkungkan</a:t>
            </a:r>
            <a:r>
              <a:rPr lang="en-GB" sz="1600" b="0" dirty="0"/>
              <a:t> </a:t>
            </a:r>
            <a:r>
              <a:rPr lang="en-GB" sz="1600" b="0" dirty="0" err="1"/>
              <a:t>hidup</a:t>
            </a:r>
            <a:r>
              <a:rPr lang="en-GB" sz="1600" b="0" dirty="0"/>
              <a:t>, </a:t>
            </a:r>
            <a:r>
              <a:rPr lang="en-GB" sz="1600" b="0" dirty="0" err="1"/>
              <a:t>dan</a:t>
            </a:r>
            <a:r>
              <a:rPr lang="en-GB" sz="1600" b="0" dirty="0"/>
              <a:t> </a:t>
            </a:r>
            <a:r>
              <a:rPr lang="en-GB" sz="1600" b="0" dirty="0" err="1"/>
              <a:t>perdamaian</a:t>
            </a:r>
            <a:r>
              <a:rPr lang="en-GB" sz="1600" b="0" dirty="0"/>
              <a:t>. </a:t>
            </a:r>
            <a:r>
              <a:rPr lang="en-GB" sz="1600" b="0" dirty="0" err="1" smtClean="0"/>
              <a:t>Masalah-masalah</a:t>
            </a:r>
            <a:r>
              <a:rPr lang="en-GB" sz="1600" b="0" dirty="0" smtClean="0"/>
              <a:t> yang </a:t>
            </a:r>
            <a:r>
              <a:rPr lang="en-GB" sz="1600" b="0" dirty="0" err="1"/>
              <a:t>hakikatnya</a:t>
            </a:r>
            <a:r>
              <a:rPr lang="en-GB" sz="1600" b="0" dirty="0"/>
              <a:t> </a:t>
            </a:r>
            <a:r>
              <a:rPr lang="en-GB" sz="1600" b="0" dirty="0" err="1" smtClean="0"/>
              <a:t>terkait</a:t>
            </a:r>
            <a:r>
              <a:rPr lang="en-GB" sz="1600" b="0" dirty="0" smtClean="0"/>
              <a:t> </a:t>
            </a:r>
            <a:r>
              <a:rPr lang="en-GB" sz="1600" b="0" dirty="0" err="1" smtClean="0"/>
              <a:t>satu</a:t>
            </a:r>
            <a:r>
              <a:rPr lang="en-GB" sz="1600" b="0" dirty="0" smtClean="0"/>
              <a:t> </a:t>
            </a:r>
            <a:r>
              <a:rPr lang="en-GB" sz="1600" b="0" dirty="0" err="1" smtClean="0"/>
              <a:t>sama</a:t>
            </a:r>
            <a:r>
              <a:rPr lang="en-GB" sz="1600" b="0" dirty="0" smtClean="0"/>
              <a:t> lain</a:t>
            </a:r>
            <a:r>
              <a:rPr lang="en-GB" sz="1600" b="0" dirty="0"/>
              <a:t>. </a:t>
            </a:r>
            <a:endParaRPr sz="1600" b="0" dirty="0"/>
          </a:p>
        </p:txBody>
      </p:sp>
      <p:sp>
        <p:nvSpPr>
          <p:cNvPr id="6" name="Google Shape;1132;p83"/>
          <p:cNvSpPr txBox="1">
            <a:spLocks/>
          </p:cNvSpPr>
          <p:nvPr/>
        </p:nvSpPr>
        <p:spPr>
          <a:xfrm>
            <a:off x="659209" y="356872"/>
            <a:ext cx="6936162" cy="645989"/>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000"/>
              <a:buFont typeface="Josefin Sans"/>
              <a:buNone/>
              <a:defRPr sz="3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000"/>
              <a:buFont typeface="Josefin Sans"/>
              <a:buNone/>
              <a:defRPr sz="30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000"/>
              <a:buFont typeface="Josefin Sans"/>
              <a:buNone/>
              <a:defRPr sz="30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000"/>
              <a:buFont typeface="Josefin Sans"/>
              <a:buNone/>
              <a:defRPr sz="30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000"/>
              <a:buFont typeface="Josefin Sans"/>
              <a:buNone/>
              <a:defRPr sz="30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000"/>
              <a:buFont typeface="Josefin Sans"/>
              <a:buNone/>
              <a:defRPr sz="30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000"/>
              <a:buFont typeface="Josefin Sans"/>
              <a:buNone/>
              <a:defRPr sz="30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000"/>
              <a:buFont typeface="Josefin Sans"/>
              <a:buNone/>
              <a:defRPr sz="30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000"/>
              <a:buFont typeface="Josefin Sans"/>
              <a:buNone/>
              <a:defRPr sz="3000" b="1" i="0" u="none" strike="noStrike" cap="none">
                <a:solidFill>
                  <a:schemeClr val="accent6"/>
                </a:solidFill>
                <a:latin typeface="Josefin Sans"/>
                <a:ea typeface="Josefin Sans"/>
                <a:cs typeface="Josefin Sans"/>
                <a:sym typeface="Josefin Sans"/>
              </a:defRPr>
            </a:lvl9pPr>
          </a:lstStyle>
          <a:p>
            <a:pPr algn="l"/>
            <a:r>
              <a:rPr lang="en-GB" sz="2800" dirty="0" err="1" smtClean="0">
                <a:latin typeface="Josefin Sans" charset="0"/>
              </a:rPr>
              <a:t>Perspektif</a:t>
            </a:r>
            <a:r>
              <a:rPr lang="en-GB" sz="2800" dirty="0" smtClean="0">
                <a:latin typeface="Josefin Sans" charset="0"/>
              </a:rPr>
              <a:t> Global </a:t>
            </a:r>
            <a:r>
              <a:rPr lang="en-GB" sz="2800" dirty="0" err="1" smtClean="0">
                <a:latin typeface="Josefin Sans" charset="0"/>
              </a:rPr>
              <a:t>dalam</a:t>
            </a:r>
            <a:r>
              <a:rPr lang="en-GB" sz="2800" dirty="0" smtClean="0">
                <a:latin typeface="Josefin Sans" charset="0"/>
              </a:rPr>
              <a:t> </a:t>
            </a:r>
            <a:r>
              <a:rPr lang="en-GB" sz="2800" dirty="0" err="1" smtClean="0">
                <a:latin typeface="Josefin Sans" charset="0"/>
              </a:rPr>
              <a:t>Internasional</a:t>
            </a:r>
            <a:endParaRPr lang="en-GB" sz="2800" dirty="0">
              <a:latin typeface="Josefin Sans" charset="0"/>
            </a:endParaRPr>
          </a:p>
        </p:txBody>
      </p:sp>
      <p:sp>
        <p:nvSpPr>
          <p:cNvPr id="7" name="Google Shape;1284;p94"/>
          <p:cNvSpPr txBox="1">
            <a:spLocks/>
          </p:cNvSpPr>
          <p:nvPr/>
        </p:nvSpPr>
        <p:spPr>
          <a:xfrm>
            <a:off x="637943" y="3104706"/>
            <a:ext cx="6936162" cy="1673973"/>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12000"/>
              <a:buFont typeface="Josefin Sans"/>
              <a:buNone/>
              <a:defRPr sz="12000" b="1" i="0" u="none" strike="noStrike" cap="none">
                <a:solidFill>
                  <a:schemeClr val="accent6"/>
                </a:solidFill>
                <a:latin typeface="Josefin Sans"/>
                <a:ea typeface="Josefin Sans"/>
                <a:cs typeface="Josefin Sans"/>
                <a:sym typeface="Josefin Sans"/>
              </a:defRPr>
            </a:lvl1pPr>
            <a:lvl2pPr marR="0" lvl="1" algn="ctr" rtl="0">
              <a:lnSpc>
                <a:spcPct val="100000"/>
              </a:lnSpc>
              <a:spcBef>
                <a:spcPts val="0"/>
              </a:spcBef>
              <a:spcAft>
                <a:spcPts val="0"/>
              </a:spcAft>
              <a:buClr>
                <a:schemeClr val="accent6"/>
              </a:buClr>
              <a:buSzPts val="12000"/>
              <a:buFont typeface="Josefin Sans"/>
              <a:buNone/>
              <a:defRPr sz="12000" b="1" i="0" u="none" strike="noStrike" cap="none">
                <a:solidFill>
                  <a:schemeClr val="accent6"/>
                </a:solidFill>
                <a:latin typeface="Josefin Sans"/>
                <a:ea typeface="Josefin Sans"/>
                <a:cs typeface="Josefin Sans"/>
                <a:sym typeface="Josefin Sans"/>
              </a:defRPr>
            </a:lvl2pPr>
            <a:lvl3pPr marR="0" lvl="2" algn="ctr" rtl="0">
              <a:lnSpc>
                <a:spcPct val="100000"/>
              </a:lnSpc>
              <a:spcBef>
                <a:spcPts val="0"/>
              </a:spcBef>
              <a:spcAft>
                <a:spcPts val="0"/>
              </a:spcAft>
              <a:buClr>
                <a:schemeClr val="accent6"/>
              </a:buClr>
              <a:buSzPts val="12000"/>
              <a:buFont typeface="Josefin Sans"/>
              <a:buNone/>
              <a:defRPr sz="12000" b="1" i="0" u="none" strike="noStrike" cap="none">
                <a:solidFill>
                  <a:schemeClr val="accent6"/>
                </a:solidFill>
                <a:latin typeface="Josefin Sans"/>
                <a:ea typeface="Josefin Sans"/>
                <a:cs typeface="Josefin Sans"/>
                <a:sym typeface="Josefin Sans"/>
              </a:defRPr>
            </a:lvl3pPr>
            <a:lvl4pPr marR="0" lvl="3" algn="ctr" rtl="0">
              <a:lnSpc>
                <a:spcPct val="100000"/>
              </a:lnSpc>
              <a:spcBef>
                <a:spcPts val="0"/>
              </a:spcBef>
              <a:spcAft>
                <a:spcPts val="0"/>
              </a:spcAft>
              <a:buClr>
                <a:schemeClr val="accent6"/>
              </a:buClr>
              <a:buSzPts val="12000"/>
              <a:buFont typeface="Josefin Sans"/>
              <a:buNone/>
              <a:defRPr sz="12000" b="1" i="0" u="none" strike="noStrike" cap="none">
                <a:solidFill>
                  <a:schemeClr val="accent6"/>
                </a:solidFill>
                <a:latin typeface="Josefin Sans"/>
                <a:ea typeface="Josefin Sans"/>
                <a:cs typeface="Josefin Sans"/>
                <a:sym typeface="Josefin Sans"/>
              </a:defRPr>
            </a:lvl4pPr>
            <a:lvl5pPr marR="0" lvl="4" algn="ctr" rtl="0">
              <a:lnSpc>
                <a:spcPct val="100000"/>
              </a:lnSpc>
              <a:spcBef>
                <a:spcPts val="0"/>
              </a:spcBef>
              <a:spcAft>
                <a:spcPts val="0"/>
              </a:spcAft>
              <a:buClr>
                <a:schemeClr val="accent6"/>
              </a:buClr>
              <a:buSzPts val="12000"/>
              <a:buFont typeface="Josefin Sans"/>
              <a:buNone/>
              <a:defRPr sz="12000" b="1" i="0" u="none" strike="noStrike" cap="none">
                <a:solidFill>
                  <a:schemeClr val="accent6"/>
                </a:solidFill>
                <a:latin typeface="Josefin Sans"/>
                <a:ea typeface="Josefin Sans"/>
                <a:cs typeface="Josefin Sans"/>
                <a:sym typeface="Josefin Sans"/>
              </a:defRPr>
            </a:lvl5pPr>
            <a:lvl6pPr marR="0" lvl="5" algn="ctr" rtl="0">
              <a:lnSpc>
                <a:spcPct val="100000"/>
              </a:lnSpc>
              <a:spcBef>
                <a:spcPts val="0"/>
              </a:spcBef>
              <a:spcAft>
                <a:spcPts val="0"/>
              </a:spcAft>
              <a:buClr>
                <a:schemeClr val="accent6"/>
              </a:buClr>
              <a:buSzPts val="12000"/>
              <a:buFont typeface="Josefin Sans"/>
              <a:buNone/>
              <a:defRPr sz="12000" b="1" i="0" u="none" strike="noStrike" cap="none">
                <a:solidFill>
                  <a:schemeClr val="accent6"/>
                </a:solidFill>
                <a:latin typeface="Josefin Sans"/>
                <a:ea typeface="Josefin Sans"/>
                <a:cs typeface="Josefin Sans"/>
                <a:sym typeface="Josefin Sans"/>
              </a:defRPr>
            </a:lvl6pPr>
            <a:lvl7pPr marR="0" lvl="6" algn="ctr" rtl="0">
              <a:lnSpc>
                <a:spcPct val="100000"/>
              </a:lnSpc>
              <a:spcBef>
                <a:spcPts val="0"/>
              </a:spcBef>
              <a:spcAft>
                <a:spcPts val="0"/>
              </a:spcAft>
              <a:buClr>
                <a:schemeClr val="accent6"/>
              </a:buClr>
              <a:buSzPts val="12000"/>
              <a:buFont typeface="Josefin Sans"/>
              <a:buNone/>
              <a:defRPr sz="12000" b="1" i="0" u="none" strike="noStrike" cap="none">
                <a:solidFill>
                  <a:schemeClr val="accent6"/>
                </a:solidFill>
                <a:latin typeface="Josefin Sans"/>
                <a:ea typeface="Josefin Sans"/>
                <a:cs typeface="Josefin Sans"/>
                <a:sym typeface="Josefin Sans"/>
              </a:defRPr>
            </a:lvl7pPr>
            <a:lvl8pPr marR="0" lvl="7" algn="ctr" rtl="0">
              <a:lnSpc>
                <a:spcPct val="100000"/>
              </a:lnSpc>
              <a:spcBef>
                <a:spcPts val="0"/>
              </a:spcBef>
              <a:spcAft>
                <a:spcPts val="0"/>
              </a:spcAft>
              <a:buClr>
                <a:schemeClr val="accent6"/>
              </a:buClr>
              <a:buSzPts val="12000"/>
              <a:buFont typeface="Josefin Sans"/>
              <a:buNone/>
              <a:defRPr sz="12000" b="1" i="0" u="none" strike="noStrike" cap="none">
                <a:solidFill>
                  <a:schemeClr val="accent6"/>
                </a:solidFill>
                <a:latin typeface="Josefin Sans"/>
                <a:ea typeface="Josefin Sans"/>
                <a:cs typeface="Josefin Sans"/>
                <a:sym typeface="Josefin Sans"/>
              </a:defRPr>
            </a:lvl8pPr>
            <a:lvl9pPr marR="0" lvl="8" algn="ctr" rtl="0">
              <a:lnSpc>
                <a:spcPct val="100000"/>
              </a:lnSpc>
              <a:spcBef>
                <a:spcPts val="0"/>
              </a:spcBef>
              <a:spcAft>
                <a:spcPts val="0"/>
              </a:spcAft>
              <a:buClr>
                <a:schemeClr val="accent6"/>
              </a:buClr>
              <a:buSzPts val="12000"/>
              <a:buFont typeface="Josefin Sans"/>
              <a:buNone/>
              <a:defRPr sz="12000" b="1" i="0" u="none" strike="noStrike" cap="none">
                <a:solidFill>
                  <a:schemeClr val="accent6"/>
                </a:solidFill>
                <a:latin typeface="Josefin Sans"/>
                <a:ea typeface="Josefin Sans"/>
                <a:cs typeface="Josefin Sans"/>
                <a:sym typeface="Josefin Sans"/>
              </a:defRPr>
            </a:lvl9pPr>
          </a:lstStyle>
          <a:p>
            <a:pPr algn="l"/>
            <a:r>
              <a:rPr lang="en-GB" sz="1600" b="0" dirty="0" err="1"/>
              <a:t>Kecenderungan</a:t>
            </a:r>
            <a:r>
              <a:rPr lang="en-GB" sz="1600" b="0" dirty="0"/>
              <a:t> yang </a:t>
            </a:r>
            <a:r>
              <a:rPr lang="en-GB" sz="1600" b="0" dirty="0" err="1"/>
              <a:t>luas</a:t>
            </a:r>
            <a:r>
              <a:rPr lang="en-GB" sz="1600" b="0" dirty="0"/>
              <a:t> </a:t>
            </a:r>
            <a:r>
              <a:rPr lang="en-GB" sz="1600" b="0" dirty="0" err="1"/>
              <a:t>pada</a:t>
            </a:r>
            <a:r>
              <a:rPr lang="en-GB" sz="1600" b="0" dirty="0"/>
              <a:t> </a:t>
            </a:r>
            <a:r>
              <a:rPr lang="en-GB" sz="1600" b="0" dirty="0" err="1"/>
              <a:t>tatanan</a:t>
            </a:r>
            <a:r>
              <a:rPr lang="en-GB" sz="1600" b="0" dirty="0"/>
              <a:t> </a:t>
            </a:r>
            <a:r>
              <a:rPr lang="en-GB" sz="1600" b="0" dirty="0" err="1"/>
              <a:t>internasional</a:t>
            </a:r>
            <a:r>
              <a:rPr lang="en-GB" sz="1600" b="0" dirty="0"/>
              <a:t> yang </a:t>
            </a:r>
            <a:r>
              <a:rPr lang="en-GB" sz="1600" b="0" dirty="0" err="1"/>
              <a:t>mengglobal</a:t>
            </a:r>
            <a:r>
              <a:rPr lang="en-GB" sz="1600" b="0" dirty="0"/>
              <a:t> </a:t>
            </a:r>
            <a:r>
              <a:rPr lang="en-GB" sz="1600" b="0" dirty="0" err="1"/>
              <a:t>dalam</a:t>
            </a:r>
            <a:r>
              <a:rPr lang="en-GB" sz="1600" b="0" dirty="0"/>
              <a:t> </a:t>
            </a:r>
            <a:r>
              <a:rPr lang="en-GB" sz="1600" b="0" dirty="0" err="1"/>
              <a:t>perspektif</a:t>
            </a:r>
            <a:r>
              <a:rPr lang="en-GB" sz="1600" b="0" dirty="0"/>
              <a:t> </a:t>
            </a:r>
            <a:r>
              <a:rPr lang="en-GB" sz="1600" b="0" dirty="0" err="1"/>
              <a:t>ekonomi</a:t>
            </a:r>
            <a:r>
              <a:rPr lang="en-GB" sz="1600" b="0" dirty="0"/>
              <a:t> </a:t>
            </a:r>
            <a:r>
              <a:rPr lang="en-GB" sz="1600" b="0" dirty="0" err="1"/>
              <a:t>dan</a:t>
            </a:r>
            <a:r>
              <a:rPr lang="en-GB" sz="1600" b="0" dirty="0"/>
              <a:t> </a:t>
            </a:r>
            <a:r>
              <a:rPr lang="en-GB" sz="1600" b="0" dirty="0" err="1"/>
              <a:t>ekologi</a:t>
            </a:r>
            <a:r>
              <a:rPr lang="en-GB" sz="1600" b="0" dirty="0"/>
              <a:t> </a:t>
            </a:r>
            <a:r>
              <a:rPr lang="en-GB" sz="1600" b="0" dirty="0" err="1"/>
              <a:t>berkenaan</a:t>
            </a:r>
            <a:r>
              <a:rPr lang="en-GB" sz="1600" b="0" dirty="0"/>
              <a:t> </a:t>
            </a:r>
            <a:r>
              <a:rPr lang="en-GB" sz="1600" b="0" dirty="0" err="1"/>
              <a:t>dengan</a:t>
            </a:r>
            <a:r>
              <a:rPr lang="en-GB" sz="1600" b="0" dirty="0"/>
              <a:t> </a:t>
            </a:r>
            <a:r>
              <a:rPr lang="en-GB" sz="1600" b="0" dirty="0" err="1"/>
              <a:t>relokasi</a:t>
            </a:r>
            <a:r>
              <a:rPr lang="en-GB" sz="1600" b="0" dirty="0"/>
              <a:t> </a:t>
            </a:r>
            <a:r>
              <a:rPr lang="en-GB" sz="1600" b="0" dirty="0" smtClean="0"/>
              <a:t>industry </a:t>
            </a:r>
            <a:r>
              <a:rPr lang="en-GB" sz="1600" b="0" dirty="0" err="1" smtClean="0"/>
              <a:t>dari</a:t>
            </a:r>
            <a:r>
              <a:rPr lang="en-GB" sz="1600" b="0" dirty="0" smtClean="0"/>
              <a:t> </a:t>
            </a:r>
            <a:r>
              <a:rPr lang="en-GB" sz="1600" b="0" dirty="0"/>
              <a:t>Negara-</a:t>
            </a:r>
            <a:r>
              <a:rPr lang="en-GB" sz="1600" b="0" dirty="0" err="1"/>
              <a:t>negara</a:t>
            </a:r>
            <a:r>
              <a:rPr lang="en-GB" sz="1600" b="0" dirty="0"/>
              <a:t> </a:t>
            </a:r>
            <a:r>
              <a:rPr lang="en-GB" sz="1600" b="0" dirty="0" err="1"/>
              <a:t>maju</a:t>
            </a:r>
            <a:r>
              <a:rPr lang="en-GB" sz="1600" b="0" dirty="0"/>
              <a:t> </a:t>
            </a:r>
            <a:r>
              <a:rPr lang="en-GB" sz="1600" b="0" dirty="0" err="1"/>
              <a:t>ke</a:t>
            </a:r>
            <a:r>
              <a:rPr lang="en-GB" sz="1600" b="0" dirty="0"/>
              <a:t> Negara-</a:t>
            </a:r>
            <a:r>
              <a:rPr lang="en-GB" sz="1600" b="0" dirty="0" err="1"/>
              <a:t>negara</a:t>
            </a:r>
            <a:r>
              <a:rPr lang="en-GB" sz="1600" b="0" dirty="0"/>
              <a:t> </a:t>
            </a:r>
            <a:r>
              <a:rPr lang="en-GB" sz="1600" b="0" dirty="0" err="1"/>
              <a:t>berkembang</a:t>
            </a:r>
            <a:r>
              <a:rPr lang="en-GB" sz="1600" b="0" dirty="0"/>
              <a:t>. </a:t>
            </a:r>
            <a:r>
              <a:rPr lang="en-GB" sz="1600" b="0" dirty="0" err="1" smtClean="0"/>
              <a:t>Dunia</a:t>
            </a:r>
            <a:r>
              <a:rPr lang="en-GB" sz="1600" b="0" dirty="0" smtClean="0"/>
              <a:t> </a:t>
            </a:r>
            <a:r>
              <a:rPr lang="en-GB" sz="1600" b="0" dirty="0" err="1"/>
              <a:t>internasional</a:t>
            </a:r>
            <a:r>
              <a:rPr lang="en-GB" sz="1600" b="0" dirty="0"/>
              <a:t> </a:t>
            </a:r>
            <a:r>
              <a:rPr lang="en-GB" sz="1600" b="0" dirty="0" err="1"/>
              <a:t>dituntut</a:t>
            </a:r>
            <a:r>
              <a:rPr lang="en-GB" sz="1600" b="0" dirty="0"/>
              <a:t> </a:t>
            </a:r>
            <a:r>
              <a:rPr lang="en-GB" sz="1600" b="0" dirty="0" err="1"/>
              <a:t>untuk</a:t>
            </a:r>
            <a:r>
              <a:rPr lang="en-GB" sz="1600" b="0" dirty="0"/>
              <a:t> </a:t>
            </a:r>
            <a:r>
              <a:rPr lang="en-GB" sz="1600" b="0" dirty="0" err="1"/>
              <a:t>memberikan</a:t>
            </a:r>
            <a:r>
              <a:rPr lang="en-GB" sz="1600" b="0" dirty="0"/>
              <a:t> </a:t>
            </a:r>
            <a:r>
              <a:rPr lang="en-GB" sz="1600" b="0" dirty="0" err="1"/>
              <a:t>bimbingan</a:t>
            </a:r>
            <a:r>
              <a:rPr lang="en-GB" sz="1600" b="0" dirty="0"/>
              <a:t> agar </a:t>
            </a:r>
            <a:r>
              <a:rPr lang="en-GB" sz="1600" b="0" dirty="0" err="1"/>
              <a:t>ketimpangan</a:t>
            </a:r>
            <a:r>
              <a:rPr lang="en-GB" sz="1600" b="0" dirty="0"/>
              <a:t> </a:t>
            </a:r>
            <a:r>
              <a:rPr lang="en-GB" sz="1600" b="0" dirty="0" err="1"/>
              <a:t>ekonomi</a:t>
            </a:r>
            <a:r>
              <a:rPr lang="en-GB" sz="1600" b="0" dirty="0"/>
              <a:t> </a:t>
            </a:r>
            <a:r>
              <a:rPr lang="en-GB" sz="1600" b="0" dirty="0" err="1"/>
              <a:t>dengan</a:t>
            </a:r>
            <a:r>
              <a:rPr lang="en-GB" sz="1600" b="0" dirty="0"/>
              <a:t> </a:t>
            </a:r>
            <a:r>
              <a:rPr lang="en-GB" sz="1600" b="0" dirty="0" err="1"/>
              <a:t>ekologi</a:t>
            </a:r>
            <a:r>
              <a:rPr lang="en-GB" sz="1600" b="0" dirty="0"/>
              <a:t> </a:t>
            </a:r>
            <a:r>
              <a:rPr lang="en-GB" sz="1600" b="0" dirty="0" err="1"/>
              <a:t>ini</a:t>
            </a:r>
            <a:r>
              <a:rPr lang="en-GB" sz="1600" b="0" dirty="0"/>
              <a:t> </a:t>
            </a:r>
            <a:r>
              <a:rPr lang="en-GB" sz="1600" b="0" dirty="0" err="1"/>
              <a:t>tidak</a:t>
            </a:r>
            <a:r>
              <a:rPr lang="en-GB" sz="1600" b="0" dirty="0"/>
              <a:t> </a:t>
            </a:r>
            <a:r>
              <a:rPr lang="en-GB" sz="1600" b="0" dirty="0" err="1"/>
              <a:t>terjadi</a:t>
            </a:r>
            <a:r>
              <a:rPr lang="en-GB" sz="1600" b="0" dirty="0"/>
              <a:t>. </a:t>
            </a:r>
            <a:r>
              <a:rPr lang="en-GB" sz="1600" b="0" dirty="0" err="1"/>
              <a:t>Jika</a:t>
            </a:r>
            <a:r>
              <a:rPr lang="en-GB" sz="1600" b="0" dirty="0"/>
              <a:t> </a:t>
            </a:r>
            <a:r>
              <a:rPr lang="en-GB" sz="1600" b="0" dirty="0" err="1"/>
              <a:t>degradasi</a:t>
            </a:r>
            <a:r>
              <a:rPr lang="en-GB" sz="1600" b="0" dirty="0"/>
              <a:t> </a:t>
            </a:r>
            <a:r>
              <a:rPr lang="en-GB" sz="1600" b="0" dirty="0" err="1"/>
              <a:t>terjadi</a:t>
            </a:r>
            <a:r>
              <a:rPr lang="en-GB" sz="1600" b="0" dirty="0"/>
              <a:t> </a:t>
            </a:r>
            <a:r>
              <a:rPr lang="en-GB" sz="1600" b="0" dirty="0" err="1"/>
              <a:t>dampaknya</a:t>
            </a:r>
            <a:r>
              <a:rPr lang="en-GB" sz="1600" b="0" dirty="0"/>
              <a:t> </a:t>
            </a:r>
            <a:r>
              <a:rPr lang="en-GB" sz="1600" b="0" dirty="0" err="1"/>
              <a:t>akan</a:t>
            </a:r>
            <a:r>
              <a:rPr lang="en-GB" sz="1600" b="0" dirty="0"/>
              <a:t> </a:t>
            </a:r>
            <a:r>
              <a:rPr lang="en-GB" sz="1600" b="0" dirty="0" err="1"/>
              <a:t>meluas</a:t>
            </a:r>
            <a:r>
              <a:rPr lang="en-GB" sz="1600" b="0" dirty="0"/>
              <a:t> </a:t>
            </a:r>
            <a:r>
              <a:rPr lang="en-GB" sz="1600" b="0" dirty="0" err="1"/>
              <a:t>ke</a:t>
            </a:r>
            <a:r>
              <a:rPr lang="en-GB" sz="1600" b="0" dirty="0"/>
              <a:t> </a:t>
            </a:r>
            <a:r>
              <a:rPr lang="en-GB" sz="1600" b="0" dirty="0" err="1"/>
              <a:t>seluruh</a:t>
            </a:r>
            <a:r>
              <a:rPr lang="en-GB" sz="1600" b="0" dirty="0"/>
              <a:t> </a:t>
            </a:r>
            <a:r>
              <a:rPr lang="en-GB" sz="1600" b="0" dirty="0" err="1"/>
              <a:t>dunia</a:t>
            </a:r>
            <a:r>
              <a:rPr lang="en-GB" sz="1600" b="0" dirty="0"/>
              <a:t> </a:t>
            </a:r>
            <a:r>
              <a:rPr lang="en-GB" sz="1600" b="0" dirty="0" err="1"/>
              <a:t>internasional</a:t>
            </a:r>
            <a:r>
              <a:rPr lang="en-GB" sz="1600" b="0" dirty="0"/>
              <a:t>.</a:t>
            </a:r>
          </a:p>
        </p:txBody>
      </p:sp>
      <p:cxnSp>
        <p:nvCxnSpPr>
          <p:cNvPr id="8" name="ตัวเชื่อมต่อตรง 237">
            <a:extLst>
              <a:ext uri="{FF2B5EF4-FFF2-40B4-BE49-F238E27FC236}">
                <a16:creationId xmlns:a16="http://schemas.microsoft.com/office/drawing/2014/main" xmlns="" id="{87F15788-AE32-42F3-BA00-FAC1BC22BB11}"/>
              </a:ext>
            </a:extLst>
          </p:cNvPr>
          <p:cNvCxnSpPr>
            <a:cxnSpLocks/>
          </p:cNvCxnSpPr>
          <p:nvPr/>
        </p:nvCxnSpPr>
        <p:spPr>
          <a:xfrm>
            <a:off x="1452534" y="2965195"/>
            <a:ext cx="6070396" cy="0"/>
          </a:xfrm>
          <a:prstGeom prst="straightConnector1">
            <a:avLst/>
          </a:prstGeom>
          <a:ln w="38100">
            <a:solidFill>
              <a:schemeClr val="accent3">
                <a:lumMod val="50000"/>
              </a:schemeClr>
            </a:solidFill>
            <a:prstDash val="sysDot"/>
            <a:headEnd type="ova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1284"/>
                                        </p:tgtEl>
                                        <p:attrNameLst>
                                          <p:attrName>style.visibility</p:attrName>
                                        </p:attrNameLst>
                                      </p:cBhvr>
                                      <p:to>
                                        <p:strVal val="visible"/>
                                      </p:to>
                                    </p:set>
                                    <p:anim calcmode="lin" valueType="num">
                                      <p:cBhvr additive="base">
                                        <p:cTn id="7" dur="1000"/>
                                        <p:tgtEl>
                                          <p:spTgt spid="1284"/>
                                        </p:tgtEl>
                                        <p:attrNameLst>
                                          <p:attrName>ppt_x</p:attrName>
                                        </p:attrNameLst>
                                      </p:cBhvr>
                                      <p:tavLst>
                                        <p:tav tm="0">
                                          <p:val>
                                            <p:strVal val="#ppt_x+1"/>
                                          </p:val>
                                        </p:tav>
                                        <p:tav tm="100000">
                                          <p:val>
                                            <p:strVal val="#ppt_x"/>
                                          </p:val>
                                        </p:tav>
                                      </p:tavLst>
                                    </p:anim>
                                  </p:childTnLst>
                                </p:cTn>
                              </p:par>
                              <p:par>
                                <p:cTn id="8" presetID="2" presetClass="entr" presetSubtype="8"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 calcmode="lin" valueType="num">
                                      <p:cBhvr additive="base">
                                        <p:cTn id="10" dur="1000"/>
                                        <p:tgtEl>
                                          <p:spTgt spid="6"/>
                                        </p:tgtEl>
                                        <p:attrNameLst>
                                          <p:attrName>ppt_x</p:attrName>
                                        </p:attrNameLst>
                                      </p:cBhvr>
                                      <p:tavLst>
                                        <p:tav tm="0">
                                          <p:val>
                                            <p:strVal val="#ppt_x-1"/>
                                          </p:val>
                                        </p:tav>
                                        <p:tav tm="100000">
                                          <p:val>
                                            <p:strVal val="#ppt_x"/>
                                          </p:val>
                                        </p:tav>
                                      </p:tavLst>
                                    </p:anim>
                                  </p:childTnLst>
                                </p:cTn>
                              </p:par>
                            </p:childTnLst>
                          </p:cTn>
                        </p:par>
                        <p:par>
                          <p:cTn id="11" fill="hold">
                            <p:stCondLst>
                              <p:cond delay="1000"/>
                            </p:stCondLst>
                            <p:childTnLst>
                              <p:par>
                                <p:cTn id="12" presetID="2" presetClass="entr" presetSubtype="2"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1000"/>
                                        <p:tgtEl>
                                          <p:spTgt spid="7"/>
                                        </p:tgtEl>
                                        <p:attrNameLst>
                                          <p:attrName>ppt_x</p:attrName>
                                        </p:attrNameLst>
                                      </p:cBhvr>
                                      <p:tavLst>
                                        <p:tav tm="0">
                                          <p:val>
                                            <p:strVal val="#ppt_x+1"/>
                                          </p:val>
                                        </p:tav>
                                        <p:tav tm="100000">
                                          <p:val>
                                            <p:strVal val="#ppt_x"/>
                                          </p:val>
                                        </p:tav>
                                      </p:tavLst>
                                    </p:anim>
                                  </p:childTnLst>
                                </p:cTn>
                              </p:par>
                            </p:childTnLst>
                          </p:cTn>
                        </p:par>
                        <p:par>
                          <p:cTn id="15" fill="hold">
                            <p:stCondLst>
                              <p:cond delay="2000"/>
                            </p:stCondLst>
                            <p:childTnLst>
                              <p:par>
                                <p:cTn id="16" presetID="22" presetClass="entr" presetSubtype="8" fill="hold" nodeType="after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wipe(left)">
                                      <p:cBhvr>
                                        <p:cTn id="18" dur="25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Aquatic and Physical Therapy Center XL by Slidesgo">
  <a:themeElements>
    <a:clrScheme name="Simple Light">
      <a:dk1>
        <a:srgbClr val="1A4568"/>
      </a:dk1>
      <a:lt1>
        <a:srgbClr val="FFFFFF"/>
      </a:lt1>
      <a:dk2>
        <a:srgbClr val="285E89"/>
      </a:dk2>
      <a:lt2>
        <a:srgbClr val="80C9DD"/>
      </a:lt2>
      <a:accent1>
        <a:srgbClr val="285E89"/>
      </a:accent1>
      <a:accent2>
        <a:srgbClr val="9DCEDF"/>
      </a:accent2>
      <a:accent3>
        <a:srgbClr val="EFEFEF"/>
      </a:accent3>
      <a:accent4>
        <a:srgbClr val="66A5BB"/>
      </a:accent4>
      <a:accent5>
        <a:srgbClr val="EFEFEF"/>
      </a:accent5>
      <a:accent6>
        <a:srgbClr val="1A4568"/>
      </a:accent6>
      <a:hlink>
        <a:srgbClr val="285E8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TotalTime>
  <Words>423</Words>
  <Application>Microsoft Office PowerPoint</Application>
  <PresentationFormat>On-screen Show (16:9)</PresentationFormat>
  <Paragraphs>17</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Open Sans</vt:lpstr>
      <vt:lpstr>Josefin Sans</vt:lpstr>
      <vt:lpstr>Aquatic and Physical Therapy Center XL by Slidesgo</vt:lpstr>
      <vt:lpstr>Perspektif Global dalam IPTEK, Transportasi, Komunikasi dan Internasional</vt:lpstr>
      <vt:lpstr>Perspektif Global dalam IPTEK</vt:lpstr>
      <vt:lpstr>PowerPoint Presentation</vt:lpstr>
      <vt:lpstr>PowerPoint Presentation</vt:lpstr>
      <vt:lpstr>Perspektif Global dalam Komunikasi</vt:lpstr>
      <vt:lpstr>PBB menangani masalah-masalah internasional teruatama yang dialami oleh negara-negara anggota. Masalah-masalah global yang merupakan agenda yang tidak terselesaikan meliputi masalah-masalah kependudukan, pangan, lingkungkan hidup, dan perdamaian. Masalah-masalah yang hakikatnya terkait satu sama lain.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Dimensi, Manfaat, Tujuan dan Masalah  Perspektif Global</dc:title>
  <cp:lastModifiedBy>ASUS</cp:lastModifiedBy>
  <cp:revision>21</cp:revision>
  <dcterms:modified xsi:type="dcterms:W3CDTF">2023-02-26T09:35:40Z</dcterms:modified>
</cp:coreProperties>
</file>