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0"/>
  </p:notesMasterIdLst>
  <p:sldIdLst>
    <p:sldId id="256" r:id="rId2"/>
    <p:sldId id="257" r:id="rId3"/>
    <p:sldId id="344" r:id="rId4"/>
    <p:sldId id="345" r:id="rId5"/>
    <p:sldId id="346" r:id="rId6"/>
    <p:sldId id="262" r:id="rId7"/>
    <p:sldId id="264" r:id="rId8"/>
    <p:sldId id="268" r:id="rId9"/>
  </p:sldIdLst>
  <p:sldSz cx="9144000" cy="5143500" type="screen16x9"/>
  <p:notesSz cx="6858000" cy="9144000"/>
  <p:embeddedFontLst>
    <p:embeddedFont>
      <p:font typeface="Calibri" pitchFamily="34" charset="0"/>
      <p:regular r:id="rId11"/>
      <p:bold r:id="rId12"/>
      <p:italic r:id="rId13"/>
      <p:boldItalic r:id="rId14"/>
    </p:embeddedFont>
    <p:embeddedFont>
      <p:font typeface="Stencil" pitchFamily="82" charset="0"/>
      <p:regular r:id="rId15"/>
    </p:embeddedFont>
    <p:embeddedFont>
      <p:font typeface="Franklin Gothic Book" pitchFamily="34" charset="0"/>
      <p:regular r:id="rId16"/>
      <p:italic r:id="rId17"/>
    </p:embeddedFont>
    <p:embeddedFont>
      <p:font typeface="Bebas Neue" charset="0"/>
      <p:regular r:id="rId18"/>
    </p:embeddedFont>
    <p:embeddedFont>
      <p:font typeface="Alice" charset="0"/>
      <p:regular r:id="rId19"/>
    </p:embeddedFont>
    <p:embeddedFont>
      <p:font typeface="Cambria" pitchFamily="18" charset="0"/>
      <p:regular r:id="rId20"/>
      <p:bold r:id="rId21"/>
      <p:italic r:id="rId22"/>
      <p:boldItalic r:id="rId23"/>
    </p:embeddedFont>
    <p:embeddedFont>
      <p:font typeface="Bodoni MT Black" pitchFamily="18" charset="0"/>
      <p:bold r:id="rId24"/>
      <p:boldItalic r:id="rId25"/>
    </p:embeddedFont>
    <p:embeddedFont>
      <p:font typeface="Snap ITC" pitchFamily="82" charset="0"/>
      <p:regular r:id="rId26"/>
    </p:embeddedFont>
    <p:embeddedFont>
      <p:font typeface="Work Sans"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85D1784-B707-42E2-A4E1-23D9D2FDC1C7}">
  <a:tblStyle styleId="{F85D1784-B707-42E2-A4E1-23D9D2FDC1C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585" autoAdjust="0"/>
  </p:normalViewPr>
  <p:slideViewPr>
    <p:cSldViewPr>
      <p:cViewPr>
        <p:scale>
          <a:sx n="100" d="100"/>
          <a:sy n="100" d="100"/>
        </p:scale>
        <p:origin x="-516" y="-4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414368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dd96cb86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dd96cb86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dd96cb869d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dd96cb869d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dd96cb869d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dd96cb869d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dd96cb869d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dd96cb869d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noFill/>
        <a:effectLst/>
      </p:bgPr>
    </p:bg>
    <p:spTree>
      <p:nvGrpSpPr>
        <p:cNvPr id="1" name="Shape 10"/>
        <p:cNvGrpSpPr/>
        <p:nvPr/>
      </p:nvGrpSpPr>
      <p:grpSpPr>
        <a:xfrm>
          <a:off x="0" y="0"/>
          <a:ext cx="0" cy="0"/>
          <a:chOff x="0" y="0"/>
          <a:chExt cx="0" cy="0"/>
        </a:xfrm>
      </p:grpSpPr>
      <p:pic>
        <p:nvPicPr>
          <p:cNvPr id="11" name="Google Shape;11;p2"/>
          <p:cNvPicPr preferRelativeResize="0"/>
          <p:nvPr/>
        </p:nvPicPr>
        <p:blipFill rotWithShape="1">
          <a:blip r:embed="rId2">
            <a:alphaModFix/>
          </a:blip>
          <a:srcRect l="29" r="39"/>
          <a:stretch/>
        </p:blipFill>
        <p:spPr>
          <a:xfrm>
            <a:off x="-20650" y="-7975"/>
            <a:ext cx="9185299" cy="5159450"/>
          </a:xfrm>
          <a:prstGeom prst="rect">
            <a:avLst/>
          </a:prstGeom>
          <a:noFill/>
          <a:ln>
            <a:noFill/>
          </a:ln>
        </p:spPr>
      </p:pic>
      <p:sp>
        <p:nvSpPr>
          <p:cNvPr id="12" name="Google Shape;12;p2"/>
          <p:cNvSpPr txBox="1">
            <a:spLocks noGrp="1"/>
          </p:cNvSpPr>
          <p:nvPr>
            <p:ph type="ctrTitle"/>
          </p:nvPr>
        </p:nvSpPr>
        <p:spPr>
          <a:xfrm>
            <a:off x="1420815" y="1158625"/>
            <a:ext cx="6302400" cy="18369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191919"/>
              </a:buClr>
              <a:buSzPts val="5200"/>
              <a:buNone/>
              <a:defRPr sz="5200">
                <a:latin typeface="Alice"/>
                <a:ea typeface="Alice"/>
                <a:cs typeface="Alice"/>
                <a:sym typeface="Alic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3" name="Google Shape;13;p2"/>
          <p:cNvSpPr txBox="1">
            <a:spLocks noGrp="1"/>
          </p:cNvSpPr>
          <p:nvPr>
            <p:ph type="subTitle" idx="1"/>
          </p:nvPr>
        </p:nvSpPr>
        <p:spPr>
          <a:xfrm>
            <a:off x="1420800" y="3386925"/>
            <a:ext cx="6302400" cy="409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solidFill>
                  <a:schemeClr val="dk1"/>
                </a:solidFill>
                <a:latin typeface="Work Sans"/>
                <a:ea typeface="Work Sans"/>
                <a:cs typeface="Work Sans"/>
                <a:sym typeface="Work Sans"/>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a:stretch/>
        </p:blipFill>
        <p:spPr>
          <a:xfrm>
            <a:off x="-29375" y="-15950"/>
            <a:ext cx="9202751" cy="5175400"/>
          </a:xfrm>
          <a:prstGeom prst="rect">
            <a:avLst/>
          </a:prstGeom>
          <a:noFill/>
          <a:ln>
            <a:noFill/>
          </a:ln>
        </p:spPr>
      </p:pic>
      <p:sp>
        <p:nvSpPr>
          <p:cNvPr id="21" name="Google Shape;21;p4"/>
          <p:cNvSpPr txBox="1">
            <a:spLocks noGrp="1"/>
          </p:cNvSpPr>
          <p:nvPr>
            <p:ph type="body" idx="1"/>
          </p:nvPr>
        </p:nvSpPr>
        <p:spPr>
          <a:xfrm>
            <a:off x="720000" y="1102175"/>
            <a:ext cx="7704000" cy="35013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Work Sans"/>
              <a:buAutoNum type="arabicPeriod"/>
              <a:defRPr sz="1200">
                <a:solidFill>
                  <a:schemeClr val="dk1"/>
                </a:solidFill>
                <a:latin typeface="Work Sans"/>
                <a:ea typeface="Work Sans"/>
                <a:cs typeface="Work Sans"/>
                <a:sym typeface="Work Sans"/>
              </a:defRPr>
            </a:lvl1pPr>
            <a:lvl2pPr marL="914400" lvl="1" indent="-317500" rtl="0">
              <a:lnSpc>
                <a:spcPct val="115000"/>
              </a:lnSpc>
              <a:spcBef>
                <a:spcPts val="0"/>
              </a:spcBef>
              <a:spcAft>
                <a:spcPts val="0"/>
              </a:spcAft>
              <a:buClr>
                <a:schemeClr val="dk1"/>
              </a:buClr>
              <a:buSzPts val="1400"/>
              <a:buFont typeface="Work Sans"/>
              <a:buAutoNum type="alphaLcPeriod"/>
              <a:defRPr>
                <a:solidFill>
                  <a:schemeClr val="dk1"/>
                </a:solidFill>
                <a:latin typeface="Work Sans"/>
                <a:ea typeface="Work Sans"/>
                <a:cs typeface="Work Sans"/>
                <a:sym typeface="Work Sans"/>
              </a:defRPr>
            </a:lvl2pPr>
            <a:lvl3pPr marL="1371600" lvl="2" indent="-317500" rtl="0">
              <a:lnSpc>
                <a:spcPct val="115000"/>
              </a:lnSpc>
              <a:spcBef>
                <a:spcPts val="0"/>
              </a:spcBef>
              <a:spcAft>
                <a:spcPts val="0"/>
              </a:spcAft>
              <a:buClr>
                <a:schemeClr val="dk1"/>
              </a:buClr>
              <a:buSzPts val="1400"/>
              <a:buFont typeface="Work Sans"/>
              <a:buAutoNum type="romanLcPeriod"/>
              <a:defRPr>
                <a:solidFill>
                  <a:schemeClr val="dk1"/>
                </a:solidFill>
                <a:latin typeface="Work Sans"/>
                <a:ea typeface="Work Sans"/>
                <a:cs typeface="Work Sans"/>
                <a:sym typeface="Work Sans"/>
              </a:defRPr>
            </a:lvl3pPr>
            <a:lvl4pPr marL="1828800" lvl="3" indent="-317500" rtl="0">
              <a:lnSpc>
                <a:spcPct val="115000"/>
              </a:lnSpc>
              <a:spcBef>
                <a:spcPts val="0"/>
              </a:spcBef>
              <a:spcAft>
                <a:spcPts val="0"/>
              </a:spcAft>
              <a:buClr>
                <a:schemeClr val="dk1"/>
              </a:buClr>
              <a:buSzPts val="1400"/>
              <a:buFont typeface="Work Sans"/>
              <a:buAutoNum type="arabicPeriod"/>
              <a:defRPr>
                <a:solidFill>
                  <a:schemeClr val="dk1"/>
                </a:solidFill>
                <a:latin typeface="Work Sans"/>
                <a:ea typeface="Work Sans"/>
                <a:cs typeface="Work Sans"/>
                <a:sym typeface="Work Sans"/>
              </a:defRPr>
            </a:lvl4pPr>
            <a:lvl5pPr marL="2286000" lvl="4" indent="-317500" rtl="0">
              <a:lnSpc>
                <a:spcPct val="115000"/>
              </a:lnSpc>
              <a:spcBef>
                <a:spcPts val="0"/>
              </a:spcBef>
              <a:spcAft>
                <a:spcPts val="0"/>
              </a:spcAft>
              <a:buClr>
                <a:schemeClr val="dk1"/>
              </a:buClr>
              <a:buSzPts val="1400"/>
              <a:buFont typeface="Work Sans"/>
              <a:buAutoNum type="alphaLcPeriod"/>
              <a:defRPr>
                <a:solidFill>
                  <a:schemeClr val="dk1"/>
                </a:solidFill>
                <a:latin typeface="Work Sans"/>
                <a:ea typeface="Work Sans"/>
                <a:cs typeface="Work Sans"/>
                <a:sym typeface="Work Sans"/>
              </a:defRPr>
            </a:lvl5pPr>
            <a:lvl6pPr marL="2743200" lvl="5" indent="-317500" rtl="0">
              <a:lnSpc>
                <a:spcPct val="115000"/>
              </a:lnSpc>
              <a:spcBef>
                <a:spcPts val="0"/>
              </a:spcBef>
              <a:spcAft>
                <a:spcPts val="0"/>
              </a:spcAft>
              <a:buClr>
                <a:schemeClr val="dk1"/>
              </a:buClr>
              <a:buSzPts val="1400"/>
              <a:buFont typeface="Work Sans"/>
              <a:buAutoNum type="romanLcPeriod"/>
              <a:defRPr>
                <a:solidFill>
                  <a:schemeClr val="dk1"/>
                </a:solidFill>
                <a:latin typeface="Work Sans"/>
                <a:ea typeface="Work Sans"/>
                <a:cs typeface="Work Sans"/>
                <a:sym typeface="Work Sans"/>
              </a:defRPr>
            </a:lvl6pPr>
            <a:lvl7pPr marL="3200400" lvl="6" indent="-317500" rtl="0">
              <a:lnSpc>
                <a:spcPct val="115000"/>
              </a:lnSpc>
              <a:spcBef>
                <a:spcPts val="0"/>
              </a:spcBef>
              <a:spcAft>
                <a:spcPts val="0"/>
              </a:spcAft>
              <a:buClr>
                <a:schemeClr val="dk1"/>
              </a:buClr>
              <a:buSzPts val="1400"/>
              <a:buFont typeface="Work Sans"/>
              <a:buAutoNum type="arabicPeriod"/>
              <a:defRPr>
                <a:solidFill>
                  <a:schemeClr val="dk1"/>
                </a:solidFill>
                <a:latin typeface="Work Sans"/>
                <a:ea typeface="Work Sans"/>
                <a:cs typeface="Work Sans"/>
                <a:sym typeface="Work Sans"/>
              </a:defRPr>
            </a:lvl7pPr>
            <a:lvl8pPr marL="3657600" lvl="7" indent="-317500" rtl="0">
              <a:lnSpc>
                <a:spcPct val="115000"/>
              </a:lnSpc>
              <a:spcBef>
                <a:spcPts val="0"/>
              </a:spcBef>
              <a:spcAft>
                <a:spcPts val="0"/>
              </a:spcAft>
              <a:buClr>
                <a:schemeClr val="dk1"/>
              </a:buClr>
              <a:buSzPts val="1400"/>
              <a:buFont typeface="Work Sans"/>
              <a:buAutoNum type="alphaLcPeriod"/>
              <a:defRPr>
                <a:solidFill>
                  <a:schemeClr val="dk1"/>
                </a:solidFill>
                <a:latin typeface="Work Sans"/>
                <a:ea typeface="Work Sans"/>
                <a:cs typeface="Work Sans"/>
                <a:sym typeface="Work Sans"/>
              </a:defRPr>
            </a:lvl8pPr>
            <a:lvl9pPr marL="4114800" lvl="8" indent="-317500" rtl="0">
              <a:lnSpc>
                <a:spcPct val="115000"/>
              </a:lnSpc>
              <a:spcBef>
                <a:spcPts val="0"/>
              </a:spcBef>
              <a:spcAft>
                <a:spcPts val="0"/>
              </a:spcAft>
              <a:buClr>
                <a:schemeClr val="dk1"/>
              </a:buClr>
              <a:buSzPts val="1400"/>
              <a:buFont typeface="Work Sans"/>
              <a:buAutoNum type="romanLcPeriod"/>
              <a:defRPr>
                <a:solidFill>
                  <a:schemeClr val="dk1"/>
                </a:solidFill>
                <a:latin typeface="Work Sans"/>
                <a:ea typeface="Work Sans"/>
                <a:cs typeface="Work Sans"/>
                <a:sym typeface="Work Sans"/>
              </a:defRPr>
            </a:lvl9pPr>
          </a:lstStyle>
          <a:p>
            <a:endParaRPr/>
          </a:p>
        </p:txBody>
      </p:sp>
      <p:sp>
        <p:nvSpPr>
          <p:cNvPr id="22" name="Google Shape;22;p4"/>
          <p:cNvSpPr txBox="1">
            <a:spLocks noGrp="1"/>
          </p:cNvSpPr>
          <p:nvPr>
            <p:ph type="title"/>
          </p:nvPr>
        </p:nvSpPr>
        <p:spPr>
          <a:xfrm>
            <a:off x="726825" y="540000"/>
            <a:ext cx="7704000" cy="39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300">
                <a:latin typeface="Alice"/>
                <a:ea typeface="Alice"/>
                <a:cs typeface="Alice"/>
                <a:sym typeface="Alic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pic>
        <p:nvPicPr>
          <p:cNvPr id="31" name="Google Shape;31;p6"/>
          <p:cNvPicPr preferRelativeResize="0"/>
          <p:nvPr/>
        </p:nvPicPr>
        <p:blipFill rotWithShape="1">
          <a:blip r:embed="rId2">
            <a:alphaModFix/>
          </a:blip>
          <a:srcRect l="29" r="39"/>
          <a:stretch/>
        </p:blipFill>
        <p:spPr>
          <a:xfrm>
            <a:off x="-34850" y="-15950"/>
            <a:ext cx="9213701" cy="5175399"/>
          </a:xfrm>
          <a:prstGeom prst="rect">
            <a:avLst/>
          </a:prstGeom>
          <a:noFill/>
          <a:ln>
            <a:noFill/>
          </a:ln>
        </p:spPr>
      </p:pic>
      <p:sp>
        <p:nvSpPr>
          <p:cNvPr id="32" name="Google Shape;32;p6"/>
          <p:cNvSpPr txBox="1">
            <a:spLocks noGrp="1"/>
          </p:cNvSpPr>
          <p:nvPr>
            <p:ph type="title"/>
          </p:nvPr>
        </p:nvSpPr>
        <p:spPr>
          <a:xfrm>
            <a:off x="2208400" y="540000"/>
            <a:ext cx="4727100" cy="39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300">
                <a:latin typeface="Alice"/>
                <a:ea typeface="Alice"/>
                <a:cs typeface="Alice"/>
                <a:sym typeface="Alic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pic>
        <p:nvPicPr>
          <p:cNvPr id="34" name="Google Shape;34;p7"/>
          <p:cNvPicPr preferRelativeResize="0"/>
          <p:nvPr/>
        </p:nvPicPr>
        <p:blipFill rotWithShape="1">
          <a:blip r:embed="rId2">
            <a:alphaModFix/>
          </a:blip>
          <a:srcRect t="29" b="19"/>
          <a:stretch/>
        </p:blipFill>
        <p:spPr>
          <a:xfrm>
            <a:off x="-49050" y="-23925"/>
            <a:ext cx="9242100" cy="5191350"/>
          </a:xfrm>
          <a:prstGeom prst="rect">
            <a:avLst/>
          </a:prstGeom>
          <a:noFill/>
          <a:ln>
            <a:noFill/>
          </a:ln>
        </p:spPr>
      </p:pic>
      <p:sp>
        <p:nvSpPr>
          <p:cNvPr id="35" name="Google Shape;35;p7"/>
          <p:cNvSpPr txBox="1">
            <a:spLocks noGrp="1"/>
          </p:cNvSpPr>
          <p:nvPr>
            <p:ph type="body" idx="1"/>
          </p:nvPr>
        </p:nvSpPr>
        <p:spPr>
          <a:xfrm>
            <a:off x="2762538" y="1393025"/>
            <a:ext cx="4134300" cy="27846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Work Sans"/>
              <a:buChar char="●"/>
              <a:defRPr sz="1400">
                <a:solidFill>
                  <a:schemeClr val="dk1"/>
                </a:solidFill>
                <a:latin typeface="Work Sans"/>
                <a:ea typeface="Work Sans"/>
                <a:cs typeface="Work Sans"/>
                <a:sym typeface="Work Sans"/>
              </a:defRPr>
            </a:lvl1pPr>
            <a:lvl2pPr marL="914400" lvl="1" indent="-317500" rtl="0">
              <a:lnSpc>
                <a:spcPct val="115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2pPr>
            <a:lvl3pPr marL="1371600" lvl="2" indent="-317500" rtl="0">
              <a:lnSpc>
                <a:spcPct val="115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3pPr>
            <a:lvl4pPr marL="1828800" lvl="3" indent="-317500" rtl="0">
              <a:lnSpc>
                <a:spcPct val="115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4pPr>
            <a:lvl5pPr marL="2286000" lvl="4" indent="-317500" rtl="0">
              <a:lnSpc>
                <a:spcPct val="115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5pPr>
            <a:lvl6pPr marL="2743200" lvl="5" indent="-317500" rtl="0">
              <a:lnSpc>
                <a:spcPct val="115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6pPr>
            <a:lvl7pPr marL="3200400" lvl="6" indent="-317500" rtl="0">
              <a:lnSpc>
                <a:spcPct val="115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7pPr>
            <a:lvl8pPr marL="3657600" lvl="7" indent="-317500" rtl="0">
              <a:lnSpc>
                <a:spcPct val="115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8pPr>
            <a:lvl9pPr marL="4114800" lvl="8" indent="-317500" rtl="0">
              <a:lnSpc>
                <a:spcPct val="115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9pPr>
          </a:lstStyle>
          <a:p>
            <a:endParaRPr/>
          </a:p>
        </p:txBody>
      </p:sp>
      <p:sp>
        <p:nvSpPr>
          <p:cNvPr id="36" name="Google Shape;36;p7"/>
          <p:cNvSpPr txBox="1">
            <a:spLocks noGrp="1"/>
          </p:cNvSpPr>
          <p:nvPr>
            <p:ph type="title"/>
          </p:nvPr>
        </p:nvSpPr>
        <p:spPr>
          <a:xfrm>
            <a:off x="2208400" y="540000"/>
            <a:ext cx="4727100" cy="39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300">
                <a:latin typeface="Alice"/>
                <a:ea typeface="Alice"/>
                <a:cs typeface="Alice"/>
                <a:sym typeface="Alic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pic>
        <p:nvPicPr>
          <p:cNvPr id="41" name="Google Shape;41;p9"/>
          <p:cNvPicPr preferRelativeResize="0"/>
          <p:nvPr/>
        </p:nvPicPr>
        <p:blipFill rotWithShape="1">
          <a:blip r:embed="rId2">
            <a:alphaModFix/>
          </a:blip>
          <a:srcRect l="29" r="39"/>
          <a:stretch/>
        </p:blipFill>
        <p:spPr>
          <a:xfrm rot="10800000">
            <a:off x="-34851" y="-15949"/>
            <a:ext cx="9213701" cy="5175399"/>
          </a:xfrm>
          <a:prstGeom prst="rect">
            <a:avLst/>
          </a:prstGeom>
          <a:noFill/>
          <a:ln>
            <a:noFill/>
          </a:ln>
        </p:spPr>
      </p:pic>
      <p:sp>
        <p:nvSpPr>
          <p:cNvPr id="42" name="Google Shape;42;p9"/>
          <p:cNvSpPr txBox="1">
            <a:spLocks noGrp="1"/>
          </p:cNvSpPr>
          <p:nvPr>
            <p:ph type="subTitle" idx="1"/>
          </p:nvPr>
        </p:nvSpPr>
        <p:spPr>
          <a:xfrm>
            <a:off x="1097450" y="2269113"/>
            <a:ext cx="3217200" cy="1354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Work Sans"/>
                <a:ea typeface="Work Sans"/>
                <a:cs typeface="Work Sans"/>
                <a:sym typeface="Work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 name="Google Shape;43;p9"/>
          <p:cNvSpPr txBox="1">
            <a:spLocks noGrp="1"/>
          </p:cNvSpPr>
          <p:nvPr>
            <p:ph type="title"/>
          </p:nvPr>
        </p:nvSpPr>
        <p:spPr>
          <a:xfrm>
            <a:off x="1097450" y="1520175"/>
            <a:ext cx="41553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300"/>
              <a:buNone/>
              <a:defRPr sz="4000">
                <a:latin typeface="Alice"/>
                <a:ea typeface="Alice"/>
                <a:cs typeface="Alice"/>
                <a:sym typeface="Alic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66"/>
        <p:cNvGrpSpPr/>
        <p:nvPr/>
      </p:nvGrpSpPr>
      <p:grpSpPr>
        <a:xfrm>
          <a:off x="0" y="0"/>
          <a:ext cx="0" cy="0"/>
          <a:chOff x="0" y="0"/>
          <a:chExt cx="0" cy="0"/>
        </a:xfrm>
      </p:grpSpPr>
      <p:pic>
        <p:nvPicPr>
          <p:cNvPr id="67" name="Google Shape;67;p14"/>
          <p:cNvPicPr preferRelativeResize="0"/>
          <p:nvPr/>
        </p:nvPicPr>
        <p:blipFill rotWithShape="1">
          <a:blip r:embed="rId2">
            <a:alphaModFix/>
          </a:blip>
          <a:srcRect t="59" b="59"/>
          <a:stretch/>
        </p:blipFill>
        <p:spPr>
          <a:xfrm flipH="1">
            <a:off x="-9500" y="0"/>
            <a:ext cx="9163001" cy="5143499"/>
          </a:xfrm>
          <a:prstGeom prst="rect">
            <a:avLst/>
          </a:prstGeom>
          <a:noFill/>
          <a:ln>
            <a:noFill/>
          </a:ln>
        </p:spPr>
      </p:pic>
      <p:sp>
        <p:nvSpPr>
          <p:cNvPr id="68" name="Google Shape;68;p14"/>
          <p:cNvSpPr txBox="1">
            <a:spLocks noGrp="1"/>
          </p:cNvSpPr>
          <p:nvPr>
            <p:ph type="title"/>
          </p:nvPr>
        </p:nvSpPr>
        <p:spPr>
          <a:xfrm>
            <a:off x="2321075" y="2945800"/>
            <a:ext cx="45018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500">
                <a:latin typeface="Alice"/>
                <a:ea typeface="Alice"/>
                <a:cs typeface="Alice"/>
                <a:sym typeface="Alic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69" name="Google Shape;69;p14"/>
          <p:cNvSpPr txBox="1">
            <a:spLocks noGrp="1"/>
          </p:cNvSpPr>
          <p:nvPr>
            <p:ph type="subTitle" idx="1"/>
          </p:nvPr>
        </p:nvSpPr>
        <p:spPr>
          <a:xfrm>
            <a:off x="2321125" y="1665825"/>
            <a:ext cx="4501800" cy="1146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1800">
                <a:solidFill>
                  <a:schemeClr val="dk1"/>
                </a:solidFill>
                <a:latin typeface="Work Sans"/>
                <a:ea typeface="Work Sans"/>
                <a:cs typeface="Work Sans"/>
                <a:sym typeface="Work Sans"/>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171"/>
        <p:cNvGrpSpPr/>
        <p:nvPr/>
      </p:nvGrpSpPr>
      <p:grpSpPr>
        <a:xfrm>
          <a:off x="0" y="0"/>
          <a:ext cx="0" cy="0"/>
          <a:chOff x="0" y="0"/>
          <a:chExt cx="0" cy="0"/>
        </a:xfrm>
      </p:grpSpPr>
      <p:pic>
        <p:nvPicPr>
          <p:cNvPr id="172" name="Google Shape;172;p31"/>
          <p:cNvPicPr preferRelativeResize="0"/>
          <p:nvPr/>
        </p:nvPicPr>
        <p:blipFill rotWithShape="1">
          <a:blip r:embed="rId2">
            <a:alphaModFix/>
          </a:blip>
          <a:srcRect t="89" b="99"/>
          <a:stretch/>
        </p:blipFill>
        <p:spPr>
          <a:xfrm rot="10800000">
            <a:off x="-37925" y="-15950"/>
            <a:ext cx="9219851" cy="5175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173"/>
        <p:cNvGrpSpPr/>
        <p:nvPr/>
      </p:nvGrpSpPr>
      <p:grpSpPr>
        <a:xfrm>
          <a:off x="0" y="0"/>
          <a:ext cx="0" cy="0"/>
          <a:chOff x="0" y="0"/>
          <a:chExt cx="0" cy="0"/>
        </a:xfrm>
      </p:grpSpPr>
      <p:pic>
        <p:nvPicPr>
          <p:cNvPr id="174" name="Google Shape;174;p32"/>
          <p:cNvPicPr preferRelativeResize="0"/>
          <p:nvPr/>
        </p:nvPicPr>
        <p:blipFill rotWithShape="1">
          <a:blip r:embed="rId2">
            <a:alphaModFix/>
          </a:blip>
          <a:srcRect t="59" b="59"/>
          <a:stretch/>
        </p:blipFill>
        <p:spPr>
          <a:xfrm rot="10800000">
            <a:off x="-37926" y="-15950"/>
            <a:ext cx="9219851" cy="5175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500">
              <a:solidFill>
                <a:srgbClr val="191919"/>
              </a:solidFill>
              <a:latin typeface="Bebas Neue"/>
              <a:ea typeface="Bebas Neue"/>
              <a:cs typeface="Bebas Neue"/>
              <a:sym typeface="Bebas Neue"/>
            </a:endParaRPr>
          </a:p>
        </p:txBody>
      </p:sp>
      <p:sp>
        <p:nvSpPr>
          <p:cNvPr id="7" name="Google Shape;7;p1"/>
          <p:cNvSpPr txBo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a:solidFill>
                <a:schemeClr val="dk1"/>
              </a:solidFill>
              <a:latin typeface="Work Sans"/>
              <a:ea typeface="Work Sans"/>
              <a:cs typeface="Work Sans"/>
              <a:sym typeface="Work Sans"/>
            </a:endParaRPr>
          </a:p>
        </p:txBody>
      </p:sp>
      <p:sp>
        <p:nvSpPr>
          <p:cNvPr id="8" name="Google Shape;8;p1"/>
          <p:cNvSpPr txBox="1">
            <a:spLocks noGrp="1"/>
          </p:cNvSpPr>
          <p:nvPr>
            <p:ph type="title"/>
          </p:nvPr>
        </p:nvSpPr>
        <p:spPr>
          <a:xfrm>
            <a:off x="540000" y="720000"/>
            <a:ext cx="80640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300"/>
              <a:buFont typeface="Alice"/>
              <a:buNone/>
              <a:defRPr sz="3300">
                <a:solidFill>
                  <a:schemeClr val="dk1"/>
                </a:solidFill>
                <a:latin typeface="Alice"/>
                <a:ea typeface="Alice"/>
                <a:cs typeface="Alice"/>
                <a:sym typeface="Alic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9" name="Google Shape;9;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1pPr>
            <a:lvl2pPr marL="914400" lvl="1" indent="-317500" rtl="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2pPr>
            <a:lvl3pPr marL="1371600" lvl="2" indent="-317500" rtl="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3pPr>
            <a:lvl4pPr marL="1828800" lvl="3" indent="-317500" rtl="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4pPr>
            <a:lvl5pPr marL="2286000" lvl="4" indent="-317500" rtl="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5pPr>
            <a:lvl6pPr marL="2743200" lvl="5" indent="-317500" rtl="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6pPr>
            <a:lvl7pPr marL="3200400" lvl="6" indent="-317500" rtl="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7pPr>
            <a:lvl8pPr marL="3657600" lvl="7" indent="-317500" rtl="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8pPr>
            <a:lvl9pPr marL="4114800" lvl="8" indent="-317500" rtl="0">
              <a:lnSpc>
                <a:spcPct val="115000"/>
              </a:lnSpc>
              <a:spcBef>
                <a:spcPts val="1600"/>
              </a:spcBef>
              <a:spcAft>
                <a:spcPts val="1600"/>
              </a:spcAft>
              <a:buClr>
                <a:schemeClr val="dk1"/>
              </a:buClr>
              <a:buSzPts val="1400"/>
              <a:buFont typeface="Work Sans"/>
              <a:buChar char="■"/>
              <a:defRPr>
                <a:solidFill>
                  <a:schemeClr val="dk1"/>
                </a:solidFill>
                <a:latin typeface="Work Sans"/>
                <a:ea typeface="Work Sans"/>
                <a:cs typeface="Work Sans"/>
                <a:sym typeface="Work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5" r:id="rId5"/>
    <p:sldLayoutId id="2147483660" r:id="rId6"/>
    <p:sldLayoutId id="2147483677" r:id="rId7"/>
    <p:sldLayoutId id="214748367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5"/>
          <p:cNvSpPr/>
          <p:nvPr/>
        </p:nvSpPr>
        <p:spPr>
          <a:xfrm rot="5400000" flipH="1">
            <a:off x="3421949" y="-1732078"/>
            <a:ext cx="2300102" cy="7699504"/>
          </a:xfrm>
          <a:custGeom>
            <a:avLst/>
            <a:gdLst/>
            <a:ahLst/>
            <a:cxnLst/>
            <a:rect l="l" t="t" r="r" b="b"/>
            <a:pathLst>
              <a:path w="64883" h="81182" extrusionOk="0">
                <a:moveTo>
                  <a:pt x="8828" y="10333"/>
                </a:moveTo>
                <a:cubicBezTo>
                  <a:pt x="4877" y="15573"/>
                  <a:pt x="2566" y="21745"/>
                  <a:pt x="1267" y="28172"/>
                </a:cubicBezTo>
                <a:lnTo>
                  <a:pt x="1267" y="28172"/>
                </a:lnTo>
                <a:cubicBezTo>
                  <a:pt x="2657" y="22188"/>
                  <a:pt x="5178" y="15621"/>
                  <a:pt x="8828" y="10333"/>
                </a:cubicBezTo>
                <a:close/>
                <a:moveTo>
                  <a:pt x="1267" y="28172"/>
                </a:moveTo>
                <a:lnTo>
                  <a:pt x="1267" y="28172"/>
                </a:lnTo>
                <a:cubicBezTo>
                  <a:pt x="794" y="30211"/>
                  <a:pt x="452" y="32182"/>
                  <a:pt x="241" y="34012"/>
                </a:cubicBezTo>
                <a:cubicBezTo>
                  <a:pt x="57" y="36081"/>
                  <a:pt x="1" y="38411"/>
                  <a:pt x="86" y="40898"/>
                </a:cubicBezTo>
                <a:lnTo>
                  <a:pt x="86" y="40898"/>
                </a:lnTo>
                <a:cubicBezTo>
                  <a:pt x="60" y="38598"/>
                  <a:pt x="149" y="36312"/>
                  <a:pt x="349" y="34065"/>
                </a:cubicBezTo>
                <a:cubicBezTo>
                  <a:pt x="574" y="32090"/>
                  <a:pt x="874" y="30119"/>
                  <a:pt x="1267" y="28172"/>
                </a:cubicBezTo>
                <a:close/>
                <a:moveTo>
                  <a:pt x="86" y="40898"/>
                </a:moveTo>
                <a:cubicBezTo>
                  <a:pt x="178" y="48828"/>
                  <a:pt x="1654" y="56927"/>
                  <a:pt x="4804" y="64163"/>
                </a:cubicBezTo>
                <a:lnTo>
                  <a:pt x="4804" y="64163"/>
                </a:lnTo>
                <a:cubicBezTo>
                  <a:pt x="1797" y="56772"/>
                  <a:pt x="337" y="48163"/>
                  <a:pt x="86" y="40898"/>
                </a:cubicBezTo>
                <a:close/>
                <a:moveTo>
                  <a:pt x="25570" y="0"/>
                </a:moveTo>
                <a:cubicBezTo>
                  <a:pt x="18543" y="0"/>
                  <a:pt x="12962" y="4346"/>
                  <a:pt x="8828" y="10333"/>
                </a:cubicBezTo>
                <a:lnTo>
                  <a:pt x="8828" y="10333"/>
                </a:lnTo>
                <a:cubicBezTo>
                  <a:pt x="9607" y="9301"/>
                  <a:pt x="10449" y="8305"/>
                  <a:pt x="11359" y="7351"/>
                </a:cubicBezTo>
                <a:cubicBezTo>
                  <a:pt x="15592" y="3248"/>
                  <a:pt x="20670" y="239"/>
                  <a:pt x="26264" y="239"/>
                </a:cubicBezTo>
                <a:cubicBezTo>
                  <a:pt x="28131" y="239"/>
                  <a:pt x="30056" y="574"/>
                  <a:pt x="32026" y="1316"/>
                </a:cubicBezTo>
                <a:cubicBezTo>
                  <a:pt x="39911" y="3944"/>
                  <a:pt x="46617" y="10314"/>
                  <a:pt x="52478" y="15960"/>
                </a:cubicBezTo>
                <a:cubicBezTo>
                  <a:pt x="56957" y="20373"/>
                  <a:pt x="62268" y="25174"/>
                  <a:pt x="63381" y="31611"/>
                </a:cubicBezTo>
                <a:cubicBezTo>
                  <a:pt x="64829" y="39872"/>
                  <a:pt x="60699" y="48590"/>
                  <a:pt x="57010" y="55684"/>
                </a:cubicBezTo>
                <a:cubicBezTo>
                  <a:pt x="51539" y="65809"/>
                  <a:pt x="43090" y="76364"/>
                  <a:pt x="31690" y="79945"/>
                </a:cubicBezTo>
                <a:cubicBezTo>
                  <a:pt x="29593" y="80601"/>
                  <a:pt x="27583" y="80905"/>
                  <a:pt x="25668" y="80905"/>
                </a:cubicBezTo>
                <a:cubicBezTo>
                  <a:pt x="17481" y="80905"/>
                  <a:pt x="11002" y="75341"/>
                  <a:pt x="6612" y="67875"/>
                </a:cubicBezTo>
                <a:cubicBezTo>
                  <a:pt x="5957" y="66667"/>
                  <a:pt x="5355" y="65428"/>
                  <a:pt x="4804" y="64163"/>
                </a:cubicBezTo>
                <a:lnTo>
                  <a:pt x="4804" y="64163"/>
                </a:lnTo>
                <a:cubicBezTo>
                  <a:pt x="8677" y="73683"/>
                  <a:pt x="15116" y="81182"/>
                  <a:pt x="24842" y="81182"/>
                </a:cubicBezTo>
                <a:cubicBezTo>
                  <a:pt x="26966" y="81182"/>
                  <a:pt x="29246" y="80824"/>
                  <a:pt x="31690" y="80052"/>
                </a:cubicBezTo>
                <a:cubicBezTo>
                  <a:pt x="43090" y="76471"/>
                  <a:pt x="51592" y="65863"/>
                  <a:pt x="57118" y="55684"/>
                </a:cubicBezTo>
                <a:cubicBezTo>
                  <a:pt x="60927" y="48710"/>
                  <a:pt x="64883" y="39711"/>
                  <a:pt x="63488" y="31544"/>
                </a:cubicBezTo>
                <a:cubicBezTo>
                  <a:pt x="62375" y="25174"/>
                  <a:pt x="57010" y="20212"/>
                  <a:pt x="52598" y="15907"/>
                </a:cubicBezTo>
                <a:cubicBezTo>
                  <a:pt x="46671" y="10261"/>
                  <a:pt x="39965" y="3837"/>
                  <a:pt x="32026" y="1155"/>
                </a:cubicBezTo>
                <a:cubicBezTo>
                  <a:pt x="29753" y="363"/>
                  <a:pt x="27601" y="0"/>
                  <a:pt x="25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5"/>
          <p:cNvSpPr txBox="1">
            <a:spLocks noGrp="1"/>
          </p:cNvSpPr>
          <p:nvPr>
            <p:ph type="ctrTitle"/>
          </p:nvPr>
        </p:nvSpPr>
        <p:spPr>
          <a:xfrm>
            <a:off x="1979712" y="181266"/>
            <a:ext cx="5832647" cy="792087"/>
          </a:xfrm>
          <a:prstGeom prst="rect">
            <a:avLst/>
          </a:prstGeom>
        </p:spPr>
        <p:txBody>
          <a:bodyPr spcFirstLastPara="1" wrap="square" lIns="91425" tIns="234000" rIns="91425" bIns="91425" anchor="t" anchorCtr="0">
            <a:noAutofit/>
          </a:bodyPr>
          <a:lstStyle/>
          <a:p>
            <a:pPr marL="0" lvl="0" indent="0" algn="ctr" rtl="0">
              <a:spcBef>
                <a:spcPts val="0"/>
              </a:spcBef>
              <a:spcAft>
                <a:spcPts val="0"/>
              </a:spcAft>
              <a:buNone/>
            </a:pPr>
            <a:r>
              <a:rPr lang="en" sz="4400" b="1" dirty="0" smtClean="0">
                <a:latin typeface="Cambria" pitchFamily="18" charset="0"/>
                <a:ea typeface="Cambria" pitchFamily="18" charset="0"/>
              </a:rPr>
              <a:t>BANANA’S CONE </a:t>
            </a:r>
            <a:endParaRPr sz="4400" b="1" dirty="0">
              <a:latin typeface="Cambria" pitchFamily="18" charset="0"/>
              <a:ea typeface="Cambria" pitchFamily="18" charset="0"/>
            </a:endParaRPr>
          </a:p>
        </p:txBody>
      </p:sp>
      <p:sp>
        <p:nvSpPr>
          <p:cNvPr id="185" name="Google Shape;185;p35"/>
          <p:cNvSpPr txBox="1">
            <a:spLocks noGrp="1"/>
          </p:cNvSpPr>
          <p:nvPr>
            <p:ph type="subTitle" idx="1"/>
          </p:nvPr>
        </p:nvSpPr>
        <p:spPr>
          <a:xfrm>
            <a:off x="2051720" y="1707654"/>
            <a:ext cx="4536504" cy="1046818"/>
          </a:xfrm>
          <a:prstGeom prst="rect">
            <a:avLst/>
          </a:prstGeom>
        </p:spPr>
        <p:txBody>
          <a:bodyPr spcFirstLastPara="1" wrap="square" lIns="90000" tIns="91425" rIns="91425" bIns="91425" anchor="ctr" anchorCtr="0">
            <a:noAutofit/>
          </a:bodyPr>
          <a:lstStyle/>
          <a:p>
            <a:pPr marL="0" lvl="0" indent="0" algn="just" rtl="0">
              <a:spcBef>
                <a:spcPts val="0"/>
              </a:spcBef>
              <a:spcAft>
                <a:spcPts val="0"/>
              </a:spcAft>
              <a:buNone/>
            </a:pPr>
            <a:r>
              <a:rPr lang="en" sz="1600" dirty="0" smtClean="0"/>
              <a:t>Anggota Kelompok 1 :</a:t>
            </a:r>
          </a:p>
          <a:p>
            <a:pPr marL="342900" lvl="0" indent="-342900" algn="just" rtl="0">
              <a:spcBef>
                <a:spcPts val="0"/>
              </a:spcBef>
              <a:spcAft>
                <a:spcPts val="0"/>
              </a:spcAft>
              <a:buAutoNum type="arabicPeriod"/>
            </a:pPr>
            <a:r>
              <a:rPr lang="en" sz="1600" dirty="0" smtClean="0"/>
              <a:t>Arya Parawangsa	(2113053125)</a:t>
            </a:r>
          </a:p>
          <a:p>
            <a:pPr marL="342900" lvl="0" indent="-342900" algn="just" rtl="0">
              <a:spcBef>
                <a:spcPts val="0"/>
              </a:spcBef>
              <a:spcAft>
                <a:spcPts val="0"/>
              </a:spcAft>
              <a:buAutoNum type="arabicPeriod"/>
            </a:pPr>
            <a:r>
              <a:rPr lang="en" sz="1600" dirty="0" smtClean="0"/>
              <a:t>Bunga Adeila PF	(2113053025)</a:t>
            </a:r>
          </a:p>
          <a:p>
            <a:pPr marL="342900" lvl="0" indent="-342900" algn="just" rtl="0">
              <a:spcBef>
                <a:spcPts val="0"/>
              </a:spcBef>
              <a:spcAft>
                <a:spcPts val="0"/>
              </a:spcAft>
              <a:buAutoNum type="arabicPeriod"/>
            </a:pPr>
            <a:r>
              <a:rPr lang="en" sz="1600" dirty="0" smtClean="0"/>
              <a:t>Fani Marlina Sari	(2113053241)</a:t>
            </a:r>
          </a:p>
          <a:p>
            <a:pPr marL="342900" lvl="0" indent="-342900" algn="just" rtl="0">
              <a:spcBef>
                <a:spcPts val="0"/>
              </a:spcBef>
              <a:spcAft>
                <a:spcPts val="0"/>
              </a:spcAft>
              <a:buAutoNum type="arabicPeriod"/>
            </a:pPr>
            <a:r>
              <a:rPr lang="en" sz="1600" dirty="0" smtClean="0"/>
              <a:t>Natasya Helsi Febiani	(2113053187)</a:t>
            </a:r>
          </a:p>
          <a:p>
            <a:pPr marL="342900" lvl="0" indent="-342900" algn="just" rtl="0">
              <a:spcBef>
                <a:spcPts val="0"/>
              </a:spcBef>
              <a:spcAft>
                <a:spcPts val="0"/>
              </a:spcAft>
              <a:buAutoNum type="arabicPeriod"/>
            </a:pPr>
            <a:r>
              <a:rPr lang="en" sz="1600" dirty="0" smtClean="0"/>
              <a:t>Rara Satriana		(2153053005)</a:t>
            </a:r>
            <a:endParaRPr sz="1600" dirty="0"/>
          </a:p>
        </p:txBody>
      </p:sp>
      <p:sp>
        <p:nvSpPr>
          <p:cNvPr id="2" name="Rectangle 1"/>
          <p:cNvSpPr/>
          <p:nvPr/>
        </p:nvSpPr>
        <p:spPr>
          <a:xfrm>
            <a:off x="3563888" y="3363838"/>
            <a:ext cx="237626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2">
                    <a:lumMod val="25000"/>
                  </a:schemeClr>
                </a:solidFill>
                <a:latin typeface="Bodoni MT Black" pitchFamily="18" charset="0"/>
              </a:rPr>
              <a:t>Kelas</a:t>
            </a:r>
            <a:r>
              <a:rPr lang="en-US" dirty="0" smtClean="0">
                <a:solidFill>
                  <a:schemeClr val="bg2">
                    <a:lumMod val="25000"/>
                  </a:schemeClr>
                </a:solidFill>
                <a:latin typeface="Bodoni MT Black" pitchFamily="18" charset="0"/>
              </a:rPr>
              <a:t> : 3D</a:t>
            </a:r>
          </a:p>
          <a:p>
            <a:pPr algn="ctr"/>
            <a:r>
              <a:rPr lang="en-US" dirty="0" smtClean="0">
                <a:solidFill>
                  <a:schemeClr val="bg2">
                    <a:lumMod val="25000"/>
                  </a:schemeClr>
                </a:solidFill>
                <a:latin typeface="Bodoni MT Black" pitchFamily="18" charset="0"/>
              </a:rPr>
              <a:t>Prodi : PGSD</a:t>
            </a:r>
            <a:endParaRPr lang="en-US" dirty="0">
              <a:solidFill>
                <a:schemeClr val="bg2">
                  <a:lumMod val="25000"/>
                </a:schemeClr>
              </a:solidFill>
              <a:latin typeface="Bodoni MT Black"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barn(inVertical)">
                                      <p:cBhvr>
                                        <p:cTn id="7" dur="500"/>
                                        <p:tgtEl>
                                          <p:spTgt spid="18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85">
                                            <p:txEl>
                                              <p:pRg st="0" end="0"/>
                                            </p:txEl>
                                          </p:spTgt>
                                        </p:tgtEl>
                                        <p:attrNameLst>
                                          <p:attrName>style.visibility</p:attrName>
                                        </p:attrNameLst>
                                      </p:cBhvr>
                                      <p:to>
                                        <p:strVal val="visible"/>
                                      </p:to>
                                    </p:set>
                                    <p:animEffect transition="in" filter="circle(in)">
                                      <p:cBhvr>
                                        <p:cTn id="12" dur="2000"/>
                                        <p:tgtEl>
                                          <p:spTgt spid="185">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185">
                                            <p:txEl>
                                              <p:pRg st="1" end="1"/>
                                            </p:txEl>
                                          </p:spTgt>
                                        </p:tgtEl>
                                        <p:attrNameLst>
                                          <p:attrName>style.visibility</p:attrName>
                                        </p:attrNameLst>
                                      </p:cBhvr>
                                      <p:to>
                                        <p:strVal val="visible"/>
                                      </p:to>
                                    </p:set>
                                    <p:animEffect transition="in" filter="circle(in)">
                                      <p:cBhvr>
                                        <p:cTn id="15" dur="2000"/>
                                        <p:tgtEl>
                                          <p:spTgt spid="185">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185">
                                            <p:txEl>
                                              <p:pRg st="2" end="2"/>
                                            </p:txEl>
                                          </p:spTgt>
                                        </p:tgtEl>
                                        <p:attrNameLst>
                                          <p:attrName>style.visibility</p:attrName>
                                        </p:attrNameLst>
                                      </p:cBhvr>
                                      <p:to>
                                        <p:strVal val="visible"/>
                                      </p:to>
                                    </p:set>
                                    <p:animEffect transition="in" filter="circle(in)">
                                      <p:cBhvr>
                                        <p:cTn id="18" dur="2000"/>
                                        <p:tgtEl>
                                          <p:spTgt spid="185">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185">
                                            <p:txEl>
                                              <p:pRg st="3" end="3"/>
                                            </p:txEl>
                                          </p:spTgt>
                                        </p:tgtEl>
                                        <p:attrNameLst>
                                          <p:attrName>style.visibility</p:attrName>
                                        </p:attrNameLst>
                                      </p:cBhvr>
                                      <p:to>
                                        <p:strVal val="visible"/>
                                      </p:to>
                                    </p:set>
                                    <p:animEffect transition="in" filter="circle(in)">
                                      <p:cBhvr>
                                        <p:cTn id="21" dur="2000"/>
                                        <p:tgtEl>
                                          <p:spTgt spid="185">
                                            <p:txEl>
                                              <p:pRg st="3" end="3"/>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185">
                                            <p:txEl>
                                              <p:pRg st="4" end="4"/>
                                            </p:txEl>
                                          </p:spTgt>
                                        </p:tgtEl>
                                        <p:attrNameLst>
                                          <p:attrName>style.visibility</p:attrName>
                                        </p:attrNameLst>
                                      </p:cBhvr>
                                      <p:to>
                                        <p:strVal val="visible"/>
                                      </p:to>
                                    </p:set>
                                    <p:animEffect transition="in" filter="circle(in)">
                                      <p:cBhvr>
                                        <p:cTn id="24" dur="2000"/>
                                        <p:tgtEl>
                                          <p:spTgt spid="185">
                                            <p:txEl>
                                              <p:pRg st="4" end="4"/>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185">
                                            <p:txEl>
                                              <p:pRg st="5" end="5"/>
                                            </p:txEl>
                                          </p:spTgt>
                                        </p:tgtEl>
                                        <p:attrNameLst>
                                          <p:attrName>style.visibility</p:attrName>
                                        </p:attrNameLst>
                                      </p:cBhvr>
                                      <p:to>
                                        <p:strVal val="visible"/>
                                      </p:to>
                                    </p:set>
                                    <p:animEffect transition="in" filter="circle(in)">
                                      <p:cBhvr>
                                        <p:cTn id="27" dur="2000"/>
                                        <p:tgtEl>
                                          <p:spTgt spid="18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wipe(left)">
                                      <p:cBhvr>
                                        <p:cTn id="32" dur="500"/>
                                        <p:tgtEl>
                                          <p:spTgt spid="2">
                                            <p:txEl>
                                              <p:pRg st="0" end="0"/>
                                            </p:txEl>
                                          </p:spTgt>
                                        </p:tgtEl>
                                      </p:cBhvr>
                                    </p:animEffect>
                                  </p:childTnLst>
                                </p:cTn>
                              </p:par>
                              <p:par>
                                <p:cTn id="33" presetID="22" presetClass="entr" presetSubtype="8" fill="hold" nodeType="with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animEffect transition="in" filter="wipe(left)">
                                      <p:cBhvr>
                                        <p:cTn id="3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2" name="Text Placeholder 1"/>
          <p:cNvSpPr>
            <a:spLocks noGrp="1"/>
          </p:cNvSpPr>
          <p:nvPr>
            <p:ph type="body" idx="1"/>
          </p:nvPr>
        </p:nvSpPr>
        <p:spPr>
          <a:xfrm>
            <a:off x="683568" y="1059582"/>
            <a:ext cx="7704000" cy="3183852"/>
          </a:xfrm>
        </p:spPr>
        <p:txBody>
          <a:bodyPr/>
          <a:lstStyle/>
          <a:p>
            <a:pPr marL="152400" indent="0" algn="just">
              <a:lnSpc>
                <a:spcPct val="107000"/>
              </a:lnSpc>
              <a:spcAft>
                <a:spcPts val="800"/>
              </a:spcAft>
              <a:buNone/>
            </a:pPr>
            <a:r>
              <a:rPr lang="id-ID" b="1" dirty="0">
                <a:latin typeface="Franklin Gothic Book" pitchFamily="34" charset="0"/>
                <a:ea typeface="Times New Roman"/>
                <a:cs typeface="Times New Roman"/>
              </a:rPr>
              <a:t>Banana Cone </a:t>
            </a:r>
            <a:r>
              <a:rPr lang="id-ID" dirty="0">
                <a:latin typeface="Franklin Gothic Book" pitchFamily="34" charset="0"/>
                <a:ea typeface="Times New Roman"/>
                <a:cs typeface="Times New Roman"/>
              </a:rPr>
              <a:t>merupakan makanan kecil atau cemilan yang berbahan dasar pisang dan diberikan sedikit baluran coklat pada ujung bagian </a:t>
            </a:r>
            <a:r>
              <a:rPr lang="id-ID" dirty="0" smtClean="0">
                <a:latin typeface="Franklin Gothic Book" pitchFamily="34" charset="0"/>
                <a:ea typeface="Times New Roman"/>
                <a:cs typeface="Times New Roman"/>
              </a:rPr>
              <a:t>atasnya</a:t>
            </a:r>
            <a:r>
              <a:rPr lang="en-US" dirty="0" smtClean="0">
                <a:latin typeface="Franklin Gothic Book" pitchFamily="34" charset="0"/>
                <a:ea typeface="Times New Roman"/>
                <a:cs typeface="Times New Roman"/>
              </a:rPr>
              <a:t>. </a:t>
            </a:r>
            <a:r>
              <a:rPr lang="id-ID" dirty="0" smtClean="0">
                <a:latin typeface="Franklin Gothic Book" pitchFamily="34" charset="0"/>
                <a:ea typeface="Times New Roman"/>
                <a:cs typeface="Times New Roman"/>
              </a:rPr>
              <a:t>Mulai </a:t>
            </a:r>
            <a:r>
              <a:rPr lang="id-ID" dirty="0">
                <a:latin typeface="Franklin Gothic Book" pitchFamily="34" charset="0"/>
                <a:ea typeface="Times New Roman"/>
                <a:cs typeface="Times New Roman"/>
              </a:rPr>
              <a:t>dari anak-anak sampai orang dewasa menyukai makanan ini. Harganya yg murah, terjangkau oleh banyak masyarakat, dan rasanya yang enak membuat banana cone ini menjadi salah satu peluang usaha bisnis kecil yang sangat menguntungkan. Indonesia merupakan salah satu Negara penghasil pisang terbesar di dunia</a:t>
            </a:r>
            <a:r>
              <a:rPr lang="id-ID" dirty="0" smtClean="0">
                <a:latin typeface="Franklin Gothic Book" pitchFamily="34" charset="0"/>
                <a:ea typeface="Times New Roman"/>
                <a:cs typeface="Times New Roman"/>
              </a:rPr>
              <a:t>.</a:t>
            </a:r>
            <a:endParaRPr lang="en-US" dirty="0" smtClean="0">
              <a:latin typeface="Franklin Gothic Book" pitchFamily="34" charset="0"/>
              <a:ea typeface="Times New Roman"/>
              <a:cs typeface="Times New Roman"/>
            </a:endParaRPr>
          </a:p>
          <a:p>
            <a:pPr marL="152400" indent="0" algn="just">
              <a:lnSpc>
                <a:spcPct val="107000"/>
              </a:lnSpc>
              <a:spcAft>
                <a:spcPts val="800"/>
              </a:spcAft>
              <a:buNone/>
            </a:pPr>
            <a:endParaRPr lang="en-US" dirty="0">
              <a:latin typeface="Franklin Gothic Book" pitchFamily="34" charset="0"/>
              <a:ea typeface="Times New Roman"/>
              <a:cs typeface="Times New Roman"/>
            </a:endParaRPr>
          </a:p>
          <a:p>
            <a:pPr marL="152400" indent="0" algn="just">
              <a:lnSpc>
                <a:spcPct val="107000"/>
              </a:lnSpc>
              <a:spcAft>
                <a:spcPts val="800"/>
              </a:spcAft>
              <a:buNone/>
            </a:pPr>
            <a:r>
              <a:rPr lang="id-ID" dirty="0">
                <a:latin typeface="Franklin Gothic Book" pitchFamily="34" charset="0"/>
                <a:ea typeface="Times New Roman"/>
                <a:cs typeface="Times New Roman"/>
              </a:rPr>
              <a:t>Banana cone juga dapat dijadikan peluang bisnis dikalangan sekolah. Usaha banana cone dapat bermanfaat bagi pemenuhan gizi para siswa sekolah dasar. Pisang memiliki kandungan potasium yang tinggi sehingga bagus untuk memperkuat tulang anak-anak. Selain itu, pisang juga memiliki kandungan kalium yang berfungsi menetralkan natrium sehingga baik untuk diet anak dan membuat tulang kuat. Usaha banana cone ini tidak hanya bermanfaat bagi pemenuhan gizi siswa sekolah dasar, tetapi juga peluang usaha ini sangat ramah dikantong para pelajar karena sangat terjangkau.</a:t>
            </a:r>
            <a:endParaRPr lang="en-US" dirty="0" smtClean="0">
              <a:latin typeface="Franklin Gothic Book" pitchFamily="34" charset="0"/>
              <a:ea typeface="Times New Roman"/>
              <a:cs typeface="Times New Roman"/>
            </a:endParaRPr>
          </a:p>
          <a:p>
            <a:pPr marL="152400" indent="0" algn="just">
              <a:lnSpc>
                <a:spcPct val="107000"/>
              </a:lnSpc>
              <a:spcAft>
                <a:spcPts val="800"/>
              </a:spcAft>
              <a:buNone/>
            </a:pPr>
            <a:endParaRPr lang="en-US" dirty="0">
              <a:latin typeface="Calibri"/>
              <a:ea typeface="Times New Roman"/>
              <a:cs typeface="Times New Roman"/>
            </a:endParaRPr>
          </a:p>
          <a:p>
            <a:pPr marL="152400" indent="0" algn="just">
              <a:lnSpc>
                <a:spcPct val="107000"/>
              </a:lnSpc>
              <a:spcAft>
                <a:spcPts val="800"/>
              </a:spcAft>
              <a:buNone/>
            </a:pPr>
            <a:endParaRPr lang="en-US" dirty="0">
              <a:latin typeface="Calibri"/>
              <a:ea typeface="Times New Roman"/>
              <a:cs typeface="Times New Roman"/>
            </a:endParaRPr>
          </a:p>
          <a:p>
            <a:pPr marL="152400" indent="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55576" y="1275606"/>
            <a:ext cx="7848872" cy="3240360"/>
          </a:xfrm>
        </p:spPr>
        <p:txBody>
          <a:bodyPr/>
          <a:lstStyle/>
          <a:p>
            <a:pPr marL="171450" lvl="0" indent="-171450" algn="just">
              <a:lnSpc>
                <a:spcPct val="150000"/>
              </a:lnSpc>
              <a:buFont typeface="Arial" pitchFamily="34" charset="0"/>
              <a:buChar char="•"/>
            </a:pPr>
            <a:r>
              <a:rPr lang="en-US" sz="1200" b="1" dirty="0" err="1">
                <a:latin typeface="Times New Roman" pitchFamily="18" charset="0"/>
                <a:ea typeface="Calibri"/>
                <a:cs typeface="Times New Roman" pitchFamily="18" charset="0"/>
              </a:rPr>
              <a:t>Teori</a:t>
            </a:r>
            <a:r>
              <a:rPr lang="en-US" sz="1200" b="1" dirty="0">
                <a:latin typeface="Times New Roman" pitchFamily="18" charset="0"/>
                <a:ea typeface="Calibri"/>
                <a:cs typeface="Times New Roman" pitchFamily="18" charset="0"/>
              </a:rPr>
              <a:t> Usaha Kecil</a:t>
            </a:r>
          </a:p>
          <a:p>
            <a:pPr marL="0" lvl="0" indent="0" algn="just">
              <a:lnSpc>
                <a:spcPct val="150000"/>
              </a:lnSpc>
              <a:buNone/>
            </a:pPr>
            <a:r>
              <a:rPr lang="en-US" sz="1200" dirty="0" err="1" smtClean="0">
                <a:latin typeface="Times New Roman" pitchFamily="18" charset="0"/>
                <a:ea typeface="Calibri"/>
                <a:cs typeface="Times New Roman" pitchFamily="18" charset="0"/>
              </a:rPr>
              <a:t>Menurut</a:t>
            </a:r>
            <a:r>
              <a:rPr lang="en-US" sz="1200" dirty="0" smtClean="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Keputusan</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Presiden</a:t>
            </a:r>
            <a:r>
              <a:rPr lang="en-US" sz="1200" dirty="0">
                <a:latin typeface="Times New Roman" pitchFamily="18" charset="0"/>
                <a:ea typeface="Calibri"/>
                <a:cs typeface="Times New Roman" pitchFamily="18" charset="0"/>
              </a:rPr>
              <a:t> RI no. 99 </a:t>
            </a:r>
            <a:r>
              <a:rPr lang="en-US" sz="1200" dirty="0" err="1">
                <a:latin typeface="Times New Roman" pitchFamily="18" charset="0"/>
                <a:ea typeface="Calibri"/>
                <a:cs typeface="Times New Roman" pitchFamily="18" charset="0"/>
              </a:rPr>
              <a:t>tahun</a:t>
            </a:r>
            <a:r>
              <a:rPr lang="en-US" sz="1200" dirty="0">
                <a:latin typeface="Times New Roman" pitchFamily="18" charset="0"/>
                <a:ea typeface="Calibri"/>
                <a:cs typeface="Times New Roman" pitchFamily="18" charset="0"/>
              </a:rPr>
              <a:t> 1998 </a:t>
            </a:r>
            <a:r>
              <a:rPr lang="en-US" sz="1200" dirty="0" err="1">
                <a:latin typeface="Times New Roman" pitchFamily="18" charset="0"/>
                <a:ea typeface="Calibri"/>
                <a:cs typeface="Times New Roman" pitchFamily="18" charset="0"/>
              </a:rPr>
              <a:t>pengertian</a:t>
            </a:r>
            <a:r>
              <a:rPr lang="en-US" sz="1200" dirty="0">
                <a:latin typeface="Times New Roman" pitchFamily="18" charset="0"/>
                <a:ea typeface="Calibri"/>
                <a:cs typeface="Times New Roman" pitchFamily="18" charset="0"/>
              </a:rPr>
              <a:t> Usaha Kecil </a:t>
            </a:r>
            <a:r>
              <a:rPr lang="en-US" sz="1200" dirty="0" err="1">
                <a:latin typeface="Times New Roman" pitchFamily="18" charset="0"/>
                <a:ea typeface="Calibri"/>
                <a:cs typeface="Times New Roman" pitchFamily="18" charset="0"/>
              </a:rPr>
              <a:t>adalah</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kegiatan</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ekonomi</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rakyat</a:t>
            </a:r>
            <a:r>
              <a:rPr lang="en-US" sz="1200" dirty="0">
                <a:latin typeface="Times New Roman" pitchFamily="18" charset="0"/>
                <a:ea typeface="Calibri"/>
                <a:cs typeface="Times New Roman" pitchFamily="18" charset="0"/>
              </a:rPr>
              <a:t> yang </a:t>
            </a:r>
            <a:r>
              <a:rPr lang="en-US" sz="1200" dirty="0" err="1">
                <a:latin typeface="Times New Roman" pitchFamily="18" charset="0"/>
                <a:ea typeface="Calibri"/>
                <a:cs typeface="Times New Roman" pitchFamily="18" charset="0"/>
              </a:rPr>
              <a:t>berskala</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kecil</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dengan</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bidang</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usaha</a:t>
            </a:r>
            <a:r>
              <a:rPr lang="en-US" sz="1200" dirty="0">
                <a:latin typeface="Times New Roman" pitchFamily="18" charset="0"/>
                <a:ea typeface="Calibri"/>
                <a:cs typeface="Times New Roman" pitchFamily="18" charset="0"/>
              </a:rPr>
              <a:t> yang </a:t>
            </a:r>
            <a:r>
              <a:rPr lang="en-US" sz="1200" dirty="0" err="1">
                <a:latin typeface="Times New Roman" pitchFamily="18" charset="0"/>
                <a:ea typeface="Calibri"/>
                <a:cs typeface="Times New Roman" pitchFamily="18" charset="0"/>
              </a:rPr>
              <a:t>secara</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mayoritas</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merupakan</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kegiatan</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usaha</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kecil</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dan</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perlu</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dilindungi</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untuk</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mencegah</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dari</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persaingan</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usaha</a:t>
            </a:r>
            <a:r>
              <a:rPr lang="en-US" sz="1200" dirty="0">
                <a:latin typeface="Times New Roman" pitchFamily="18" charset="0"/>
                <a:ea typeface="Calibri"/>
                <a:cs typeface="Times New Roman" pitchFamily="18" charset="0"/>
              </a:rPr>
              <a:t> yang </a:t>
            </a:r>
            <a:r>
              <a:rPr lang="en-US" sz="1200" dirty="0" err="1">
                <a:latin typeface="Times New Roman" pitchFamily="18" charset="0"/>
                <a:ea typeface="Calibri"/>
                <a:cs typeface="Times New Roman" pitchFamily="18" charset="0"/>
              </a:rPr>
              <a:t>tidak</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sehat</a:t>
            </a:r>
            <a:r>
              <a:rPr lang="en-US" sz="1200" dirty="0" smtClean="0">
                <a:latin typeface="Times New Roman" pitchFamily="18" charset="0"/>
                <a:ea typeface="Calibri"/>
                <a:cs typeface="Times New Roman" pitchFamily="18" charset="0"/>
              </a:rPr>
              <a:t>.</a:t>
            </a:r>
            <a:endParaRPr lang="en-US" dirty="0" smtClean="0">
              <a:latin typeface="Times New Roman" pitchFamily="18" charset="0"/>
              <a:ea typeface="Calibri"/>
              <a:cs typeface="Times New Roman" pitchFamily="18" charset="0"/>
            </a:endParaRPr>
          </a:p>
          <a:p>
            <a:pPr marL="0" lvl="0" indent="0" algn="just">
              <a:lnSpc>
                <a:spcPct val="150000"/>
              </a:lnSpc>
              <a:buNone/>
            </a:pPr>
            <a:endParaRPr lang="en-US" sz="1200" dirty="0">
              <a:latin typeface="Times New Roman" pitchFamily="18" charset="0"/>
              <a:ea typeface="Calibri"/>
              <a:cs typeface="Times New Roman" pitchFamily="18" charset="0"/>
            </a:endParaRPr>
          </a:p>
          <a:p>
            <a:pPr marL="171450" lvl="0" indent="-171450" algn="just">
              <a:lnSpc>
                <a:spcPct val="150000"/>
              </a:lnSpc>
              <a:buFont typeface="Arial" pitchFamily="34" charset="0"/>
              <a:buChar char="•"/>
            </a:pPr>
            <a:r>
              <a:rPr lang="en-US" sz="1200" b="1" dirty="0" err="1">
                <a:latin typeface="Times New Roman" pitchFamily="18" charset="0"/>
                <a:ea typeface="Calibri"/>
                <a:cs typeface="Times New Roman" pitchFamily="18" charset="0"/>
              </a:rPr>
              <a:t>Konsep</a:t>
            </a:r>
            <a:r>
              <a:rPr lang="en-US" sz="1200" b="1" dirty="0">
                <a:latin typeface="Times New Roman" pitchFamily="18" charset="0"/>
                <a:ea typeface="Calibri"/>
                <a:cs typeface="Times New Roman" pitchFamily="18" charset="0"/>
              </a:rPr>
              <a:t> Usaha </a:t>
            </a:r>
            <a:r>
              <a:rPr lang="en-US" sz="1200" b="1" dirty="0" smtClean="0">
                <a:latin typeface="Times New Roman" pitchFamily="18" charset="0"/>
                <a:ea typeface="Calibri"/>
                <a:cs typeface="Times New Roman" pitchFamily="18" charset="0"/>
              </a:rPr>
              <a:t>Kecil</a:t>
            </a:r>
          </a:p>
          <a:p>
            <a:pPr marL="0" lvl="0" indent="0" algn="just">
              <a:lnSpc>
                <a:spcPct val="150000"/>
              </a:lnSpc>
              <a:buNone/>
            </a:pPr>
            <a:r>
              <a:rPr lang="en-US" sz="1200" dirty="0" smtClean="0">
                <a:latin typeface="Times New Roman" pitchFamily="18" charset="0"/>
                <a:ea typeface="Calibri"/>
                <a:cs typeface="Times New Roman" pitchFamily="18" charset="0"/>
              </a:rPr>
              <a:t>Usaha </a:t>
            </a:r>
            <a:r>
              <a:rPr lang="en-US" sz="1200" dirty="0" err="1">
                <a:latin typeface="Times New Roman" pitchFamily="18" charset="0"/>
                <a:ea typeface="Calibri"/>
                <a:cs typeface="Times New Roman" pitchFamily="18" charset="0"/>
              </a:rPr>
              <a:t>kecil</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adalah</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setiap</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usaha</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perseorangan</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atau</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badan</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hukum</a:t>
            </a:r>
            <a:r>
              <a:rPr lang="en-US" sz="1200" dirty="0">
                <a:latin typeface="Times New Roman" pitchFamily="18" charset="0"/>
                <a:ea typeface="Calibri"/>
                <a:cs typeface="Times New Roman" pitchFamily="18" charset="0"/>
              </a:rPr>
              <a:t> yang </a:t>
            </a:r>
            <a:r>
              <a:rPr lang="en-US" sz="1200" dirty="0" err="1">
                <a:latin typeface="Times New Roman" pitchFamily="18" charset="0"/>
                <a:ea typeface="Calibri"/>
                <a:cs typeface="Times New Roman" pitchFamily="18" charset="0"/>
              </a:rPr>
              <a:t>menjalankan</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kegiatan</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dibidang</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ekonomi</a:t>
            </a:r>
            <a:r>
              <a:rPr lang="en-US" sz="1200" dirty="0">
                <a:latin typeface="Times New Roman" pitchFamily="18" charset="0"/>
                <a:ea typeface="Calibri"/>
                <a:cs typeface="Times New Roman" pitchFamily="18" charset="0"/>
              </a:rPr>
              <a:t> yang </a:t>
            </a:r>
            <a:r>
              <a:rPr lang="en-US" sz="1200" dirty="0" err="1">
                <a:latin typeface="Times New Roman" pitchFamily="18" charset="0"/>
                <a:ea typeface="Calibri"/>
                <a:cs typeface="Times New Roman" pitchFamily="18" charset="0"/>
              </a:rPr>
              <a:t>dilakukan</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secara</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sederhana</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dengan</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tujuan</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memperoleh</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keuntungan</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dengan</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batasan</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batasan</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tertentu</a:t>
            </a:r>
            <a:r>
              <a:rPr lang="en-US" sz="1200" dirty="0">
                <a:latin typeface="Times New Roman" pitchFamily="18" charset="0"/>
                <a:ea typeface="Calibri"/>
                <a:cs typeface="Times New Roman" pitchFamily="18" charset="0"/>
              </a:rPr>
              <a:t>. Usaha  Kecil (UK) </a:t>
            </a:r>
            <a:r>
              <a:rPr lang="en-US" sz="1200" dirty="0" err="1">
                <a:latin typeface="Times New Roman" pitchFamily="18" charset="0"/>
                <a:ea typeface="Calibri"/>
                <a:cs typeface="Times New Roman" pitchFamily="18" charset="0"/>
              </a:rPr>
              <a:t>merupakan</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sebutan</a:t>
            </a:r>
            <a:r>
              <a:rPr lang="en-US" sz="1200" dirty="0">
                <a:latin typeface="Times New Roman" pitchFamily="18" charset="0"/>
                <a:ea typeface="Calibri"/>
                <a:cs typeface="Times New Roman" pitchFamily="18" charset="0"/>
              </a:rPr>
              <a:t> yang </a:t>
            </a:r>
            <a:r>
              <a:rPr lang="en-US" sz="1200" dirty="0" err="1">
                <a:latin typeface="Times New Roman" pitchFamily="18" charset="0"/>
                <a:ea typeface="Calibri"/>
                <a:cs typeface="Times New Roman" pitchFamily="18" charset="0"/>
              </a:rPr>
              <a:t>sering</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diringkas</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dari</a:t>
            </a:r>
            <a:r>
              <a:rPr lang="en-US" sz="1200" dirty="0">
                <a:latin typeface="Times New Roman" pitchFamily="18" charset="0"/>
                <a:ea typeface="Calibri"/>
                <a:cs typeface="Times New Roman" pitchFamily="18" charset="0"/>
              </a:rPr>
              <a:t> Usaha </a:t>
            </a:r>
            <a:r>
              <a:rPr lang="en-US" sz="1200" dirty="0" err="1">
                <a:latin typeface="Times New Roman" pitchFamily="18" charset="0"/>
                <a:ea typeface="Calibri"/>
                <a:cs typeface="Times New Roman" pitchFamily="18" charset="0"/>
              </a:rPr>
              <a:t>Skala</a:t>
            </a:r>
            <a:r>
              <a:rPr lang="en-US" sz="1200" dirty="0">
                <a:latin typeface="Times New Roman" pitchFamily="18" charset="0"/>
                <a:ea typeface="Calibri"/>
                <a:cs typeface="Times New Roman" pitchFamily="18" charset="0"/>
              </a:rPr>
              <a:t> Kecil (USK) </a:t>
            </a:r>
            <a:r>
              <a:rPr lang="en-US" sz="1200" dirty="0" err="1">
                <a:latin typeface="Times New Roman" pitchFamily="18" charset="0"/>
                <a:ea typeface="Calibri"/>
                <a:cs typeface="Times New Roman" pitchFamily="18" charset="0"/>
              </a:rPr>
              <a:t>sebagai</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terjemahan</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dari</a:t>
            </a:r>
            <a:r>
              <a:rPr lang="en-US" sz="1200" dirty="0">
                <a:latin typeface="Times New Roman" pitchFamily="18" charset="0"/>
                <a:ea typeface="Calibri"/>
                <a:cs typeface="Times New Roman" pitchFamily="18" charset="0"/>
              </a:rPr>
              <a:t> </a:t>
            </a:r>
            <a:r>
              <a:rPr lang="en-US" sz="1200" dirty="0" err="1">
                <a:latin typeface="Times New Roman" pitchFamily="18" charset="0"/>
                <a:ea typeface="Calibri"/>
                <a:cs typeface="Times New Roman" pitchFamily="18" charset="0"/>
              </a:rPr>
              <a:t>istilah</a:t>
            </a:r>
            <a:r>
              <a:rPr lang="en-US" sz="1200" dirty="0">
                <a:latin typeface="Times New Roman" pitchFamily="18" charset="0"/>
                <a:ea typeface="Calibri"/>
                <a:cs typeface="Times New Roman" pitchFamily="18" charset="0"/>
              </a:rPr>
              <a:t> Small Scale Enterprise  (SSE</a:t>
            </a:r>
            <a:r>
              <a:rPr lang="en-US" sz="1200" dirty="0" smtClean="0">
                <a:latin typeface="Times New Roman" pitchFamily="18" charset="0"/>
                <a:ea typeface="Calibri"/>
                <a:cs typeface="Times New Roman" pitchFamily="18" charset="0"/>
              </a:rPr>
              <a:t>).</a:t>
            </a:r>
            <a:endParaRPr lang="en-US" sz="1200" dirty="0">
              <a:latin typeface="Times New Roman" pitchFamily="18" charset="0"/>
              <a:ea typeface="Calibri"/>
              <a:cs typeface="Times New Roman" pitchFamily="18" charset="0"/>
            </a:endParaRPr>
          </a:p>
          <a:p>
            <a:pPr marL="0" lvl="0" indent="0" algn="just">
              <a:lnSpc>
                <a:spcPct val="150000"/>
              </a:lnSpc>
              <a:buNone/>
            </a:pPr>
            <a:endParaRPr lang="en-US" sz="1200" dirty="0">
              <a:latin typeface="Franklin Gothic Book" pitchFamily="34" charset="0"/>
              <a:ea typeface="Calibri"/>
              <a:cs typeface="Times New Roman"/>
            </a:endParaRPr>
          </a:p>
        </p:txBody>
      </p:sp>
      <p:sp>
        <p:nvSpPr>
          <p:cNvPr id="4" name="Title 3"/>
          <p:cNvSpPr>
            <a:spLocks noGrp="1"/>
          </p:cNvSpPr>
          <p:nvPr>
            <p:ph type="title"/>
          </p:nvPr>
        </p:nvSpPr>
        <p:spPr/>
        <p:txBody>
          <a:bodyPr/>
          <a:lstStyle/>
          <a:p>
            <a:r>
              <a:rPr lang="en-US" dirty="0" smtClean="0"/>
              <a:t>KAJIAN TEORI</a:t>
            </a:r>
            <a:endParaRPr lang="en-US" dirty="0"/>
          </a:p>
        </p:txBody>
      </p:sp>
    </p:spTree>
    <p:extLst>
      <p:ext uri="{BB962C8B-B14F-4D97-AF65-F5344CB8AC3E}">
        <p14:creationId xmlns:p14="http://schemas.microsoft.com/office/powerpoint/2010/main" val="190274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80">
                                          <p:stCondLst>
                                            <p:cond delay="0"/>
                                          </p:stCondLst>
                                        </p:cTn>
                                        <p:tgtEl>
                                          <p:spTgt spid="2">
                                            <p:txEl>
                                              <p:pRg st="0" end="0"/>
                                            </p:txEl>
                                          </p:spTgt>
                                        </p:tgtEl>
                                      </p:cBhvr>
                                    </p:animEffect>
                                    <p:anim calcmode="lin" valueType="num">
                                      <p:cBhvr>
                                        <p:cTn id="13"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xEl>
                                              <p:pRg st="0" end="0"/>
                                            </p:txEl>
                                          </p:spTgt>
                                        </p:tgtEl>
                                      </p:cBhvr>
                                      <p:to x="100000" y="60000"/>
                                    </p:animScale>
                                    <p:animScale>
                                      <p:cBhvr>
                                        <p:cTn id="19" dur="166" decel="50000">
                                          <p:stCondLst>
                                            <p:cond delay="676"/>
                                          </p:stCondLst>
                                        </p:cTn>
                                        <p:tgtEl>
                                          <p:spTgt spid="2">
                                            <p:txEl>
                                              <p:pRg st="0" end="0"/>
                                            </p:txEl>
                                          </p:spTgt>
                                        </p:tgtEl>
                                      </p:cBhvr>
                                      <p:to x="100000" y="100000"/>
                                    </p:animScale>
                                    <p:animScale>
                                      <p:cBhvr>
                                        <p:cTn id="20" dur="26">
                                          <p:stCondLst>
                                            <p:cond delay="1312"/>
                                          </p:stCondLst>
                                        </p:cTn>
                                        <p:tgtEl>
                                          <p:spTgt spid="2">
                                            <p:txEl>
                                              <p:pRg st="0" end="0"/>
                                            </p:txEl>
                                          </p:spTgt>
                                        </p:tgtEl>
                                      </p:cBhvr>
                                      <p:to x="100000" y="80000"/>
                                    </p:animScale>
                                    <p:animScale>
                                      <p:cBhvr>
                                        <p:cTn id="21" dur="166" decel="50000">
                                          <p:stCondLst>
                                            <p:cond delay="1338"/>
                                          </p:stCondLst>
                                        </p:cTn>
                                        <p:tgtEl>
                                          <p:spTgt spid="2">
                                            <p:txEl>
                                              <p:pRg st="0" end="0"/>
                                            </p:txEl>
                                          </p:spTgt>
                                        </p:tgtEl>
                                      </p:cBhvr>
                                      <p:to x="100000" y="100000"/>
                                    </p:animScale>
                                    <p:animScale>
                                      <p:cBhvr>
                                        <p:cTn id="22" dur="26">
                                          <p:stCondLst>
                                            <p:cond delay="1642"/>
                                          </p:stCondLst>
                                        </p:cTn>
                                        <p:tgtEl>
                                          <p:spTgt spid="2">
                                            <p:txEl>
                                              <p:pRg st="0" end="0"/>
                                            </p:txEl>
                                          </p:spTgt>
                                        </p:tgtEl>
                                      </p:cBhvr>
                                      <p:to x="100000" y="90000"/>
                                    </p:animScale>
                                    <p:animScale>
                                      <p:cBhvr>
                                        <p:cTn id="23" dur="166" decel="50000">
                                          <p:stCondLst>
                                            <p:cond delay="1668"/>
                                          </p:stCondLst>
                                        </p:cTn>
                                        <p:tgtEl>
                                          <p:spTgt spid="2">
                                            <p:txEl>
                                              <p:pRg st="0" end="0"/>
                                            </p:txEl>
                                          </p:spTgt>
                                        </p:tgtEl>
                                      </p:cBhvr>
                                      <p:to x="100000" y="100000"/>
                                    </p:animScale>
                                    <p:animScale>
                                      <p:cBhvr>
                                        <p:cTn id="24" dur="26">
                                          <p:stCondLst>
                                            <p:cond delay="1808"/>
                                          </p:stCondLst>
                                        </p:cTn>
                                        <p:tgtEl>
                                          <p:spTgt spid="2">
                                            <p:txEl>
                                              <p:pRg st="0" end="0"/>
                                            </p:txEl>
                                          </p:spTgt>
                                        </p:tgtEl>
                                      </p:cBhvr>
                                      <p:to x="100000" y="95000"/>
                                    </p:animScale>
                                    <p:animScale>
                                      <p:cBhvr>
                                        <p:cTn id="25" dur="166" decel="50000">
                                          <p:stCondLst>
                                            <p:cond delay="1834"/>
                                          </p:stCondLst>
                                        </p:cTn>
                                        <p:tgtEl>
                                          <p:spTgt spid="2">
                                            <p:txEl>
                                              <p:pRg st="0" end="0"/>
                                            </p:txEl>
                                          </p:spTgt>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wipe(down)">
                                      <p:cBhvr>
                                        <p:cTn id="28" dur="580">
                                          <p:stCondLst>
                                            <p:cond delay="0"/>
                                          </p:stCondLst>
                                        </p:cTn>
                                        <p:tgtEl>
                                          <p:spTgt spid="2">
                                            <p:txEl>
                                              <p:pRg st="1" end="1"/>
                                            </p:txEl>
                                          </p:spTgt>
                                        </p:tgtEl>
                                      </p:cBhvr>
                                    </p:animEffect>
                                    <p:anim calcmode="lin" valueType="num">
                                      <p:cBhvr>
                                        <p:cTn id="29"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2">
                                            <p:txEl>
                                              <p:pRg st="1" end="1"/>
                                            </p:txEl>
                                          </p:spTgt>
                                        </p:tgtEl>
                                      </p:cBhvr>
                                      <p:to x="100000" y="60000"/>
                                    </p:animScale>
                                    <p:animScale>
                                      <p:cBhvr>
                                        <p:cTn id="35" dur="166" decel="50000">
                                          <p:stCondLst>
                                            <p:cond delay="676"/>
                                          </p:stCondLst>
                                        </p:cTn>
                                        <p:tgtEl>
                                          <p:spTgt spid="2">
                                            <p:txEl>
                                              <p:pRg st="1" end="1"/>
                                            </p:txEl>
                                          </p:spTgt>
                                        </p:tgtEl>
                                      </p:cBhvr>
                                      <p:to x="100000" y="100000"/>
                                    </p:animScale>
                                    <p:animScale>
                                      <p:cBhvr>
                                        <p:cTn id="36" dur="26">
                                          <p:stCondLst>
                                            <p:cond delay="1312"/>
                                          </p:stCondLst>
                                        </p:cTn>
                                        <p:tgtEl>
                                          <p:spTgt spid="2">
                                            <p:txEl>
                                              <p:pRg st="1" end="1"/>
                                            </p:txEl>
                                          </p:spTgt>
                                        </p:tgtEl>
                                      </p:cBhvr>
                                      <p:to x="100000" y="80000"/>
                                    </p:animScale>
                                    <p:animScale>
                                      <p:cBhvr>
                                        <p:cTn id="37" dur="166" decel="50000">
                                          <p:stCondLst>
                                            <p:cond delay="1338"/>
                                          </p:stCondLst>
                                        </p:cTn>
                                        <p:tgtEl>
                                          <p:spTgt spid="2">
                                            <p:txEl>
                                              <p:pRg st="1" end="1"/>
                                            </p:txEl>
                                          </p:spTgt>
                                        </p:tgtEl>
                                      </p:cBhvr>
                                      <p:to x="100000" y="100000"/>
                                    </p:animScale>
                                    <p:animScale>
                                      <p:cBhvr>
                                        <p:cTn id="38" dur="26">
                                          <p:stCondLst>
                                            <p:cond delay="1642"/>
                                          </p:stCondLst>
                                        </p:cTn>
                                        <p:tgtEl>
                                          <p:spTgt spid="2">
                                            <p:txEl>
                                              <p:pRg st="1" end="1"/>
                                            </p:txEl>
                                          </p:spTgt>
                                        </p:tgtEl>
                                      </p:cBhvr>
                                      <p:to x="100000" y="90000"/>
                                    </p:animScale>
                                    <p:animScale>
                                      <p:cBhvr>
                                        <p:cTn id="39" dur="166" decel="50000">
                                          <p:stCondLst>
                                            <p:cond delay="1668"/>
                                          </p:stCondLst>
                                        </p:cTn>
                                        <p:tgtEl>
                                          <p:spTgt spid="2">
                                            <p:txEl>
                                              <p:pRg st="1" end="1"/>
                                            </p:txEl>
                                          </p:spTgt>
                                        </p:tgtEl>
                                      </p:cBhvr>
                                      <p:to x="100000" y="100000"/>
                                    </p:animScale>
                                    <p:animScale>
                                      <p:cBhvr>
                                        <p:cTn id="40" dur="26">
                                          <p:stCondLst>
                                            <p:cond delay="1808"/>
                                          </p:stCondLst>
                                        </p:cTn>
                                        <p:tgtEl>
                                          <p:spTgt spid="2">
                                            <p:txEl>
                                              <p:pRg st="1" end="1"/>
                                            </p:txEl>
                                          </p:spTgt>
                                        </p:tgtEl>
                                      </p:cBhvr>
                                      <p:to x="100000" y="95000"/>
                                    </p:animScale>
                                    <p:animScale>
                                      <p:cBhvr>
                                        <p:cTn id="41" dur="166" decel="50000">
                                          <p:stCondLst>
                                            <p:cond delay="1834"/>
                                          </p:stCondLst>
                                        </p:cTn>
                                        <p:tgtEl>
                                          <p:spTgt spid="2">
                                            <p:txEl>
                                              <p:pRg st="1" end="1"/>
                                            </p:txEl>
                                          </p:spTgt>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2">
                                            <p:txEl>
                                              <p:pRg st="3" end="3"/>
                                            </p:txEl>
                                          </p:spTgt>
                                        </p:tgtEl>
                                        <p:attrNameLst>
                                          <p:attrName>style.visibility</p:attrName>
                                        </p:attrNameLst>
                                      </p:cBhvr>
                                      <p:to>
                                        <p:strVal val="visible"/>
                                      </p:to>
                                    </p:set>
                                    <p:animEffect transition="in" filter="wipe(down)">
                                      <p:cBhvr>
                                        <p:cTn id="44" dur="580">
                                          <p:stCondLst>
                                            <p:cond delay="0"/>
                                          </p:stCondLst>
                                        </p:cTn>
                                        <p:tgtEl>
                                          <p:spTgt spid="2">
                                            <p:txEl>
                                              <p:pRg st="3" end="3"/>
                                            </p:txEl>
                                          </p:spTgt>
                                        </p:tgtEl>
                                      </p:cBhvr>
                                    </p:animEffect>
                                    <p:anim calcmode="lin" valueType="num">
                                      <p:cBhvr>
                                        <p:cTn id="45"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2">
                                            <p:txEl>
                                              <p:pRg st="3" end="3"/>
                                            </p:txEl>
                                          </p:spTgt>
                                        </p:tgtEl>
                                      </p:cBhvr>
                                      <p:to x="100000" y="60000"/>
                                    </p:animScale>
                                    <p:animScale>
                                      <p:cBhvr>
                                        <p:cTn id="51" dur="166" decel="50000">
                                          <p:stCondLst>
                                            <p:cond delay="676"/>
                                          </p:stCondLst>
                                        </p:cTn>
                                        <p:tgtEl>
                                          <p:spTgt spid="2">
                                            <p:txEl>
                                              <p:pRg st="3" end="3"/>
                                            </p:txEl>
                                          </p:spTgt>
                                        </p:tgtEl>
                                      </p:cBhvr>
                                      <p:to x="100000" y="100000"/>
                                    </p:animScale>
                                    <p:animScale>
                                      <p:cBhvr>
                                        <p:cTn id="52" dur="26">
                                          <p:stCondLst>
                                            <p:cond delay="1312"/>
                                          </p:stCondLst>
                                        </p:cTn>
                                        <p:tgtEl>
                                          <p:spTgt spid="2">
                                            <p:txEl>
                                              <p:pRg st="3" end="3"/>
                                            </p:txEl>
                                          </p:spTgt>
                                        </p:tgtEl>
                                      </p:cBhvr>
                                      <p:to x="100000" y="80000"/>
                                    </p:animScale>
                                    <p:animScale>
                                      <p:cBhvr>
                                        <p:cTn id="53" dur="166" decel="50000">
                                          <p:stCondLst>
                                            <p:cond delay="1338"/>
                                          </p:stCondLst>
                                        </p:cTn>
                                        <p:tgtEl>
                                          <p:spTgt spid="2">
                                            <p:txEl>
                                              <p:pRg st="3" end="3"/>
                                            </p:txEl>
                                          </p:spTgt>
                                        </p:tgtEl>
                                      </p:cBhvr>
                                      <p:to x="100000" y="100000"/>
                                    </p:animScale>
                                    <p:animScale>
                                      <p:cBhvr>
                                        <p:cTn id="54" dur="26">
                                          <p:stCondLst>
                                            <p:cond delay="1642"/>
                                          </p:stCondLst>
                                        </p:cTn>
                                        <p:tgtEl>
                                          <p:spTgt spid="2">
                                            <p:txEl>
                                              <p:pRg st="3" end="3"/>
                                            </p:txEl>
                                          </p:spTgt>
                                        </p:tgtEl>
                                      </p:cBhvr>
                                      <p:to x="100000" y="90000"/>
                                    </p:animScale>
                                    <p:animScale>
                                      <p:cBhvr>
                                        <p:cTn id="55" dur="166" decel="50000">
                                          <p:stCondLst>
                                            <p:cond delay="1668"/>
                                          </p:stCondLst>
                                        </p:cTn>
                                        <p:tgtEl>
                                          <p:spTgt spid="2">
                                            <p:txEl>
                                              <p:pRg st="3" end="3"/>
                                            </p:txEl>
                                          </p:spTgt>
                                        </p:tgtEl>
                                      </p:cBhvr>
                                      <p:to x="100000" y="100000"/>
                                    </p:animScale>
                                    <p:animScale>
                                      <p:cBhvr>
                                        <p:cTn id="56" dur="26">
                                          <p:stCondLst>
                                            <p:cond delay="1808"/>
                                          </p:stCondLst>
                                        </p:cTn>
                                        <p:tgtEl>
                                          <p:spTgt spid="2">
                                            <p:txEl>
                                              <p:pRg st="3" end="3"/>
                                            </p:txEl>
                                          </p:spTgt>
                                        </p:tgtEl>
                                      </p:cBhvr>
                                      <p:to x="100000" y="95000"/>
                                    </p:animScale>
                                    <p:animScale>
                                      <p:cBhvr>
                                        <p:cTn id="57" dur="166" decel="50000">
                                          <p:stCondLst>
                                            <p:cond delay="1834"/>
                                          </p:stCondLst>
                                        </p:cTn>
                                        <p:tgtEl>
                                          <p:spTgt spid="2">
                                            <p:txEl>
                                              <p:pRg st="3" end="3"/>
                                            </p:txEl>
                                          </p:spTgt>
                                        </p:tgtEl>
                                      </p:cBhvr>
                                      <p:to x="100000" y="100000"/>
                                    </p:animScale>
                                  </p:childTnLst>
                                </p:cTn>
                              </p:par>
                              <p:par>
                                <p:cTn id="58" presetID="26" presetClass="entr" presetSubtype="0" fill="hold" nodeType="withEffect">
                                  <p:stCondLst>
                                    <p:cond delay="0"/>
                                  </p:stCondLst>
                                  <p:childTnLst>
                                    <p:set>
                                      <p:cBhvr>
                                        <p:cTn id="59" dur="1" fill="hold">
                                          <p:stCondLst>
                                            <p:cond delay="0"/>
                                          </p:stCondLst>
                                        </p:cTn>
                                        <p:tgtEl>
                                          <p:spTgt spid="2">
                                            <p:txEl>
                                              <p:pRg st="4" end="4"/>
                                            </p:txEl>
                                          </p:spTgt>
                                        </p:tgtEl>
                                        <p:attrNameLst>
                                          <p:attrName>style.visibility</p:attrName>
                                        </p:attrNameLst>
                                      </p:cBhvr>
                                      <p:to>
                                        <p:strVal val="visible"/>
                                      </p:to>
                                    </p:set>
                                    <p:animEffect transition="in" filter="wipe(down)">
                                      <p:cBhvr>
                                        <p:cTn id="60" dur="580">
                                          <p:stCondLst>
                                            <p:cond delay="0"/>
                                          </p:stCondLst>
                                        </p:cTn>
                                        <p:tgtEl>
                                          <p:spTgt spid="2">
                                            <p:txEl>
                                              <p:pRg st="4" end="4"/>
                                            </p:txEl>
                                          </p:spTgt>
                                        </p:tgtEl>
                                      </p:cBhvr>
                                    </p:animEffect>
                                    <p:anim calcmode="lin" valueType="num">
                                      <p:cBhvr>
                                        <p:cTn id="61"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2">
                                            <p:txEl>
                                              <p:pRg st="4" end="4"/>
                                            </p:txEl>
                                          </p:spTgt>
                                        </p:tgtEl>
                                      </p:cBhvr>
                                      <p:to x="100000" y="60000"/>
                                    </p:animScale>
                                    <p:animScale>
                                      <p:cBhvr>
                                        <p:cTn id="67" dur="166" decel="50000">
                                          <p:stCondLst>
                                            <p:cond delay="676"/>
                                          </p:stCondLst>
                                        </p:cTn>
                                        <p:tgtEl>
                                          <p:spTgt spid="2">
                                            <p:txEl>
                                              <p:pRg st="4" end="4"/>
                                            </p:txEl>
                                          </p:spTgt>
                                        </p:tgtEl>
                                      </p:cBhvr>
                                      <p:to x="100000" y="100000"/>
                                    </p:animScale>
                                    <p:animScale>
                                      <p:cBhvr>
                                        <p:cTn id="68" dur="26">
                                          <p:stCondLst>
                                            <p:cond delay="1312"/>
                                          </p:stCondLst>
                                        </p:cTn>
                                        <p:tgtEl>
                                          <p:spTgt spid="2">
                                            <p:txEl>
                                              <p:pRg st="4" end="4"/>
                                            </p:txEl>
                                          </p:spTgt>
                                        </p:tgtEl>
                                      </p:cBhvr>
                                      <p:to x="100000" y="80000"/>
                                    </p:animScale>
                                    <p:animScale>
                                      <p:cBhvr>
                                        <p:cTn id="69" dur="166" decel="50000">
                                          <p:stCondLst>
                                            <p:cond delay="1338"/>
                                          </p:stCondLst>
                                        </p:cTn>
                                        <p:tgtEl>
                                          <p:spTgt spid="2">
                                            <p:txEl>
                                              <p:pRg st="4" end="4"/>
                                            </p:txEl>
                                          </p:spTgt>
                                        </p:tgtEl>
                                      </p:cBhvr>
                                      <p:to x="100000" y="100000"/>
                                    </p:animScale>
                                    <p:animScale>
                                      <p:cBhvr>
                                        <p:cTn id="70" dur="26">
                                          <p:stCondLst>
                                            <p:cond delay="1642"/>
                                          </p:stCondLst>
                                        </p:cTn>
                                        <p:tgtEl>
                                          <p:spTgt spid="2">
                                            <p:txEl>
                                              <p:pRg st="4" end="4"/>
                                            </p:txEl>
                                          </p:spTgt>
                                        </p:tgtEl>
                                      </p:cBhvr>
                                      <p:to x="100000" y="90000"/>
                                    </p:animScale>
                                    <p:animScale>
                                      <p:cBhvr>
                                        <p:cTn id="71" dur="166" decel="50000">
                                          <p:stCondLst>
                                            <p:cond delay="1668"/>
                                          </p:stCondLst>
                                        </p:cTn>
                                        <p:tgtEl>
                                          <p:spTgt spid="2">
                                            <p:txEl>
                                              <p:pRg st="4" end="4"/>
                                            </p:txEl>
                                          </p:spTgt>
                                        </p:tgtEl>
                                      </p:cBhvr>
                                      <p:to x="100000" y="100000"/>
                                    </p:animScale>
                                    <p:animScale>
                                      <p:cBhvr>
                                        <p:cTn id="72" dur="26">
                                          <p:stCondLst>
                                            <p:cond delay="1808"/>
                                          </p:stCondLst>
                                        </p:cTn>
                                        <p:tgtEl>
                                          <p:spTgt spid="2">
                                            <p:txEl>
                                              <p:pRg st="4" end="4"/>
                                            </p:txEl>
                                          </p:spTgt>
                                        </p:tgtEl>
                                      </p:cBhvr>
                                      <p:to x="100000" y="95000"/>
                                    </p:animScale>
                                    <p:animScale>
                                      <p:cBhvr>
                                        <p:cTn id="73" dur="166" decel="50000">
                                          <p:stCondLst>
                                            <p:cond delay="1834"/>
                                          </p:stCondLst>
                                        </p:cTn>
                                        <p:tgtEl>
                                          <p:spTgt spid="2">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699542"/>
            <a:ext cx="7416824" cy="3615926"/>
          </a:xfrm>
        </p:spPr>
        <p:txBody>
          <a:bodyPr/>
          <a:lstStyle/>
          <a:p>
            <a:pPr lvl="0" algn="l">
              <a:lnSpc>
                <a:spcPct val="150000"/>
              </a:lnSpc>
              <a:buSzPct val="100000"/>
            </a:pPr>
            <a:r>
              <a:rPr lang="en-US" sz="1200" b="1" dirty="0" err="1" smtClean="0">
                <a:latin typeface="Times New Roman"/>
                <a:ea typeface="Calibri"/>
                <a:cs typeface="Times New Roman"/>
              </a:rPr>
              <a:t>Definisi</a:t>
            </a:r>
            <a:r>
              <a:rPr lang="en-US" sz="1200" b="1" dirty="0" smtClean="0">
                <a:latin typeface="Times New Roman"/>
                <a:ea typeface="Calibri"/>
                <a:cs typeface="Times New Roman"/>
              </a:rPr>
              <a:t> </a:t>
            </a:r>
            <a:r>
              <a:rPr lang="en-US" sz="1200" b="1" dirty="0" err="1" smtClean="0">
                <a:latin typeface="Times New Roman"/>
                <a:ea typeface="Calibri"/>
                <a:cs typeface="Times New Roman"/>
              </a:rPr>
              <a:t>makanan</a:t>
            </a:r>
            <a:r>
              <a:rPr lang="en-US" sz="1100" dirty="0">
                <a:latin typeface="Calibri"/>
                <a:ea typeface="Calibri"/>
                <a:cs typeface="Times New Roman"/>
              </a:rPr>
              <a:t/>
            </a:r>
            <a:br>
              <a:rPr lang="en-US" sz="1100" dirty="0">
                <a:latin typeface="Calibri"/>
                <a:ea typeface="Calibri"/>
                <a:cs typeface="Times New Roman"/>
              </a:rPr>
            </a:br>
            <a:r>
              <a:rPr lang="en-US" sz="1200" dirty="0" smtClean="0">
                <a:latin typeface="Times New Roman"/>
                <a:ea typeface="Calibri"/>
              </a:rPr>
              <a:t>Salah </a:t>
            </a:r>
            <a:r>
              <a:rPr lang="en-US" sz="1200" dirty="0" err="1" smtClean="0">
                <a:latin typeface="Times New Roman"/>
                <a:ea typeface="Calibri"/>
              </a:rPr>
              <a:t>satu</a:t>
            </a:r>
            <a:r>
              <a:rPr lang="en-US" sz="1200" dirty="0" smtClean="0">
                <a:latin typeface="Times New Roman"/>
                <a:ea typeface="Calibri"/>
              </a:rPr>
              <a:t> </a:t>
            </a:r>
            <a:r>
              <a:rPr lang="en-US" sz="1200" dirty="0" err="1" smtClean="0">
                <a:latin typeface="Times New Roman"/>
                <a:ea typeface="Calibri"/>
              </a:rPr>
              <a:t>kebutuhan</a:t>
            </a:r>
            <a:r>
              <a:rPr lang="en-US" sz="1200" dirty="0" smtClean="0">
                <a:latin typeface="Times New Roman"/>
                <a:ea typeface="Calibri"/>
              </a:rPr>
              <a:t> </a:t>
            </a:r>
            <a:r>
              <a:rPr lang="en-US" sz="1200" dirty="0" err="1" smtClean="0">
                <a:latin typeface="Times New Roman"/>
                <a:ea typeface="Calibri"/>
              </a:rPr>
              <a:t>manusia</a:t>
            </a:r>
            <a:r>
              <a:rPr lang="en-US" sz="1200" dirty="0" smtClean="0">
                <a:latin typeface="Times New Roman"/>
                <a:ea typeface="Calibri"/>
              </a:rPr>
              <a:t> yang paling primer </a:t>
            </a:r>
            <a:r>
              <a:rPr lang="en-US" sz="1200" dirty="0" err="1" smtClean="0">
                <a:latin typeface="Times New Roman"/>
                <a:ea typeface="Calibri"/>
              </a:rPr>
              <a:t>adalah</a:t>
            </a:r>
            <a:r>
              <a:rPr lang="en-US" sz="1200" dirty="0" smtClean="0">
                <a:latin typeface="Times New Roman"/>
                <a:ea typeface="Calibri"/>
              </a:rPr>
              <a:t> </a:t>
            </a:r>
            <a:r>
              <a:rPr lang="en-US" sz="1200" dirty="0" err="1" smtClean="0">
                <a:latin typeface="Times New Roman"/>
                <a:ea typeface="Calibri"/>
              </a:rPr>
              <a:t>makanan</a:t>
            </a:r>
            <a:r>
              <a:rPr lang="en-US" sz="1200" dirty="0" smtClean="0">
                <a:latin typeface="Times New Roman"/>
                <a:ea typeface="Calibri"/>
              </a:rPr>
              <a:t>. </a:t>
            </a:r>
            <a:r>
              <a:rPr lang="en-US" sz="1200" dirty="0" err="1" smtClean="0">
                <a:latin typeface="Times New Roman"/>
                <a:ea typeface="Calibri"/>
              </a:rPr>
              <a:t>Makanan</a:t>
            </a:r>
            <a:r>
              <a:rPr lang="en-US" sz="1200" dirty="0" smtClean="0">
                <a:latin typeface="Times New Roman"/>
                <a:ea typeface="Calibri"/>
              </a:rPr>
              <a:t> yang </a:t>
            </a:r>
            <a:r>
              <a:rPr lang="en-US" sz="1200" dirty="0" err="1" smtClean="0">
                <a:latin typeface="Times New Roman"/>
                <a:ea typeface="Calibri"/>
              </a:rPr>
              <a:t>dimakan</a:t>
            </a:r>
            <a:r>
              <a:rPr lang="en-US" sz="1200" dirty="0" smtClean="0">
                <a:latin typeface="Times New Roman"/>
                <a:ea typeface="Calibri"/>
              </a:rPr>
              <a:t> </a:t>
            </a:r>
            <a:r>
              <a:rPr lang="en-US" sz="1200" dirty="0" err="1" smtClean="0">
                <a:latin typeface="Times New Roman"/>
                <a:ea typeface="Calibri"/>
              </a:rPr>
              <a:t>oleh</a:t>
            </a:r>
            <a:r>
              <a:rPr lang="en-US" sz="1200" dirty="0" smtClean="0">
                <a:latin typeface="Times New Roman"/>
                <a:ea typeface="Calibri"/>
              </a:rPr>
              <a:t> </a:t>
            </a:r>
            <a:r>
              <a:rPr lang="en-US" sz="1200" dirty="0" err="1" smtClean="0">
                <a:latin typeface="Times New Roman"/>
                <a:ea typeface="Calibri"/>
              </a:rPr>
              <a:t>manusia</a:t>
            </a:r>
            <a:r>
              <a:rPr lang="en-US" sz="1200" dirty="0" smtClean="0">
                <a:latin typeface="Times New Roman"/>
                <a:ea typeface="Calibri"/>
              </a:rPr>
              <a:t> </a:t>
            </a:r>
            <a:r>
              <a:rPr lang="en-US" sz="1200" dirty="0" err="1" smtClean="0">
                <a:latin typeface="Times New Roman"/>
                <a:ea typeface="Calibri"/>
              </a:rPr>
              <a:t>dapat</a:t>
            </a:r>
            <a:r>
              <a:rPr lang="en-US" sz="1200" dirty="0" smtClean="0">
                <a:latin typeface="Times New Roman"/>
                <a:ea typeface="Calibri"/>
              </a:rPr>
              <a:t> </a:t>
            </a:r>
            <a:r>
              <a:rPr lang="en-US" sz="1200" dirty="0" err="1" smtClean="0">
                <a:latin typeface="Times New Roman"/>
                <a:ea typeface="Calibri"/>
              </a:rPr>
              <a:t>membentuk</a:t>
            </a:r>
            <a:r>
              <a:rPr lang="en-US" sz="1200" dirty="0" smtClean="0">
                <a:latin typeface="Times New Roman"/>
                <a:ea typeface="Calibri"/>
              </a:rPr>
              <a:t> </a:t>
            </a:r>
            <a:r>
              <a:rPr lang="en-US" sz="1200" dirty="0" err="1" smtClean="0">
                <a:latin typeface="Times New Roman"/>
                <a:ea typeface="Calibri"/>
              </a:rPr>
              <a:t>tubuh</a:t>
            </a:r>
            <a:r>
              <a:rPr lang="en-US" sz="1200" dirty="0" smtClean="0">
                <a:latin typeface="Times New Roman"/>
                <a:ea typeface="Calibri"/>
              </a:rPr>
              <a:t> </a:t>
            </a:r>
            <a:r>
              <a:rPr lang="en-US" sz="1200" dirty="0" err="1" smtClean="0">
                <a:latin typeface="Times New Roman"/>
                <a:ea typeface="Calibri"/>
              </a:rPr>
              <a:t>mereka</a:t>
            </a:r>
            <a:r>
              <a:rPr lang="en-US" sz="1200" dirty="0" smtClean="0">
                <a:latin typeface="Times New Roman"/>
                <a:ea typeface="Calibri"/>
              </a:rPr>
              <a:t>. </a:t>
            </a:r>
            <a:r>
              <a:rPr lang="en-US" sz="1200" dirty="0" err="1" smtClean="0">
                <a:latin typeface="Times New Roman"/>
                <a:ea typeface="Calibri"/>
              </a:rPr>
              <a:t>Energi</a:t>
            </a:r>
            <a:r>
              <a:rPr lang="en-US" sz="1200" dirty="0" smtClean="0">
                <a:latin typeface="Times New Roman"/>
                <a:ea typeface="Calibri"/>
              </a:rPr>
              <a:t> </a:t>
            </a:r>
            <a:r>
              <a:rPr lang="en-US" sz="1200" dirty="0" err="1" smtClean="0">
                <a:latin typeface="Times New Roman"/>
                <a:ea typeface="Calibri"/>
              </a:rPr>
              <a:t>dan</a:t>
            </a:r>
            <a:r>
              <a:rPr lang="en-US" sz="1200" dirty="0" smtClean="0">
                <a:latin typeface="Times New Roman"/>
                <a:ea typeface="Calibri"/>
              </a:rPr>
              <a:t> </a:t>
            </a:r>
            <a:r>
              <a:rPr lang="en-US" sz="1200" dirty="0" err="1" smtClean="0">
                <a:latin typeface="Times New Roman"/>
                <a:ea typeface="Calibri"/>
              </a:rPr>
              <a:t>tenaga</a:t>
            </a:r>
            <a:r>
              <a:rPr lang="en-US" sz="1200" dirty="0" smtClean="0">
                <a:latin typeface="Times New Roman"/>
                <a:ea typeface="Calibri"/>
              </a:rPr>
              <a:t> yang </a:t>
            </a:r>
            <a:r>
              <a:rPr lang="en-US" sz="1200" dirty="0" err="1" smtClean="0">
                <a:latin typeface="Times New Roman"/>
                <a:ea typeface="Calibri"/>
              </a:rPr>
              <a:t>dapat</a:t>
            </a:r>
            <a:r>
              <a:rPr lang="en-US" sz="1200" dirty="0" smtClean="0">
                <a:latin typeface="Times New Roman"/>
                <a:ea typeface="Calibri"/>
              </a:rPr>
              <a:t> </a:t>
            </a:r>
            <a:r>
              <a:rPr lang="en-US" sz="1200" dirty="0" err="1" smtClean="0">
                <a:latin typeface="Times New Roman"/>
                <a:ea typeface="Calibri"/>
              </a:rPr>
              <a:t>menjaga</a:t>
            </a:r>
            <a:r>
              <a:rPr lang="en-US" sz="1200" dirty="0" smtClean="0">
                <a:latin typeface="Times New Roman"/>
                <a:ea typeface="Calibri"/>
              </a:rPr>
              <a:t> </a:t>
            </a:r>
            <a:r>
              <a:rPr lang="en-US" sz="1200" dirty="0" err="1" smtClean="0">
                <a:latin typeface="Times New Roman"/>
                <a:ea typeface="Calibri"/>
              </a:rPr>
              <a:t>kelangsungan</a:t>
            </a:r>
            <a:r>
              <a:rPr lang="en-US" sz="1200" dirty="0" smtClean="0">
                <a:latin typeface="Times New Roman"/>
                <a:ea typeface="Calibri"/>
              </a:rPr>
              <a:t> </a:t>
            </a:r>
            <a:r>
              <a:rPr lang="en-US" sz="1200" dirty="0" err="1" smtClean="0">
                <a:latin typeface="Times New Roman"/>
                <a:ea typeface="Calibri"/>
              </a:rPr>
              <a:t>hidup</a:t>
            </a:r>
            <a:r>
              <a:rPr lang="en-US" sz="1200" dirty="0" smtClean="0">
                <a:latin typeface="Times New Roman"/>
                <a:ea typeface="Calibri"/>
              </a:rPr>
              <a:t> </a:t>
            </a:r>
            <a:r>
              <a:rPr lang="en-US" sz="1200" dirty="0" err="1" smtClean="0">
                <a:latin typeface="Times New Roman"/>
                <a:ea typeface="Calibri"/>
              </a:rPr>
              <a:t>dan</a:t>
            </a:r>
            <a:r>
              <a:rPr lang="en-US" sz="1200" dirty="0" smtClean="0">
                <a:latin typeface="Times New Roman"/>
                <a:ea typeface="Calibri"/>
              </a:rPr>
              <a:t> </a:t>
            </a:r>
            <a:r>
              <a:rPr lang="en-US" sz="1200" dirty="0" err="1" smtClean="0">
                <a:latin typeface="Times New Roman"/>
                <a:ea typeface="Calibri"/>
              </a:rPr>
              <a:t>aktivitas</a:t>
            </a:r>
            <a:r>
              <a:rPr lang="en-US" sz="1200" dirty="0" smtClean="0">
                <a:latin typeface="Times New Roman"/>
                <a:ea typeface="Calibri"/>
              </a:rPr>
              <a:t> </a:t>
            </a:r>
            <a:r>
              <a:rPr lang="en-US" sz="1200" dirty="0" err="1" smtClean="0">
                <a:latin typeface="Times New Roman"/>
                <a:ea typeface="Calibri"/>
              </a:rPr>
              <a:t>fisiknya</a:t>
            </a:r>
            <a:r>
              <a:rPr lang="en-US" sz="1200" dirty="0" smtClean="0">
                <a:latin typeface="Times New Roman"/>
                <a:ea typeface="Calibri"/>
              </a:rPr>
              <a:t> </a:t>
            </a:r>
            <a:r>
              <a:rPr lang="en-US" sz="1200" dirty="0" err="1" smtClean="0">
                <a:latin typeface="Times New Roman"/>
                <a:ea typeface="Calibri"/>
              </a:rPr>
              <a:t>juga</a:t>
            </a:r>
            <a:r>
              <a:rPr lang="en-US" sz="1200" dirty="0" smtClean="0">
                <a:latin typeface="Times New Roman"/>
                <a:ea typeface="Calibri"/>
              </a:rPr>
              <a:t> </a:t>
            </a:r>
            <a:r>
              <a:rPr lang="en-US" sz="1200" dirty="0" err="1" smtClean="0">
                <a:latin typeface="Times New Roman"/>
                <a:ea typeface="Calibri"/>
              </a:rPr>
              <a:t>dihasilkan</a:t>
            </a:r>
            <a:r>
              <a:rPr lang="en-US" sz="1200" dirty="0" smtClean="0">
                <a:latin typeface="Times New Roman"/>
                <a:ea typeface="Calibri"/>
              </a:rPr>
              <a:t> </a:t>
            </a:r>
            <a:r>
              <a:rPr lang="en-US" sz="1200" dirty="0" err="1" smtClean="0">
                <a:latin typeface="Times New Roman"/>
                <a:ea typeface="Calibri"/>
              </a:rPr>
              <a:t>dari</a:t>
            </a:r>
            <a:r>
              <a:rPr lang="en-US" sz="1200" dirty="0" smtClean="0">
                <a:latin typeface="Times New Roman"/>
                <a:ea typeface="Calibri"/>
              </a:rPr>
              <a:t> </a:t>
            </a:r>
            <a:r>
              <a:rPr lang="en-US" sz="1200" dirty="0" err="1" smtClean="0">
                <a:latin typeface="Times New Roman"/>
                <a:ea typeface="Calibri"/>
              </a:rPr>
              <a:t>makanan</a:t>
            </a:r>
            <a:r>
              <a:rPr lang="en-US" sz="1200" dirty="0" smtClean="0">
                <a:latin typeface="Times New Roman"/>
                <a:ea typeface="Calibri"/>
              </a:rPr>
              <a:t>.</a:t>
            </a:r>
            <a:br>
              <a:rPr lang="en-US" sz="1200" dirty="0" smtClean="0">
                <a:latin typeface="Times New Roman"/>
                <a:ea typeface="Calibri"/>
              </a:rPr>
            </a:br>
            <a:r>
              <a:rPr lang="en-US" sz="1200" dirty="0">
                <a:latin typeface="Times New Roman"/>
                <a:ea typeface="Calibri"/>
              </a:rPr>
              <a:t/>
            </a:r>
            <a:br>
              <a:rPr lang="en-US" sz="1200" dirty="0">
                <a:latin typeface="Times New Roman"/>
                <a:ea typeface="Calibri"/>
              </a:rPr>
            </a:br>
            <a:r>
              <a:rPr lang="en-US" sz="1200" b="1" dirty="0" err="1" smtClean="0">
                <a:latin typeface="Times New Roman"/>
                <a:ea typeface="Calibri"/>
                <a:cs typeface="Times New Roman"/>
              </a:rPr>
              <a:t>Pengertian</a:t>
            </a:r>
            <a:r>
              <a:rPr lang="en-US" sz="1200" b="1" dirty="0" smtClean="0">
                <a:latin typeface="Times New Roman"/>
                <a:ea typeface="Calibri"/>
                <a:cs typeface="Times New Roman"/>
              </a:rPr>
              <a:t> </a:t>
            </a:r>
            <a:r>
              <a:rPr lang="en-US" sz="1200" b="1" dirty="0" err="1">
                <a:latin typeface="Times New Roman"/>
                <a:ea typeface="Calibri"/>
                <a:cs typeface="Times New Roman"/>
              </a:rPr>
              <a:t>makanan</a:t>
            </a:r>
            <a:r>
              <a:rPr lang="en-US" sz="1200" b="1" dirty="0">
                <a:latin typeface="Times New Roman"/>
                <a:ea typeface="Calibri"/>
                <a:cs typeface="Times New Roman"/>
              </a:rPr>
              <a:t> </a:t>
            </a:r>
            <a:r>
              <a:rPr lang="en-US" sz="1200" b="1" dirty="0" err="1">
                <a:latin typeface="Times New Roman"/>
                <a:ea typeface="Calibri"/>
                <a:cs typeface="Times New Roman"/>
              </a:rPr>
              <a:t>lokal</a:t>
            </a:r>
            <a:r>
              <a:rPr lang="en-US" sz="1100" dirty="0">
                <a:latin typeface="Calibri"/>
                <a:ea typeface="Calibri"/>
                <a:cs typeface="Times New Roman"/>
              </a:rPr>
              <a:t/>
            </a:r>
            <a:br>
              <a:rPr lang="en-US" sz="1100" dirty="0">
                <a:latin typeface="Calibri"/>
                <a:ea typeface="Calibri"/>
                <a:cs typeface="Times New Roman"/>
              </a:rPr>
            </a:br>
            <a:r>
              <a:rPr lang="en-US" sz="1200" dirty="0" err="1">
                <a:latin typeface="Times New Roman"/>
                <a:ea typeface="Calibri"/>
              </a:rPr>
              <a:t>Pangan</a:t>
            </a:r>
            <a:r>
              <a:rPr lang="en-US" sz="1200" dirty="0">
                <a:latin typeface="Times New Roman"/>
                <a:ea typeface="Calibri"/>
              </a:rPr>
              <a:t> </a:t>
            </a:r>
            <a:r>
              <a:rPr lang="en-US" sz="1200" dirty="0" err="1">
                <a:latin typeface="Times New Roman"/>
                <a:ea typeface="Calibri"/>
              </a:rPr>
              <a:t>Lokal</a:t>
            </a:r>
            <a:r>
              <a:rPr lang="en-US" sz="1200" dirty="0">
                <a:latin typeface="Times New Roman"/>
                <a:ea typeface="Calibri"/>
              </a:rPr>
              <a:t> </a:t>
            </a:r>
            <a:r>
              <a:rPr lang="en-US" sz="1200" dirty="0" err="1">
                <a:latin typeface="Times New Roman"/>
                <a:ea typeface="Calibri"/>
              </a:rPr>
              <a:t>adalah</a:t>
            </a:r>
            <a:r>
              <a:rPr lang="en-US" sz="1200" dirty="0">
                <a:latin typeface="Times New Roman"/>
                <a:ea typeface="Calibri"/>
              </a:rPr>
              <a:t> </a:t>
            </a:r>
            <a:r>
              <a:rPr lang="en-US" sz="1200" dirty="0" err="1">
                <a:latin typeface="Times New Roman"/>
                <a:ea typeface="Calibri"/>
              </a:rPr>
              <a:t>makanan</a:t>
            </a:r>
            <a:r>
              <a:rPr lang="en-US" sz="1200" dirty="0">
                <a:latin typeface="Times New Roman"/>
                <a:ea typeface="Calibri"/>
              </a:rPr>
              <a:t> yang </a:t>
            </a:r>
            <a:r>
              <a:rPr lang="en-US" sz="1200" dirty="0" err="1">
                <a:latin typeface="Times New Roman"/>
                <a:ea typeface="Calibri"/>
              </a:rPr>
              <a:t>dikonsumsi</a:t>
            </a:r>
            <a:r>
              <a:rPr lang="en-US" sz="1200" dirty="0">
                <a:latin typeface="Times New Roman"/>
                <a:ea typeface="Calibri"/>
              </a:rPr>
              <a:t> </a:t>
            </a:r>
            <a:r>
              <a:rPr lang="en-US" sz="1200" dirty="0" err="1">
                <a:latin typeface="Times New Roman"/>
                <a:ea typeface="Calibri"/>
              </a:rPr>
              <a:t>oleh</a:t>
            </a:r>
            <a:r>
              <a:rPr lang="en-US" sz="1200" dirty="0">
                <a:latin typeface="Times New Roman"/>
                <a:ea typeface="Calibri"/>
              </a:rPr>
              <a:t> </a:t>
            </a:r>
            <a:r>
              <a:rPr lang="en-US" sz="1200" dirty="0" err="1">
                <a:latin typeface="Times New Roman"/>
                <a:ea typeface="Calibri"/>
              </a:rPr>
              <a:t>masyarakat</a:t>
            </a:r>
            <a:r>
              <a:rPr lang="en-US" sz="1200" dirty="0">
                <a:latin typeface="Times New Roman"/>
                <a:ea typeface="Calibri"/>
              </a:rPr>
              <a:t> </a:t>
            </a:r>
            <a:r>
              <a:rPr lang="en-US" sz="1200" dirty="0" err="1">
                <a:latin typeface="Times New Roman"/>
                <a:ea typeface="Calibri"/>
              </a:rPr>
              <a:t>setempat</a:t>
            </a:r>
            <a:r>
              <a:rPr lang="en-US" sz="1200" dirty="0">
                <a:latin typeface="Times New Roman"/>
                <a:ea typeface="Calibri"/>
              </a:rPr>
              <a:t> </a:t>
            </a:r>
            <a:r>
              <a:rPr lang="en-US" sz="1200" dirty="0" err="1">
                <a:latin typeface="Times New Roman"/>
                <a:ea typeface="Calibri"/>
              </a:rPr>
              <a:t>sesuai</a:t>
            </a:r>
            <a:r>
              <a:rPr lang="en-US" sz="1200" dirty="0">
                <a:latin typeface="Times New Roman"/>
                <a:ea typeface="Calibri"/>
              </a:rPr>
              <a:t> </a:t>
            </a:r>
            <a:r>
              <a:rPr lang="en-US" sz="1200" dirty="0" err="1">
                <a:latin typeface="Times New Roman"/>
                <a:ea typeface="Calibri"/>
              </a:rPr>
              <a:t>dengan</a:t>
            </a:r>
            <a:r>
              <a:rPr lang="en-US" sz="1200" dirty="0">
                <a:latin typeface="Times New Roman"/>
                <a:ea typeface="Calibri"/>
              </a:rPr>
              <a:t> </a:t>
            </a:r>
            <a:r>
              <a:rPr lang="en-US" sz="1200" dirty="0" err="1">
                <a:latin typeface="Times New Roman"/>
                <a:ea typeface="Calibri"/>
              </a:rPr>
              <a:t>potensi</a:t>
            </a:r>
            <a:r>
              <a:rPr lang="en-US" sz="1200" dirty="0">
                <a:latin typeface="Times New Roman"/>
                <a:ea typeface="Calibri"/>
              </a:rPr>
              <a:t> </a:t>
            </a:r>
            <a:r>
              <a:rPr lang="en-US" sz="1200" dirty="0" err="1">
                <a:latin typeface="Times New Roman"/>
                <a:ea typeface="Calibri"/>
              </a:rPr>
              <a:t>dan</a:t>
            </a:r>
            <a:r>
              <a:rPr lang="en-US" sz="1200" dirty="0">
                <a:latin typeface="Times New Roman"/>
                <a:ea typeface="Calibri"/>
              </a:rPr>
              <a:t> </a:t>
            </a:r>
            <a:r>
              <a:rPr lang="en-US" sz="1200" dirty="0" err="1">
                <a:latin typeface="Times New Roman"/>
                <a:ea typeface="Calibri"/>
              </a:rPr>
              <a:t>kearifan</a:t>
            </a:r>
            <a:r>
              <a:rPr lang="en-US" sz="1200" dirty="0">
                <a:latin typeface="Times New Roman"/>
                <a:ea typeface="Calibri"/>
              </a:rPr>
              <a:t> </a:t>
            </a:r>
            <a:r>
              <a:rPr lang="en-US" sz="1200" dirty="0" err="1">
                <a:latin typeface="Times New Roman"/>
                <a:ea typeface="Calibri"/>
              </a:rPr>
              <a:t>lokal</a:t>
            </a:r>
            <a:r>
              <a:rPr lang="en-US" sz="1200" dirty="0">
                <a:latin typeface="Times New Roman"/>
                <a:ea typeface="Calibri"/>
              </a:rPr>
              <a:t>. </a:t>
            </a:r>
            <a:r>
              <a:rPr lang="en-US" sz="1200" dirty="0" err="1">
                <a:latin typeface="Times New Roman"/>
                <a:ea typeface="Calibri"/>
              </a:rPr>
              <a:t>Pangan</a:t>
            </a:r>
            <a:r>
              <a:rPr lang="en-US" sz="1200" dirty="0">
                <a:latin typeface="Times New Roman"/>
                <a:ea typeface="Calibri"/>
              </a:rPr>
              <a:t> </a:t>
            </a:r>
            <a:r>
              <a:rPr lang="en-US" sz="1200" dirty="0" err="1">
                <a:latin typeface="Times New Roman"/>
                <a:ea typeface="Calibri"/>
              </a:rPr>
              <a:t>lokal</a:t>
            </a:r>
            <a:r>
              <a:rPr lang="en-US" sz="1200" dirty="0">
                <a:latin typeface="Times New Roman"/>
                <a:ea typeface="Calibri"/>
              </a:rPr>
              <a:t> </a:t>
            </a:r>
            <a:r>
              <a:rPr lang="en-US" sz="1200" dirty="0" err="1">
                <a:latin typeface="Times New Roman"/>
                <a:ea typeface="Calibri"/>
              </a:rPr>
              <a:t>merupakan</a:t>
            </a:r>
            <a:r>
              <a:rPr lang="en-US" sz="1200" dirty="0">
                <a:latin typeface="Times New Roman"/>
                <a:ea typeface="Calibri"/>
              </a:rPr>
              <a:t> </a:t>
            </a:r>
            <a:r>
              <a:rPr lang="en-US" sz="1200" dirty="0" err="1">
                <a:latin typeface="Times New Roman"/>
                <a:ea typeface="Calibri"/>
              </a:rPr>
              <a:t>produk</a:t>
            </a:r>
            <a:r>
              <a:rPr lang="en-US" sz="1200" dirty="0">
                <a:latin typeface="Times New Roman"/>
                <a:ea typeface="Calibri"/>
              </a:rPr>
              <a:t> </a:t>
            </a:r>
            <a:r>
              <a:rPr lang="en-US" sz="1200" dirty="0" err="1">
                <a:latin typeface="Times New Roman"/>
                <a:ea typeface="Calibri"/>
              </a:rPr>
              <a:t>pangan</a:t>
            </a:r>
            <a:r>
              <a:rPr lang="en-US" sz="1200" dirty="0">
                <a:latin typeface="Times New Roman"/>
                <a:ea typeface="Calibri"/>
              </a:rPr>
              <a:t> yang </a:t>
            </a:r>
            <a:r>
              <a:rPr lang="en-US" sz="1200" dirty="0" err="1">
                <a:latin typeface="Times New Roman"/>
                <a:ea typeface="Calibri"/>
              </a:rPr>
              <a:t>telah</a:t>
            </a:r>
            <a:r>
              <a:rPr lang="en-US" sz="1200" dirty="0">
                <a:latin typeface="Times New Roman"/>
                <a:ea typeface="Calibri"/>
              </a:rPr>
              <a:t> lama </a:t>
            </a:r>
            <a:r>
              <a:rPr lang="en-US" sz="1200" dirty="0" err="1">
                <a:latin typeface="Times New Roman"/>
                <a:ea typeface="Calibri"/>
              </a:rPr>
              <a:t>diproduksi</a:t>
            </a:r>
            <a:r>
              <a:rPr lang="en-US" sz="1200" dirty="0">
                <a:latin typeface="Times New Roman"/>
                <a:ea typeface="Calibri"/>
              </a:rPr>
              <a:t>, </a:t>
            </a:r>
            <a:r>
              <a:rPr lang="en-US" sz="1200" dirty="0" err="1">
                <a:latin typeface="Times New Roman"/>
                <a:ea typeface="Calibri"/>
              </a:rPr>
              <a:t>berkembang</a:t>
            </a:r>
            <a:r>
              <a:rPr lang="en-US" sz="1200" dirty="0">
                <a:latin typeface="Times New Roman"/>
                <a:ea typeface="Calibri"/>
              </a:rPr>
              <a:t> </a:t>
            </a:r>
            <a:r>
              <a:rPr lang="en-US" sz="1200" dirty="0" err="1">
                <a:latin typeface="Times New Roman"/>
                <a:ea typeface="Calibri"/>
              </a:rPr>
              <a:t>dan</a:t>
            </a:r>
            <a:r>
              <a:rPr lang="en-US" sz="1200" dirty="0">
                <a:latin typeface="Times New Roman"/>
                <a:ea typeface="Calibri"/>
              </a:rPr>
              <a:t> </a:t>
            </a:r>
            <a:r>
              <a:rPr lang="en-US" sz="1200" dirty="0" err="1">
                <a:latin typeface="Times New Roman"/>
                <a:ea typeface="Calibri"/>
              </a:rPr>
              <a:t>dikonsumsi</a:t>
            </a:r>
            <a:r>
              <a:rPr lang="en-US" sz="1200" dirty="0">
                <a:latin typeface="Times New Roman"/>
                <a:ea typeface="Calibri"/>
              </a:rPr>
              <a:t> di </a:t>
            </a:r>
            <a:r>
              <a:rPr lang="en-US" sz="1200" dirty="0" err="1">
                <a:latin typeface="Times New Roman"/>
                <a:ea typeface="Calibri"/>
              </a:rPr>
              <a:t>suatu</a:t>
            </a:r>
            <a:r>
              <a:rPr lang="en-US" sz="1200" dirty="0">
                <a:latin typeface="Times New Roman"/>
                <a:ea typeface="Calibri"/>
              </a:rPr>
              <a:t> </a:t>
            </a:r>
            <a:r>
              <a:rPr lang="en-US" sz="1200" dirty="0" err="1">
                <a:latin typeface="Times New Roman"/>
                <a:ea typeface="Calibri"/>
              </a:rPr>
              <a:t>daerah</a:t>
            </a:r>
            <a:r>
              <a:rPr lang="en-US" sz="1200" dirty="0">
                <a:latin typeface="Times New Roman"/>
                <a:ea typeface="Calibri"/>
              </a:rPr>
              <a:t> </a:t>
            </a:r>
            <a:r>
              <a:rPr lang="en-US" sz="1200" dirty="0" err="1">
                <a:latin typeface="Times New Roman"/>
                <a:ea typeface="Calibri"/>
              </a:rPr>
              <a:t>atau</a:t>
            </a:r>
            <a:r>
              <a:rPr lang="en-US" sz="1200" dirty="0">
                <a:latin typeface="Times New Roman"/>
                <a:ea typeface="Calibri"/>
              </a:rPr>
              <a:t> </a:t>
            </a:r>
            <a:r>
              <a:rPr lang="en-US" sz="1200" dirty="0" err="1">
                <a:latin typeface="Times New Roman"/>
                <a:ea typeface="Calibri"/>
              </a:rPr>
              <a:t>suatu</a:t>
            </a:r>
            <a:r>
              <a:rPr lang="en-US" sz="1200" dirty="0">
                <a:latin typeface="Times New Roman"/>
                <a:ea typeface="Calibri"/>
              </a:rPr>
              <a:t> </a:t>
            </a:r>
            <a:r>
              <a:rPr lang="en-US" sz="1200" dirty="0" err="1">
                <a:latin typeface="Times New Roman"/>
                <a:ea typeface="Calibri"/>
              </a:rPr>
              <a:t>kelompok</a:t>
            </a:r>
            <a:r>
              <a:rPr lang="en-US" sz="1200" dirty="0">
                <a:latin typeface="Times New Roman"/>
                <a:ea typeface="Calibri"/>
              </a:rPr>
              <a:t> </a:t>
            </a:r>
            <a:r>
              <a:rPr lang="en-US" sz="1200" dirty="0" err="1">
                <a:latin typeface="Times New Roman"/>
                <a:ea typeface="Calibri"/>
              </a:rPr>
              <a:t>masyarakat</a:t>
            </a:r>
            <a:r>
              <a:rPr lang="en-US" sz="1200" dirty="0">
                <a:latin typeface="Times New Roman"/>
                <a:ea typeface="Calibri"/>
              </a:rPr>
              <a:t> </a:t>
            </a:r>
            <a:r>
              <a:rPr lang="en-US" sz="1200" dirty="0" err="1">
                <a:latin typeface="Times New Roman"/>
                <a:ea typeface="Calibri"/>
              </a:rPr>
              <a:t>lokal</a:t>
            </a:r>
            <a:r>
              <a:rPr lang="en-US" sz="1200" dirty="0">
                <a:latin typeface="Times New Roman"/>
                <a:ea typeface="Calibri"/>
              </a:rPr>
              <a:t> </a:t>
            </a:r>
            <a:r>
              <a:rPr lang="en-US" sz="1200" dirty="0" err="1">
                <a:latin typeface="Times New Roman"/>
                <a:ea typeface="Calibri"/>
              </a:rPr>
              <a:t>tertentu</a:t>
            </a:r>
            <a:r>
              <a:rPr lang="en-US" sz="1200" dirty="0">
                <a:latin typeface="Times New Roman"/>
                <a:ea typeface="Calibri"/>
              </a:rPr>
              <a:t>.</a:t>
            </a:r>
            <a:r>
              <a:rPr lang="en-US" sz="1200" dirty="0" smtClean="0">
                <a:latin typeface="Times New Roman"/>
                <a:ea typeface="Calibri"/>
              </a:rPr>
              <a:t/>
            </a:r>
            <a:br>
              <a:rPr lang="en-US" sz="1200" dirty="0" smtClean="0">
                <a:latin typeface="Times New Roman"/>
                <a:ea typeface="Calibri"/>
              </a:rPr>
            </a:br>
            <a:r>
              <a:rPr lang="en-US" sz="1200" dirty="0" smtClean="0">
                <a:latin typeface="Times New Roman"/>
                <a:ea typeface="Calibri"/>
              </a:rPr>
              <a:t/>
            </a:r>
            <a:br>
              <a:rPr lang="en-US" sz="1200" dirty="0" smtClean="0">
                <a:latin typeface="Times New Roman"/>
                <a:ea typeface="Calibri"/>
              </a:rPr>
            </a:br>
            <a:r>
              <a:rPr lang="en-US" sz="1200" b="1" dirty="0" err="1" smtClean="0">
                <a:latin typeface="Times New Roman"/>
                <a:ea typeface="Calibri"/>
                <a:cs typeface="Times New Roman"/>
              </a:rPr>
              <a:t>Pemanfaatan</a:t>
            </a:r>
            <a:r>
              <a:rPr lang="en-US" sz="1200" b="1" dirty="0" smtClean="0">
                <a:latin typeface="Times New Roman"/>
                <a:ea typeface="Calibri"/>
                <a:cs typeface="Times New Roman"/>
              </a:rPr>
              <a:t> </a:t>
            </a:r>
            <a:r>
              <a:rPr lang="en-US" sz="1200" b="1" dirty="0" err="1">
                <a:latin typeface="Times New Roman"/>
                <a:ea typeface="Calibri"/>
                <a:cs typeface="Times New Roman"/>
              </a:rPr>
              <a:t>pisang</a:t>
            </a:r>
            <a:r>
              <a:rPr lang="en-US" sz="1200" b="1" dirty="0">
                <a:latin typeface="Times New Roman"/>
                <a:ea typeface="Calibri"/>
                <a:cs typeface="Times New Roman"/>
              </a:rPr>
              <a:t> </a:t>
            </a:r>
            <a:r>
              <a:rPr lang="en-US" sz="1200" b="1" dirty="0" err="1">
                <a:latin typeface="Times New Roman"/>
                <a:ea typeface="Calibri"/>
                <a:cs typeface="Times New Roman"/>
              </a:rPr>
              <a:t>sebagai</a:t>
            </a:r>
            <a:r>
              <a:rPr lang="en-US" sz="1200" b="1" dirty="0">
                <a:latin typeface="Times New Roman"/>
                <a:ea typeface="Calibri"/>
                <a:cs typeface="Times New Roman"/>
              </a:rPr>
              <a:t> </a:t>
            </a:r>
            <a:r>
              <a:rPr lang="en-US" sz="1200" b="1" dirty="0" err="1">
                <a:latin typeface="Times New Roman"/>
                <a:ea typeface="Calibri"/>
                <a:cs typeface="Times New Roman"/>
              </a:rPr>
              <a:t>cemilan</a:t>
            </a:r>
            <a:r>
              <a:rPr lang="en-US" sz="1100" b="1" dirty="0">
                <a:latin typeface="Calibri"/>
                <a:ea typeface="Calibri"/>
                <a:cs typeface="Times New Roman"/>
              </a:rPr>
              <a:t/>
            </a:r>
            <a:br>
              <a:rPr lang="en-US" sz="1100" b="1" dirty="0">
                <a:latin typeface="Calibri"/>
                <a:ea typeface="Calibri"/>
                <a:cs typeface="Times New Roman"/>
              </a:rPr>
            </a:br>
            <a:r>
              <a:rPr lang="en-US" sz="1200" dirty="0" err="1" smtClean="0">
                <a:latin typeface="Times New Roman"/>
                <a:ea typeface="Calibri"/>
              </a:rPr>
              <a:t>Ketersediaan</a:t>
            </a:r>
            <a:r>
              <a:rPr lang="en-US" sz="1200" dirty="0" smtClean="0">
                <a:latin typeface="Times New Roman"/>
                <a:ea typeface="Calibri"/>
              </a:rPr>
              <a:t> </a:t>
            </a:r>
            <a:r>
              <a:rPr lang="en-US" sz="1200" dirty="0" err="1">
                <a:latin typeface="Times New Roman"/>
                <a:ea typeface="Calibri"/>
              </a:rPr>
              <a:t>buah</a:t>
            </a:r>
            <a:r>
              <a:rPr lang="en-US" sz="1200" dirty="0">
                <a:latin typeface="Times New Roman"/>
                <a:ea typeface="Calibri"/>
              </a:rPr>
              <a:t> </a:t>
            </a:r>
            <a:r>
              <a:rPr lang="en-US" sz="1200" dirty="0" err="1">
                <a:latin typeface="Times New Roman"/>
                <a:ea typeface="Calibri"/>
              </a:rPr>
              <a:t>pisang</a:t>
            </a:r>
            <a:r>
              <a:rPr lang="en-US" sz="1200" dirty="0">
                <a:latin typeface="Times New Roman"/>
                <a:ea typeface="Calibri"/>
              </a:rPr>
              <a:t> di Indonesia </a:t>
            </a:r>
            <a:r>
              <a:rPr lang="en-US" sz="1200" dirty="0" err="1">
                <a:latin typeface="Times New Roman"/>
                <a:ea typeface="Calibri"/>
              </a:rPr>
              <a:t>sangat</a:t>
            </a:r>
            <a:r>
              <a:rPr lang="en-US" sz="1200" dirty="0">
                <a:latin typeface="Times New Roman"/>
                <a:ea typeface="Calibri"/>
              </a:rPr>
              <a:t> </a:t>
            </a:r>
            <a:r>
              <a:rPr lang="en-US" sz="1200" dirty="0" err="1">
                <a:latin typeface="Times New Roman"/>
                <a:ea typeface="Calibri"/>
              </a:rPr>
              <a:t>melimpah</a:t>
            </a:r>
            <a:r>
              <a:rPr lang="en-US" sz="1200" dirty="0">
                <a:latin typeface="Times New Roman"/>
                <a:ea typeface="Calibri"/>
              </a:rPr>
              <a:t>, </a:t>
            </a:r>
            <a:r>
              <a:rPr lang="en-US" sz="1200" dirty="0" err="1">
                <a:latin typeface="Times New Roman"/>
                <a:ea typeface="Calibri"/>
              </a:rPr>
              <a:t>karena</a:t>
            </a:r>
            <a:r>
              <a:rPr lang="en-US" sz="1200" dirty="0">
                <a:latin typeface="Times New Roman"/>
                <a:ea typeface="Calibri"/>
              </a:rPr>
              <a:t> </a:t>
            </a:r>
            <a:r>
              <a:rPr lang="en-US" sz="1200" dirty="0" err="1">
                <a:latin typeface="Times New Roman"/>
                <a:ea typeface="Calibri"/>
              </a:rPr>
              <a:t>sifat</a:t>
            </a:r>
            <a:r>
              <a:rPr lang="en-US" sz="1200" dirty="0">
                <a:latin typeface="Times New Roman"/>
                <a:ea typeface="Calibri"/>
              </a:rPr>
              <a:t> </a:t>
            </a:r>
            <a:r>
              <a:rPr lang="en-US" sz="1200" dirty="0" err="1">
                <a:latin typeface="Times New Roman"/>
                <a:ea typeface="Calibri"/>
              </a:rPr>
              <a:t>tanamannya</a:t>
            </a:r>
            <a:r>
              <a:rPr lang="en-US" sz="1200" dirty="0">
                <a:latin typeface="Times New Roman"/>
                <a:ea typeface="Calibri"/>
              </a:rPr>
              <a:t> yang </a:t>
            </a:r>
            <a:r>
              <a:rPr lang="en-US" sz="1200" dirty="0" err="1">
                <a:latin typeface="Times New Roman"/>
                <a:ea typeface="Calibri"/>
              </a:rPr>
              <a:t>cocok</a:t>
            </a:r>
            <a:r>
              <a:rPr lang="en-US" sz="1200" dirty="0">
                <a:latin typeface="Times New Roman"/>
                <a:ea typeface="Calibri"/>
              </a:rPr>
              <a:t> </a:t>
            </a:r>
            <a:r>
              <a:rPr lang="en-US" sz="1200" dirty="0" err="1">
                <a:latin typeface="Times New Roman"/>
                <a:ea typeface="Calibri"/>
              </a:rPr>
              <a:t>dengan</a:t>
            </a:r>
            <a:r>
              <a:rPr lang="en-US" sz="1200" dirty="0">
                <a:latin typeface="Times New Roman"/>
                <a:ea typeface="Calibri"/>
              </a:rPr>
              <a:t> </a:t>
            </a:r>
            <a:r>
              <a:rPr lang="en-US" sz="1200" dirty="0" err="1">
                <a:latin typeface="Times New Roman"/>
                <a:ea typeface="Calibri"/>
              </a:rPr>
              <a:t>iklim</a:t>
            </a:r>
            <a:r>
              <a:rPr lang="en-US" sz="1200" dirty="0">
                <a:latin typeface="Times New Roman"/>
                <a:ea typeface="Calibri"/>
              </a:rPr>
              <a:t> </a:t>
            </a:r>
            <a:r>
              <a:rPr lang="en-US" sz="1200" dirty="0" err="1">
                <a:latin typeface="Times New Roman"/>
                <a:ea typeface="Calibri"/>
              </a:rPr>
              <a:t>pertumbuhan</a:t>
            </a:r>
            <a:r>
              <a:rPr lang="en-US" sz="1200" dirty="0">
                <a:latin typeface="Times New Roman"/>
                <a:ea typeface="Calibri"/>
              </a:rPr>
              <a:t> di </a:t>
            </a:r>
            <a:r>
              <a:rPr lang="en-US" sz="1200" dirty="0" err="1">
                <a:latin typeface="Times New Roman"/>
                <a:ea typeface="Calibri"/>
              </a:rPr>
              <a:t>daerah</a:t>
            </a:r>
            <a:r>
              <a:rPr lang="en-US" sz="1200" dirty="0">
                <a:latin typeface="Times New Roman"/>
                <a:ea typeface="Calibri"/>
              </a:rPr>
              <a:t> </a:t>
            </a:r>
            <a:r>
              <a:rPr lang="en-US" sz="1200" dirty="0" err="1">
                <a:latin typeface="Times New Roman"/>
                <a:ea typeface="Calibri"/>
              </a:rPr>
              <a:t>tropis</a:t>
            </a:r>
            <a:r>
              <a:rPr lang="en-US" sz="1200" dirty="0">
                <a:latin typeface="Times New Roman"/>
                <a:ea typeface="Calibri"/>
              </a:rPr>
              <a:t> </a:t>
            </a:r>
            <a:r>
              <a:rPr lang="en-US" sz="1200" dirty="0" err="1">
                <a:latin typeface="Times New Roman"/>
                <a:ea typeface="Calibri"/>
              </a:rPr>
              <a:t>sehingga</a:t>
            </a:r>
            <a:r>
              <a:rPr lang="en-US" sz="1200" dirty="0">
                <a:latin typeface="Times New Roman"/>
                <a:ea typeface="Calibri"/>
              </a:rPr>
              <a:t> </a:t>
            </a:r>
            <a:r>
              <a:rPr lang="en-US" sz="1200" dirty="0" err="1">
                <a:latin typeface="Times New Roman"/>
                <a:ea typeface="Calibri"/>
              </a:rPr>
              <a:t>mudah</a:t>
            </a:r>
            <a:r>
              <a:rPr lang="en-US" sz="1200" dirty="0">
                <a:latin typeface="Times New Roman"/>
                <a:ea typeface="Calibri"/>
              </a:rPr>
              <a:t> </a:t>
            </a:r>
            <a:r>
              <a:rPr lang="en-US" sz="1200" dirty="0" err="1">
                <a:latin typeface="Times New Roman"/>
                <a:ea typeface="Calibri"/>
              </a:rPr>
              <a:t>tumbuh</a:t>
            </a:r>
            <a:r>
              <a:rPr lang="en-US" sz="1200" dirty="0">
                <a:latin typeface="Times New Roman"/>
                <a:ea typeface="Calibri"/>
              </a:rPr>
              <a:t> </a:t>
            </a:r>
            <a:r>
              <a:rPr lang="en-US" sz="1200" dirty="0" err="1">
                <a:latin typeface="Times New Roman"/>
                <a:ea typeface="Calibri"/>
              </a:rPr>
              <a:t>dan</a:t>
            </a:r>
            <a:r>
              <a:rPr lang="en-US" sz="1200" dirty="0">
                <a:latin typeface="Times New Roman"/>
                <a:ea typeface="Calibri"/>
              </a:rPr>
              <a:t> </a:t>
            </a:r>
            <a:r>
              <a:rPr lang="en-US" sz="1200" dirty="0" err="1">
                <a:latin typeface="Times New Roman"/>
                <a:ea typeface="Calibri"/>
              </a:rPr>
              <a:t>berbuah</a:t>
            </a:r>
            <a:r>
              <a:rPr lang="en-US" sz="1200" dirty="0">
                <a:latin typeface="Times New Roman"/>
                <a:ea typeface="Calibri"/>
              </a:rPr>
              <a:t> </a:t>
            </a:r>
            <a:r>
              <a:rPr lang="en-US" sz="1200" dirty="0" err="1">
                <a:latin typeface="Times New Roman"/>
                <a:ea typeface="Calibri"/>
              </a:rPr>
              <a:t>tanpa</a:t>
            </a:r>
            <a:r>
              <a:rPr lang="en-US" sz="1200" dirty="0">
                <a:latin typeface="Times New Roman"/>
                <a:ea typeface="Calibri"/>
              </a:rPr>
              <a:t> </a:t>
            </a:r>
            <a:r>
              <a:rPr lang="en-US" sz="1200" dirty="0" err="1">
                <a:latin typeface="Times New Roman"/>
                <a:ea typeface="Calibri"/>
              </a:rPr>
              <a:t>mengenal</a:t>
            </a:r>
            <a:r>
              <a:rPr lang="en-US" sz="1200" dirty="0">
                <a:latin typeface="Times New Roman"/>
                <a:ea typeface="Calibri"/>
              </a:rPr>
              <a:t> </a:t>
            </a:r>
            <a:r>
              <a:rPr lang="en-US" sz="1200" dirty="0" err="1">
                <a:latin typeface="Times New Roman"/>
                <a:ea typeface="Calibri"/>
              </a:rPr>
              <a:t>musim</a:t>
            </a:r>
            <a:r>
              <a:rPr lang="en-US" sz="1200" dirty="0">
                <a:latin typeface="Times New Roman"/>
                <a:ea typeface="Calibri"/>
              </a:rPr>
              <a:t>. </a:t>
            </a:r>
            <a:endParaRPr lang="en-US" sz="1200" dirty="0"/>
          </a:p>
        </p:txBody>
      </p:sp>
    </p:spTree>
    <p:extLst>
      <p:ext uri="{BB962C8B-B14F-4D97-AF65-F5344CB8AC3E}">
        <p14:creationId xmlns:p14="http://schemas.microsoft.com/office/powerpoint/2010/main" val="114948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7584" y="915566"/>
            <a:ext cx="7344816" cy="3672408"/>
          </a:xfrm>
        </p:spPr>
        <p:txBody>
          <a:bodyPr/>
          <a:lstStyle/>
          <a:p>
            <a:pPr marL="311785">
              <a:lnSpc>
                <a:spcPct val="150000"/>
              </a:lnSpc>
            </a:pPr>
            <a:r>
              <a:rPr lang="en-US" sz="1200" b="1" dirty="0" err="1">
                <a:latin typeface="Times New Roman"/>
                <a:ea typeface="Calibri"/>
                <a:cs typeface="Times New Roman"/>
              </a:rPr>
              <a:t>Inovasi</a:t>
            </a:r>
            <a:r>
              <a:rPr lang="en-US" sz="1200" b="1" dirty="0">
                <a:latin typeface="Times New Roman"/>
                <a:ea typeface="Calibri"/>
                <a:cs typeface="Times New Roman"/>
              </a:rPr>
              <a:t> </a:t>
            </a:r>
            <a:r>
              <a:rPr lang="en-US" sz="1200" b="1" dirty="0" err="1">
                <a:latin typeface="Times New Roman"/>
                <a:ea typeface="Calibri"/>
                <a:cs typeface="Times New Roman"/>
              </a:rPr>
              <a:t>cemilan</a:t>
            </a:r>
            <a:r>
              <a:rPr lang="en-US" sz="1200" b="1" dirty="0">
                <a:latin typeface="Times New Roman"/>
                <a:ea typeface="Calibri"/>
                <a:cs typeface="Times New Roman"/>
              </a:rPr>
              <a:t> </a:t>
            </a:r>
            <a:r>
              <a:rPr lang="en-US" sz="1200" b="1" dirty="0" err="1">
                <a:latin typeface="Times New Roman"/>
                <a:ea typeface="Calibri"/>
                <a:cs typeface="Times New Roman"/>
              </a:rPr>
              <a:t>pisang</a:t>
            </a:r>
            <a:r>
              <a:rPr lang="en-US" sz="1100" b="1" dirty="0">
                <a:latin typeface="Calibri"/>
                <a:ea typeface="Calibri"/>
                <a:cs typeface="Times New Roman"/>
              </a:rPr>
              <a:t/>
            </a:r>
            <a:br>
              <a:rPr lang="en-US" sz="1100" b="1" dirty="0">
                <a:latin typeface="Calibri"/>
                <a:ea typeface="Calibri"/>
                <a:cs typeface="Times New Roman"/>
              </a:rPr>
            </a:br>
            <a:r>
              <a:rPr lang="en-US" sz="1200" dirty="0" err="1">
                <a:latin typeface="Times New Roman"/>
                <a:ea typeface="Calibri"/>
              </a:rPr>
              <a:t>Inovasi</a:t>
            </a:r>
            <a:r>
              <a:rPr lang="en-US" sz="1200" dirty="0">
                <a:latin typeface="Times New Roman"/>
                <a:ea typeface="Calibri"/>
              </a:rPr>
              <a:t> </a:t>
            </a:r>
            <a:r>
              <a:rPr lang="en-US" sz="1200" dirty="0" err="1">
                <a:latin typeface="Times New Roman"/>
                <a:ea typeface="Calibri"/>
              </a:rPr>
              <a:t>digambarkan</a:t>
            </a:r>
            <a:r>
              <a:rPr lang="en-US" sz="1200" dirty="0">
                <a:latin typeface="Times New Roman"/>
                <a:ea typeface="Calibri"/>
              </a:rPr>
              <a:t> </a:t>
            </a:r>
            <a:r>
              <a:rPr lang="en-US" sz="1200" dirty="0" err="1">
                <a:latin typeface="Times New Roman"/>
                <a:ea typeface="Calibri"/>
              </a:rPr>
              <a:t>sebagai</a:t>
            </a:r>
            <a:r>
              <a:rPr lang="en-US" sz="1200" dirty="0">
                <a:latin typeface="Times New Roman"/>
                <a:ea typeface="Calibri"/>
              </a:rPr>
              <a:t> </a:t>
            </a:r>
            <a:r>
              <a:rPr lang="en-US" sz="1200" dirty="0" err="1">
                <a:latin typeface="Times New Roman"/>
                <a:ea typeface="Calibri"/>
              </a:rPr>
              <a:t>sesuatu</a:t>
            </a:r>
            <a:r>
              <a:rPr lang="en-US" sz="1200" dirty="0">
                <a:latin typeface="Times New Roman"/>
                <a:ea typeface="Calibri"/>
              </a:rPr>
              <a:t> yang ideal </a:t>
            </a:r>
            <a:r>
              <a:rPr lang="en-US" sz="1200" dirty="0" err="1">
                <a:latin typeface="Times New Roman"/>
                <a:ea typeface="Calibri"/>
              </a:rPr>
              <a:t>dari</a:t>
            </a:r>
            <a:r>
              <a:rPr lang="en-US" sz="1200" dirty="0">
                <a:latin typeface="Times New Roman"/>
                <a:ea typeface="Calibri"/>
              </a:rPr>
              <a:t> </a:t>
            </a:r>
            <a:r>
              <a:rPr lang="en-US" sz="1200" dirty="0" err="1">
                <a:latin typeface="Times New Roman"/>
                <a:ea typeface="Calibri"/>
              </a:rPr>
              <a:t>masyarakat</a:t>
            </a:r>
            <a:r>
              <a:rPr lang="en-US" sz="1200" dirty="0">
                <a:latin typeface="Times New Roman"/>
                <a:ea typeface="Calibri"/>
              </a:rPr>
              <a:t> yang </a:t>
            </a:r>
            <a:r>
              <a:rPr lang="en-US" sz="1200" dirty="0" err="1">
                <a:latin typeface="Times New Roman"/>
                <a:ea typeface="Calibri"/>
              </a:rPr>
              <a:t>demokratis</a:t>
            </a:r>
            <a:r>
              <a:rPr lang="en-US" sz="1200" dirty="0">
                <a:latin typeface="Times New Roman"/>
                <a:ea typeface="Calibri"/>
              </a:rPr>
              <a:t> yang </a:t>
            </a:r>
            <a:r>
              <a:rPr lang="en-US" sz="1200" dirty="0" err="1">
                <a:latin typeface="Times New Roman"/>
                <a:ea typeface="Calibri"/>
              </a:rPr>
              <a:t>disebabkan</a:t>
            </a:r>
            <a:r>
              <a:rPr lang="en-US" sz="1200" dirty="0">
                <a:latin typeface="Times New Roman"/>
                <a:ea typeface="Calibri"/>
              </a:rPr>
              <a:t>  </a:t>
            </a:r>
            <a:r>
              <a:rPr lang="en-US" sz="1200" dirty="0" err="1">
                <a:latin typeface="Times New Roman"/>
                <a:ea typeface="Calibri"/>
              </a:rPr>
              <a:t>oleh</a:t>
            </a:r>
            <a:r>
              <a:rPr lang="en-US" sz="1200" dirty="0">
                <a:latin typeface="Times New Roman"/>
                <a:ea typeface="Calibri"/>
              </a:rPr>
              <a:t>  </a:t>
            </a:r>
            <a:r>
              <a:rPr lang="en-US" sz="1200" dirty="0" err="1">
                <a:latin typeface="Times New Roman"/>
                <a:ea typeface="Calibri"/>
              </a:rPr>
              <a:t>perbedaan-perbedaan</a:t>
            </a:r>
            <a:r>
              <a:rPr lang="en-US" sz="1200" dirty="0">
                <a:latin typeface="Times New Roman"/>
                <a:ea typeface="Calibri"/>
              </a:rPr>
              <a:t>  </a:t>
            </a:r>
            <a:r>
              <a:rPr lang="en-US" sz="1200" dirty="0" err="1">
                <a:latin typeface="Times New Roman"/>
                <a:ea typeface="Calibri"/>
              </a:rPr>
              <a:t>individu</a:t>
            </a:r>
            <a:r>
              <a:rPr lang="en-US" sz="1200" dirty="0">
                <a:latin typeface="Times New Roman"/>
                <a:ea typeface="Calibri"/>
              </a:rPr>
              <a:t>,  </a:t>
            </a:r>
            <a:r>
              <a:rPr lang="en-US" sz="1200" dirty="0" err="1">
                <a:latin typeface="Times New Roman"/>
                <a:ea typeface="Calibri"/>
              </a:rPr>
              <a:t>pengembangan</a:t>
            </a:r>
            <a:r>
              <a:rPr lang="en-US" sz="1200" dirty="0">
                <a:latin typeface="Times New Roman"/>
                <a:ea typeface="Calibri"/>
              </a:rPr>
              <a:t>  </a:t>
            </a:r>
            <a:r>
              <a:rPr lang="en-US" sz="1200" dirty="0" err="1">
                <a:latin typeface="Times New Roman"/>
                <a:ea typeface="Calibri"/>
              </a:rPr>
              <a:t>konsep</a:t>
            </a:r>
            <a:r>
              <a:rPr lang="en-US" sz="1200" dirty="0">
                <a:latin typeface="Times New Roman"/>
                <a:ea typeface="Calibri"/>
              </a:rPr>
              <a:t>  </a:t>
            </a:r>
            <a:r>
              <a:rPr lang="en-US" sz="1200" dirty="0" err="1" smtClean="0">
                <a:latin typeface="Times New Roman"/>
                <a:ea typeface="Calibri"/>
              </a:rPr>
              <a:t>diri</a:t>
            </a:r>
            <a:r>
              <a:rPr lang="en-US" sz="1200" dirty="0" smtClean="0">
                <a:latin typeface="Times New Roman"/>
                <a:ea typeface="Calibri"/>
              </a:rPr>
              <a:t>,  </a:t>
            </a:r>
            <a:r>
              <a:rPr lang="en-US" sz="1200" dirty="0">
                <a:latin typeface="Times New Roman"/>
                <a:ea typeface="Calibri"/>
              </a:rPr>
              <a:t>ide-ide,  </a:t>
            </a:r>
            <a:r>
              <a:rPr lang="en-US" sz="1200" dirty="0" err="1">
                <a:latin typeface="Times New Roman"/>
                <a:ea typeface="Calibri"/>
              </a:rPr>
              <a:t>pengembangan</a:t>
            </a:r>
            <a:r>
              <a:rPr lang="en-US" sz="1200" dirty="0">
                <a:latin typeface="Times New Roman"/>
                <a:ea typeface="Calibri"/>
              </a:rPr>
              <a:t>  </a:t>
            </a:r>
            <a:r>
              <a:rPr lang="en-US" sz="1200" dirty="0" err="1">
                <a:latin typeface="Times New Roman"/>
                <a:ea typeface="Calibri"/>
              </a:rPr>
              <a:t>kesadaran</a:t>
            </a:r>
            <a:r>
              <a:rPr lang="en-US" sz="1200" dirty="0">
                <a:latin typeface="Times New Roman"/>
                <a:ea typeface="Calibri"/>
              </a:rPr>
              <a:t>  </a:t>
            </a:r>
            <a:r>
              <a:rPr lang="en-US" sz="1200" dirty="0" err="1">
                <a:latin typeface="Times New Roman"/>
                <a:ea typeface="Calibri"/>
              </a:rPr>
              <a:t>soaial</a:t>
            </a:r>
            <a:r>
              <a:rPr lang="en-US" sz="1200" dirty="0">
                <a:latin typeface="Times New Roman"/>
                <a:ea typeface="Calibri"/>
              </a:rPr>
              <a:t>,  </a:t>
            </a:r>
            <a:r>
              <a:rPr lang="en-US" sz="1200" dirty="0" err="1">
                <a:latin typeface="Times New Roman"/>
                <a:ea typeface="Calibri"/>
              </a:rPr>
              <a:t>pandangan</a:t>
            </a:r>
            <a:r>
              <a:rPr lang="en-US" sz="1200" dirty="0">
                <a:latin typeface="Times New Roman"/>
                <a:ea typeface="Calibri"/>
              </a:rPr>
              <a:t>  </a:t>
            </a:r>
            <a:r>
              <a:rPr lang="en-US" sz="1200" dirty="0" err="1">
                <a:latin typeface="Times New Roman"/>
                <a:ea typeface="Calibri"/>
              </a:rPr>
              <a:t>dunia</a:t>
            </a:r>
            <a:r>
              <a:rPr lang="en-US" sz="1200" dirty="0">
                <a:latin typeface="Times New Roman"/>
                <a:ea typeface="Calibri"/>
              </a:rPr>
              <a:t>,  </a:t>
            </a:r>
            <a:r>
              <a:rPr lang="en-US" sz="1200" dirty="0" err="1">
                <a:latin typeface="Times New Roman"/>
                <a:ea typeface="Calibri"/>
              </a:rPr>
              <a:t>dan</a:t>
            </a:r>
            <a:r>
              <a:rPr lang="en-US" sz="1200" dirty="0">
                <a:latin typeface="Times New Roman"/>
                <a:ea typeface="Calibri"/>
              </a:rPr>
              <a:t>  </a:t>
            </a:r>
            <a:r>
              <a:rPr lang="en-US" sz="1200" dirty="0" err="1">
                <a:latin typeface="Times New Roman"/>
                <a:ea typeface="Calibri"/>
              </a:rPr>
              <a:t>pertukaran</a:t>
            </a:r>
            <a:r>
              <a:rPr lang="en-US" sz="1200" dirty="0">
                <a:latin typeface="Times New Roman"/>
                <a:ea typeface="Calibri"/>
              </a:rPr>
              <a:t> </a:t>
            </a:r>
            <a:r>
              <a:rPr lang="en-US" sz="1200" dirty="0" err="1">
                <a:latin typeface="Times New Roman"/>
                <a:ea typeface="Calibri"/>
              </a:rPr>
              <a:t>budaya</a:t>
            </a:r>
            <a:r>
              <a:rPr lang="en-US" sz="1200" dirty="0" smtClean="0">
                <a:latin typeface="Times New Roman"/>
                <a:ea typeface="Calibri"/>
              </a:rPr>
              <a:t>. </a:t>
            </a:r>
            <a:r>
              <a:rPr lang="en-US" sz="1200" dirty="0" err="1">
                <a:latin typeface="Times New Roman"/>
                <a:ea typeface="Calibri"/>
              </a:rPr>
              <a:t>Inovasi</a:t>
            </a:r>
            <a:r>
              <a:rPr lang="en-US" sz="1200" dirty="0">
                <a:latin typeface="Times New Roman"/>
                <a:ea typeface="Calibri"/>
              </a:rPr>
              <a:t>   </a:t>
            </a:r>
            <a:r>
              <a:rPr lang="en-US" sz="1200" dirty="0" err="1">
                <a:latin typeface="Times New Roman"/>
                <a:ea typeface="Calibri"/>
              </a:rPr>
              <a:t>produk</a:t>
            </a:r>
            <a:r>
              <a:rPr lang="en-US" sz="1200" dirty="0">
                <a:latin typeface="Times New Roman"/>
                <a:ea typeface="Calibri"/>
              </a:rPr>
              <a:t>   </a:t>
            </a:r>
            <a:r>
              <a:rPr lang="en-US" sz="1200" dirty="0" err="1">
                <a:latin typeface="Times New Roman"/>
                <a:ea typeface="Calibri"/>
              </a:rPr>
              <a:t>olahan</a:t>
            </a:r>
            <a:r>
              <a:rPr lang="en-US" sz="1200" dirty="0">
                <a:latin typeface="Times New Roman"/>
                <a:ea typeface="Calibri"/>
              </a:rPr>
              <a:t> </a:t>
            </a:r>
            <a:r>
              <a:rPr lang="en-US" sz="1200" dirty="0" err="1">
                <a:latin typeface="Times New Roman"/>
                <a:ea typeface="Calibri"/>
              </a:rPr>
              <a:t>pisang</a:t>
            </a:r>
            <a:r>
              <a:rPr lang="en-US" sz="1200" dirty="0">
                <a:latin typeface="Times New Roman"/>
                <a:ea typeface="Calibri"/>
              </a:rPr>
              <a:t> </a:t>
            </a:r>
            <a:r>
              <a:rPr lang="en-US" sz="1200" dirty="0" err="1">
                <a:latin typeface="Times New Roman"/>
                <a:ea typeface="Calibri"/>
              </a:rPr>
              <a:t>dapat</a:t>
            </a:r>
            <a:r>
              <a:rPr lang="en-US" sz="1200" dirty="0">
                <a:latin typeface="Times New Roman"/>
                <a:ea typeface="Calibri"/>
              </a:rPr>
              <a:t> </a:t>
            </a:r>
            <a:r>
              <a:rPr lang="en-US" sz="1200" dirty="0" err="1">
                <a:latin typeface="Times New Roman"/>
                <a:ea typeface="Calibri"/>
              </a:rPr>
              <a:t>mengembangan</a:t>
            </a:r>
            <a:r>
              <a:rPr lang="en-US" sz="1200" dirty="0">
                <a:latin typeface="Times New Roman"/>
                <a:ea typeface="Calibri"/>
              </a:rPr>
              <a:t>   </a:t>
            </a:r>
            <a:r>
              <a:rPr lang="en-US" sz="1200" dirty="0" err="1">
                <a:latin typeface="Times New Roman"/>
                <a:ea typeface="Calibri"/>
              </a:rPr>
              <a:t>produk</a:t>
            </a:r>
            <a:r>
              <a:rPr lang="en-US" sz="1200" dirty="0">
                <a:latin typeface="Times New Roman"/>
                <a:ea typeface="Calibri"/>
              </a:rPr>
              <a:t>   </a:t>
            </a:r>
            <a:r>
              <a:rPr lang="en-US" sz="1200" dirty="0" err="1">
                <a:latin typeface="Times New Roman"/>
                <a:ea typeface="Calibri"/>
              </a:rPr>
              <a:t>olahan</a:t>
            </a:r>
            <a:r>
              <a:rPr lang="en-US" sz="1200" dirty="0">
                <a:latin typeface="Times New Roman"/>
                <a:ea typeface="Calibri"/>
              </a:rPr>
              <a:t> </a:t>
            </a:r>
            <a:r>
              <a:rPr lang="en-US" sz="1200" dirty="0" err="1">
                <a:latin typeface="Times New Roman"/>
                <a:ea typeface="Calibri"/>
              </a:rPr>
              <a:t>pisang</a:t>
            </a:r>
            <a:r>
              <a:rPr lang="en-US" sz="1200" dirty="0">
                <a:latin typeface="Times New Roman"/>
                <a:ea typeface="Calibri"/>
              </a:rPr>
              <a:t> </a:t>
            </a:r>
            <a:r>
              <a:rPr lang="en-US" sz="1200" dirty="0" err="1">
                <a:latin typeface="Times New Roman"/>
                <a:ea typeface="Calibri"/>
              </a:rPr>
              <a:t>lebih</a:t>
            </a:r>
            <a:r>
              <a:rPr lang="en-US" sz="1200" dirty="0">
                <a:latin typeface="Times New Roman"/>
                <a:ea typeface="Calibri"/>
              </a:rPr>
              <a:t>  </a:t>
            </a:r>
            <a:r>
              <a:rPr lang="en-US" sz="1200" dirty="0" err="1">
                <a:latin typeface="Times New Roman"/>
                <a:ea typeface="Calibri"/>
              </a:rPr>
              <a:t>kreatif</a:t>
            </a:r>
            <a:r>
              <a:rPr lang="en-US" sz="1200" dirty="0">
                <a:latin typeface="Times New Roman"/>
                <a:ea typeface="Calibri"/>
              </a:rPr>
              <a:t> </a:t>
            </a:r>
            <a:r>
              <a:rPr lang="en-US" sz="1200" dirty="0" err="1">
                <a:latin typeface="Times New Roman"/>
                <a:ea typeface="Calibri"/>
              </a:rPr>
              <a:t>dan</a:t>
            </a:r>
            <a:r>
              <a:rPr lang="en-US" sz="1200" dirty="0">
                <a:latin typeface="Times New Roman"/>
                <a:ea typeface="Calibri"/>
              </a:rPr>
              <a:t>  </a:t>
            </a:r>
            <a:r>
              <a:rPr lang="en-US" sz="1200" dirty="0" err="1">
                <a:latin typeface="Times New Roman"/>
                <a:ea typeface="Calibri"/>
              </a:rPr>
              <a:t>inovatif</a:t>
            </a:r>
            <a:r>
              <a:rPr lang="en-US" sz="1200" dirty="0">
                <a:latin typeface="Times New Roman"/>
                <a:ea typeface="Calibri"/>
              </a:rPr>
              <a:t> </a:t>
            </a:r>
            <a:r>
              <a:rPr lang="en-US" sz="1200" dirty="0" err="1">
                <a:latin typeface="Times New Roman"/>
                <a:ea typeface="Calibri"/>
              </a:rPr>
              <a:t>dan</a:t>
            </a:r>
            <a:r>
              <a:rPr lang="en-US" sz="1200" dirty="0">
                <a:latin typeface="Times New Roman"/>
                <a:ea typeface="Calibri"/>
              </a:rPr>
              <a:t>  </a:t>
            </a:r>
            <a:r>
              <a:rPr lang="en-US" sz="1200" dirty="0" err="1">
                <a:latin typeface="Times New Roman"/>
                <a:ea typeface="Calibri"/>
              </a:rPr>
              <a:t>menjadi</a:t>
            </a:r>
            <a:r>
              <a:rPr lang="en-US" sz="1200" dirty="0">
                <a:latin typeface="Times New Roman"/>
                <a:ea typeface="Calibri"/>
              </a:rPr>
              <a:t> </a:t>
            </a:r>
            <a:r>
              <a:rPr lang="en-US" sz="1200" dirty="0" err="1">
                <a:latin typeface="Times New Roman"/>
                <a:ea typeface="Calibri"/>
              </a:rPr>
              <a:t>salah</a:t>
            </a:r>
            <a:r>
              <a:rPr lang="en-US" sz="1200" dirty="0">
                <a:latin typeface="Times New Roman"/>
                <a:ea typeface="Calibri"/>
              </a:rPr>
              <a:t>   </a:t>
            </a:r>
            <a:r>
              <a:rPr lang="en-US" sz="1200" dirty="0" err="1">
                <a:latin typeface="Times New Roman"/>
                <a:ea typeface="Calibri"/>
              </a:rPr>
              <a:t>satu</a:t>
            </a:r>
            <a:r>
              <a:rPr lang="en-US" sz="1200" dirty="0">
                <a:latin typeface="Times New Roman"/>
                <a:ea typeface="Calibri"/>
              </a:rPr>
              <a:t>   </a:t>
            </a:r>
            <a:r>
              <a:rPr lang="en-US" sz="1200" dirty="0" err="1">
                <a:latin typeface="Times New Roman"/>
                <a:ea typeface="Calibri"/>
              </a:rPr>
              <a:t>produk</a:t>
            </a:r>
            <a:r>
              <a:rPr lang="en-US" sz="1200" dirty="0">
                <a:latin typeface="Times New Roman"/>
                <a:ea typeface="Calibri"/>
              </a:rPr>
              <a:t>   </a:t>
            </a:r>
            <a:r>
              <a:rPr lang="en-US" sz="1200" dirty="0" err="1">
                <a:latin typeface="Times New Roman"/>
                <a:ea typeface="Calibri"/>
              </a:rPr>
              <a:t>cemilan</a:t>
            </a:r>
            <a:r>
              <a:rPr lang="en-US" sz="1200" dirty="0">
                <a:latin typeface="Times New Roman"/>
                <a:ea typeface="Calibri"/>
              </a:rPr>
              <a:t> </a:t>
            </a:r>
            <a:r>
              <a:rPr lang="en-US" sz="1200" dirty="0" err="1">
                <a:latin typeface="Times New Roman"/>
                <a:ea typeface="Calibri"/>
              </a:rPr>
              <a:t>pisang</a:t>
            </a:r>
            <a:r>
              <a:rPr lang="en-US" sz="1200" dirty="0">
                <a:latin typeface="Times New Roman"/>
                <a:ea typeface="Calibri"/>
              </a:rPr>
              <a:t> </a:t>
            </a:r>
            <a:r>
              <a:rPr lang="en-US" sz="1200" dirty="0" err="1">
                <a:latin typeface="Times New Roman"/>
                <a:ea typeface="Calibri"/>
              </a:rPr>
              <a:t>bernama</a:t>
            </a:r>
            <a:r>
              <a:rPr lang="en-US" sz="1200" dirty="0">
                <a:latin typeface="Times New Roman"/>
                <a:ea typeface="Calibri"/>
              </a:rPr>
              <a:t> “</a:t>
            </a:r>
            <a:r>
              <a:rPr lang="en-US" sz="1200" b="1" dirty="0">
                <a:latin typeface="Times New Roman"/>
                <a:ea typeface="Calibri"/>
              </a:rPr>
              <a:t>Banana Cone</a:t>
            </a:r>
            <a:r>
              <a:rPr lang="en-US" sz="1200" dirty="0">
                <a:latin typeface="Times New Roman"/>
                <a:ea typeface="Calibri"/>
              </a:rPr>
              <a:t>” </a:t>
            </a:r>
            <a:r>
              <a:rPr lang="en-US" sz="1200" dirty="0" err="1">
                <a:latin typeface="Times New Roman"/>
                <a:ea typeface="Calibri"/>
              </a:rPr>
              <a:t>Cemilan</a:t>
            </a:r>
            <a:r>
              <a:rPr lang="en-US" sz="1200" dirty="0">
                <a:latin typeface="Times New Roman"/>
                <a:ea typeface="Calibri"/>
              </a:rPr>
              <a:t> </a:t>
            </a:r>
            <a:r>
              <a:rPr lang="en-US" sz="1200" dirty="0" err="1">
                <a:latin typeface="Times New Roman"/>
                <a:ea typeface="Calibri"/>
              </a:rPr>
              <a:t>pisang</a:t>
            </a:r>
            <a:r>
              <a:rPr lang="en-US" sz="1200" dirty="0">
                <a:latin typeface="Times New Roman"/>
                <a:ea typeface="Calibri"/>
              </a:rPr>
              <a:t> </a:t>
            </a:r>
            <a:r>
              <a:rPr lang="en-US" sz="1200" dirty="0" err="1">
                <a:latin typeface="Times New Roman"/>
                <a:ea typeface="Calibri"/>
              </a:rPr>
              <a:t>disukai</a:t>
            </a:r>
            <a:r>
              <a:rPr lang="en-US" sz="1200" dirty="0">
                <a:latin typeface="Times New Roman"/>
                <a:ea typeface="Calibri"/>
              </a:rPr>
              <a:t> </a:t>
            </a:r>
            <a:r>
              <a:rPr lang="en-US" sz="1200" dirty="0" err="1">
                <a:latin typeface="Times New Roman"/>
                <a:ea typeface="Calibri"/>
              </a:rPr>
              <a:t>masyarakat</a:t>
            </a:r>
            <a:r>
              <a:rPr lang="en-US" sz="1200" dirty="0">
                <a:latin typeface="Times New Roman"/>
                <a:ea typeface="Calibri"/>
              </a:rPr>
              <a:t> </a:t>
            </a:r>
            <a:r>
              <a:rPr lang="en-US" sz="1200" dirty="0" err="1">
                <a:latin typeface="Times New Roman"/>
                <a:ea typeface="Calibri"/>
              </a:rPr>
              <a:t>sebagai</a:t>
            </a:r>
            <a:r>
              <a:rPr lang="en-US" sz="1200" dirty="0">
                <a:latin typeface="Times New Roman"/>
                <a:ea typeface="Calibri"/>
              </a:rPr>
              <a:t> ‘</a:t>
            </a:r>
            <a:r>
              <a:rPr lang="en-US" sz="1200" dirty="0" err="1">
                <a:latin typeface="Times New Roman"/>
                <a:ea typeface="Calibri"/>
              </a:rPr>
              <a:t>teman</a:t>
            </a:r>
            <a:r>
              <a:rPr lang="en-US" sz="1200" dirty="0">
                <a:latin typeface="Times New Roman"/>
                <a:ea typeface="Calibri"/>
              </a:rPr>
              <a:t> </a:t>
            </a:r>
            <a:r>
              <a:rPr lang="en-US" sz="1200" dirty="0" err="1">
                <a:latin typeface="Times New Roman"/>
                <a:ea typeface="Calibri"/>
              </a:rPr>
              <a:t>ngemil</a:t>
            </a:r>
            <a:r>
              <a:rPr lang="en-US" sz="1200" dirty="0">
                <a:latin typeface="Times New Roman"/>
                <a:ea typeface="Calibri"/>
              </a:rPr>
              <a:t>’ di </a:t>
            </a:r>
            <a:r>
              <a:rPr lang="en-US" sz="1200" dirty="0" err="1">
                <a:latin typeface="Times New Roman"/>
                <a:ea typeface="Calibri"/>
              </a:rPr>
              <a:t>kala</a:t>
            </a:r>
            <a:r>
              <a:rPr lang="en-US" sz="1200" dirty="0">
                <a:latin typeface="Times New Roman"/>
                <a:ea typeface="Calibri"/>
              </a:rPr>
              <a:t> </a:t>
            </a:r>
            <a:r>
              <a:rPr lang="en-US" sz="1200" dirty="0" err="1">
                <a:latin typeface="Times New Roman"/>
                <a:ea typeface="Calibri"/>
              </a:rPr>
              <a:t>santai</a:t>
            </a:r>
            <a:r>
              <a:rPr lang="en-US" sz="1200" dirty="0" smtClean="0">
                <a:latin typeface="Times New Roman"/>
                <a:ea typeface="Calibri"/>
              </a:rPr>
              <a:t>.</a:t>
            </a:r>
            <a:br>
              <a:rPr lang="en-US" sz="1200" dirty="0" smtClean="0">
                <a:latin typeface="Times New Roman"/>
                <a:ea typeface="Calibri"/>
              </a:rPr>
            </a:br>
            <a:r>
              <a:rPr lang="en-US" sz="1200" dirty="0">
                <a:latin typeface="Times New Roman"/>
                <a:ea typeface="Calibri"/>
              </a:rPr>
              <a:t/>
            </a:r>
            <a:br>
              <a:rPr lang="en-US" sz="1200" dirty="0">
                <a:latin typeface="Times New Roman"/>
                <a:ea typeface="Calibri"/>
              </a:rPr>
            </a:br>
            <a:r>
              <a:rPr lang="en-US" sz="1200" b="1" dirty="0" err="1">
                <a:latin typeface="Times New Roman"/>
                <a:ea typeface="Calibri"/>
                <a:cs typeface="Times New Roman"/>
              </a:rPr>
              <a:t>Cemilan</a:t>
            </a:r>
            <a:r>
              <a:rPr lang="en-US" sz="1200" b="1" dirty="0">
                <a:latin typeface="Times New Roman"/>
                <a:ea typeface="Calibri"/>
                <a:cs typeface="Times New Roman"/>
              </a:rPr>
              <a:t> </a:t>
            </a:r>
            <a:r>
              <a:rPr lang="en-US" sz="1200" b="1" dirty="0" err="1">
                <a:latin typeface="Times New Roman"/>
                <a:ea typeface="Calibri"/>
                <a:cs typeface="Times New Roman"/>
              </a:rPr>
              <a:t>Sehat</a:t>
            </a:r>
            <a:r>
              <a:rPr lang="en-US" sz="1100" b="1" dirty="0">
                <a:latin typeface="Calibri"/>
                <a:ea typeface="Calibri"/>
                <a:cs typeface="Times New Roman"/>
              </a:rPr>
              <a:t/>
            </a:r>
            <a:br>
              <a:rPr lang="en-US" sz="1100" b="1" dirty="0">
                <a:latin typeface="Calibri"/>
                <a:ea typeface="Calibri"/>
                <a:cs typeface="Times New Roman"/>
              </a:rPr>
            </a:br>
            <a:r>
              <a:rPr lang="en-US" sz="1200" dirty="0">
                <a:latin typeface="Times New Roman"/>
                <a:ea typeface="Calibri"/>
              </a:rPr>
              <a:t>Salah </a:t>
            </a:r>
            <a:r>
              <a:rPr lang="en-US" sz="1200" dirty="0" err="1">
                <a:latin typeface="Times New Roman"/>
                <a:ea typeface="Calibri"/>
              </a:rPr>
              <a:t>satu</a:t>
            </a:r>
            <a:r>
              <a:rPr lang="en-US" sz="1200" dirty="0">
                <a:latin typeface="Times New Roman"/>
                <a:ea typeface="Calibri"/>
              </a:rPr>
              <a:t> </a:t>
            </a:r>
            <a:r>
              <a:rPr lang="en-US" sz="1200" dirty="0" err="1">
                <a:latin typeface="Times New Roman"/>
                <a:ea typeface="Calibri"/>
              </a:rPr>
              <a:t>cara</a:t>
            </a:r>
            <a:r>
              <a:rPr lang="en-US" sz="1200" dirty="0">
                <a:latin typeface="Times New Roman"/>
                <a:ea typeface="Calibri"/>
              </a:rPr>
              <a:t> </a:t>
            </a:r>
            <a:r>
              <a:rPr lang="en-US" sz="1200" dirty="0" err="1">
                <a:latin typeface="Times New Roman"/>
                <a:ea typeface="Calibri"/>
              </a:rPr>
              <a:t>membujuk</a:t>
            </a:r>
            <a:r>
              <a:rPr lang="en-US" sz="1200" dirty="0">
                <a:latin typeface="Times New Roman"/>
                <a:ea typeface="Calibri"/>
              </a:rPr>
              <a:t> </a:t>
            </a:r>
            <a:r>
              <a:rPr lang="en-US" sz="1200" dirty="0" err="1">
                <a:latin typeface="Times New Roman"/>
                <a:ea typeface="Calibri"/>
              </a:rPr>
              <a:t>anak</a:t>
            </a:r>
            <a:r>
              <a:rPr lang="en-US" sz="1200" dirty="0">
                <a:latin typeface="Times New Roman"/>
                <a:ea typeface="Calibri"/>
              </a:rPr>
              <a:t> </a:t>
            </a:r>
            <a:r>
              <a:rPr lang="en-US" sz="1200" dirty="0" err="1">
                <a:latin typeface="Times New Roman"/>
                <a:ea typeface="Calibri"/>
              </a:rPr>
              <a:t>untuk</a:t>
            </a:r>
            <a:r>
              <a:rPr lang="en-US" sz="1200" dirty="0">
                <a:latin typeface="Times New Roman"/>
                <a:ea typeface="Calibri"/>
              </a:rPr>
              <a:t> </a:t>
            </a:r>
            <a:r>
              <a:rPr lang="en-US" sz="1200" dirty="0" err="1">
                <a:latin typeface="Times New Roman"/>
                <a:ea typeface="Calibri"/>
              </a:rPr>
              <a:t>memakan</a:t>
            </a:r>
            <a:r>
              <a:rPr lang="en-US" sz="1200" dirty="0">
                <a:latin typeface="Times New Roman"/>
                <a:ea typeface="Calibri"/>
              </a:rPr>
              <a:t> </a:t>
            </a:r>
            <a:r>
              <a:rPr lang="en-US" sz="1200" dirty="0" err="1">
                <a:latin typeface="Times New Roman"/>
                <a:ea typeface="Calibri"/>
              </a:rPr>
              <a:t>makanan</a:t>
            </a:r>
            <a:r>
              <a:rPr lang="en-US" sz="1200" dirty="0">
                <a:latin typeface="Times New Roman"/>
                <a:ea typeface="Calibri"/>
              </a:rPr>
              <a:t> </a:t>
            </a:r>
            <a:r>
              <a:rPr lang="en-US" sz="1200" dirty="0" err="1">
                <a:latin typeface="Times New Roman"/>
                <a:ea typeface="Calibri"/>
              </a:rPr>
              <a:t>dengan</a:t>
            </a:r>
            <a:r>
              <a:rPr lang="en-US" sz="1200" dirty="0">
                <a:latin typeface="Times New Roman"/>
                <a:ea typeface="Calibri"/>
              </a:rPr>
              <a:t> </a:t>
            </a:r>
            <a:r>
              <a:rPr lang="en-US" sz="1200" dirty="0" err="1">
                <a:latin typeface="Times New Roman"/>
                <a:ea typeface="Calibri"/>
              </a:rPr>
              <a:t>gizi</a:t>
            </a:r>
            <a:r>
              <a:rPr lang="en-US" sz="1200" dirty="0">
                <a:latin typeface="Times New Roman"/>
                <a:ea typeface="Calibri"/>
              </a:rPr>
              <a:t> </a:t>
            </a:r>
            <a:r>
              <a:rPr lang="en-US" sz="1200" dirty="0" err="1">
                <a:latin typeface="Times New Roman"/>
                <a:ea typeface="Calibri"/>
              </a:rPr>
              <a:t>seimbang</a:t>
            </a:r>
            <a:r>
              <a:rPr lang="en-US" sz="1200" dirty="0">
                <a:latin typeface="Times New Roman"/>
                <a:ea typeface="Calibri"/>
              </a:rPr>
              <a:t> </a:t>
            </a:r>
            <a:r>
              <a:rPr lang="en-US" sz="1200" dirty="0" err="1">
                <a:latin typeface="Times New Roman"/>
                <a:ea typeface="Calibri"/>
              </a:rPr>
              <a:t>adalah</a:t>
            </a:r>
            <a:r>
              <a:rPr lang="en-US" sz="1200" dirty="0">
                <a:latin typeface="Times New Roman"/>
                <a:ea typeface="Calibri"/>
              </a:rPr>
              <a:t> </a:t>
            </a:r>
            <a:r>
              <a:rPr lang="en-US" sz="1200" dirty="0" err="1">
                <a:latin typeface="Times New Roman"/>
                <a:ea typeface="Calibri"/>
              </a:rPr>
              <a:t>dengan</a:t>
            </a:r>
            <a:r>
              <a:rPr lang="en-US" sz="1200" dirty="0">
                <a:latin typeface="Times New Roman"/>
                <a:ea typeface="Calibri"/>
              </a:rPr>
              <a:t> </a:t>
            </a:r>
            <a:r>
              <a:rPr lang="en-US" sz="1200" dirty="0" err="1">
                <a:latin typeface="Times New Roman"/>
                <a:ea typeface="Calibri"/>
              </a:rPr>
              <a:t>memperkenalkan</a:t>
            </a:r>
            <a:r>
              <a:rPr lang="en-US" sz="1200" dirty="0">
                <a:latin typeface="Times New Roman"/>
                <a:ea typeface="Calibri"/>
              </a:rPr>
              <a:t> </a:t>
            </a:r>
            <a:r>
              <a:rPr lang="en-US" sz="1200" dirty="0" err="1">
                <a:latin typeface="Times New Roman"/>
                <a:ea typeface="Calibri"/>
              </a:rPr>
              <a:t>makanan</a:t>
            </a:r>
            <a:r>
              <a:rPr lang="en-US" sz="1200" dirty="0">
                <a:latin typeface="Times New Roman"/>
                <a:ea typeface="Calibri"/>
              </a:rPr>
              <a:t> </a:t>
            </a:r>
            <a:r>
              <a:rPr lang="en-US" sz="1200" dirty="0" err="1">
                <a:latin typeface="Times New Roman"/>
                <a:ea typeface="Calibri"/>
              </a:rPr>
              <a:t>baru</a:t>
            </a:r>
            <a:r>
              <a:rPr lang="en-US" sz="1200" dirty="0">
                <a:latin typeface="Times New Roman"/>
                <a:ea typeface="Calibri"/>
              </a:rPr>
              <a:t> </a:t>
            </a:r>
            <a:r>
              <a:rPr lang="en-US" sz="1200" dirty="0" err="1">
                <a:latin typeface="Times New Roman"/>
                <a:ea typeface="Calibri"/>
              </a:rPr>
              <a:t>dan</a:t>
            </a:r>
            <a:r>
              <a:rPr lang="en-US" sz="1200" dirty="0">
                <a:latin typeface="Times New Roman"/>
                <a:ea typeface="Calibri"/>
              </a:rPr>
              <a:t> </a:t>
            </a:r>
            <a:r>
              <a:rPr lang="en-US" sz="1200" dirty="0" err="1">
                <a:latin typeface="Times New Roman"/>
                <a:ea typeface="Calibri"/>
              </a:rPr>
              <a:t>mengulangi</a:t>
            </a:r>
            <a:r>
              <a:rPr lang="en-US" sz="1200" dirty="0">
                <a:latin typeface="Times New Roman"/>
                <a:ea typeface="Calibri"/>
              </a:rPr>
              <a:t> </a:t>
            </a:r>
            <a:r>
              <a:rPr lang="en-US" sz="1200" dirty="0" err="1">
                <a:latin typeface="Times New Roman"/>
                <a:ea typeface="Calibri"/>
              </a:rPr>
              <a:t>pemberiannya</a:t>
            </a:r>
            <a:r>
              <a:rPr lang="en-US" sz="1200" dirty="0">
                <a:latin typeface="Times New Roman"/>
                <a:ea typeface="Calibri"/>
              </a:rPr>
              <a:t> </a:t>
            </a:r>
            <a:r>
              <a:rPr lang="en-US" sz="1200" dirty="0" err="1">
                <a:latin typeface="Times New Roman"/>
                <a:ea typeface="Calibri"/>
              </a:rPr>
              <a:t>beberapa</a:t>
            </a:r>
            <a:r>
              <a:rPr lang="en-US" sz="1200" dirty="0">
                <a:latin typeface="Times New Roman"/>
                <a:ea typeface="Calibri"/>
              </a:rPr>
              <a:t> kali </a:t>
            </a:r>
            <a:r>
              <a:rPr lang="en-US" sz="1200" dirty="0" err="1">
                <a:latin typeface="Times New Roman"/>
                <a:ea typeface="Calibri"/>
              </a:rPr>
              <a:t>sampai</a:t>
            </a:r>
            <a:r>
              <a:rPr lang="en-US" sz="1200" dirty="0">
                <a:latin typeface="Times New Roman"/>
                <a:ea typeface="Calibri"/>
              </a:rPr>
              <a:t> </a:t>
            </a:r>
            <a:r>
              <a:rPr lang="en-US" sz="1200" dirty="0" err="1">
                <a:latin typeface="Times New Roman"/>
                <a:ea typeface="Calibri"/>
              </a:rPr>
              <a:t>anak</a:t>
            </a:r>
            <a:r>
              <a:rPr lang="en-US" sz="1200" dirty="0">
                <a:latin typeface="Times New Roman"/>
                <a:ea typeface="Calibri"/>
              </a:rPr>
              <a:t> </a:t>
            </a:r>
            <a:r>
              <a:rPr lang="en-US" sz="1200" dirty="0" err="1">
                <a:latin typeface="Times New Roman"/>
                <a:ea typeface="Calibri"/>
              </a:rPr>
              <a:t>benar-benar</a:t>
            </a:r>
            <a:r>
              <a:rPr lang="en-US" sz="1200" dirty="0">
                <a:latin typeface="Times New Roman"/>
                <a:ea typeface="Calibri"/>
              </a:rPr>
              <a:t> </a:t>
            </a:r>
            <a:r>
              <a:rPr lang="en-US" sz="1200" dirty="0" err="1">
                <a:latin typeface="Times New Roman"/>
                <a:ea typeface="Calibri"/>
              </a:rPr>
              <a:t>mengenali</a:t>
            </a:r>
            <a:r>
              <a:rPr lang="en-US" sz="1200" dirty="0">
                <a:latin typeface="Times New Roman"/>
                <a:ea typeface="Calibri"/>
              </a:rPr>
              <a:t> </a:t>
            </a:r>
            <a:r>
              <a:rPr lang="en-US" sz="1200" dirty="0" err="1">
                <a:latin typeface="Times New Roman"/>
                <a:ea typeface="Calibri"/>
              </a:rPr>
              <a:t>makanan</a:t>
            </a:r>
            <a:r>
              <a:rPr lang="en-US" sz="1200" dirty="0">
                <a:latin typeface="Times New Roman"/>
                <a:ea typeface="Calibri"/>
              </a:rPr>
              <a:t> </a:t>
            </a:r>
            <a:r>
              <a:rPr lang="en-US" sz="1200" dirty="0" err="1">
                <a:latin typeface="Times New Roman"/>
                <a:ea typeface="Calibri"/>
              </a:rPr>
              <a:t>tersebut</a:t>
            </a:r>
            <a:r>
              <a:rPr lang="en-US" sz="1200" dirty="0">
                <a:latin typeface="Times New Roman"/>
                <a:ea typeface="Calibri"/>
              </a:rPr>
              <a:t>. </a:t>
            </a:r>
            <a:r>
              <a:rPr lang="en-US" sz="1200" dirty="0" err="1">
                <a:latin typeface="Times New Roman"/>
                <a:ea typeface="Calibri"/>
                <a:cs typeface="Times New Roman"/>
              </a:rPr>
              <a:t>Banan</a:t>
            </a:r>
            <a:r>
              <a:rPr lang="en-US" sz="1200" dirty="0">
                <a:latin typeface="Times New Roman"/>
                <a:ea typeface="Calibri"/>
                <a:cs typeface="Times New Roman"/>
              </a:rPr>
              <a:t> cone </a:t>
            </a:r>
            <a:r>
              <a:rPr lang="en-US" sz="1200" dirty="0" err="1">
                <a:latin typeface="Times New Roman"/>
                <a:ea typeface="Calibri"/>
                <a:cs typeface="Times New Roman"/>
              </a:rPr>
              <a:t>sebagai</a:t>
            </a:r>
            <a:r>
              <a:rPr lang="en-US" sz="1200" dirty="0">
                <a:latin typeface="Times New Roman"/>
                <a:ea typeface="Calibri"/>
                <a:cs typeface="Times New Roman"/>
              </a:rPr>
              <a:t> </a:t>
            </a:r>
            <a:r>
              <a:rPr lang="en-US" sz="1200" dirty="0" err="1">
                <a:latin typeface="Times New Roman"/>
                <a:ea typeface="Calibri"/>
                <a:cs typeface="Times New Roman"/>
              </a:rPr>
              <a:t>makanan</a:t>
            </a:r>
            <a:r>
              <a:rPr lang="en-US" sz="1200" dirty="0">
                <a:latin typeface="Times New Roman"/>
                <a:ea typeface="Calibri"/>
                <a:cs typeface="Times New Roman"/>
              </a:rPr>
              <a:t> </a:t>
            </a:r>
            <a:r>
              <a:rPr lang="en-US" sz="1200" dirty="0" err="1">
                <a:latin typeface="Times New Roman"/>
                <a:ea typeface="Calibri"/>
                <a:cs typeface="Times New Roman"/>
              </a:rPr>
              <a:t>camilan</a:t>
            </a:r>
            <a:r>
              <a:rPr lang="en-US" sz="1200" dirty="0">
                <a:latin typeface="Times New Roman"/>
                <a:ea typeface="Calibri"/>
                <a:cs typeface="Times New Roman"/>
              </a:rPr>
              <a:t> yang kaya </a:t>
            </a:r>
            <a:r>
              <a:rPr lang="en-US" sz="1200" dirty="0" err="1">
                <a:latin typeface="Times New Roman"/>
                <a:ea typeface="Calibri"/>
                <a:cs typeface="Times New Roman"/>
              </a:rPr>
              <a:t>akan</a:t>
            </a:r>
            <a:r>
              <a:rPr lang="en-US" sz="1200" dirty="0">
                <a:latin typeface="Times New Roman"/>
                <a:ea typeface="Calibri"/>
                <a:cs typeface="Times New Roman"/>
              </a:rPr>
              <a:t> vitamin </a:t>
            </a:r>
            <a:r>
              <a:rPr lang="en-US" sz="1200" dirty="0" err="1">
                <a:latin typeface="Times New Roman"/>
                <a:ea typeface="Calibri"/>
                <a:cs typeface="Times New Roman"/>
              </a:rPr>
              <a:t>dan</a:t>
            </a:r>
            <a:r>
              <a:rPr lang="en-US" sz="1200" dirty="0">
                <a:latin typeface="Times New Roman"/>
                <a:ea typeface="Calibri"/>
                <a:cs typeface="Times New Roman"/>
              </a:rPr>
              <a:t> </a:t>
            </a:r>
            <a:r>
              <a:rPr lang="en-US" sz="1200" dirty="0" err="1">
                <a:latin typeface="Times New Roman"/>
                <a:ea typeface="Calibri"/>
                <a:cs typeface="Times New Roman"/>
              </a:rPr>
              <a:t>serat</a:t>
            </a:r>
            <a:r>
              <a:rPr lang="en-US" sz="1200" dirty="0">
                <a:latin typeface="Times New Roman"/>
                <a:ea typeface="Calibri"/>
                <a:cs typeface="Times New Roman"/>
              </a:rPr>
              <a:t> </a:t>
            </a:r>
            <a:r>
              <a:rPr lang="en-US" sz="1200" dirty="0" err="1">
                <a:latin typeface="Times New Roman"/>
                <a:ea typeface="Calibri"/>
                <a:cs typeface="Times New Roman"/>
              </a:rPr>
              <a:t>dari</a:t>
            </a:r>
            <a:r>
              <a:rPr lang="en-US" sz="1200" dirty="0">
                <a:latin typeface="Times New Roman"/>
                <a:ea typeface="Calibri"/>
                <a:cs typeface="Times New Roman"/>
              </a:rPr>
              <a:t> </a:t>
            </a:r>
            <a:r>
              <a:rPr lang="en-US" sz="1200" dirty="0" err="1">
                <a:latin typeface="Times New Roman"/>
                <a:ea typeface="Calibri"/>
                <a:cs typeface="Times New Roman"/>
              </a:rPr>
              <a:t>pisang</a:t>
            </a:r>
            <a:r>
              <a:rPr lang="en-US" sz="1200" dirty="0">
                <a:latin typeface="Times New Roman"/>
                <a:ea typeface="Calibri"/>
                <a:cs typeface="Times New Roman"/>
              </a:rPr>
              <a:t>, </a:t>
            </a:r>
            <a:r>
              <a:rPr lang="en-US" sz="1200" dirty="0" err="1">
                <a:latin typeface="Times New Roman"/>
                <a:ea typeface="Calibri"/>
                <a:cs typeface="Times New Roman"/>
              </a:rPr>
              <a:t>sehingga</a:t>
            </a:r>
            <a:r>
              <a:rPr lang="en-US" sz="1200" dirty="0">
                <a:latin typeface="Times New Roman"/>
                <a:ea typeface="Calibri"/>
                <a:cs typeface="Times New Roman"/>
              </a:rPr>
              <a:t> </a:t>
            </a:r>
            <a:r>
              <a:rPr lang="en-US" sz="1200" dirty="0" err="1">
                <a:latin typeface="Times New Roman"/>
                <a:ea typeface="Calibri"/>
                <a:cs typeface="Times New Roman"/>
              </a:rPr>
              <a:t>makanan</a:t>
            </a:r>
            <a:r>
              <a:rPr lang="en-US" sz="1200" dirty="0">
                <a:latin typeface="Times New Roman"/>
                <a:ea typeface="Calibri"/>
                <a:cs typeface="Times New Roman"/>
              </a:rPr>
              <a:t> </a:t>
            </a:r>
            <a:r>
              <a:rPr lang="en-US" sz="1200" dirty="0" err="1">
                <a:latin typeface="Times New Roman"/>
                <a:ea typeface="Calibri"/>
                <a:cs typeface="Times New Roman"/>
              </a:rPr>
              <a:t>tersebut</a:t>
            </a:r>
            <a:r>
              <a:rPr lang="en-US" sz="1200" dirty="0">
                <a:latin typeface="Times New Roman"/>
                <a:ea typeface="Calibri"/>
                <a:cs typeface="Times New Roman"/>
              </a:rPr>
              <a:t> </a:t>
            </a:r>
            <a:r>
              <a:rPr lang="en-US" sz="1200" dirty="0" err="1">
                <a:latin typeface="Times New Roman"/>
                <a:ea typeface="Calibri"/>
                <a:cs typeface="Times New Roman"/>
              </a:rPr>
              <a:t>bisa</a:t>
            </a:r>
            <a:r>
              <a:rPr lang="en-US" sz="1200" dirty="0">
                <a:latin typeface="Times New Roman"/>
                <a:ea typeface="Calibri"/>
                <a:cs typeface="Times New Roman"/>
              </a:rPr>
              <a:t> </a:t>
            </a:r>
            <a:r>
              <a:rPr lang="en-US" sz="1200" dirty="0" err="1">
                <a:latin typeface="Times New Roman"/>
                <a:ea typeface="Calibri"/>
                <a:cs typeface="Times New Roman"/>
              </a:rPr>
              <a:t>melengkapi</a:t>
            </a:r>
            <a:r>
              <a:rPr lang="en-US" sz="1200" dirty="0">
                <a:latin typeface="Times New Roman"/>
                <a:ea typeface="Calibri"/>
                <a:cs typeface="Times New Roman"/>
              </a:rPr>
              <a:t> </a:t>
            </a:r>
            <a:r>
              <a:rPr lang="en-US" sz="1200" dirty="0" err="1">
                <a:latin typeface="Times New Roman"/>
                <a:ea typeface="Calibri"/>
                <a:cs typeface="Times New Roman"/>
              </a:rPr>
              <a:t>atau</a:t>
            </a:r>
            <a:r>
              <a:rPr lang="en-US" sz="1200" dirty="0">
                <a:latin typeface="Times New Roman"/>
                <a:ea typeface="Calibri"/>
                <a:cs typeface="Times New Roman"/>
              </a:rPr>
              <a:t> </a:t>
            </a:r>
            <a:r>
              <a:rPr lang="en-US" sz="1200" dirty="0" err="1">
                <a:latin typeface="Times New Roman"/>
                <a:ea typeface="Calibri"/>
                <a:cs typeface="Times New Roman"/>
              </a:rPr>
              <a:t>menambah</a:t>
            </a:r>
            <a:r>
              <a:rPr lang="en-US" sz="1200" dirty="0">
                <a:latin typeface="Times New Roman"/>
                <a:ea typeface="Calibri"/>
                <a:cs typeface="Times New Roman"/>
              </a:rPr>
              <a:t> </a:t>
            </a:r>
            <a:r>
              <a:rPr lang="en-US" sz="1200" dirty="0" err="1">
                <a:latin typeface="Times New Roman"/>
                <a:ea typeface="Calibri"/>
                <a:cs typeface="Times New Roman"/>
              </a:rPr>
              <a:t>kebutuhan</a:t>
            </a:r>
            <a:r>
              <a:rPr lang="en-US" sz="1200" dirty="0">
                <a:latin typeface="Times New Roman"/>
                <a:ea typeface="Calibri"/>
                <a:cs typeface="Times New Roman"/>
              </a:rPr>
              <a:t> </a:t>
            </a:r>
            <a:r>
              <a:rPr lang="en-US" sz="1200" dirty="0" err="1">
                <a:latin typeface="Times New Roman"/>
                <a:ea typeface="Calibri"/>
                <a:cs typeface="Times New Roman"/>
              </a:rPr>
              <a:t>zat</a:t>
            </a:r>
            <a:r>
              <a:rPr lang="en-US" sz="1200" dirty="0">
                <a:latin typeface="Times New Roman"/>
                <a:ea typeface="Calibri"/>
                <a:cs typeface="Times New Roman"/>
              </a:rPr>
              <a:t> </a:t>
            </a:r>
            <a:r>
              <a:rPr lang="en-US" sz="1200" dirty="0" err="1">
                <a:latin typeface="Times New Roman"/>
                <a:ea typeface="Calibri"/>
                <a:cs typeface="Times New Roman"/>
              </a:rPr>
              <a:t>gizi</a:t>
            </a:r>
            <a:r>
              <a:rPr lang="en-US" sz="1200" dirty="0">
                <a:latin typeface="Times New Roman"/>
                <a:ea typeface="Calibri"/>
                <a:cs typeface="Times New Roman"/>
              </a:rPr>
              <a:t> </a:t>
            </a:r>
            <a:r>
              <a:rPr lang="en-US" sz="1200" dirty="0" err="1">
                <a:latin typeface="Times New Roman"/>
                <a:ea typeface="Calibri"/>
                <a:cs typeface="Times New Roman"/>
              </a:rPr>
              <a:t>anak</a:t>
            </a:r>
            <a:r>
              <a:rPr lang="en-US" sz="1200" dirty="0">
                <a:latin typeface="Times New Roman"/>
                <a:ea typeface="Calibri"/>
                <a:cs typeface="Times New Roman"/>
              </a:rPr>
              <a:t>.</a:t>
            </a:r>
            <a:r>
              <a:rPr lang="en-US" sz="1100" dirty="0">
                <a:latin typeface="Calibri"/>
                <a:ea typeface="Calibri"/>
                <a:cs typeface="Times New Roman"/>
              </a:rPr>
              <a:t/>
            </a:r>
            <a:br>
              <a:rPr lang="en-US" sz="1100" dirty="0">
                <a:latin typeface="Calibri"/>
                <a:ea typeface="Calibri"/>
                <a:cs typeface="Times New Roman"/>
              </a:rPr>
            </a:br>
            <a:r>
              <a:rPr lang="en-US" sz="1200" dirty="0" smtClean="0">
                <a:latin typeface="Times New Roman"/>
                <a:ea typeface="Calibri"/>
              </a:rPr>
              <a:t/>
            </a:r>
            <a:br>
              <a:rPr lang="en-US" sz="1200" dirty="0" smtClean="0">
                <a:latin typeface="Times New Roman"/>
                <a:ea typeface="Calibri"/>
              </a:rPr>
            </a:br>
            <a:endParaRPr lang="en-US" sz="1200" dirty="0"/>
          </a:p>
        </p:txBody>
      </p:sp>
    </p:spTree>
    <p:extLst>
      <p:ext uri="{BB962C8B-B14F-4D97-AF65-F5344CB8AC3E}">
        <p14:creationId xmlns:p14="http://schemas.microsoft.com/office/powerpoint/2010/main" val="79715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9" name="Google Shape;239;p41"/>
          <p:cNvSpPr txBox="1">
            <a:spLocks noGrp="1"/>
          </p:cNvSpPr>
          <p:nvPr>
            <p:ph type="title"/>
          </p:nvPr>
        </p:nvSpPr>
        <p:spPr>
          <a:xfrm>
            <a:off x="1097450" y="1520175"/>
            <a:ext cx="4155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t>BERIKUT INI PRODUK KEWIRAUSAHAAN KELOMPOK 2</a:t>
            </a:r>
            <a:endParaRPr sz="2000" dirty="0"/>
          </a:p>
        </p:txBody>
      </p:sp>
      <p:sp>
        <p:nvSpPr>
          <p:cNvPr id="240" name="Google Shape;240;p41"/>
          <p:cNvSpPr txBox="1">
            <a:spLocks noGrp="1"/>
          </p:cNvSpPr>
          <p:nvPr>
            <p:ph type="subTitle" idx="1"/>
          </p:nvPr>
        </p:nvSpPr>
        <p:spPr>
          <a:xfrm>
            <a:off x="1623564" y="2208837"/>
            <a:ext cx="3217200" cy="135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latin typeface="Snap ITC" pitchFamily="82" charset="0"/>
              </a:rPr>
              <a:t>BACONS</a:t>
            </a:r>
          </a:p>
          <a:p>
            <a:pPr marL="0" lvl="0" indent="0" algn="ctr" rtl="0">
              <a:spcBef>
                <a:spcPts val="0"/>
              </a:spcBef>
              <a:spcAft>
                <a:spcPts val="0"/>
              </a:spcAft>
              <a:buNone/>
            </a:pPr>
            <a:r>
              <a:rPr lang="en-US" dirty="0" smtClean="0">
                <a:latin typeface="Snap ITC" pitchFamily="82" charset="0"/>
              </a:rPr>
              <a:t>(Banana’s Corn)</a:t>
            </a:r>
            <a:endParaRPr dirty="0">
              <a:latin typeface="Snap ITC" pitchFamily="82" charset="0"/>
            </a:endParaRPr>
          </a:p>
        </p:txBody>
      </p:sp>
      <p:sp>
        <p:nvSpPr>
          <p:cNvPr id="242" name="Google Shape;242;p41"/>
          <p:cNvSpPr/>
          <p:nvPr/>
        </p:nvSpPr>
        <p:spPr>
          <a:xfrm>
            <a:off x="4810651" y="3699488"/>
            <a:ext cx="1176775" cy="532025"/>
          </a:xfrm>
          <a:custGeom>
            <a:avLst/>
            <a:gdLst/>
            <a:ahLst/>
            <a:cxnLst/>
            <a:rect l="l" t="t" r="r" b="b"/>
            <a:pathLst>
              <a:path w="47071" h="21281" extrusionOk="0">
                <a:moveTo>
                  <a:pt x="11204" y="1"/>
                </a:moveTo>
                <a:cubicBezTo>
                  <a:pt x="10982" y="1"/>
                  <a:pt x="10760" y="23"/>
                  <a:pt x="10540" y="84"/>
                </a:cubicBezTo>
                <a:cubicBezTo>
                  <a:pt x="10095" y="221"/>
                  <a:pt x="9625" y="141"/>
                  <a:pt x="9166" y="221"/>
                </a:cubicBezTo>
                <a:cubicBezTo>
                  <a:pt x="8946" y="113"/>
                  <a:pt x="8720" y="75"/>
                  <a:pt x="8490" y="75"/>
                </a:cubicBezTo>
                <a:cubicBezTo>
                  <a:pt x="7990" y="75"/>
                  <a:pt x="7475" y="253"/>
                  <a:pt x="6980" y="268"/>
                </a:cubicBezTo>
                <a:cubicBezTo>
                  <a:pt x="6809" y="383"/>
                  <a:pt x="6603" y="452"/>
                  <a:pt x="6408" y="531"/>
                </a:cubicBezTo>
                <a:cubicBezTo>
                  <a:pt x="6363" y="537"/>
                  <a:pt x="6317" y="540"/>
                  <a:pt x="6272" y="540"/>
                </a:cubicBezTo>
                <a:cubicBezTo>
                  <a:pt x="6031" y="540"/>
                  <a:pt x="5791" y="471"/>
                  <a:pt x="5550" y="471"/>
                </a:cubicBezTo>
                <a:cubicBezTo>
                  <a:pt x="5493" y="471"/>
                  <a:pt x="5436" y="475"/>
                  <a:pt x="5378" y="485"/>
                </a:cubicBezTo>
                <a:cubicBezTo>
                  <a:pt x="4977" y="633"/>
                  <a:pt x="4623" y="839"/>
                  <a:pt x="4258" y="1045"/>
                </a:cubicBezTo>
                <a:cubicBezTo>
                  <a:pt x="3730" y="1171"/>
                  <a:pt x="3134" y="1160"/>
                  <a:pt x="2711" y="1561"/>
                </a:cubicBezTo>
                <a:cubicBezTo>
                  <a:pt x="2346" y="2031"/>
                  <a:pt x="2140" y="2591"/>
                  <a:pt x="1775" y="3061"/>
                </a:cubicBezTo>
                <a:cubicBezTo>
                  <a:pt x="1475" y="3459"/>
                  <a:pt x="1431" y="3954"/>
                  <a:pt x="1385" y="4421"/>
                </a:cubicBezTo>
                <a:cubicBezTo>
                  <a:pt x="1396" y="4937"/>
                  <a:pt x="1132" y="5382"/>
                  <a:pt x="973" y="5852"/>
                </a:cubicBezTo>
                <a:cubicBezTo>
                  <a:pt x="824" y="6082"/>
                  <a:pt x="629" y="6368"/>
                  <a:pt x="756" y="6643"/>
                </a:cubicBezTo>
                <a:cubicBezTo>
                  <a:pt x="789" y="6838"/>
                  <a:pt x="550" y="7167"/>
                  <a:pt x="835" y="7203"/>
                </a:cubicBezTo>
                <a:cubicBezTo>
                  <a:pt x="789" y="7717"/>
                  <a:pt x="915" y="8381"/>
                  <a:pt x="423" y="8725"/>
                </a:cubicBezTo>
                <a:cubicBezTo>
                  <a:pt x="344" y="9148"/>
                  <a:pt x="388" y="9606"/>
                  <a:pt x="138" y="9972"/>
                </a:cubicBezTo>
                <a:cubicBezTo>
                  <a:pt x="0" y="10120"/>
                  <a:pt x="228" y="10351"/>
                  <a:pt x="33" y="10477"/>
                </a:cubicBezTo>
                <a:cubicBezTo>
                  <a:pt x="80" y="11026"/>
                  <a:pt x="0" y="11609"/>
                  <a:pt x="228" y="12125"/>
                </a:cubicBezTo>
                <a:cubicBezTo>
                  <a:pt x="91" y="12455"/>
                  <a:pt x="275" y="12812"/>
                  <a:pt x="388" y="13119"/>
                </a:cubicBezTo>
                <a:cubicBezTo>
                  <a:pt x="525" y="13600"/>
                  <a:pt x="937" y="13943"/>
                  <a:pt x="1074" y="14424"/>
                </a:cubicBezTo>
                <a:cubicBezTo>
                  <a:pt x="1121" y="14699"/>
                  <a:pt x="1305" y="14951"/>
                  <a:pt x="1338" y="15237"/>
                </a:cubicBezTo>
                <a:cubicBezTo>
                  <a:pt x="1648" y="15569"/>
                  <a:pt x="1912" y="15935"/>
                  <a:pt x="2118" y="16347"/>
                </a:cubicBezTo>
                <a:cubicBezTo>
                  <a:pt x="3148" y="17640"/>
                  <a:pt x="4291" y="19060"/>
                  <a:pt x="5974" y="19505"/>
                </a:cubicBezTo>
                <a:cubicBezTo>
                  <a:pt x="6774" y="19700"/>
                  <a:pt x="7485" y="20145"/>
                  <a:pt x="8252" y="20420"/>
                </a:cubicBezTo>
                <a:cubicBezTo>
                  <a:pt x="9303" y="20673"/>
                  <a:pt x="10380" y="20821"/>
                  <a:pt x="11457" y="20969"/>
                </a:cubicBezTo>
                <a:cubicBezTo>
                  <a:pt x="11637" y="20995"/>
                  <a:pt x="11817" y="21005"/>
                  <a:pt x="11997" y="21005"/>
                </a:cubicBezTo>
                <a:cubicBezTo>
                  <a:pt x="12777" y="21005"/>
                  <a:pt x="13559" y="20810"/>
                  <a:pt x="14339" y="20810"/>
                </a:cubicBezTo>
                <a:cubicBezTo>
                  <a:pt x="14442" y="20810"/>
                  <a:pt x="14546" y="20813"/>
                  <a:pt x="14649" y="20821"/>
                </a:cubicBezTo>
                <a:cubicBezTo>
                  <a:pt x="15070" y="20883"/>
                  <a:pt x="15485" y="20905"/>
                  <a:pt x="15902" y="20905"/>
                </a:cubicBezTo>
                <a:cubicBezTo>
                  <a:pt x="16018" y="20905"/>
                  <a:pt x="16134" y="20904"/>
                  <a:pt x="16250" y="20901"/>
                </a:cubicBezTo>
                <a:lnTo>
                  <a:pt x="16250" y="20752"/>
                </a:lnTo>
                <a:cubicBezTo>
                  <a:pt x="16387" y="20741"/>
                  <a:pt x="16651" y="20741"/>
                  <a:pt x="16788" y="20741"/>
                </a:cubicBezTo>
                <a:lnTo>
                  <a:pt x="16788" y="20662"/>
                </a:lnTo>
                <a:cubicBezTo>
                  <a:pt x="17881" y="20755"/>
                  <a:pt x="18972" y="21042"/>
                  <a:pt x="20064" y="21042"/>
                </a:cubicBezTo>
                <a:cubicBezTo>
                  <a:pt x="20449" y="21042"/>
                  <a:pt x="20834" y="21007"/>
                  <a:pt x="21219" y="20914"/>
                </a:cubicBezTo>
                <a:cubicBezTo>
                  <a:pt x="21260" y="20915"/>
                  <a:pt x="21301" y="20916"/>
                  <a:pt x="21343" y="20916"/>
                </a:cubicBezTo>
                <a:cubicBezTo>
                  <a:pt x="21929" y="20916"/>
                  <a:pt x="22521" y="20819"/>
                  <a:pt x="23113" y="20819"/>
                </a:cubicBezTo>
                <a:cubicBezTo>
                  <a:pt x="23371" y="20819"/>
                  <a:pt x="23628" y="20837"/>
                  <a:pt x="23886" y="20890"/>
                </a:cubicBezTo>
                <a:cubicBezTo>
                  <a:pt x="24050" y="20934"/>
                  <a:pt x="24215" y="20949"/>
                  <a:pt x="24380" y="20949"/>
                </a:cubicBezTo>
                <a:cubicBezTo>
                  <a:pt x="24722" y="20949"/>
                  <a:pt x="25067" y="20885"/>
                  <a:pt x="25415" y="20885"/>
                </a:cubicBezTo>
                <a:cubicBezTo>
                  <a:pt x="25557" y="20885"/>
                  <a:pt x="25699" y="20896"/>
                  <a:pt x="25842" y="20925"/>
                </a:cubicBezTo>
                <a:cubicBezTo>
                  <a:pt x="26467" y="21060"/>
                  <a:pt x="27071" y="21280"/>
                  <a:pt x="27718" y="21280"/>
                </a:cubicBezTo>
                <a:cubicBezTo>
                  <a:pt x="27733" y="21280"/>
                  <a:pt x="27749" y="21280"/>
                  <a:pt x="27764" y="21280"/>
                </a:cubicBezTo>
                <a:cubicBezTo>
                  <a:pt x="27795" y="21280"/>
                  <a:pt x="27827" y="21281"/>
                  <a:pt x="27858" y="21281"/>
                </a:cubicBezTo>
                <a:cubicBezTo>
                  <a:pt x="28832" y="21281"/>
                  <a:pt x="29775" y="20957"/>
                  <a:pt x="30739" y="20901"/>
                </a:cubicBezTo>
                <a:cubicBezTo>
                  <a:pt x="30979" y="20930"/>
                  <a:pt x="31218" y="20941"/>
                  <a:pt x="31458" y="20941"/>
                </a:cubicBezTo>
                <a:cubicBezTo>
                  <a:pt x="31780" y="20941"/>
                  <a:pt x="32101" y="20921"/>
                  <a:pt x="32423" y="20901"/>
                </a:cubicBezTo>
                <a:cubicBezTo>
                  <a:pt x="32509" y="20896"/>
                  <a:pt x="32596" y="20893"/>
                  <a:pt x="32684" y="20893"/>
                </a:cubicBezTo>
                <a:cubicBezTo>
                  <a:pt x="33195" y="20893"/>
                  <a:pt x="33711" y="20968"/>
                  <a:pt x="34221" y="20968"/>
                </a:cubicBezTo>
                <a:cubicBezTo>
                  <a:pt x="34564" y="20968"/>
                  <a:pt x="34904" y="20934"/>
                  <a:pt x="35238" y="20821"/>
                </a:cubicBezTo>
                <a:cubicBezTo>
                  <a:pt x="35719" y="20708"/>
                  <a:pt x="36131" y="20420"/>
                  <a:pt x="36622" y="20365"/>
                </a:cubicBezTo>
                <a:cubicBezTo>
                  <a:pt x="37573" y="20101"/>
                  <a:pt x="38603" y="20134"/>
                  <a:pt x="39517" y="19758"/>
                </a:cubicBezTo>
                <a:lnTo>
                  <a:pt x="39517" y="19758"/>
                </a:lnTo>
                <a:lnTo>
                  <a:pt x="39506" y="19838"/>
                </a:lnTo>
                <a:cubicBezTo>
                  <a:pt x="39734" y="19827"/>
                  <a:pt x="39886" y="19610"/>
                  <a:pt x="40103" y="19574"/>
                </a:cubicBezTo>
                <a:cubicBezTo>
                  <a:pt x="40526" y="19209"/>
                  <a:pt x="40847" y="18692"/>
                  <a:pt x="41429" y="18544"/>
                </a:cubicBezTo>
                <a:cubicBezTo>
                  <a:pt x="41784" y="18360"/>
                  <a:pt x="42207" y="18407"/>
                  <a:pt x="42564" y="18223"/>
                </a:cubicBezTo>
                <a:cubicBezTo>
                  <a:pt x="43272" y="17756"/>
                  <a:pt x="44223" y="17651"/>
                  <a:pt x="44761" y="16918"/>
                </a:cubicBezTo>
                <a:cubicBezTo>
                  <a:pt x="45365" y="16025"/>
                  <a:pt x="45654" y="14940"/>
                  <a:pt x="45665" y="13864"/>
                </a:cubicBezTo>
                <a:cubicBezTo>
                  <a:pt x="45755" y="13636"/>
                  <a:pt x="45434" y="13463"/>
                  <a:pt x="45585" y="13246"/>
                </a:cubicBezTo>
                <a:cubicBezTo>
                  <a:pt x="45722" y="13040"/>
                  <a:pt x="45549" y="12787"/>
                  <a:pt x="45676" y="12581"/>
                </a:cubicBezTo>
                <a:cubicBezTo>
                  <a:pt x="45972" y="11941"/>
                  <a:pt x="45709" y="11254"/>
                  <a:pt x="45835" y="10601"/>
                </a:cubicBezTo>
                <a:cubicBezTo>
                  <a:pt x="46041" y="10235"/>
                  <a:pt x="45629" y="10167"/>
                  <a:pt x="45538" y="9914"/>
                </a:cubicBezTo>
                <a:cubicBezTo>
                  <a:pt x="45744" y="9560"/>
                  <a:pt x="46167" y="9365"/>
                  <a:pt x="46373" y="8999"/>
                </a:cubicBezTo>
                <a:cubicBezTo>
                  <a:pt x="46340" y="8461"/>
                  <a:pt x="46384" y="7763"/>
                  <a:pt x="46901" y="7467"/>
                </a:cubicBezTo>
                <a:cubicBezTo>
                  <a:pt x="46854" y="7066"/>
                  <a:pt x="47071" y="6654"/>
                  <a:pt x="46876" y="6288"/>
                </a:cubicBezTo>
                <a:cubicBezTo>
                  <a:pt x="46695" y="5978"/>
                  <a:pt x="46409" y="5692"/>
                  <a:pt x="46500" y="5291"/>
                </a:cubicBezTo>
                <a:cubicBezTo>
                  <a:pt x="46327" y="5028"/>
                  <a:pt x="46203" y="4673"/>
                  <a:pt x="45871" y="4627"/>
                </a:cubicBezTo>
                <a:cubicBezTo>
                  <a:pt x="45618" y="4366"/>
                  <a:pt x="45206" y="4352"/>
                  <a:pt x="44989" y="4066"/>
                </a:cubicBezTo>
                <a:cubicBezTo>
                  <a:pt x="44933" y="3996"/>
                  <a:pt x="44866" y="3971"/>
                  <a:pt x="44794" y="3971"/>
                </a:cubicBezTo>
                <a:cubicBezTo>
                  <a:pt x="44645" y="3971"/>
                  <a:pt x="44474" y="4078"/>
                  <a:pt x="44335" y="4102"/>
                </a:cubicBezTo>
                <a:cubicBezTo>
                  <a:pt x="43764" y="3701"/>
                  <a:pt x="43294" y="3163"/>
                  <a:pt x="42643" y="2899"/>
                </a:cubicBezTo>
                <a:cubicBezTo>
                  <a:pt x="42138" y="2693"/>
                  <a:pt x="41671" y="2429"/>
                  <a:pt x="41166" y="2248"/>
                </a:cubicBezTo>
                <a:cubicBezTo>
                  <a:pt x="40881" y="2216"/>
                  <a:pt x="40597" y="2108"/>
                  <a:pt x="40317" y="2108"/>
                </a:cubicBezTo>
                <a:cubicBezTo>
                  <a:pt x="40191" y="2108"/>
                  <a:pt x="40065" y="2130"/>
                  <a:pt x="39940" y="2190"/>
                </a:cubicBezTo>
                <a:cubicBezTo>
                  <a:pt x="39911" y="2208"/>
                  <a:pt x="39885" y="2216"/>
                  <a:pt x="39860" y="2216"/>
                </a:cubicBezTo>
                <a:cubicBezTo>
                  <a:pt x="39759" y="2216"/>
                  <a:pt x="39688" y="2095"/>
                  <a:pt x="39586" y="2075"/>
                </a:cubicBezTo>
                <a:cubicBezTo>
                  <a:pt x="39076" y="2055"/>
                  <a:pt x="38601" y="1825"/>
                  <a:pt x="38098" y="1825"/>
                </a:cubicBezTo>
                <a:cubicBezTo>
                  <a:pt x="38038" y="1825"/>
                  <a:pt x="37977" y="1829"/>
                  <a:pt x="37916" y="1836"/>
                </a:cubicBezTo>
                <a:cubicBezTo>
                  <a:pt x="37750" y="1861"/>
                  <a:pt x="37584" y="1872"/>
                  <a:pt x="37418" y="1872"/>
                </a:cubicBezTo>
                <a:cubicBezTo>
                  <a:pt x="36991" y="1872"/>
                  <a:pt x="36567" y="1798"/>
                  <a:pt x="36153" y="1699"/>
                </a:cubicBezTo>
                <a:cubicBezTo>
                  <a:pt x="36107" y="1689"/>
                  <a:pt x="36062" y="1685"/>
                  <a:pt x="36018" y="1685"/>
                </a:cubicBezTo>
                <a:cubicBezTo>
                  <a:pt x="35867" y="1685"/>
                  <a:pt x="35720" y="1729"/>
                  <a:pt x="35573" y="1729"/>
                </a:cubicBezTo>
                <a:cubicBezTo>
                  <a:pt x="35511" y="1729"/>
                  <a:pt x="35449" y="1721"/>
                  <a:pt x="35386" y="1699"/>
                </a:cubicBezTo>
                <a:cubicBezTo>
                  <a:pt x="35166" y="1632"/>
                  <a:pt x="34940" y="1609"/>
                  <a:pt x="34713" y="1609"/>
                </a:cubicBezTo>
                <a:cubicBezTo>
                  <a:pt x="34434" y="1609"/>
                  <a:pt x="34153" y="1644"/>
                  <a:pt x="33876" y="1674"/>
                </a:cubicBezTo>
                <a:cubicBezTo>
                  <a:pt x="33486" y="1594"/>
                  <a:pt x="33109" y="1468"/>
                  <a:pt x="32719" y="1388"/>
                </a:cubicBezTo>
                <a:cubicBezTo>
                  <a:pt x="32690" y="1385"/>
                  <a:pt x="32661" y="1383"/>
                  <a:pt x="32632" y="1383"/>
                </a:cubicBezTo>
                <a:cubicBezTo>
                  <a:pt x="32468" y="1383"/>
                  <a:pt x="32310" y="1432"/>
                  <a:pt x="32151" y="1432"/>
                </a:cubicBezTo>
                <a:cubicBezTo>
                  <a:pt x="32085" y="1432"/>
                  <a:pt x="32019" y="1424"/>
                  <a:pt x="31953" y="1399"/>
                </a:cubicBezTo>
                <a:cubicBezTo>
                  <a:pt x="31926" y="1404"/>
                  <a:pt x="31899" y="1406"/>
                  <a:pt x="31873" y="1406"/>
                </a:cubicBezTo>
                <a:cubicBezTo>
                  <a:pt x="31598" y="1406"/>
                  <a:pt x="31371" y="1166"/>
                  <a:pt x="31117" y="1166"/>
                </a:cubicBezTo>
                <a:cubicBezTo>
                  <a:pt x="31047" y="1166"/>
                  <a:pt x="30976" y="1184"/>
                  <a:pt x="30901" y="1229"/>
                </a:cubicBezTo>
                <a:cubicBezTo>
                  <a:pt x="30603" y="1137"/>
                  <a:pt x="30303" y="1115"/>
                  <a:pt x="30001" y="1115"/>
                </a:cubicBezTo>
                <a:cubicBezTo>
                  <a:pt x="29729" y="1115"/>
                  <a:pt x="29456" y="1133"/>
                  <a:pt x="29183" y="1133"/>
                </a:cubicBezTo>
                <a:cubicBezTo>
                  <a:pt x="28966" y="1133"/>
                  <a:pt x="28748" y="1121"/>
                  <a:pt x="28531" y="1081"/>
                </a:cubicBezTo>
                <a:cubicBezTo>
                  <a:pt x="28429" y="1114"/>
                  <a:pt x="28336" y="1182"/>
                  <a:pt x="28234" y="1207"/>
                </a:cubicBezTo>
                <a:cubicBezTo>
                  <a:pt x="28149" y="1176"/>
                  <a:pt x="28063" y="1165"/>
                  <a:pt x="27977" y="1165"/>
                </a:cubicBezTo>
                <a:cubicBezTo>
                  <a:pt x="27742" y="1165"/>
                  <a:pt x="27504" y="1249"/>
                  <a:pt x="27265" y="1249"/>
                </a:cubicBezTo>
                <a:cubicBezTo>
                  <a:pt x="27203" y="1249"/>
                  <a:pt x="27140" y="1244"/>
                  <a:pt x="27078" y="1229"/>
                </a:cubicBezTo>
                <a:cubicBezTo>
                  <a:pt x="26402" y="1193"/>
                  <a:pt x="25726" y="1149"/>
                  <a:pt x="25053" y="1034"/>
                </a:cubicBezTo>
                <a:cubicBezTo>
                  <a:pt x="24732" y="839"/>
                  <a:pt x="24331" y="943"/>
                  <a:pt x="23977" y="875"/>
                </a:cubicBezTo>
                <a:cubicBezTo>
                  <a:pt x="23955" y="871"/>
                  <a:pt x="23935" y="869"/>
                  <a:pt x="23914" y="869"/>
                </a:cubicBezTo>
                <a:cubicBezTo>
                  <a:pt x="23738" y="869"/>
                  <a:pt x="23573" y="994"/>
                  <a:pt x="23400" y="994"/>
                </a:cubicBezTo>
                <a:cubicBezTo>
                  <a:pt x="23348" y="994"/>
                  <a:pt x="23296" y="983"/>
                  <a:pt x="23243" y="954"/>
                </a:cubicBezTo>
                <a:cubicBezTo>
                  <a:pt x="23119" y="895"/>
                  <a:pt x="22994" y="880"/>
                  <a:pt x="22870" y="880"/>
                </a:cubicBezTo>
                <a:cubicBezTo>
                  <a:pt x="22753" y="880"/>
                  <a:pt x="22637" y="893"/>
                  <a:pt x="22520" y="893"/>
                </a:cubicBezTo>
                <a:cubicBezTo>
                  <a:pt x="22475" y="893"/>
                  <a:pt x="22431" y="891"/>
                  <a:pt x="22386" y="886"/>
                </a:cubicBezTo>
                <a:cubicBezTo>
                  <a:pt x="20680" y="507"/>
                  <a:pt x="18942" y="658"/>
                  <a:pt x="17225" y="496"/>
                </a:cubicBezTo>
                <a:cubicBezTo>
                  <a:pt x="17166" y="505"/>
                  <a:pt x="17107" y="509"/>
                  <a:pt x="17048" y="509"/>
                </a:cubicBezTo>
                <a:cubicBezTo>
                  <a:pt x="16645" y="509"/>
                  <a:pt x="16258" y="323"/>
                  <a:pt x="15848" y="323"/>
                </a:cubicBezTo>
                <a:cubicBezTo>
                  <a:pt x="15788" y="323"/>
                  <a:pt x="15728" y="327"/>
                  <a:pt x="15668" y="336"/>
                </a:cubicBezTo>
                <a:cubicBezTo>
                  <a:pt x="15508" y="376"/>
                  <a:pt x="15348" y="391"/>
                  <a:pt x="15189" y="391"/>
                </a:cubicBezTo>
                <a:cubicBezTo>
                  <a:pt x="14786" y="391"/>
                  <a:pt x="14385" y="298"/>
                  <a:pt x="13981" y="298"/>
                </a:cubicBezTo>
                <a:cubicBezTo>
                  <a:pt x="13815" y="298"/>
                  <a:pt x="13649" y="314"/>
                  <a:pt x="13481" y="358"/>
                </a:cubicBezTo>
                <a:cubicBezTo>
                  <a:pt x="13453" y="368"/>
                  <a:pt x="13425" y="372"/>
                  <a:pt x="13398" y="372"/>
                </a:cubicBezTo>
                <a:cubicBezTo>
                  <a:pt x="13220" y="372"/>
                  <a:pt x="13073" y="192"/>
                  <a:pt x="12893" y="192"/>
                </a:cubicBezTo>
                <a:cubicBezTo>
                  <a:pt x="12873" y="192"/>
                  <a:pt x="12852" y="194"/>
                  <a:pt x="12830" y="199"/>
                </a:cubicBezTo>
                <a:cubicBezTo>
                  <a:pt x="12286" y="135"/>
                  <a:pt x="11743" y="1"/>
                  <a:pt x="11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5044" b="12336"/>
          <a:stretch/>
        </p:blipFill>
        <p:spPr>
          <a:xfrm>
            <a:off x="5399038" y="2067694"/>
            <a:ext cx="2073057" cy="23078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9"/>
                                        </p:tgtEl>
                                        <p:attrNameLst>
                                          <p:attrName>style.visibility</p:attrName>
                                        </p:attrNameLst>
                                      </p:cBhvr>
                                      <p:to>
                                        <p:strVal val="visible"/>
                                      </p:to>
                                    </p:set>
                                    <p:animEffect transition="in" filter="barn(inVertical)">
                                      <p:cBhvr>
                                        <p:cTn id="7" dur="500"/>
                                        <p:tgtEl>
                                          <p:spTgt spid="2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3"/>
          <p:cNvSpPr/>
          <p:nvPr/>
        </p:nvSpPr>
        <p:spPr>
          <a:xfrm rot="-6132275" flipH="1">
            <a:off x="2438809" y="-531046"/>
            <a:ext cx="4781757" cy="6320441"/>
          </a:xfrm>
          <a:custGeom>
            <a:avLst/>
            <a:gdLst/>
            <a:ahLst/>
            <a:cxnLst/>
            <a:rect l="l" t="t" r="r" b="b"/>
            <a:pathLst>
              <a:path w="64883" h="81182" extrusionOk="0">
                <a:moveTo>
                  <a:pt x="8828" y="10333"/>
                </a:moveTo>
                <a:cubicBezTo>
                  <a:pt x="4877" y="15573"/>
                  <a:pt x="2566" y="21745"/>
                  <a:pt x="1267" y="28172"/>
                </a:cubicBezTo>
                <a:lnTo>
                  <a:pt x="1267" y="28172"/>
                </a:lnTo>
                <a:cubicBezTo>
                  <a:pt x="2657" y="22188"/>
                  <a:pt x="5178" y="15621"/>
                  <a:pt x="8828" y="10333"/>
                </a:cubicBezTo>
                <a:close/>
                <a:moveTo>
                  <a:pt x="1267" y="28172"/>
                </a:moveTo>
                <a:lnTo>
                  <a:pt x="1267" y="28172"/>
                </a:lnTo>
                <a:cubicBezTo>
                  <a:pt x="794" y="30211"/>
                  <a:pt x="452" y="32182"/>
                  <a:pt x="241" y="34012"/>
                </a:cubicBezTo>
                <a:cubicBezTo>
                  <a:pt x="57" y="36081"/>
                  <a:pt x="1" y="38411"/>
                  <a:pt x="86" y="40898"/>
                </a:cubicBezTo>
                <a:lnTo>
                  <a:pt x="86" y="40898"/>
                </a:lnTo>
                <a:cubicBezTo>
                  <a:pt x="60" y="38598"/>
                  <a:pt x="149" y="36312"/>
                  <a:pt x="349" y="34065"/>
                </a:cubicBezTo>
                <a:cubicBezTo>
                  <a:pt x="574" y="32090"/>
                  <a:pt x="874" y="30119"/>
                  <a:pt x="1267" y="28172"/>
                </a:cubicBezTo>
                <a:close/>
                <a:moveTo>
                  <a:pt x="86" y="40898"/>
                </a:moveTo>
                <a:cubicBezTo>
                  <a:pt x="178" y="48828"/>
                  <a:pt x="1654" y="56927"/>
                  <a:pt x="4804" y="64163"/>
                </a:cubicBezTo>
                <a:lnTo>
                  <a:pt x="4804" y="64163"/>
                </a:lnTo>
                <a:cubicBezTo>
                  <a:pt x="1797" y="56772"/>
                  <a:pt x="337" y="48163"/>
                  <a:pt x="86" y="40898"/>
                </a:cubicBezTo>
                <a:close/>
                <a:moveTo>
                  <a:pt x="25570" y="0"/>
                </a:moveTo>
                <a:cubicBezTo>
                  <a:pt x="18543" y="0"/>
                  <a:pt x="12962" y="4346"/>
                  <a:pt x="8828" y="10333"/>
                </a:cubicBezTo>
                <a:lnTo>
                  <a:pt x="8828" y="10333"/>
                </a:lnTo>
                <a:cubicBezTo>
                  <a:pt x="9607" y="9301"/>
                  <a:pt x="10449" y="8305"/>
                  <a:pt x="11359" y="7351"/>
                </a:cubicBezTo>
                <a:cubicBezTo>
                  <a:pt x="15592" y="3248"/>
                  <a:pt x="20670" y="239"/>
                  <a:pt x="26264" y="239"/>
                </a:cubicBezTo>
                <a:cubicBezTo>
                  <a:pt x="28131" y="239"/>
                  <a:pt x="30056" y="574"/>
                  <a:pt x="32026" y="1316"/>
                </a:cubicBezTo>
                <a:cubicBezTo>
                  <a:pt x="39911" y="3944"/>
                  <a:pt x="46617" y="10314"/>
                  <a:pt x="52478" y="15960"/>
                </a:cubicBezTo>
                <a:cubicBezTo>
                  <a:pt x="56957" y="20373"/>
                  <a:pt x="62268" y="25174"/>
                  <a:pt x="63381" y="31611"/>
                </a:cubicBezTo>
                <a:cubicBezTo>
                  <a:pt x="64829" y="39872"/>
                  <a:pt x="60699" y="48590"/>
                  <a:pt x="57010" y="55684"/>
                </a:cubicBezTo>
                <a:cubicBezTo>
                  <a:pt x="51539" y="65809"/>
                  <a:pt x="43090" y="76364"/>
                  <a:pt x="31690" y="79945"/>
                </a:cubicBezTo>
                <a:cubicBezTo>
                  <a:pt x="29593" y="80601"/>
                  <a:pt x="27583" y="80905"/>
                  <a:pt x="25668" y="80905"/>
                </a:cubicBezTo>
                <a:cubicBezTo>
                  <a:pt x="17481" y="80905"/>
                  <a:pt x="11002" y="75341"/>
                  <a:pt x="6612" y="67875"/>
                </a:cubicBezTo>
                <a:cubicBezTo>
                  <a:pt x="5957" y="66667"/>
                  <a:pt x="5355" y="65428"/>
                  <a:pt x="4804" y="64163"/>
                </a:cubicBezTo>
                <a:lnTo>
                  <a:pt x="4804" y="64163"/>
                </a:lnTo>
                <a:cubicBezTo>
                  <a:pt x="8677" y="73683"/>
                  <a:pt x="15116" y="81182"/>
                  <a:pt x="24842" y="81182"/>
                </a:cubicBezTo>
                <a:cubicBezTo>
                  <a:pt x="26966" y="81182"/>
                  <a:pt x="29246" y="80824"/>
                  <a:pt x="31690" y="80052"/>
                </a:cubicBezTo>
                <a:cubicBezTo>
                  <a:pt x="43090" y="76471"/>
                  <a:pt x="51592" y="65863"/>
                  <a:pt x="57118" y="55684"/>
                </a:cubicBezTo>
                <a:cubicBezTo>
                  <a:pt x="60927" y="48710"/>
                  <a:pt x="64883" y="39711"/>
                  <a:pt x="63488" y="31544"/>
                </a:cubicBezTo>
                <a:cubicBezTo>
                  <a:pt x="62375" y="25174"/>
                  <a:pt x="57010" y="20212"/>
                  <a:pt x="52598" y="15907"/>
                </a:cubicBezTo>
                <a:cubicBezTo>
                  <a:pt x="46671" y="10261"/>
                  <a:pt x="39965" y="3837"/>
                  <a:pt x="32026" y="1155"/>
                </a:cubicBezTo>
                <a:cubicBezTo>
                  <a:pt x="29753" y="363"/>
                  <a:pt x="27601" y="0"/>
                  <a:pt x="25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600638"/>
            <a:ext cx="2739270" cy="38750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7"/>
          <p:cNvSpPr txBox="1">
            <a:spLocks noGrp="1"/>
          </p:cNvSpPr>
          <p:nvPr>
            <p:ph type="subTitle" idx="1"/>
          </p:nvPr>
        </p:nvSpPr>
        <p:spPr>
          <a:xfrm>
            <a:off x="2321125" y="1665825"/>
            <a:ext cx="4501800" cy="114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smtClean="0">
                <a:latin typeface="Stencil" pitchFamily="82" charset="0"/>
              </a:rPr>
              <a:t>SEKIAN TERIMAKASIH</a:t>
            </a:r>
            <a:endParaRPr sz="3600" dirty="0">
              <a:latin typeface="Stencil" pitchFamily="82" charset="0"/>
            </a:endParaRPr>
          </a:p>
        </p:txBody>
      </p:sp>
      <p:sp>
        <p:nvSpPr>
          <p:cNvPr id="308" name="Google Shape;308;p47"/>
          <p:cNvSpPr txBox="1">
            <a:spLocks noGrp="1"/>
          </p:cNvSpPr>
          <p:nvPr>
            <p:ph type="title"/>
          </p:nvPr>
        </p:nvSpPr>
        <p:spPr>
          <a:xfrm>
            <a:off x="2915816" y="2715766"/>
            <a:ext cx="3259037" cy="41803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smtClean="0"/>
              <a:t>Kelompok 1 (3D)</a:t>
            </a:r>
            <a:endParaRPr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
                                            <p:txEl>
                                              <p:pRg st="0" end="0"/>
                                            </p:txEl>
                                          </p:spTgt>
                                        </p:tgtEl>
                                        <p:attrNameLst>
                                          <p:attrName>style.visibility</p:attrName>
                                        </p:attrNameLst>
                                      </p:cBhvr>
                                      <p:to>
                                        <p:strVal val="visible"/>
                                      </p:to>
                                    </p:set>
                                    <p:animEffect transition="in" filter="fade">
                                      <p:cBhvr>
                                        <p:cTn id="7" dur="1000"/>
                                        <p:tgtEl>
                                          <p:spTgt spid="307">
                                            <p:txEl>
                                              <p:pRg st="0" end="0"/>
                                            </p:txEl>
                                          </p:spTgt>
                                        </p:tgtEl>
                                      </p:cBhvr>
                                    </p:animEffect>
                                    <p:anim calcmode="lin" valueType="num">
                                      <p:cBhvr>
                                        <p:cTn id="8" dur="1000" fill="hold"/>
                                        <p:tgtEl>
                                          <p:spTgt spid="3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8"/>
                                        </p:tgtEl>
                                        <p:attrNameLst>
                                          <p:attrName>style.visibility</p:attrName>
                                        </p:attrNameLst>
                                      </p:cBhvr>
                                      <p:to>
                                        <p:strVal val="visible"/>
                                      </p:to>
                                    </p:set>
                                    <p:animEffect transition="in" filter="fade">
                                      <p:cBhvr>
                                        <p:cTn id="14" dur="1000"/>
                                        <p:tgtEl>
                                          <p:spTgt spid="308"/>
                                        </p:tgtEl>
                                      </p:cBhvr>
                                    </p:animEffect>
                                    <p:anim calcmode="lin" valueType="num">
                                      <p:cBhvr>
                                        <p:cTn id="15" dur="1000" fill="hold"/>
                                        <p:tgtEl>
                                          <p:spTgt spid="308"/>
                                        </p:tgtEl>
                                        <p:attrNameLst>
                                          <p:attrName>ppt_x</p:attrName>
                                        </p:attrNameLst>
                                      </p:cBhvr>
                                      <p:tavLst>
                                        <p:tav tm="0">
                                          <p:val>
                                            <p:strVal val="#ppt_x"/>
                                          </p:val>
                                        </p:tav>
                                        <p:tav tm="100000">
                                          <p:val>
                                            <p:strVal val="#ppt_x"/>
                                          </p:val>
                                        </p:tav>
                                      </p:tavLst>
                                    </p:anim>
                                    <p:anim calcmode="lin" valueType="num">
                                      <p:cBhvr>
                                        <p:cTn id="16" dur="1000" fill="hold"/>
                                        <p:tgtEl>
                                          <p:spTgt spid="3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p:bldLst>
  </p:timing>
</p:sld>
</file>

<file path=ppt/theme/theme1.xml><?xml version="1.0" encoding="utf-8"?>
<a:theme xmlns:a="http://schemas.openxmlformats.org/drawingml/2006/main" name="Watercolor Company Profile by Slidesgo">
  <a:themeElements>
    <a:clrScheme name="Simple Light">
      <a:dk1>
        <a:srgbClr val="343953"/>
      </a:dk1>
      <a:lt1>
        <a:srgbClr val="FFFFFF"/>
      </a:lt1>
      <a:dk2>
        <a:srgbClr val="F0EFF8"/>
      </a:dk2>
      <a:lt2>
        <a:srgbClr val="A9C0E5"/>
      </a:lt2>
      <a:accent1>
        <a:srgbClr val="D9E5F8"/>
      </a:accent1>
      <a:accent2>
        <a:srgbClr val="CBCDE7"/>
      </a:accent2>
      <a:accent3>
        <a:srgbClr val="9F9DC9"/>
      </a:accent3>
      <a:accent4>
        <a:srgbClr val="FBEDB4"/>
      </a:accent4>
      <a:accent5>
        <a:srgbClr val="FFF7D6"/>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296</Words>
  <Application>Microsoft Office PowerPoint</Application>
  <PresentationFormat>On-screen Show (16:9)</PresentationFormat>
  <Paragraphs>26</Paragraphs>
  <Slides>8</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vt:i4>
      </vt:variant>
    </vt:vector>
  </HeadingPairs>
  <TitlesOfParts>
    <vt:vector size="20" baseType="lpstr">
      <vt:lpstr>Arial</vt:lpstr>
      <vt:lpstr>Calibri</vt:lpstr>
      <vt:lpstr>Stencil</vt:lpstr>
      <vt:lpstr>Franklin Gothic Book</vt:lpstr>
      <vt:lpstr>Bebas Neue</vt:lpstr>
      <vt:lpstr>Alice</vt:lpstr>
      <vt:lpstr>Cambria</vt:lpstr>
      <vt:lpstr>Times New Roman</vt:lpstr>
      <vt:lpstr>Bodoni MT Black</vt:lpstr>
      <vt:lpstr>Snap ITC</vt:lpstr>
      <vt:lpstr>Work Sans</vt:lpstr>
      <vt:lpstr>Watercolor Company Profile by Slidesgo</vt:lpstr>
      <vt:lpstr>BANANA’S CONE </vt:lpstr>
      <vt:lpstr>PowerPoint Presentation</vt:lpstr>
      <vt:lpstr>KAJIAN TEORI</vt:lpstr>
      <vt:lpstr>Definisi makanan Salah satu kebutuhan manusia yang paling primer adalah makanan. Makanan yang dimakan oleh manusia dapat membentuk tubuh mereka. Energi dan tenaga yang dapat menjaga kelangsungan hidup dan aktivitas fisiknya juga dihasilkan dari makanan.  Pengertian makanan lokal Pangan Lokal adalah makanan yang dikonsumsi oleh masyarakat setempat sesuai dengan potensi dan kearifan lokal. Pangan lokal merupakan produk pangan yang telah lama diproduksi, berkembang dan dikonsumsi di suatu daerah atau suatu kelompok masyarakat lokal tertentu.  Pemanfaatan pisang sebagai cemilan Ketersediaan buah pisang di Indonesia sangat melimpah, karena sifat tanamannya yang cocok dengan iklim pertumbuhan di daerah tropis sehingga mudah tumbuh dan berbuah tanpa mengenal musim. </vt:lpstr>
      <vt:lpstr>Inovasi cemilan pisang Inovasi digambarkan sebagai sesuatu yang ideal dari masyarakat yang demokratis yang disebabkan  oleh  perbedaan-perbedaan  individu,  pengembangan  konsep  diri,  ide-ide,  pengembangan  kesadaran  soaial,  pandangan  dunia,  dan  pertukaran budaya. Inovasi   produk   olahan pisang dapat mengembangan   produk   olahan pisang lebih  kreatif dan  inovatif dan  menjadi salah   satu   produk   cemilan pisang bernama “Banana Cone” Cemilan pisang disukai masyarakat sebagai ‘teman ngemil’ di kala santai.  Cemilan Sehat Salah satu cara membujuk anak untuk memakan makanan dengan gizi seimbang adalah dengan memperkenalkan makanan baru dan mengulangi pemberiannya beberapa kali sampai anak benar-benar mengenali makanan tersebut. Banan cone sebagai makanan camilan yang kaya akan vitamin dan serat dari pisang, sehingga makanan tersebut bisa melengkapi atau menambah kebutuhan zat gizi anak.  </vt:lpstr>
      <vt:lpstr>BERIKUT INI PRODUK KEWIRAUSAHAAN KELOMPOK 2</vt:lpstr>
      <vt:lpstr>PowerPoint Presentation</vt:lpstr>
      <vt:lpstr>Kelompok 1 (3D)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BANANA’S CONE </dc:title>
  <cp:lastModifiedBy>ismail - [2010]</cp:lastModifiedBy>
  <cp:revision>7</cp:revision>
  <dcterms:modified xsi:type="dcterms:W3CDTF">2022-11-14T01:57:31Z</dcterms:modified>
</cp:coreProperties>
</file>