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269" r:id="rId3"/>
    <p:sldId id="258" r:id="rId4"/>
    <p:sldId id="257" r:id="rId5"/>
    <p:sldId id="264" r:id="rId6"/>
    <p:sldId id="260" r:id="rId7"/>
    <p:sldId id="272" r:id="rId8"/>
    <p:sldId id="285" r:id="rId9"/>
    <p:sldId id="261" r:id="rId10"/>
    <p:sldId id="267" r:id="rId11"/>
    <p:sldId id="276" r:id="rId12"/>
    <p:sldId id="262" r:id="rId13"/>
    <p:sldId id="287" r:id="rId14"/>
    <p:sldId id="274" r:id="rId15"/>
    <p:sldId id="278" r:id="rId16"/>
    <p:sldId id="28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Cooper Black" panose="0208090404030B020404" pitchFamily="18" charset="0"/>
      <p:regular r:id="rId31"/>
    </p:embeddedFont>
    <p:embeddedFont>
      <p:font typeface="High Tower Text" panose="02040502050506030303" pitchFamily="18" charset="0"/>
      <p:regular r:id="rId32"/>
      <p:italic r:id="rId33"/>
    </p:embeddedFont>
    <p:embeddedFont>
      <p:font typeface="Luckiest Guy" panose="020B0604020202020204" charset="0"/>
      <p:regular r:id="rId34"/>
    </p:embeddedFont>
    <p:embeddedFont>
      <p:font typeface="Quicksand" panose="020B0604020202020204" charset="0"/>
      <p:regular r:id="rId35"/>
      <p:bold r:id="rId36"/>
    </p:embeddedFont>
    <p:embeddedFont>
      <p:font typeface="Quicksand Medium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F44F3C-4D66-4769-B053-9CD956092476}">
  <a:tblStyle styleId="{4AF44F3C-4D66-4769-B053-9CD9560924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5" name="Google Shape;29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5" name="Google Shape;3395;ged39ec21c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6" name="Google Shape;3396;ged39ec21c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7" name="Google Shape;3977;ged6c7d8d27_0_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8" name="Google Shape;3978;ged6c7d8d27_0_1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ge88e29af4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7" name="Google Shape;3277;ge88e29af4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6" name="Google Shape;5286;ged836583a3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7" name="Google Shape;5287;ged836583a3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ed39ec21c6_0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ed39ec21c6_0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1" name="Google Shape;4831;ged6c7d8d2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2" name="Google Shape;4832;ged6c7d8d2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ged836583a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0" name="Google Shape;4940;ged836583a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ged39ec21c6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1" name="Google Shape;3431;ged39ec21c6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eb7bad218b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1" name="Google Shape;2971;geb7bad218b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ge90c90d2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4" name="Google Shape;2964;ge90c90d2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ge90c90d21f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8" name="Google Shape;3328;ge90c90d21f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e90c90d21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0" name="Google Shape;3020;ge90c90d21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ged39ec21c6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3" name="Google Shape;3533;ged39ec21c6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4" name="Google Shape;5264;gea84b77f88_2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5" name="Google Shape;5265;gea84b77f88_2_1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ged836583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5" name="Google Shape;3245;ged836583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10" name="Google Shape;10;p2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459250" y="845575"/>
            <a:ext cx="4225500" cy="29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459250" y="3875777"/>
            <a:ext cx="4225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531298" y="0"/>
            <a:ext cx="2613022" cy="2788377"/>
          </a:xfrm>
          <a:custGeom>
            <a:avLst/>
            <a:gdLst/>
            <a:ahLst/>
            <a:cxnLst/>
            <a:rect l="l" t="t" r="r" b="b"/>
            <a:pathLst>
              <a:path w="130163" h="138898" extrusionOk="0">
                <a:moveTo>
                  <a:pt x="4839" y="1"/>
                </a:moveTo>
                <a:cubicBezTo>
                  <a:pt x="4839" y="1"/>
                  <a:pt x="0" y="25201"/>
                  <a:pt x="18311" y="32787"/>
                </a:cubicBezTo>
                <a:cubicBezTo>
                  <a:pt x="21434" y="34083"/>
                  <a:pt x="24668" y="34584"/>
                  <a:pt x="27940" y="34584"/>
                </a:cubicBezTo>
                <a:cubicBezTo>
                  <a:pt x="39097" y="34584"/>
                  <a:pt x="50685" y="28759"/>
                  <a:pt x="59764" y="28759"/>
                </a:cubicBezTo>
                <a:cubicBezTo>
                  <a:pt x="63614" y="28759"/>
                  <a:pt x="67012" y="29806"/>
                  <a:pt x="69736" y="32787"/>
                </a:cubicBezTo>
                <a:cubicBezTo>
                  <a:pt x="80788" y="44864"/>
                  <a:pt x="64220" y="58664"/>
                  <a:pt x="86303" y="66250"/>
                </a:cubicBezTo>
                <a:cubicBezTo>
                  <a:pt x="94238" y="68998"/>
                  <a:pt x="101456" y="74452"/>
                  <a:pt x="102953" y="83167"/>
                </a:cubicBezTo>
                <a:cubicBezTo>
                  <a:pt x="104798" y="93829"/>
                  <a:pt x="97068" y="99960"/>
                  <a:pt x="93890" y="109105"/>
                </a:cubicBezTo>
                <a:cubicBezTo>
                  <a:pt x="92168" y="114005"/>
                  <a:pt x="93193" y="120157"/>
                  <a:pt x="95243" y="124770"/>
                </a:cubicBezTo>
                <a:cubicBezTo>
                  <a:pt x="97622" y="130122"/>
                  <a:pt x="101907" y="134530"/>
                  <a:pt x="107320" y="136868"/>
                </a:cubicBezTo>
                <a:cubicBezTo>
                  <a:pt x="110499" y="138221"/>
                  <a:pt x="113923" y="138836"/>
                  <a:pt x="117388" y="138898"/>
                </a:cubicBezTo>
                <a:cubicBezTo>
                  <a:pt x="117404" y="138898"/>
                  <a:pt x="117422" y="138898"/>
                  <a:pt x="117441" y="138898"/>
                </a:cubicBezTo>
                <a:cubicBezTo>
                  <a:pt x="119012" y="138898"/>
                  <a:pt x="130162" y="138061"/>
                  <a:pt x="130162" y="136683"/>
                </a:cubicBezTo>
                <a:lnTo>
                  <a:pt x="130162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0" y="2972178"/>
            <a:ext cx="2296681" cy="2171318"/>
          </a:xfrm>
          <a:custGeom>
            <a:avLst/>
            <a:gdLst/>
            <a:ahLst/>
            <a:cxnLst/>
            <a:rect l="l" t="t" r="r" b="b"/>
            <a:pathLst>
              <a:path w="106624" h="100804" extrusionOk="0">
                <a:moveTo>
                  <a:pt x="18312" y="0"/>
                </a:moveTo>
                <a:cubicBezTo>
                  <a:pt x="14721" y="0"/>
                  <a:pt x="11010" y="1020"/>
                  <a:pt x="8162" y="2485"/>
                </a:cubicBezTo>
                <a:cubicBezTo>
                  <a:pt x="4881" y="4187"/>
                  <a:pt x="1682" y="6996"/>
                  <a:pt x="1" y="10338"/>
                </a:cubicBezTo>
                <a:lnTo>
                  <a:pt x="1" y="100804"/>
                </a:lnTo>
                <a:lnTo>
                  <a:pt x="104881" y="100804"/>
                </a:lnTo>
                <a:cubicBezTo>
                  <a:pt x="104881" y="100804"/>
                  <a:pt x="106624" y="87988"/>
                  <a:pt x="90733" y="83846"/>
                </a:cubicBezTo>
                <a:cubicBezTo>
                  <a:pt x="79579" y="80914"/>
                  <a:pt x="84602" y="68919"/>
                  <a:pt x="81978" y="60615"/>
                </a:cubicBezTo>
                <a:cubicBezTo>
                  <a:pt x="78935" y="51056"/>
                  <a:pt x="70109" y="45206"/>
                  <a:pt x="60829" y="45206"/>
                </a:cubicBezTo>
                <a:cubicBezTo>
                  <a:pt x="57727" y="45206"/>
                  <a:pt x="54574" y="45859"/>
                  <a:pt x="51569" y="47246"/>
                </a:cubicBezTo>
                <a:cubicBezTo>
                  <a:pt x="47254" y="49244"/>
                  <a:pt x="40833" y="53759"/>
                  <a:pt x="35278" y="53759"/>
                </a:cubicBezTo>
                <a:cubicBezTo>
                  <a:pt x="33707" y="53759"/>
                  <a:pt x="32205" y="53397"/>
                  <a:pt x="30839" y="52516"/>
                </a:cubicBezTo>
                <a:cubicBezTo>
                  <a:pt x="23417" y="47779"/>
                  <a:pt x="28748" y="34697"/>
                  <a:pt x="30040" y="28136"/>
                </a:cubicBezTo>
                <a:cubicBezTo>
                  <a:pt x="31455" y="20857"/>
                  <a:pt x="32828" y="12696"/>
                  <a:pt x="29240" y="5786"/>
                </a:cubicBezTo>
                <a:cubicBezTo>
                  <a:pt x="27028" y="1565"/>
                  <a:pt x="22762" y="0"/>
                  <a:pt x="1831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197950" y="198275"/>
            <a:ext cx="8763625" cy="4476600"/>
            <a:chOff x="197950" y="198275"/>
            <a:chExt cx="8763625" cy="4476600"/>
          </a:xfrm>
        </p:grpSpPr>
        <p:sp>
          <p:nvSpPr>
            <p:cNvPr id="39" name="Google Shape;39;p2"/>
            <p:cNvSpPr/>
            <p:nvPr/>
          </p:nvSpPr>
          <p:spPr>
            <a:xfrm>
              <a:off x="685800" y="815200"/>
              <a:ext cx="578700" cy="57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77025" y="3108500"/>
              <a:ext cx="237300" cy="237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157150" y="256875"/>
              <a:ext cx="237300" cy="237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509225" y="4176575"/>
              <a:ext cx="364800" cy="3648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99175" y="694175"/>
              <a:ext cx="425100" cy="4251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724275" y="2274575"/>
              <a:ext cx="237300" cy="237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2300" y="198275"/>
              <a:ext cx="237300" cy="2373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7950" y="3247725"/>
              <a:ext cx="301200" cy="301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91950" y="4176575"/>
              <a:ext cx="498300" cy="498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3" name="Google Shape;2413;p20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14" name="Google Shape;2414;p20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8" name="Google Shape;2438;p20"/>
          <p:cNvSpPr/>
          <p:nvPr/>
        </p:nvSpPr>
        <p:spPr>
          <a:xfrm rot="6825203">
            <a:off x="2856533" y="-1947166"/>
            <a:ext cx="7698747" cy="664493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0"/>
          <p:cNvSpPr/>
          <p:nvPr/>
        </p:nvSpPr>
        <p:spPr>
          <a:xfrm rot="-3974797">
            <a:off x="-1414029" y="1333284"/>
            <a:ext cx="7698747" cy="664493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0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0"/>
          <p:cNvSpPr txBox="1">
            <a:spLocks noGrp="1"/>
          </p:cNvSpPr>
          <p:nvPr>
            <p:ph type="subTitle" idx="1"/>
          </p:nvPr>
        </p:nvSpPr>
        <p:spPr>
          <a:xfrm>
            <a:off x="6438300" y="169457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20"/>
          <p:cNvSpPr txBox="1">
            <a:spLocks noGrp="1"/>
          </p:cNvSpPr>
          <p:nvPr>
            <p:ph type="subTitle" idx="2"/>
          </p:nvPr>
        </p:nvSpPr>
        <p:spPr>
          <a:xfrm>
            <a:off x="6438300" y="130382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20"/>
          <p:cNvSpPr txBox="1">
            <a:spLocks noGrp="1"/>
          </p:cNvSpPr>
          <p:nvPr>
            <p:ph type="subTitle" idx="3"/>
          </p:nvPr>
        </p:nvSpPr>
        <p:spPr>
          <a:xfrm>
            <a:off x="6438300" y="2919450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4" name="Google Shape;2444;p20"/>
          <p:cNvSpPr txBox="1">
            <a:spLocks noGrp="1"/>
          </p:cNvSpPr>
          <p:nvPr>
            <p:ph type="subTitle" idx="4"/>
          </p:nvPr>
        </p:nvSpPr>
        <p:spPr>
          <a:xfrm>
            <a:off x="6438300" y="2528700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5" name="Google Shape;2445;p20"/>
          <p:cNvSpPr txBox="1">
            <a:spLocks noGrp="1"/>
          </p:cNvSpPr>
          <p:nvPr>
            <p:ph type="subTitle" idx="5"/>
          </p:nvPr>
        </p:nvSpPr>
        <p:spPr>
          <a:xfrm>
            <a:off x="6438300" y="414432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6" name="Google Shape;2446;p20"/>
          <p:cNvSpPr txBox="1">
            <a:spLocks noGrp="1"/>
          </p:cNvSpPr>
          <p:nvPr>
            <p:ph type="subTitle" idx="6"/>
          </p:nvPr>
        </p:nvSpPr>
        <p:spPr>
          <a:xfrm>
            <a:off x="6438300" y="375357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7" name="Google Shape;2447;p20"/>
          <p:cNvSpPr txBox="1">
            <a:spLocks noGrp="1"/>
          </p:cNvSpPr>
          <p:nvPr>
            <p:ph type="subTitle" idx="7"/>
          </p:nvPr>
        </p:nvSpPr>
        <p:spPr>
          <a:xfrm>
            <a:off x="1711150" y="169457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0"/>
          <p:cNvSpPr txBox="1">
            <a:spLocks noGrp="1"/>
          </p:cNvSpPr>
          <p:nvPr>
            <p:ph type="subTitle" idx="8"/>
          </p:nvPr>
        </p:nvSpPr>
        <p:spPr>
          <a:xfrm>
            <a:off x="1711150" y="130382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0"/>
          <p:cNvSpPr txBox="1">
            <a:spLocks noGrp="1"/>
          </p:cNvSpPr>
          <p:nvPr>
            <p:ph type="subTitle" idx="9"/>
          </p:nvPr>
        </p:nvSpPr>
        <p:spPr>
          <a:xfrm>
            <a:off x="1711150" y="2919450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0"/>
          <p:cNvSpPr txBox="1">
            <a:spLocks noGrp="1"/>
          </p:cNvSpPr>
          <p:nvPr>
            <p:ph type="subTitle" idx="13"/>
          </p:nvPr>
        </p:nvSpPr>
        <p:spPr>
          <a:xfrm>
            <a:off x="1711150" y="2528700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0"/>
          <p:cNvSpPr txBox="1">
            <a:spLocks noGrp="1"/>
          </p:cNvSpPr>
          <p:nvPr>
            <p:ph type="subTitle" idx="14"/>
          </p:nvPr>
        </p:nvSpPr>
        <p:spPr>
          <a:xfrm>
            <a:off x="1711150" y="414432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0"/>
          <p:cNvSpPr txBox="1">
            <a:spLocks noGrp="1"/>
          </p:cNvSpPr>
          <p:nvPr>
            <p:ph type="subTitle" idx="15"/>
          </p:nvPr>
        </p:nvSpPr>
        <p:spPr>
          <a:xfrm>
            <a:off x="1711150" y="375357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0"/>
          <p:cNvSpPr/>
          <p:nvPr/>
        </p:nvSpPr>
        <p:spPr>
          <a:xfrm rot="2449790">
            <a:off x="8514859" y="166047"/>
            <a:ext cx="481329" cy="481329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0"/>
          <p:cNvSpPr/>
          <p:nvPr/>
        </p:nvSpPr>
        <p:spPr>
          <a:xfrm rot="2448043">
            <a:off x="7541423" y="788356"/>
            <a:ext cx="205684" cy="20568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0"/>
          <p:cNvSpPr/>
          <p:nvPr/>
        </p:nvSpPr>
        <p:spPr>
          <a:xfrm rot="2449632">
            <a:off x="6381663" y="113708"/>
            <a:ext cx="585977" cy="585977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9"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2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23" name="Google Shape;2523;p2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7" name="Google Shape;2547;p23"/>
          <p:cNvSpPr/>
          <p:nvPr/>
        </p:nvSpPr>
        <p:spPr>
          <a:xfrm rot="9900004" flipH="1">
            <a:off x="-75826" y="-1497766"/>
            <a:ext cx="9194420" cy="7936127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48" name="Google Shape;2548;p23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23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50" name="Google Shape;2550;p23"/>
          <p:cNvSpPr txBox="1">
            <a:spLocks noGrp="1"/>
          </p:cNvSpPr>
          <p:nvPr>
            <p:ph type="subTitle" idx="2"/>
          </p:nvPr>
        </p:nvSpPr>
        <p:spPr>
          <a:xfrm>
            <a:off x="45720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2"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2" name="Google Shape;2552;p2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53" name="Google Shape;2553;p2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7" name="Google Shape;2577;p24"/>
          <p:cNvSpPr/>
          <p:nvPr/>
        </p:nvSpPr>
        <p:spPr>
          <a:xfrm rot="-9900004">
            <a:off x="-75826" y="-1497766"/>
            <a:ext cx="9194420" cy="7936127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78" name="Google Shape;2578;p2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79" name="Google Shape;2579;p24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4" name="Google Shape;2614;p2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15" name="Google Shape;2615;p2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9" name="Google Shape;2639;p26"/>
          <p:cNvSpPr/>
          <p:nvPr/>
        </p:nvSpPr>
        <p:spPr>
          <a:xfrm rot="10800000">
            <a:off x="4510759" y="-144843"/>
            <a:ext cx="4673041" cy="1360430"/>
          </a:xfrm>
          <a:custGeom>
            <a:avLst/>
            <a:gdLst/>
            <a:ahLst/>
            <a:cxnLst/>
            <a:rect l="l" t="t" r="r" b="b"/>
            <a:pathLst>
              <a:path w="134119" h="40489" extrusionOk="0">
                <a:moveTo>
                  <a:pt x="22955" y="0"/>
                </a:moveTo>
                <a:cubicBezTo>
                  <a:pt x="22794" y="0"/>
                  <a:pt x="22633" y="2"/>
                  <a:pt x="22472" y="6"/>
                </a:cubicBezTo>
                <a:cubicBezTo>
                  <a:pt x="14088" y="217"/>
                  <a:pt x="5551" y="5729"/>
                  <a:pt x="4403" y="14534"/>
                </a:cubicBezTo>
                <a:cubicBezTo>
                  <a:pt x="3944" y="17998"/>
                  <a:pt x="4594" y="21539"/>
                  <a:pt x="4154" y="25023"/>
                </a:cubicBezTo>
                <a:cubicBezTo>
                  <a:pt x="3523" y="30344"/>
                  <a:pt x="1762" y="35455"/>
                  <a:pt x="1" y="40488"/>
                </a:cubicBezTo>
                <a:cubicBezTo>
                  <a:pt x="28903" y="40278"/>
                  <a:pt x="57824" y="40029"/>
                  <a:pt x="86746" y="39819"/>
                </a:cubicBezTo>
                <a:cubicBezTo>
                  <a:pt x="97216" y="39742"/>
                  <a:pt x="107686" y="39646"/>
                  <a:pt x="118136" y="39283"/>
                </a:cubicBezTo>
                <a:cubicBezTo>
                  <a:pt x="123496" y="39091"/>
                  <a:pt x="128893" y="38842"/>
                  <a:pt x="134119" y="37656"/>
                </a:cubicBezTo>
                <a:cubicBezTo>
                  <a:pt x="127956" y="34574"/>
                  <a:pt x="123209" y="29215"/>
                  <a:pt x="119227" y="23568"/>
                </a:cubicBezTo>
                <a:cubicBezTo>
                  <a:pt x="115074" y="17711"/>
                  <a:pt x="109772" y="12046"/>
                  <a:pt x="103169" y="9002"/>
                </a:cubicBezTo>
                <a:cubicBezTo>
                  <a:pt x="100523" y="7786"/>
                  <a:pt x="97914" y="7276"/>
                  <a:pt x="95336" y="7276"/>
                </a:cubicBezTo>
                <a:cubicBezTo>
                  <a:pt x="81955" y="7276"/>
                  <a:pt x="69379" y="21008"/>
                  <a:pt x="56550" y="21008"/>
                </a:cubicBezTo>
                <a:cubicBezTo>
                  <a:pt x="52482" y="21008"/>
                  <a:pt x="48388" y="19627"/>
                  <a:pt x="44235" y="15989"/>
                </a:cubicBezTo>
                <a:cubicBezTo>
                  <a:pt x="40598" y="12811"/>
                  <a:pt x="38205" y="8428"/>
                  <a:pt x="34913" y="4887"/>
                </a:cubicBezTo>
                <a:cubicBezTo>
                  <a:pt x="31791" y="1543"/>
                  <a:pt x="27420" y="0"/>
                  <a:pt x="2295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26"/>
          <p:cNvSpPr/>
          <p:nvPr/>
        </p:nvSpPr>
        <p:spPr>
          <a:xfrm rot="2447516">
            <a:off x="5610934" y="176149"/>
            <a:ext cx="459656" cy="45965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6"/>
          <p:cNvSpPr/>
          <p:nvPr/>
        </p:nvSpPr>
        <p:spPr>
          <a:xfrm rot="2447037">
            <a:off x="8020939" y="249371"/>
            <a:ext cx="683855" cy="683855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6"/>
          <p:cNvSpPr/>
          <p:nvPr/>
        </p:nvSpPr>
        <p:spPr>
          <a:xfrm rot="2451323">
            <a:off x="7063735" y="127008"/>
            <a:ext cx="220132" cy="22013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Google Shape;2675;p28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76" name="Google Shape;2676;p28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8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8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0" name="Google Shape;2700;p28"/>
          <p:cNvSpPr/>
          <p:nvPr/>
        </p:nvSpPr>
        <p:spPr>
          <a:xfrm>
            <a:off x="3011200" y="-196025"/>
            <a:ext cx="5091237" cy="1396850"/>
          </a:xfrm>
          <a:custGeom>
            <a:avLst/>
            <a:gdLst/>
            <a:ahLst/>
            <a:cxnLst/>
            <a:rect l="l" t="t" r="r" b="b"/>
            <a:pathLst>
              <a:path w="95498" h="55874" extrusionOk="0">
                <a:moveTo>
                  <a:pt x="33109" y="1"/>
                </a:moveTo>
                <a:cubicBezTo>
                  <a:pt x="30657" y="1"/>
                  <a:pt x="28248" y="220"/>
                  <a:pt x="26017" y="783"/>
                </a:cubicBezTo>
                <a:cubicBezTo>
                  <a:pt x="24715" y="1128"/>
                  <a:pt x="23471" y="1549"/>
                  <a:pt x="22323" y="2123"/>
                </a:cubicBezTo>
                <a:cubicBezTo>
                  <a:pt x="21155" y="2391"/>
                  <a:pt x="19911" y="2640"/>
                  <a:pt x="18590" y="2908"/>
                </a:cubicBezTo>
                <a:cubicBezTo>
                  <a:pt x="17614" y="3023"/>
                  <a:pt x="16600" y="3157"/>
                  <a:pt x="15604" y="3310"/>
                </a:cubicBezTo>
                <a:cubicBezTo>
                  <a:pt x="11680" y="4496"/>
                  <a:pt x="5651" y="3922"/>
                  <a:pt x="4235" y="8497"/>
                </a:cubicBezTo>
                <a:cubicBezTo>
                  <a:pt x="1" y="22080"/>
                  <a:pt x="5064" y="46832"/>
                  <a:pt x="22837" y="46832"/>
                </a:cubicBezTo>
                <a:cubicBezTo>
                  <a:pt x="23221" y="46832"/>
                  <a:pt x="23611" y="46820"/>
                  <a:pt x="24007" y="46797"/>
                </a:cubicBezTo>
                <a:cubicBezTo>
                  <a:pt x="24304" y="46779"/>
                  <a:pt x="24597" y="46771"/>
                  <a:pt x="24886" y="46771"/>
                </a:cubicBezTo>
                <a:cubicBezTo>
                  <a:pt x="31142" y="46771"/>
                  <a:pt x="35472" y="50812"/>
                  <a:pt x="40870" y="53611"/>
                </a:cubicBezTo>
                <a:cubicBezTo>
                  <a:pt x="43288" y="54885"/>
                  <a:pt x="45956" y="55874"/>
                  <a:pt x="48684" y="55874"/>
                </a:cubicBezTo>
                <a:cubicBezTo>
                  <a:pt x="48784" y="55874"/>
                  <a:pt x="48885" y="55872"/>
                  <a:pt x="48985" y="55870"/>
                </a:cubicBezTo>
                <a:cubicBezTo>
                  <a:pt x="55034" y="55716"/>
                  <a:pt x="56776" y="50357"/>
                  <a:pt x="58709" y="45610"/>
                </a:cubicBezTo>
                <a:cubicBezTo>
                  <a:pt x="60144" y="42108"/>
                  <a:pt x="62326" y="38433"/>
                  <a:pt x="65676" y="36461"/>
                </a:cubicBezTo>
                <a:cubicBezTo>
                  <a:pt x="69409" y="34260"/>
                  <a:pt x="73600" y="34164"/>
                  <a:pt x="77620" y="32997"/>
                </a:cubicBezTo>
                <a:cubicBezTo>
                  <a:pt x="81907" y="31753"/>
                  <a:pt x="86846" y="29360"/>
                  <a:pt x="89812" y="25915"/>
                </a:cubicBezTo>
                <a:cubicBezTo>
                  <a:pt x="90272" y="25417"/>
                  <a:pt x="90674" y="24862"/>
                  <a:pt x="91057" y="24307"/>
                </a:cubicBezTo>
                <a:cubicBezTo>
                  <a:pt x="91439" y="23752"/>
                  <a:pt x="91822" y="23178"/>
                  <a:pt x="92148" y="22584"/>
                </a:cubicBezTo>
                <a:cubicBezTo>
                  <a:pt x="94789" y="17876"/>
                  <a:pt x="95497" y="10066"/>
                  <a:pt x="91018" y="6143"/>
                </a:cubicBezTo>
                <a:cubicBezTo>
                  <a:pt x="89312" y="4656"/>
                  <a:pt x="87350" y="4154"/>
                  <a:pt x="85319" y="4154"/>
                </a:cubicBezTo>
                <a:cubicBezTo>
                  <a:pt x="84160" y="4154"/>
                  <a:pt x="82980" y="4318"/>
                  <a:pt x="81812" y="4554"/>
                </a:cubicBezTo>
                <a:cubicBezTo>
                  <a:pt x="80721" y="4764"/>
                  <a:pt x="79649" y="5032"/>
                  <a:pt x="78615" y="5262"/>
                </a:cubicBezTo>
                <a:cubicBezTo>
                  <a:pt x="77832" y="5353"/>
                  <a:pt x="77035" y="5394"/>
                  <a:pt x="76226" y="5394"/>
                </a:cubicBezTo>
                <a:cubicBezTo>
                  <a:pt x="72782" y="5394"/>
                  <a:pt x="69124" y="4648"/>
                  <a:pt x="65466" y="3827"/>
                </a:cubicBezTo>
                <a:cubicBezTo>
                  <a:pt x="63953" y="3501"/>
                  <a:pt x="62441" y="3138"/>
                  <a:pt x="60948" y="2831"/>
                </a:cubicBezTo>
                <a:cubicBezTo>
                  <a:pt x="59915" y="2736"/>
                  <a:pt x="58843" y="2563"/>
                  <a:pt x="57733" y="2353"/>
                </a:cubicBezTo>
                <a:cubicBezTo>
                  <a:pt x="56642" y="2123"/>
                  <a:pt x="55512" y="1893"/>
                  <a:pt x="54364" y="1645"/>
                </a:cubicBezTo>
                <a:cubicBezTo>
                  <a:pt x="53005" y="1530"/>
                  <a:pt x="51608" y="1357"/>
                  <a:pt x="50230" y="1166"/>
                </a:cubicBezTo>
                <a:cubicBezTo>
                  <a:pt x="48832" y="975"/>
                  <a:pt x="47397" y="764"/>
                  <a:pt x="45980" y="592"/>
                </a:cubicBezTo>
                <a:cubicBezTo>
                  <a:pt x="44736" y="573"/>
                  <a:pt x="43492" y="534"/>
                  <a:pt x="42248" y="477"/>
                </a:cubicBezTo>
                <a:cubicBezTo>
                  <a:pt x="41004" y="439"/>
                  <a:pt x="39760" y="362"/>
                  <a:pt x="38516" y="305"/>
                </a:cubicBezTo>
                <a:cubicBezTo>
                  <a:pt x="36726" y="119"/>
                  <a:pt x="34907" y="1"/>
                  <a:pt x="33109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8"/>
          <p:cNvSpPr/>
          <p:nvPr/>
        </p:nvSpPr>
        <p:spPr>
          <a:xfrm rot="2450051">
            <a:off x="3449786" y="191493"/>
            <a:ext cx="464311" cy="46431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8"/>
          <p:cNvSpPr/>
          <p:nvPr/>
        </p:nvSpPr>
        <p:spPr>
          <a:xfrm rot="2450049">
            <a:off x="7288570" y="147143"/>
            <a:ext cx="248214" cy="24821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8"/>
          <p:cNvSpPr/>
          <p:nvPr/>
        </p:nvSpPr>
        <p:spPr>
          <a:xfrm rot="2450243">
            <a:off x="5252635" y="450551"/>
            <a:ext cx="371149" cy="37114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8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5"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30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39" name="Google Shape;2739;p30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0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0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0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0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0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0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0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0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0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0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0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0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0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0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0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0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0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0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0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0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0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0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0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3" name="Google Shape;2763;p30"/>
          <p:cNvSpPr/>
          <p:nvPr/>
        </p:nvSpPr>
        <p:spPr>
          <a:xfrm rot="-1426627">
            <a:off x="4914036" y="-1227674"/>
            <a:ext cx="4352846" cy="3427604"/>
          </a:xfrm>
          <a:custGeom>
            <a:avLst/>
            <a:gdLst/>
            <a:ahLst/>
            <a:cxnLst/>
            <a:rect l="l" t="t" r="r" b="b"/>
            <a:pathLst>
              <a:path w="131780" h="103776" extrusionOk="0">
                <a:moveTo>
                  <a:pt x="69703" y="0"/>
                </a:moveTo>
                <a:cubicBezTo>
                  <a:pt x="56642" y="0"/>
                  <a:pt x="51923" y="19703"/>
                  <a:pt x="41672" y="25149"/>
                </a:cubicBezTo>
                <a:cubicBezTo>
                  <a:pt x="35347" y="28498"/>
                  <a:pt x="27703" y="28380"/>
                  <a:pt x="21102" y="31197"/>
                </a:cubicBezTo>
                <a:cubicBezTo>
                  <a:pt x="1" y="40162"/>
                  <a:pt x="2779" y="67372"/>
                  <a:pt x="25516" y="69362"/>
                </a:cubicBezTo>
                <a:cubicBezTo>
                  <a:pt x="26586" y="69456"/>
                  <a:pt x="27692" y="69498"/>
                  <a:pt x="28827" y="69498"/>
                </a:cubicBezTo>
                <a:cubicBezTo>
                  <a:pt x="37727" y="69498"/>
                  <a:pt x="48436" y="66928"/>
                  <a:pt x="58245" y="66928"/>
                </a:cubicBezTo>
                <a:cubicBezTo>
                  <a:pt x="65489" y="66928"/>
                  <a:pt x="72243" y="68330"/>
                  <a:pt x="77413" y="73204"/>
                </a:cubicBezTo>
                <a:cubicBezTo>
                  <a:pt x="85826" y="81144"/>
                  <a:pt x="85274" y="96019"/>
                  <a:pt x="95973" y="101792"/>
                </a:cubicBezTo>
                <a:cubicBezTo>
                  <a:pt x="98521" y="103163"/>
                  <a:pt x="101104" y="103776"/>
                  <a:pt x="103652" y="103776"/>
                </a:cubicBezTo>
                <a:cubicBezTo>
                  <a:pt x="118285" y="103776"/>
                  <a:pt x="131779" y="83563"/>
                  <a:pt x="131024" y="70524"/>
                </a:cubicBezTo>
                <a:cubicBezTo>
                  <a:pt x="130512" y="61520"/>
                  <a:pt x="126158" y="54427"/>
                  <a:pt x="119656" y="48181"/>
                </a:cubicBezTo>
                <a:cubicBezTo>
                  <a:pt x="114454" y="43216"/>
                  <a:pt x="108681" y="38783"/>
                  <a:pt x="103539" y="33759"/>
                </a:cubicBezTo>
                <a:cubicBezTo>
                  <a:pt x="101588" y="31848"/>
                  <a:pt x="99756" y="29858"/>
                  <a:pt x="98042" y="27730"/>
                </a:cubicBezTo>
                <a:cubicBezTo>
                  <a:pt x="91796" y="19888"/>
                  <a:pt x="87540" y="10608"/>
                  <a:pt x="79600" y="4126"/>
                </a:cubicBezTo>
                <a:cubicBezTo>
                  <a:pt x="77236" y="2195"/>
                  <a:pt x="74556" y="520"/>
                  <a:pt x="71541" y="126"/>
                </a:cubicBezTo>
                <a:cubicBezTo>
                  <a:pt x="70910" y="41"/>
                  <a:pt x="70298" y="0"/>
                  <a:pt x="6970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30"/>
          <p:cNvSpPr/>
          <p:nvPr/>
        </p:nvSpPr>
        <p:spPr>
          <a:xfrm>
            <a:off x="5571875" y="722475"/>
            <a:ext cx="532200" cy="5322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30"/>
          <p:cNvSpPr/>
          <p:nvPr/>
        </p:nvSpPr>
        <p:spPr>
          <a:xfrm>
            <a:off x="6874738" y="349775"/>
            <a:ext cx="272700" cy="2727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30"/>
          <p:cNvSpPr/>
          <p:nvPr/>
        </p:nvSpPr>
        <p:spPr>
          <a:xfrm>
            <a:off x="8458200" y="937150"/>
            <a:ext cx="390600" cy="3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30"/>
          <p:cNvSpPr/>
          <p:nvPr/>
        </p:nvSpPr>
        <p:spPr>
          <a:xfrm>
            <a:off x="8246775" y="241625"/>
            <a:ext cx="203400" cy="20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30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4" name="Google Shape;2804;p32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05" name="Google Shape;2805;p32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2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2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2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2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2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2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2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2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2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2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2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2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2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2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2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2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2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2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2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2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2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2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2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9" name="Google Shape;2829;p32"/>
          <p:cNvSpPr/>
          <p:nvPr/>
        </p:nvSpPr>
        <p:spPr>
          <a:xfrm rot="-3200983">
            <a:off x="2247877" y="-421517"/>
            <a:ext cx="4648246" cy="5327035"/>
          </a:xfrm>
          <a:custGeom>
            <a:avLst/>
            <a:gdLst/>
            <a:ahLst/>
            <a:cxnLst/>
            <a:rect l="l" t="t" r="r" b="b"/>
            <a:pathLst>
              <a:path w="49016" h="51402" extrusionOk="0">
                <a:moveTo>
                  <a:pt x="13496" y="1"/>
                </a:moveTo>
                <a:cubicBezTo>
                  <a:pt x="10267" y="1"/>
                  <a:pt x="7046" y="1241"/>
                  <a:pt x="4543" y="3278"/>
                </a:cubicBezTo>
                <a:cubicBezTo>
                  <a:pt x="2318" y="5132"/>
                  <a:pt x="139" y="8098"/>
                  <a:pt x="70" y="11111"/>
                </a:cubicBezTo>
                <a:cubicBezTo>
                  <a:pt x="0" y="13869"/>
                  <a:pt x="1136" y="16650"/>
                  <a:pt x="1391" y="19384"/>
                </a:cubicBezTo>
                <a:cubicBezTo>
                  <a:pt x="1762" y="23278"/>
                  <a:pt x="2526" y="27078"/>
                  <a:pt x="3917" y="30717"/>
                </a:cubicBezTo>
                <a:cubicBezTo>
                  <a:pt x="5470" y="34773"/>
                  <a:pt x="7741" y="38596"/>
                  <a:pt x="10684" y="41795"/>
                </a:cubicBezTo>
                <a:cubicBezTo>
                  <a:pt x="16122" y="47704"/>
                  <a:pt x="24098" y="51401"/>
                  <a:pt x="32060" y="51401"/>
                </a:cubicBezTo>
                <a:cubicBezTo>
                  <a:pt x="34278" y="51401"/>
                  <a:pt x="36496" y="51114"/>
                  <a:pt x="38657" y="50508"/>
                </a:cubicBezTo>
                <a:cubicBezTo>
                  <a:pt x="42179" y="49512"/>
                  <a:pt x="45702" y="47496"/>
                  <a:pt x="47162" y="44135"/>
                </a:cubicBezTo>
                <a:cubicBezTo>
                  <a:pt x="49016" y="39848"/>
                  <a:pt x="46907" y="34842"/>
                  <a:pt x="43917" y="31250"/>
                </a:cubicBezTo>
                <a:cubicBezTo>
                  <a:pt x="40928" y="27658"/>
                  <a:pt x="37104" y="24761"/>
                  <a:pt x="34601" y="20844"/>
                </a:cubicBezTo>
                <a:cubicBezTo>
                  <a:pt x="32747" y="17971"/>
                  <a:pt x="31727" y="14633"/>
                  <a:pt x="30128" y="11621"/>
                </a:cubicBezTo>
                <a:cubicBezTo>
                  <a:pt x="26976" y="5595"/>
                  <a:pt x="21182" y="566"/>
                  <a:pt x="14392" y="33"/>
                </a:cubicBezTo>
                <a:cubicBezTo>
                  <a:pt x="14094" y="12"/>
                  <a:pt x="13795" y="1"/>
                  <a:pt x="13496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2"/>
          <p:cNvSpPr/>
          <p:nvPr/>
        </p:nvSpPr>
        <p:spPr>
          <a:xfrm rot="-5400000">
            <a:off x="6477525" y="1727113"/>
            <a:ext cx="4867125" cy="1564150"/>
          </a:xfrm>
          <a:custGeom>
            <a:avLst/>
            <a:gdLst/>
            <a:ahLst/>
            <a:cxnLst/>
            <a:rect l="l" t="t" r="r" b="b"/>
            <a:pathLst>
              <a:path w="194685" h="62566" extrusionOk="0">
                <a:moveTo>
                  <a:pt x="155283" y="1"/>
                </a:moveTo>
                <a:cubicBezTo>
                  <a:pt x="152810" y="1"/>
                  <a:pt x="150325" y="186"/>
                  <a:pt x="147866" y="538"/>
                </a:cubicBezTo>
                <a:cubicBezTo>
                  <a:pt x="139822" y="1663"/>
                  <a:pt x="132118" y="4486"/>
                  <a:pt x="124648" y="7542"/>
                </a:cubicBezTo>
                <a:cubicBezTo>
                  <a:pt x="120721" y="9133"/>
                  <a:pt x="116838" y="10789"/>
                  <a:pt x="112911" y="12359"/>
                </a:cubicBezTo>
                <a:cubicBezTo>
                  <a:pt x="110609" y="13276"/>
                  <a:pt x="108498" y="13889"/>
                  <a:pt x="106378" y="13889"/>
                </a:cubicBezTo>
                <a:cubicBezTo>
                  <a:pt x="104571" y="13889"/>
                  <a:pt x="102758" y="13443"/>
                  <a:pt x="100814" y="12359"/>
                </a:cubicBezTo>
                <a:cubicBezTo>
                  <a:pt x="97482" y="10513"/>
                  <a:pt x="94681" y="7860"/>
                  <a:pt x="91539" y="5738"/>
                </a:cubicBezTo>
                <a:cubicBezTo>
                  <a:pt x="88483" y="3658"/>
                  <a:pt x="85130" y="1875"/>
                  <a:pt x="81565" y="899"/>
                </a:cubicBezTo>
                <a:cubicBezTo>
                  <a:pt x="79840" y="430"/>
                  <a:pt x="78135" y="204"/>
                  <a:pt x="76467" y="204"/>
                </a:cubicBezTo>
                <a:cubicBezTo>
                  <a:pt x="71713" y="204"/>
                  <a:pt x="67264" y="2046"/>
                  <a:pt x="63525" y="5377"/>
                </a:cubicBezTo>
                <a:cubicBezTo>
                  <a:pt x="57922" y="10343"/>
                  <a:pt x="54717" y="17241"/>
                  <a:pt x="49984" y="22950"/>
                </a:cubicBezTo>
                <a:cubicBezTo>
                  <a:pt x="46510" y="27128"/>
                  <a:pt x="40960" y="31191"/>
                  <a:pt x="35365" y="31191"/>
                </a:cubicBezTo>
                <a:cubicBezTo>
                  <a:pt x="33372" y="31191"/>
                  <a:pt x="31374" y="30675"/>
                  <a:pt x="29461" y="29465"/>
                </a:cubicBezTo>
                <a:cubicBezTo>
                  <a:pt x="25479" y="26974"/>
                  <a:pt x="22366" y="22365"/>
                  <a:pt x="17714" y="22365"/>
                </a:cubicBezTo>
                <a:cubicBezTo>
                  <a:pt x="16739" y="22365"/>
                  <a:pt x="15696" y="22567"/>
                  <a:pt x="14563" y="23035"/>
                </a:cubicBezTo>
                <a:cubicBezTo>
                  <a:pt x="8939" y="25327"/>
                  <a:pt x="5628" y="31248"/>
                  <a:pt x="4036" y="36851"/>
                </a:cubicBezTo>
                <a:cubicBezTo>
                  <a:pt x="3187" y="39822"/>
                  <a:pt x="2763" y="42878"/>
                  <a:pt x="2508" y="45913"/>
                </a:cubicBezTo>
                <a:cubicBezTo>
                  <a:pt x="2211" y="45765"/>
                  <a:pt x="1935" y="45637"/>
                  <a:pt x="1680" y="45468"/>
                </a:cubicBezTo>
                <a:cubicBezTo>
                  <a:pt x="1535" y="45383"/>
                  <a:pt x="1391" y="45347"/>
                  <a:pt x="1256" y="45347"/>
                </a:cubicBezTo>
                <a:cubicBezTo>
                  <a:pt x="502" y="45347"/>
                  <a:pt x="0" y="46485"/>
                  <a:pt x="810" y="46953"/>
                </a:cubicBezTo>
                <a:cubicBezTo>
                  <a:pt x="7038" y="50506"/>
                  <a:pt x="14131" y="51198"/>
                  <a:pt x="21196" y="51198"/>
                </a:cubicBezTo>
                <a:cubicBezTo>
                  <a:pt x="21305" y="51198"/>
                  <a:pt x="21415" y="51198"/>
                  <a:pt x="21524" y="51198"/>
                </a:cubicBezTo>
                <a:cubicBezTo>
                  <a:pt x="25134" y="51188"/>
                  <a:pt x="28720" y="51115"/>
                  <a:pt x="32298" y="51115"/>
                </a:cubicBezTo>
                <a:cubicBezTo>
                  <a:pt x="36713" y="51115"/>
                  <a:pt x="41118" y="51227"/>
                  <a:pt x="45549" y="51707"/>
                </a:cubicBezTo>
                <a:cubicBezTo>
                  <a:pt x="54123" y="52599"/>
                  <a:pt x="62591" y="54169"/>
                  <a:pt x="71165" y="55188"/>
                </a:cubicBezTo>
                <a:cubicBezTo>
                  <a:pt x="80143" y="56249"/>
                  <a:pt x="89162" y="56313"/>
                  <a:pt x="98182" y="56397"/>
                </a:cubicBezTo>
                <a:cubicBezTo>
                  <a:pt x="106969" y="56482"/>
                  <a:pt x="115734" y="56801"/>
                  <a:pt x="124457" y="57841"/>
                </a:cubicBezTo>
                <a:cubicBezTo>
                  <a:pt x="133095" y="58859"/>
                  <a:pt x="141669" y="60303"/>
                  <a:pt x="150285" y="61342"/>
                </a:cubicBezTo>
                <a:cubicBezTo>
                  <a:pt x="156361" y="62048"/>
                  <a:pt x="162447" y="62565"/>
                  <a:pt x="168528" y="62565"/>
                </a:cubicBezTo>
                <a:cubicBezTo>
                  <a:pt x="170860" y="62565"/>
                  <a:pt x="173191" y="62489"/>
                  <a:pt x="175520" y="62319"/>
                </a:cubicBezTo>
                <a:cubicBezTo>
                  <a:pt x="179552" y="62022"/>
                  <a:pt x="183585" y="61449"/>
                  <a:pt x="187554" y="60515"/>
                </a:cubicBezTo>
                <a:cubicBezTo>
                  <a:pt x="190546" y="59793"/>
                  <a:pt x="193135" y="58753"/>
                  <a:pt x="193878" y="55506"/>
                </a:cubicBezTo>
                <a:cubicBezTo>
                  <a:pt x="194685" y="52004"/>
                  <a:pt x="194218" y="47908"/>
                  <a:pt x="194069" y="44364"/>
                </a:cubicBezTo>
                <a:cubicBezTo>
                  <a:pt x="193920" y="40332"/>
                  <a:pt x="193538" y="36299"/>
                  <a:pt x="192774" y="32330"/>
                </a:cubicBezTo>
                <a:cubicBezTo>
                  <a:pt x="191480" y="25475"/>
                  <a:pt x="188891" y="18726"/>
                  <a:pt x="184625" y="13123"/>
                </a:cubicBezTo>
                <a:cubicBezTo>
                  <a:pt x="177493" y="3818"/>
                  <a:pt x="166513" y="1"/>
                  <a:pt x="15528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32"/>
          <p:cNvSpPr/>
          <p:nvPr/>
        </p:nvSpPr>
        <p:spPr>
          <a:xfrm rot="10800000" flipH="1">
            <a:off x="-134149" y="2635125"/>
            <a:ext cx="4134685" cy="2814350"/>
          </a:xfrm>
          <a:custGeom>
            <a:avLst/>
            <a:gdLst/>
            <a:ahLst/>
            <a:cxnLst/>
            <a:rect l="l" t="t" r="r" b="b"/>
            <a:pathLst>
              <a:path w="140052" h="95329" extrusionOk="0">
                <a:moveTo>
                  <a:pt x="31109" y="0"/>
                </a:moveTo>
                <a:cubicBezTo>
                  <a:pt x="29991" y="0"/>
                  <a:pt x="28862" y="33"/>
                  <a:pt x="27718" y="102"/>
                </a:cubicBezTo>
                <a:cubicBezTo>
                  <a:pt x="20311" y="569"/>
                  <a:pt x="12926" y="1545"/>
                  <a:pt x="5625" y="2755"/>
                </a:cubicBezTo>
                <a:cubicBezTo>
                  <a:pt x="3312" y="3137"/>
                  <a:pt x="786" y="3264"/>
                  <a:pt x="446" y="6002"/>
                </a:cubicBezTo>
                <a:cubicBezTo>
                  <a:pt x="1" y="9716"/>
                  <a:pt x="446" y="13685"/>
                  <a:pt x="468" y="17441"/>
                </a:cubicBezTo>
                <a:lnTo>
                  <a:pt x="637" y="41148"/>
                </a:lnTo>
                <a:cubicBezTo>
                  <a:pt x="765" y="58933"/>
                  <a:pt x="935" y="76739"/>
                  <a:pt x="1041" y="94503"/>
                </a:cubicBezTo>
                <a:cubicBezTo>
                  <a:pt x="1041" y="94948"/>
                  <a:pt x="1380" y="95245"/>
                  <a:pt x="1805" y="95267"/>
                </a:cubicBezTo>
                <a:cubicBezTo>
                  <a:pt x="2438" y="95308"/>
                  <a:pt x="3072" y="95329"/>
                  <a:pt x="3704" y="95329"/>
                </a:cubicBezTo>
                <a:cubicBezTo>
                  <a:pt x="14392" y="95329"/>
                  <a:pt x="24835" y="89479"/>
                  <a:pt x="30265" y="80262"/>
                </a:cubicBezTo>
                <a:cubicBezTo>
                  <a:pt x="33682" y="74468"/>
                  <a:pt x="34722" y="67740"/>
                  <a:pt x="35571" y="61161"/>
                </a:cubicBezTo>
                <a:cubicBezTo>
                  <a:pt x="36377" y="54879"/>
                  <a:pt x="36505" y="46517"/>
                  <a:pt x="41047" y="41530"/>
                </a:cubicBezTo>
                <a:cubicBezTo>
                  <a:pt x="42909" y="39465"/>
                  <a:pt x="45103" y="38793"/>
                  <a:pt x="47452" y="38793"/>
                </a:cubicBezTo>
                <a:cubicBezTo>
                  <a:pt x="51837" y="38793"/>
                  <a:pt x="56762" y="41137"/>
                  <a:pt x="61071" y="41137"/>
                </a:cubicBezTo>
                <a:cubicBezTo>
                  <a:pt x="61238" y="41137"/>
                  <a:pt x="61404" y="41134"/>
                  <a:pt x="61569" y="41126"/>
                </a:cubicBezTo>
                <a:cubicBezTo>
                  <a:pt x="67491" y="40893"/>
                  <a:pt x="72160" y="37794"/>
                  <a:pt x="76447" y="33995"/>
                </a:cubicBezTo>
                <a:cubicBezTo>
                  <a:pt x="80649" y="30281"/>
                  <a:pt x="85042" y="25442"/>
                  <a:pt x="91027" y="25039"/>
                </a:cubicBezTo>
                <a:cubicBezTo>
                  <a:pt x="91302" y="25021"/>
                  <a:pt x="91576" y="25012"/>
                  <a:pt x="91847" y="25012"/>
                </a:cubicBezTo>
                <a:cubicBezTo>
                  <a:pt x="97791" y="25012"/>
                  <a:pt x="102841" y="29306"/>
                  <a:pt x="108261" y="31194"/>
                </a:cubicBezTo>
                <a:cubicBezTo>
                  <a:pt x="110032" y="31810"/>
                  <a:pt x="111826" y="32104"/>
                  <a:pt x="113595" y="32104"/>
                </a:cubicBezTo>
                <a:cubicBezTo>
                  <a:pt x="118100" y="32104"/>
                  <a:pt x="122438" y="30196"/>
                  <a:pt x="125791" y="26843"/>
                </a:cubicBezTo>
                <a:cubicBezTo>
                  <a:pt x="130524" y="22132"/>
                  <a:pt x="132434" y="15425"/>
                  <a:pt x="132476" y="8867"/>
                </a:cubicBezTo>
                <a:cubicBezTo>
                  <a:pt x="134684" y="9016"/>
                  <a:pt x="136870" y="9270"/>
                  <a:pt x="139098" y="9525"/>
                </a:cubicBezTo>
                <a:cubicBezTo>
                  <a:pt x="139130" y="9529"/>
                  <a:pt x="139162" y="9530"/>
                  <a:pt x="139192" y="9530"/>
                </a:cubicBezTo>
                <a:cubicBezTo>
                  <a:pt x="140052" y="9530"/>
                  <a:pt x="140021" y="8121"/>
                  <a:pt x="139098" y="8039"/>
                </a:cubicBezTo>
                <a:cubicBezTo>
                  <a:pt x="136891" y="7806"/>
                  <a:pt x="134684" y="7573"/>
                  <a:pt x="132455" y="7381"/>
                </a:cubicBezTo>
                <a:cubicBezTo>
                  <a:pt x="132444" y="7241"/>
                  <a:pt x="132351" y="7172"/>
                  <a:pt x="132250" y="7172"/>
                </a:cubicBezTo>
                <a:cubicBezTo>
                  <a:pt x="132154" y="7172"/>
                  <a:pt x="132051" y="7235"/>
                  <a:pt x="132009" y="7360"/>
                </a:cubicBezTo>
                <a:cubicBezTo>
                  <a:pt x="129676" y="7170"/>
                  <a:pt x="127343" y="7046"/>
                  <a:pt x="125010" y="7046"/>
                </a:cubicBezTo>
                <a:cubicBezTo>
                  <a:pt x="122398" y="7046"/>
                  <a:pt x="119786" y="7201"/>
                  <a:pt x="117174" y="7594"/>
                </a:cubicBezTo>
                <a:cubicBezTo>
                  <a:pt x="113269" y="8167"/>
                  <a:pt x="109492" y="9185"/>
                  <a:pt x="105523" y="9440"/>
                </a:cubicBezTo>
                <a:cubicBezTo>
                  <a:pt x="104335" y="9528"/>
                  <a:pt x="103147" y="9565"/>
                  <a:pt x="101960" y="9565"/>
                </a:cubicBezTo>
                <a:cubicBezTo>
                  <a:pt x="99437" y="9565"/>
                  <a:pt x="96920" y="9401"/>
                  <a:pt x="94423" y="9228"/>
                </a:cubicBezTo>
                <a:cubicBezTo>
                  <a:pt x="79142" y="8252"/>
                  <a:pt x="63968" y="5938"/>
                  <a:pt x="49048" y="2415"/>
                </a:cubicBezTo>
                <a:cubicBezTo>
                  <a:pt x="43003" y="980"/>
                  <a:pt x="37215" y="0"/>
                  <a:pt x="31109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32"/>
          <p:cNvSpPr/>
          <p:nvPr/>
        </p:nvSpPr>
        <p:spPr>
          <a:xfrm rot="-5009345">
            <a:off x="588932" y="-1589779"/>
            <a:ext cx="2150914" cy="3931047"/>
          </a:xfrm>
          <a:custGeom>
            <a:avLst/>
            <a:gdLst/>
            <a:ahLst/>
            <a:cxnLst/>
            <a:rect l="l" t="t" r="r" b="b"/>
            <a:pathLst>
              <a:path w="60296" h="110198" extrusionOk="0">
                <a:moveTo>
                  <a:pt x="52546" y="0"/>
                </a:moveTo>
                <a:cubicBezTo>
                  <a:pt x="52468" y="0"/>
                  <a:pt x="52389" y="15"/>
                  <a:pt x="52316" y="48"/>
                </a:cubicBezTo>
                <a:cubicBezTo>
                  <a:pt x="45015" y="2722"/>
                  <a:pt x="37268" y="3252"/>
                  <a:pt x="29564" y="3486"/>
                </a:cubicBezTo>
                <a:cubicBezTo>
                  <a:pt x="22221" y="3719"/>
                  <a:pt x="14644" y="3486"/>
                  <a:pt x="7429" y="4971"/>
                </a:cubicBezTo>
                <a:cubicBezTo>
                  <a:pt x="4797" y="5523"/>
                  <a:pt x="3545" y="6882"/>
                  <a:pt x="2653" y="9343"/>
                </a:cubicBezTo>
                <a:cubicBezTo>
                  <a:pt x="1635" y="12102"/>
                  <a:pt x="977" y="14989"/>
                  <a:pt x="658" y="17918"/>
                </a:cubicBezTo>
                <a:cubicBezTo>
                  <a:pt x="0" y="23881"/>
                  <a:pt x="637" y="29951"/>
                  <a:pt x="2250" y="35724"/>
                </a:cubicBezTo>
                <a:cubicBezTo>
                  <a:pt x="3842" y="41369"/>
                  <a:pt x="6643" y="46717"/>
                  <a:pt x="11079" y="50686"/>
                </a:cubicBezTo>
                <a:cubicBezTo>
                  <a:pt x="13371" y="52702"/>
                  <a:pt x="15918" y="54358"/>
                  <a:pt x="18295" y="56225"/>
                </a:cubicBezTo>
                <a:cubicBezTo>
                  <a:pt x="20799" y="58157"/>
                  <a:pt x="22985" y="60385"/>
                  <a:pt x="24768" y="63017"/>
                </a:cubicBezTo>
                <a:cubicBezTo>
                  <a:pt x="28715" y="68790"/>
                  <a:pt x="29755" y="75454"/>
                  <a:pt x="30286" y="82288"/>
                </a:cubicBezTo>
                <a:cubicBezTo>
                  <a:pt x="30732" y="88166"/>
                  <a:pt x="31114" y="94151"/>
                  <a:pt x="33533" y="99627"/>
                </a:cubicBezTo>
                <a:cubicBezTo>
                  <a:pt x="35464" y="103999"/>
                  <a:pt x="38733" y="107798"/>
                  <a:pt x="43360" y="109368"/>
                </a:cubicBezTo>
                <a:cubicBezTo>
                  <a:pt x="45120" y="109955"/>
                  <a:pt x="46924" y="110198"/>
                  <a:pt x="48737" y="110198"/>
                </a:cubicBezTo>
                <a:cubicBezTo>
                  <a:pt x="51513" y="110198"/>
                  <a:pt x="54310" y="109629"/>
                  <a:pt x="57006" y="108859"/>
                </a:cubicBezTo>
                <a:cubicBezTo>
                  <a:pt x="57006" y="109135"/>
                  <a:pt x="57027" y="109368"/>
                  <a:pt x="57027" y="109602"/>
                </a:cubicBezTo>
                <a:cubicBezTo>
                  <a:pt x="57037" y="109945"/>
                  <a:pt x="57286" y="110104"/>
                  <a:pt x="57554" y="110104"/>
                </a:cubicBezTo>
                <a:cubicBezTo>
                  <a:pt x="57883" y="110104"/>
                  <a:pt x="58239" y="109865"/>
                  <a:pt x="58216" y="109432"/>
                </a:cubicBezTo>
                <a:cubicBezTo>
                  <a:pt x="58216" y="109135"/>
                  <a:pt x="58195" y="108838"/>
                  <a:pt x="58195" y="108519"/>
                </a:cubicBezTo>
                <a:lnTo>
                  <a:pt x="59235" y="108201"/>
                </a:lnTo>
                <a:cubicBezTo>
                  <a:pt x="59308" y="108164"/>
                  <a:pt x="59271" y="108065"/>
                  <a:pt x="59205" y="108065"/>
                </a:cubicBezTo>
                <a:cubicBezTo>
                  <a:pt x="59194" y="108065"/>
                  <a:pt x="59183" y="108068"/>
                  <a:pt x="59171" y="108074"/>
                </a:cubicBezTo>
                <a:cubicBezTo>
                  <a:pt x="58831" y="108137"/>
                  <a:pt x="58513" y="108243"/>
                  <a:pt x="58173" y="108328"/>
                </a:cubicBezTo>
                <a:cubicBezTo>
                  <a:pt x="57940" y="100603"/>
                  <a:pt x="58492" y="92899"/>
                  <a:pt x="58895" y="85195"/>
                </a:cubicBezTo>
                <a:cubicBezTo>
                  <a:pt x="60296" y="56777"/>
                  <a:pt x="55839" y="28720"/>
                  <a:pt x="53122" y="515"/>
                </a:cubicBezTo>
                <a:cubicBezTo>
                  <a:pt x="53106" y="199"/>
                  <a:pt x="52829" y="0"/>
                  <a:pt x="52546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32"/>
          <p:cNvSpPr txBox="1">
            <a:spLocks noGrp="1"/>
          </p:cNvSpPr>
          <p:nvPr>
            <p:ph type="title"/>
          </p:nvPr>
        </p:nvSpPr>
        <p:spPr>
          <a:xfrm>
            <a:off x="1888800" y="2921775"/>
            <a:ext cx="5366400" cy="6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34" name="Google Shape;2834;p32"/>
          <p:cNvSpPr txBox="1">
            <a:spLocks noGrp="1"/>
          </p:cNvSpPr>
          <p:nvPr>
            <p:ph type="subTitle" idx="1"/>
          </p:nvPr>
        </p:nvSpPr>
        <p:spPr>
          <a:xfrm>
            <a:off x="1888800" y="1562350"/>
            <a:ext cx="53664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35" name="Google Shape;2835;p32"/>
          <p:cNvSpPr/>
          <p:nvPr/>
        </p:nvSpPr>
        <p:spPr>
          <a:xfrm rot="2449070">
            <a:off x="200557" y="3150150"/>
            <a:ext cx="430502" cy="43050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32"/>
          <p:cNvSpPr/>
          <p:nvPr/>
        </p:nvSpPr>
        <p:spPr>
          <a:xfrm rot="2448043">
            <a:off x="8976498" y="4415206"/>
            <a:ext cx="205684" cy="20568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32"/>
          <p:cNvSpPr/>
          <p:nvPr/>
        </p:nvSpPr>
        <p:spPr>
          <a:xfrm rot="2449603">
            <a:off x="1520204" y="4624290"/>
            <a:ext cx="355628" cy="35562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32"/>
          <p:cNvSpPr/>
          <p:nvPr/>
        </p:nvSpPr>
        <p:spPr>
          <a:xfrm rot="2449621">
            <a:off x="586687" y="4648813"/>
            <a:ext cx="198233" cy="19823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32"/>
          <p:cNvSpPr/>
          <p:nvPr/>
        </p:nvSpPr>
        <p:spPr>
          <a:xfrm rot="2449790">
            <a:off x="8441134" y="686222"/>
            <a:ext cx="481329" cy="48132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32"/>
          <p:cNvSpPr/>
          <p:nvPr/>
        </p:nvSpPr>
        <p:spPr>
          <a:xfrm rot="2450637">
            <a:off x="3087728" y="4679165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32"/>
          <p:cNvSpPr/>
          <p:nvPr/>
        </p:nvSpPr>
        <p:spPr>
          <a:xfrm rot="2446548">
            <a:off x="8411503" y="2921604"/>
            <a:ext cx="331189" cy="33118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32"/>
          <p:cNvSpPr/>
          <p:nvPr/>
        </p:nvSpPr>
        <p:spPr>
          <a:xfrm rot="2449790">
            <a:off x="383984" y="437022"/>
            <a:ext cx="481329" cy="48132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32"/>
          <p:cNvSpPr/>
          <p:nvPr/>
        </p:nvSpPr>
        <p:spPr>
          <a:xfrm rot="2448483">
            <a:off x="2844383" y="51812"/>
            <a:ext cx="252476" cy="25247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32"/>
          <p:cNvSpPr/>
          <p:nvPr/>
        </p:nvSpPr>
        <p:spPr>
          <a:xfrm rot="2448293">
            <a:off x="1577387" y="246802"/>
            <a:ext cx="173990" cy="17399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" name="Google Shape;2846;p3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47" name="Google Shape;2847;p3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1" name="Google Shape;2871;p33"/>
          <p:cNvSpPr/>
          <p:nvPr/>
        </p:nvSpPr>
        <p:spPr>
          <a:xfrm rot="-10536808" flipH="1">
            <a:off x="2648671" y="-731695"/>
            <a:ext cx="8646433" cy="6974839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33"/>
          <p:cNvSpPr txBox="1">
            <a:spLocks noGrp="1"/>
          </p:cNvSpPr>
          <p:nvPr>
            <p:ph type="title"/>
          </p:nvPr>
        </p:nvSpPr>
        <p:spPr>
          <a:xfrm>
            <a:off x="4056025" y="535375"/>
            <a:ext cx="3910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73" name="Google Shape;2873;p33"/>
          <p:cNvSpPr txBox="1">
            <a:spLocks noGrp="1"/>
          </p:cNvSpPr>
          <p:nvPr>
            <p:ph type="subTitle" idx="1"/>
          </p:nvPr>
        </p:nvSpPr>
        <p:spPr>
          <a:xfrm>
            <a:off x="3563575" y="1580575"/>
            <a:ext cx="48951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4" name="Google Shape;2874;p33"/>
          <p:cNvSpPr txBox="1">
            <a:spLocks noGrp="1"/>
          </p:cNvSpPr>
          <p:nvPr>
            <p:ph type="subTitle" idx="2"/>
          </p:nvPr>
        </p:nvSpPr>
        <p:spPr>
          <a:xfrm>
            <a:off x="4056025" y="2939875"/>
            <a:ext cx="39102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5" name="Google Shape;2875;p33"/>
          <p:cNvSpPr/>
          <p:nvPr/>
        </p:nvSpPr>
        <p:spPr>
          <a:xfrm rot="10800000">
            <a:off x="-507510" y="1141328"/>
            <a:ext cx="4487935" cy="4051847"/>
          </a:xfrm>
          <a:custGeom>
            <a:avLst/>
            <a:gdLst/>
            <a:ahLst/>
            <a:cxnLst/>
            <a:rect l="l" t="t" r="r" b="b"/>
            <a:pathLst>
              <a:path w="75599" h="68256" extrusionOk="0">
                <a:moveTo>
                  <a:pt x="10034" y="0"/>
                </a:moveTo>
                <a:cubicBezTo>
                  <a:pt x="5788" y="4318"/>
                  <a:pt x="2230" y="9584"/>
                  <a:pt x="1139" y="15538"/>
                </a:cubicBezTo>
                <a:cubicBezTo>
                  <a:pt x="0" y="21491"/>
                  <a:pt x="1661" y="28204"/>
                  <a:pt x="6334" y="32071"/>
                </a:cubicBezTo>
                <a:cubicBezTo>
                  <a:pt x="9560" y="34775"/>
                  <a:pt x="13758" y="35866"/>
                  <a:pt x="17743" y="37242"/>
                </a:cubicBezTo>
                <a:cubicBezTo>
                  <a:pt x="21705" y="38594"/>
                  <a:pt x="25809" y="40563"/>
                  <a:pt x="27896" y="44169"/>
                </a:cubicBezTo>
                <a:cubicBezTo>
                  <a:pt x="30078" y="47893"/>
                  <a:pt x="29675" y="52590"/>
                  <a:pt x="31359" y="56551"/>
                </a:cubicBezTo>
                <a:cubicBezTo>
                  <a:pt x="33091" y="60726"/>
                  <a:pt x="37005" y="63691"/>
                  <a:pt x="41251" y="65280"/>
                </a:cubicBezTo>
                <a:cubicBezTo>
                  <a:pt x="45497" y="66917"/>
                  <a:pt x="50051" y="67368"/>
                  <a:pt x="54558" y="67818"/>
                </a:cubicBezTo>
                <a:cubicBezTo>
                  <a:pt x="56801" y="68041"/>
                  <a:pt x="59068" y="68256"/>
                  <a:pt x="61321" y="68256"/>
                </a:cubicBezTo>
                <a:cubicBezTo>
                  <a:pt x="62905" y="68256"/>
                  <a:pt x="64482" y="68150"/>
                  <a:pt x="66039" y="67866"/>
                </a:cubicBezTo>
                <a:cubicBezTo>
                  <a:pt x="69811" y="67178"/>
                  <a:pt x="73535" y="65280"/>
                  <a:pt x="75599" y="62030"/>
                </a:cubicBezTo>
                <a:lnTo>
                  <a:pt x="75599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33"/>
          <p:cNvSpPr txBox="1"/>
          <p:nvPr/>
        </p:nvSpPr>
        <p:spPr>
          <a:xfrm>
            <a:off x="4056025" y="3911625"/>
            <a:ext cx="39102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800"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Google Shape;2878;p3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79" name="Google Shape;2879;p3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3" name="Google Shape;2903;p34"/>
          <p:cNvSpPr/>
          <p:nvPr/>
        </p:nvSpPr>
        <p:spPr>
          <a:xfrm rot="-5400000">
            <a:off x="7108272" y="-1215134"/>
            <a:ext cx="899994" cy="3244722"/>
          </a:xfrm>
          <a:custGeom>
            <a:avLst/>
            <a:gdLst/>
            <a:ahLst/>
            <a:cxnLst/>
            <a:rect l="l" t="t" r="r" b="b"/>
            <a:pathLst>
              <a:path w="25957" h="93582" extrusionOk="0">
                <a:moveTo>
                  <a:pt x="25957" y="0"/>
                </a:moveTo>
                <a:cubicBezTo>
                  <a:pt x="23500" y="2179"/>
                  <a:pt x="21090" y="4520"/>
                  <a:pt x="19097" y="6976"/>
                </a:cubicBezTo>
                <a:cubicBezTo>
                  <a:pt x="15968" y="10916"/>
                  <a:pt x="13813" y="15667"/>
                  <a:pt x="13187" y="20696"/>
                </a:cubicBezTo>
                <a:cubicBezTo>
                  <a:pt x="12214" y="28019"/>
                  <a:pt x="14230" y="35644"/>
                  <a:pt x="12376" y="42782"/>
                </a:cubicBezTo>
                <a:cubicBezTo>
                  <a:pt x="10638" y="49502"/>
                  <a:pt x="5771" y="54949"/>
                  <a:pt x="2805" y="61252"/>
                </a:cubicBezTo>
                <a:cubicBezTo>
                  <a:pt x="1205" y="64659"/>
                  <a:pt x="232" y="68460"/>
                  <a:pt x="116" y="72214"/>
                </a:cubicBezTo>
                <a:cubicBezTo>
                  <a:pt x="0" y="76432"/>
                  <a:pt x="951" y="80557"/>
                  <a:pt x="3384" y="83987"/>
                </a:cubicBezTo>
                <a:cubicBezTo>
                  <a:pt x="6605" y="88529"/>
                  <a:pt x="11866" y="91194"/>
                  <a:pt x="17243" y="92770"/>
                </a:cubicBezTo>
                <a:cubicBezTo>
                  <a:pt x="18286" y="93072"/>
                  <a:pt x="19352" y="93350"/>
                  <a:pt x="20418" y="93581"/>
                </a:cubicBezTo>
                <a:lnTo>
                  <a:pt x="25957" y="93581"/>
                </a:lnTo>
                <a:lnTo>
                  <a:pt x="2595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34"/>
          <p:cNvSpPr/>
          <p:nvPr/>
        </p:nvSpPr>
        <p:spPr>
          <a:xfrm rot="10800000">
            <a:off x="6493513" y="52354"/>
            <a:ext cx="217500" cy="21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4"/>
          <p:cNvSpPr/>
          <p:nvPr/>
        </p:nvSpPr>
        <p:spPr>
          <a:xfrm rot="10800000">
            <a:off x="8297113" y="198279"/>
            <a:ext cx="460800" cy="460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4"/>
          <p:cNvSpPr/>
          <p:nvPr/>
        </p:nvSpPr>
        <p:spPr>
          <a:xfrm rot="10800000">
            <a:off x="7516613" y="89604"/>
            <a:ext cx="217500" cy="217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34"/>
          <p:cNvSpPr/>
          <p:nvPr/>
        </p:nvSpPr>
        <p:spPr>
          <a:xfrm rot="10800000">
            <a:off x="-142300" y="3104878"/>
            <a:ext cx="3912742" cy="2115272"/>
          </a:xfrm>
          <a:custGeom>
            <a:avLst/>
            <a:gdLst/>
            <a:ahLst/>
            <a:cxnLst/>
            <a:rect l="l" t="t" r="r" b="b"/>
            <a:pathLst>
              <a:path w="123919" h="66992" extrusionOk="0">
                <a:moveTo>
                  <a:pt x="5385" y="1"/>
                </a:moveTo>
                <a:cubicBezTo>
                  <a:pt x="2159" y="3986"/>
                  <a:pt x="1" y="9418"/>
                  <a:pt x="1732" y="14233"/>
                </a:cubicBezTo>
                <a:cubicBezTo>
                  <a:pt x="3778" y="19801"/>
                  <a:pt x="10331" y="22408"/>
                  <a:pt x="16321" y="22408"/>
                </a:cubicBezTo>
                <a:cubicBezTo>
                  <a:pt x="16583" y="22408"/>
                  <a:pt x="16844" y="22403"/>
                  <a:pt x="17103" y="22393"/>
                </a:cubicBezTo>
                <a:cubicBezTo>
                  <a:pt x="23294" y="22156"/>
                  <a:pt x="29248" y="19879"/>
                  <a:pt x="35416" y="19262"/>
                </a:cubicBezTo>
                <a:cubicBezTo>
                  <a:pt x="36295" y="19168"/>
                  <a:pt x="37194" y="19118"/>
                  <a:pt x="38096" y="19118"/>
                </a:cubicBezTo>
                <a:cubicBezTo>
                  <a:pt x="43549" y="19118"/>
                  <a:pt x="49175" y="20918"/>
                  <a:pt x="51902" y="25477"/>
                </a:cubicBezTo>
                <a:cubicBezTo>
                  <a:pt x="54321" y="29462"/>
                  <a:pt x="54084" y="34847"/>
                  <a:pt x="57239" y="38239"/>
                </a:cubicBezTo>
                <a:cubicBezTo>
                  <a:pt x="59308" y="40437"/>
                  <a:pt x="62201" y="41190"/>
                  <a:pt x="65270" y="41190"/>
                </a:cubicBezTo>
                <a:cubicBezTo>
                  <a:pt x="67831" y="41190"/>
                  <a:pt x="70514" y="40665"/>
                  <a:pt x="72942" y="40018"/>
                </a:cubicBezTo>
                <a:cubicBezTo>
                  <a:pt x="76002" y="39202"/>
                  <a:pt x="79326" y="38331"/>
                  <a:pt x="82465" y="38331"/>
                </a:cubicBezTo>
                <a:cubicBezTo>
                  <a:pt x="84801" y="38331"/>
                  <a:pt x="87034" y="38814"/>
                  <a:pt x="88977" y="40160"/>
                </a:cubicBezTo>
                <a:cubicBezTo>
                  <a:pt x="91848" y="42176"/>
                  <a:pt x="93342" y="45616"/>
                  <a:pt x="94243" y="48984"/>
                </a:cubicBezTo>
                <a:cubicBezTo>
                  <a:pt x="95216" y="52376"/>
                  <a:pt x="95738" y="55911"/>
                  <a:pt x="97398" y="58995"/>
                </a:cubicBezTo>
                <a:cubicBezTo>
                  <a:pt x="99960" y="63691"/>
                  <a:pt x="105131" y="66870"/>
                  <a:pt x="110516" y="66988"/>
                </a:cubicBezTo>
                <a:cubicBezTo>
                  <a:pt x="110619" y="66991"/>
                  <a:pt x="110723" y="66992"/>
                  <a:pt x="110826" y="66992"/>
                </a:cubicBezTo>
                <a:cubicBezTo>
                  <a:pt x="116081" y="66992"/>
                  <a:pt x="121243" y="64053"/>
                  <a:pt x="123918" y="59516"/>
                </a:cubicBezTo>
                <a:lnTo>
                  <a:pt x="119933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8" name="Google Shape;2908;p34"/>
          <p:cNvGrpSpPr/>
          <p:nvPr/>
        </p:nvGrpSpPr>
        <p:grpSpPr>
          <a:xfrm flipH="1">
            <a:off x="144668" y="3511230"/>
            <a:ext cx="3339734" cy="1518344"/>
            <a:chOff x="5675565" y="3511230"/>
            <a:chExt cx="3339734" cy="1518344"/>
          </a:xfrm>
        </p:grpSpPr>
        <p:sp>
          <p:nvSpPr>
            <p:cNvPr id="2909" name="Google Shape;2909;p34"/>
            <p:cNvSpPr/>
            <p:nvPr/>
          </p:nvSpPr>
          <p:spPr>
            <a:xfrm rot="2449395">
              <a:off x="7342854" y="4251162"/>
              <a:ext cx="579599" cy="5795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 rot="2450108">
              <a:off x="8659746" y="3571777"/>
              <a:ext cx="295006" cy="29500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 rot="2450593">
              <a:off x="5723017" y="4750926"/>
              <a:ext cx="231196" cy="2311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p3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914" name="Google Shape;2914;p3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8" name="Google Shape;2938;p35"/>
          <p:cNvSpPr/>
          <p:nvPr/>
        </p:nvSpPr>
        <p:spPr>
          <a:xfrm flipH="1">
            <a:off x="5082651" y="-329600"/>
            <a:ext cx="4134685" cy="2814350"/>
          </a:xfrm>
          <a:custGeom>
            <a:avLst/>
            <a:gdLst/>
            <a:ahLst/>
            <a:cxnLst/>
            <a:rect l="l" t="t" r="r" b="b"/>
            <a:pathLst>
              <a:path w="140052" h="95329" extrusionOk="0">
                <a:moveTo>
                  <a:pt x="31109" y="0"/>
                </a:moveTo>
                <a:cubicBezTo>
                  <a:pt x="29991" y="0"/>
                  <a:pt x="28862" y="33"/>
                  <a:pt x="27718" y="102"/>
                </a:cubicBezTo>
                <a:cubicBezTo>
                  <a:pt x="20311" y="569"/>
                  <a:pt x="12926" y="1545"/>
                  <a:pt x="5625" y="2755"/>
                </a:cubicBezTo>
                <a:cubicBezTo>
                  <a:pt x="3312" y="3137"/>
                  <a:pt x="786" y="3264"/>
                  <a:pt x="446" y="6002"/>
                </a:cubicBezTo>
                <a:cubicBezTo>
                  <a:pt x="1" y="9716"/>
                  <a:pt x="446" y="13685"/>
                  <a:pt x="468" y="17441"/>
                </a:cubicBezTo>
                <a:lnTo>
                  <a:pt x="637" y="41148"/>
                </a:lnTo>
                <a:cubicBezTo>
                  <a:pt x="765" y="58933"/>
                  <a:pt x="935" y="76739"/>
                  <a:pt x="1041" y="94503"/>
                </a:cubicBezTo>
                <a:cubicBezTo>
                  <a:pt x="1041" y="94948"/>
                  <a:pt x="1380" y="95245"/>
                  <a:pt x="1805" y="95267"/>
                </a:cubicBezTo>
                <a:cubicBezTo>
                  <a:pt x="2438" y="95308"/>
                  <a:pt x="3072" y="95329"/>
                  <a:pt x="3704" y="95329"/>
                </a:cubicBezTo>
                <a:cubicBezTo>
                  <a:pt x="14392" y="95329"/>
                  <a:pt x="24835" y="89479"/>
                  <a:pt x="30265" y="80262"/>
                </a:cubicBezTo>
                <a:cubicBezTo>
                  <a:pt x="33682" y="74468"/>
                  <a:pt x="34722" y="67740"/>
                  <a:pt x="35571" y="61161"/>
                </a:cubicBezTo>
                <a:cubicBezTo>
                  <a:pt x="36377" y="54879"/>
                  <a:pt x="36505" y="46517"/>
                  <a:pt x="41047" y="41530"/>
                </a:cubicBezTo>
                <a:cubicBezTo>
                  <a:pt x="42909" y="39465"/>
                  <a:pt x="45103" y="38793"/>
                  <a:pt x="47452" y="38793"/>
                </a:cubicBezTo>
                <a:cubicBezTo>
                  <a:pt x="51837" y="38793"/>
                  <a:pt x="56762" y="41137"/>
                  <a:pt x="61071" y="41137"/>
                </a:cubicBezTo>
                <a:cubicBezTo>
                  <a:pt x="61238" y="41137"/>
                  <a:pt x="61404" y="41134"/>
                  <a:pt x="61569" y="41126"/>
                </a:cubicBezTo>
                <a:cubicBezTo>
                  <a:pt x="67491" y="40893"/>
                  <a:pt x="72160" y="37794"/>
                  <a:pt x="76447" y="33995"/>
                </a:cubicBezTo>
                <a:cubicBezTo>
                  <a:pt x="80649" y="30281"/>
                  <a:pt x="85042" y="25442"/>
                  <a:pt x="91027" y="25039"/>
                </a:cubicBezTo>
                <a:cubicBezTo>
                  <a:pt x="91302" y="25021"/>
                  <a:pt x="91576" y="25012"/>
                  <a:pt x="91847" y="25012"/>
                </a:cubicBezTo>
                <a:cubicBezTo>
                  <a:pt x="97791" y="25012"/>
                  <a:pt x="102841" y="29306"/>
                  <a:pt x="108261" y="31194"/>
                </a:cubicBezTo>
                <a:cubicBezTo>
                  <a:pt x="110032" y="31810"/>
                  <a:pt x="111826" y="32104"/>
                  <a:pt x="113595" y="32104"/>
                </a:cubicBezTo>
                <a:cubicBezTo>
                  <a:pt x="118100" y="32104"/>
                  <a:pt x="122438" y="30196"/>
                  <a:pt x="125791" y="26843"/>
                </a:cubicBezTo>
                <a:cubicBezTo>
                  <a:pt x="130524" y="22132"/>
                  <a:pt x="132434" y="15425"/>
                  <a:pt x="132476" y="8867"/>
                </a:cubicBezTo>
                <a:cubicBezTo>
                  <a:pt x="134684" y="9016"/>
                  <a:pt x="136870" y="9270"/>
                  <a:pt x="139098" y="9525"/>
                </a:cubicBezTo>
                <a:cubicBezTo>
                  <a:pt x="139130" y="9529"/>
                  <a:pt x="139162" y="9530"/>
                  <a:pt x="139192" y="9530"/>
                </a:cubicBezTo>
                <a:cubicBezTo>
                  <a:pt x="140052" y="9530"/>
                  <a:pt x="140021" y="8121"/>
                  <a:pt x="139098" y="8039"/>
                </a:cubicBezTo>
                <a:cubicBezTo>
                  <a:pt x="136891" y="7806"/>
                  <a:pt x="134684" y="7573"/>
                  <a:pt x="132455" y="7381"/>
                </a:cubicBezTo>
                <a:cubicBezTo>
                  <a:pt x="132444" y="7241"/>
                  <a:pt x="132351" y="7172"/>
                  <a:pt x="132250" y="7172"/>
                </a:cubicBezTo>
                <a:cubicBezTo>
                  <a:pt x="132154" y="7172"/>
                  <a:pt x="132051" y="7235"/>
                  <a:pt x="132009" y="7360"/>
                </a:cubicBezTo>
                <a:cubicBezTo>
                  <a:pt x="129676" y="7170"/>
                  <a:pt x="127343" y="7046"/>
                  <a:pt x="125010" y="7046"/>
                </a:cubicBezTo>
                <a:cubicBezTo>
                  <a:pt x="122398" y="7046"/>
                  <a:pt x="119786" y="7201"/>
                  <a:pt x="117174" y="7594"/>
                </a:cubicBezTo>
                <a:cubicBezTo>
                  <a:pt x="113269" y="8167"/>
                  <a:pt x="109492" y="9185"/>
                  <a:pt x="105523" y="9440"/>
                </a:cubicBezTo>
                <a:cubicBezTo>
                  <a:pt x="104335" y="9528"/>
                  <a:pt x="103147" y="9565"/>
                  <a:pt x="101960" y="9565"/>
                </a:cubicBezTo>
                <a:cubicBezTo>
                  <a:pt x="99437" y="9565"/>
                  <a:pt x="96920" y="9401"/>
                  <a:pt x="94423" y="9228"/>
                </a:cubicBezTo>
                <a:cubicBezTo>
                  <a:pt x="79142" y="8252"/>
                  <a:pt x="63968" y="5938"/>
                  <a:pt x="49048" y="2415"/>
                </a:cubicBezTo>
                <a:cubicBezTo>
                  <a:pt x="43003" y="980"/>
                  <a:pt x="37215" y="0"/>
                  <a:pt x="31109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35"/>
          <p:cNvSpPr/>
          <p:nvPr/>
        </p:nvSpPr>
        <p:spPr>
          <a:xfrm rot="-5790655" flipH="1">
            <a:off x="725782" y="2475571"/>
            <a:ext cx="2150914" cy="3931047"/>
          </a:xfrm>
          <a:custGeom>
            <a:avLst/>
            <a:gdLst/>
            <a:ahLst/>
            <a:cxnLst/>
            <a:rect l="l" t="t" r="r" b="b"/>
            <a:pathLst>
              <a:path w="60296" h="110198" extrusionOk="0">
                <a:moveTo>
                  <a:pt x="52546" y="0"/>
                </a:moveTo>
                <a:cubicBezTo>
                  <a:pt x="52468" y="0"/>
                  <a:pt x="52389" y="15"/>
                  <a:pt x="52316" y="48"/>
                </a:cubicBezTo>
                <a:cubicBezTo>
                  <a:pt x="45015" y="2722"/>
                  <a:pt x="37268" y="3252"/>
                  <a:pt x="29564" y="3486"/>
                </a:cubicBezTo>
                <a:cubicBezTo>
                  <a:pt x="22221" y="3719"/>
                  <a:pt x="14644" y="3486"/>
                  <a:pt x="7429" y="4971"/>
                </a:cubicBezTo>
                <a:cubicBezTo>
                  <a:pt x="4797" y="5523"/>
                  <a:pt x="3545" y="6882"/>
                  <a:pt x="2653" y="9343"/>
                </a:cubicBezTo>
                <a:cubicBezTo>
                  <a:pt x="1635" y="12102"/>
                  <a:pt x="977" y="14989"/>
                  <a:pt x="658" y="17918"/>
                </a:cubicBezTo>
                <a:cubicBezTo>
                  <a:pt x="0" y="23881"/>
                  <a:pt x="637" y="29951"/>
                  <a:pt x="2250" y="35724"/>
                </a:cubicBezTo>
                <a:cubicBezTo>
                  <a:pt x="3842" y="41369"/>
                  <a:pt x="6643" y="46717"/>
                  <a:pt x="11079" y="50686"/>
                </a:cubicBezTo>
                <a:cubicBezTo>
                  <a:pt x="13371" y="52702"/>
                  <a:pt x="15918" y="54358"/>
                  <a:pt x="18295" y="56225"/>
                </a:cubicBezTo>
                <a:cubicBezTo>
                  <a:pt x="20799" y="58157"/>
                  <a:pt x="22985" y="60385"/>
                  <a:pt x="24768" y="63017"/>
                </a:cubicBezTo>
                <a:cubicBezTo>
                  <a:pt x="28715" y="68790"/>
                  <a:pt x="29755" y="75454"/>
                  <a:pt x="30286" y="82288"/>
                </a:cubicBezTo>
                <a:cubicBezTo>
                  <a:pt x="30732" y="88166"/>
                  <a:pt x="31114" y="94151"/>
                  <a:pt x="33533" y="99627"/>
                </a:cubicBezTo>
                <a:cubicBezTo>
                  <a:pt x="35464" y="103999"/>
                  <a:pt x="38733" y="107798"/>
                  <a:pt x="43360" y="109368"/>
                </a:cubicBezTo>
                <a:cubicBezTo>
                  <a:pt x="45120" y="109955"/>
                  <a:pt x="46924" y="110198"/>
                  <a:pt x="48737" y="110198"/>
                </a:cubicBezTo>
                <a:cubicBezTo>
                  <a:pt x="51513" y="110198"/>
                  <a:pt x="54310" y="109629"/>
                  <a:pt x="57006" y="108859"/>
                </a:cubicBezTo>
                <a:cubicBezTo>
                  <a:pt x="57006" y="109135"/>
                  <a:pt x="57027" y="109368"/>
                  <a:pt x="57027" y="109602"/>
                </a:cubicBezTo>
                <a:cubicBezTo>
                  <a:pt x="57037" y="109945"/>
                  <a:pt x="57286" y="110104"/>
                  <a:pt x="57554" y="110104"/>
                </a:cubicBezTo>
                <a:cubicBezTo>
                  <a:pt x="57883" y="110104"/>
                  <a:pt x="58239" y="109865"/>
                  <a:pt x="58216" y="109432"/>
                </a:cubicBezTo>
                <a:cubicBezTo>
                  <a:pt x="58216" y="109135"/>
                  <a:pt x="58195" y="108838"/>
                  <a:pt x="58195" y="108519"/>
                </a:cubicBezTo>
                <a:lnTo>
                  <a:pt x="59235" y="108201"/>
                </a:lnTo>
                <a:cubicBezTo>
                  <a:pt x="59308" y="108164"/>
                  <a:pt x="59271" y="108065"/>
                  <a:pt x="59205" y="108065"/>
                </a:cubicBezTo>
                <a:cubicBezTo>
                  <a:pt x="59194" y="108065"/>
                  <a:pt x="59183" y="108068"/>
                  <a:pt x="59171" y="108074"/>
                </a:cubicBezTo>
                <a:cubicBezTo>
                  <a:pt x="58831" y="108137"/>
                  <a:pt x="58513" y="108243"/>
                  <a:pt x="58173" y="108328"/>
                </a:cubicBezTo>
                <a:cubicBezTo>
                  <a:pt x="57940" y="100603"/>
                  <a:pt x="58492" y="92899"/>
                  <a:pt x="58895" y="85195"/>
                </a:cubicBezTo>
                <a:cubicBezTo>
                  <a:pt x="60296" y="56777"/>
                  <a:pt x="55839" y="28720"/>
                  <a:pt x="53122" y="515"/>
                </a:cubicBezTo>
                <a:cubicBezTo>
                  <a:pt x="53106" y="199"/>
                  <a:pt x="52829" y="0"/>
                  <a:pt x="5254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35"/>
          <p:cNvSpPr/>
          <p:nvPr/>
        </p:nvSpPr>
        <p:spPr>
          <a:xfrm rot="-8350930">
            <a:off x="8452128" y="1539224"/>
            <a:ext cx="430502" cy="43050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35"/>
          <p:cNvSpPr/>
          <p:nvPr/>
        </p:nvSpPr>
        <p:spPr>
          <a:xfrm rot="-8350397">
            <a:off x="7207355" y="139958"/>
            <a:ext cx="355628" cy="35562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35"/>
          <p:cNvSpPr/>
          <p:nvPr/>
        </p:nvSpPr>
        <p:spPr>
          <a:xfrm rot="-8350379">
            <a:off x="8298267" y="272829"/>
            <a:ext cx="198233" cy="19823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35"/>
          <p:cNvSpPr/>
          <p:nvPr/>
        </p:nvSpPr>
        <p:spPr>
          <a:xfrm rot="-8349363">
            <a:off x="5749587" y="194840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35"/>
          <p:cNvSpPr/>
          <p:nvPr/>
        </p:nvSpPr>
        <p:spPr>
          <a:xfrm rot="8350210" flipH="1">
            <a:off x="520834" y="3898487"/>
            <a:ext cx="481329" cy="48132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35"/>
          <p:cNvSpPr/>
          <p:nvPr/>
        </p:nvSpPr>
        <p:spPr>
          <a:xfrm rot="8351517" flipH="1">
            <a:off x="2981233" y="4512550"/>
            <a:ext cx="252476" cy="25247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35"/>
          <p:cNvSpPr/>
          <p:nvPr/>
        </p:nvSpPr>
        <p:spPr>
          <a:xfrm rot="8351707" flipH="1">
            <a:off x="1714237" y="4396046"/>
            <a:ext cx="173990" cy="17399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20" name="Google Shape;920;p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4"/>
          <p:cNvSpPr/>
          <p:nvPr/>
        </p:nvSpPr>
        <p:spPr>
          <a:xfrm rot="-3635463">
            <a:off x="-1463708" y="-1454614"/>
            <a:ext cx="11654425" cy="9973260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"/>
          <p:cNvSpPr txBox="1">
            <a:spLocks noGrp="1"/>
          </p:cNvSpPr>
          <p:nvPr>
            <p:ph type="subTitle" idx="1"/>
          </p:nvPr>
        </p:nvSpPr>
        <p:spPr>
          <a:xfrm>
            <a:off x="685800" y="1207675"/>
            <a:ext cx="7772400" cy="3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Quicksand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947" name="Google Shape;947;p4"/>
          <p:cNvGrpSpPr/>
          <p:nvPr/>
        </p:nvGrpSpPr>
        <p:grpSpPr>
          <a:xfrm>
            <a:off x="6920368" y="390323"/>
            <a:ext cx="1950180" cy="968438"/>
            <a:chOff x="6920368" y="390323"/>
            <a:chExt cx="1950180" cy="968438"/>
          </a:xfrm>
        </p:grpSpPr>
        <p:sp>
          <p:nvSpPr>
            <p:cNvPr id="948" name="Google Shape;948;p4"/>
            <p:cNvSpPr/>
            <p:nvPr/>
          </p:nvSpPr>
          <p:spPr>
            <a:xfrm rot="2449790">
              <a:off x="8290434" y="778647"/>
              <a:ext cx="481329" cy="481329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 rot="2448043">
              <a:off x="7731273" y="432531"/>
              <a:ext cx="205684" cy="2056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 rot="2449603">
              <a:off x="6993354" y="852990"/>
              <a:ext cx="355628" cy="35562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53" name="Google Shape;953;p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" name="Google Shape;977;p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5"/>
          <p:cNvSpPr txBox="1">
            <a:spLocks noGrp="1"/>
          </p:cNvSpPr>
          <p:nvPr>
            <p:ph type="subTitle" idx="1"/>
          </p:nvPr>
        </p:nvSpPr>
        <p:spPr>
          <a:xfrm>
            <a:off x="2144580" y="2711350"/>
            <a:ext cx="19017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5"/>
          <p:cNvSpPr txBox="1">
            <a:spLocks noGrp="1"/>
          </p:cNvSpPr>
          <p:nvPr>
            <p:ph type="subTitle" idx="2"/>
          </p:nvPr>
        </p:nvSpPr>
        <p:spPr>
          <a:xfrm>
            <a:off x="2144580" y="2320600"/>
            <a:ext cx="19017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5"/>
          <p:cNvSpPr txBox="1">
            <a:spLocks noGrp="1"/>
          </p:cNvSpPr>
          <p:nvPr>
            <p:ph type="subTitle" idx="3"/>
          </p:nvPr>
        </p:nvSpPr>
        <p:spPr>
          <a:xfrm>
            <a:off x="5193230" y="2711341"/>
            <a:ext cx="19017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5"/>
          <p:cNvSpPr txBox="1">
            <a:spLocks noGrp="1"/>
          </p:cNvSpPr>
          <p:nvPr>
            <p:ph type="subTitle" idx="4"/>
          </p:nvPr>
        </p:nvSpPr>
        <p:spPr>
          <a:xfrm>
            <a:off x="5193230" y="2320600"/>
            <a:ext cx="19017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5"/>
          <p:cNvSpPr/>
          <p:nvPr/>
        </p:nvSpPr>
        <p:spPr>
          <a:xfrm flipH="1">
            <a:off x="6324775" y="0"/>
            <a:ext cx="2819225" cy="2801775"/>
          </a:xfrm>
          <a:custGeom>
            <a:avLst/>
            <a:gdLst/>
            <a:ahLst/>
            <a:cxnLst/>
            <a:rect l="l" t="t" r="r" b="b"/>
            <a:pathLst>
              <a:path w="112769" h="112071" extrusionOk="0">
                <a:moveTo>
                  <a:pt x="0" y="0"/>
                </a:moveTo>
                <a:lnTo>
                  <a:pt x="0" y="90822"/>
                </a:lnTo>
                <a:cubicBezTo>
                  <a:pt x="0" y="90822"/>
                  <a:pt x="14560" y="112070"/>
                  <a:pt x="32860" y="112070"/>
                </a:cubicBezTo>
                <a:cubicBezTo>
                  <a:pt x="38032" y="112070"/>
                  <a:pt x="43503" y="110373"/>
                  <a:pt x="49028" y="106020"/>
                </a:cubicBezTo>
                <a:cubicBezTo>
                  <a:pt x="74105" y="86263"/>
                  <a:pt x="41429" y="59271"/>
                  <a:pt x="53952" y="44833"/>
                </a:cubicBezTo>
                <a:cubicBezTo>
                  <a:pt x="58044" y="40127"/>
                  <a:pt x="61458" y="38693"/>
                  <a:pt x="65012" y="38693"/>
                </a:cubicBezTo>
                <a:cubicBezTo>
                  <a:pt x="70562" y="38693"/>
                  <a:pt x="76452" y="42192"/>
                  <a:pt x="85800" y="42192"/>
                </a:cubicBezTo>
                <a:cubicBezTo>
                  <a:pt x="88829" y="42192"/>
                  <a:pt x="92220" y="41824"/>
                  <a:pt x="96081" y="40852"/>
                </a:cubicBezTo>
                <a:cubicBezTo>
                  <a:pt x="99698" y="39940"/>
                  <a:pt x="103072" y="38238"/>
                  <a:pt x="105716" y="35593"/>
                </a:cubicBezTo>
                <a:cubicBezTo>
                  <a:pt x="111066" y="30335"/>
                  <a:pt x="112646" y="22432"/>
                  <a:pt x="112738" y="15167"/>
                </a:cubicBezTo>
                <a:cubicBezTo>
                  <a:pt x="112768" y="13800"/>
                  <a:pt x="112616" y="0"/>
                  <a:pt x="111339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"/>
          <p:cNvSpPr/>
          <p:nvPr/>
        </p:nvSpPr>
        <p:spPr>
          <a:xfrm rot="10800000" flipH="1">
            <a:off x="-93625" y="2765705"/>
            <a:ext cx="3919705" cy="2668020"/>
          </a:xfrm>
          <a:custGeom>
            <a:avLst/>
            <a:gdLst/>
            <a:ahLst/>
            <a:cxnLst/>
            <a:rect l="l" t="t" r="r" b="b"/>
            <a:pathLst>
              <a:path w="140052" h="95329" extrusionOk="0">
                <a:moveTo>
                  <a:pt x="31109" y="0"/>
                </a:moveTo>
                <a:cubicBezTo>
                  <a:pt x="29991" y="0"/>
                  <a:pt x="28862" y="33"/>
                  <a:pt x="27718" y="102"/>
                </a:cubicBezTo>
                <a:cubicBezTo>
                  <a:pt x="20311" y="569"/>
                  <a:pt x="12926" y="1545"/>
                  <a:pt x="5625" y="2755"/>
                </a:cubicBezTo>
                <a:cubicBezTo>
                  <a:pt x="3312" y="3137"/>
                  <a:pt x="786" y="3264"/>
                  <a:pt x="446" y="6002"/>
                </a:cubicBezTo>
                <a:cubicBezTo>
                  <a:pt x="1" y="9716"/>
                  <a:pt x="446" y="13685"/>
                  <a:pt x="468" y="17441"/>
                </a:cubicBezTo>
                <a:lnTo>
                  <a:pt x="637" y="41148"/>
                </a:lnTo>
                <a:cubicBezTo>
                  <a:pt x="765" y="58933"/>
                  <a:pt x="935" y="76739"/>
                  <a:pt x="1041" y="94503"/>
                </a:cubicBezTo>
                <a:cubicBezTo>
                  <a:pt x="1041" y="94948"/>
                  <a:pt x="1380" y="95245"/>
                  <a:pt x="1805" y="95267"/>
                </a:cubicBezTo>
                <a:cubicBezTo>
                  <a:pt x="2438" y="95308"/>
                  <a:pt x="3072" y="95329"/>
                  <a:pt x="3704" y="95329"/>
                </a:cubicBezTo>
                <a:cubicBezTo>
                  <a:pt x="14392" y="95329"/>
                  <a:pt x="24835" y="89479"/>
                  <a:pt x="30265" y="80262"/>
                </a:cubicBezTo>
                <a:cubicBezTo>
                  <a:pt x="33682" y="74468"/>
                  <a:pt x="34722" y="67740"/>
                  <a:pt x="35571" y="61161"/>
                </a:cubicBezTo>
                <a:cubicBezTo>
                  <a:pt x="36377" y="54879"/>
                  <a:pt x="36505" y="46517"/>
                  <a:pt x="41047" y="41530"/>
                </a:cubicBezTo>
                <a:cubicBezTo>
                  <a:pt x="42909" y="39465"/>
                  <a:pt x="45103" y="38793"/>
                  <a:pt x="47452" y="38793"/>
                </a:cubicBezTo>
                <a:cubicBezTo>
                  <a:pt x="51837" y="38793"/>
                  <a:pt x="56762" y="41137"/>
                  <a:pt x="61071" y="41137"/>
                </a:cubicBezTo>
                <a:cubicBezTo>
                  <a:pt x="61238" y="41137"/>
                  <a:pt x="61404" y="41134"/>
                  <a:pt x="61569" y="41126"/>
                </a:cubicBezTo>
                <a:cubicBezTo>
                  <a:pt x="67491" y="40893"/>
                  <a:pt x="72160" y="37794"/>
                  <a:pt x="76447" y="33995"/>
                </a:cubicBezTo>
                <a:cubicBezTo>
                  <a:pt x="80649" y="30281"/>
                  <a:pt x="85042" y="25442"/>
                  <a:pt x="91027" y="25039"/>
                </a:cubicBezTo>
                <a:cubicBezTo>
                  <a:pt x="91302" y="25021"/>
                  <a:pt x="91576" y="25012"/>
                  <a:pt x="91847" y="25012"/>
                </a:cubicBezTo>
                <a:cubicBezTo>
                  <a:pt x="97791" y="25012"/>
                  <a:pt x="102841" y="29306"/>
                  <a:pt x="108261" y="31194"/>
                </a:cubicBezTo>
                <a:cubicBezTo>
                  <a:pt x="110032" y="31810"/>
                  <a:pt x="111826" y="32104"/>
                  <a:pt x="113595" y="32104"/>
                </a:cubicBezTo>
                <a:cubicBezTo>
                  <a:pt x="118100" y="32104"/>
                  <a:pt x="122438" y="30196"/>
                  <a:pt x="125791" y="26843"/>
                </a:cubicBezTo>
                <a:cubicBezTo>
                  <a:pt x="130524" y="22132"/>
                  <a:pt x="132434" y="15425"/>
                  <a:pt x="132476" y="8867"/>
                </a:cubicBezTo>
                <a:cubicBezTo>
                  <a:pt x="134684" y="9016"/>
                  <a:pt x="136870" y="9270"/>
                  <a:pt x="139098" y="9525"/>
                </a:cubicBezTo>
                <a:cubicBezTo>
                  <a:pt x="139130" y="9529"/>
                  <a:pt x="139162" y="9530"/>
                  <a:pt x="139192" y="9530"/>
                </a:cubicBezTo>
                <a:cubicBezTo>
                  <a:pt x="140052" y="9530"/>
                  <a:pt x="140021" y="8121"/>
                  <a:pt x="139098" y="8039"/>
                </a:cubicBezTo>
                <a:cubicBezTo>
                  <a:pt x="136891" y="7806"/>
                  <a:pt x="134684" y="7573"/>
                  <a:pt x="132455" y="7381"/>
                </a:cubicBezTo>
                <a:cubicBezTo>
                  <a:pt x="132444" y="7241"/>
                  <a:pt x="132351" y="7172"/>
                  <a:pt x="132250" y="7172"/>
                </a:cubicBezTo>
                <a:cubicBezTo>
                  <a:pt x="132154" y="7172"/>
                  <a:pt x="132051" y="7235"/>
                  <a:pt x="132009" y="7360"/>
                </a:cubicBezTo>
                <a:cubicBezTo>
                  <a:pt x="129676" y="7170"/>
                  <a:pt x="127343" y="7046"/>
                  <a:pt x="125010" y="7046"/>
                </a:cubicBezTo>
                <a:cubicBezTo>
                  <a:pt x="122398" y="7046"/>
                  <a:pt x="119786" y="7201"/>
                  <a:pt x="117174" y="7594"/>
                </a:cubicBezTo>
                <a:cubicBezTo>
                  <a:pt x="113269" y="8167"/>
                  <a:pt x="109492" y="9185"/>
                  <a:pt x="105523" y="9440"/>
                </a:cubicBezTo>
                <a:cubicBezTo>
                  <a:pt x="104335" y="9528"/>
                  <a:pt x="103147" y="9565"/>
                  <a:pt x="101960" y="9565"/>
                </a:cubicBezTo>
                <a:cubicBezTo>
                  <a:pt x="99437" y="9565"/>
                  <a:pt x="96920" y="9401"/>
                  <a:pt x="94423" y="9228"/>
                </a:cubicBezTo>
                <a:cubicBezTo>
                  <a:pt x="79142" y="8252"/>
                  <a:pt x="63968" y="5938"/>
                  <a:pt x="49048" y="2415"/>
                </a:cubicBezTo>
                <a:cubicBezTo>
                  <a:pt x="43003" y="980"/>
                  <a:pt x="37215" y="0"/>
                  <a:pt x="31109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"/>
          <p:cNvSpPr/>
          <p:nvPr/>
        </p:nvSpPr>
        <p:spPr>
          <a:xfrm>
            <a:off x="8016625" y="1934500"/>
            <a:ext cx="532200" cy="5322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"/>
          <p:cNvSpPr/>
          <p:nvPr/>
        </p:nvSpPr>
        <p:spPr>
          <a:xfrm>
            <a:off x="8080125" y="933550"/>
            <a:ext cx="272700" cy="2727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"/>
          <p:cNvSpPr/>
          <p:nvPr/>
        </p:nvSpPr>
        <p:spPr>
          <a:xfrm>
            <a:off x="6718075" y="331875"/>
            <a:ext cx="390600" cy="3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"/>
          <p:cNvSpPr/>
          <p:nvPr/>
        </p:nvSpPr>
        <p:spPr>
          <a:xfrm>
            <a:off x="8592550" y="204875"/>
            <a:ext cx="203400" cy="203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"/>
          <p:cNvSpPr/>
          <p:nvPr/>
        </p:nvSpPr>
        <p:spPr>
          <a:xfrm>
            <a:off x="3008075" y="4724600"/>
            <a:ext cx="272700" cy="2727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"/>
          <p:cNvSpPr/>
          <p:nvPr/>
        </p:nvSpPr>
        <p:spPr>
          <a:xfrm>
            <a:off x="295200" y="4563575"/>
            <a:ext cx="316200" cy="316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"/>
          <p:cNvSpPr/>
          <p:nvPr/>
        </p:nvSpPr>
        <p:spPr>
          <a:xfrm>
            <a:off x="145825" y="3162500"/>
            <a:ext cx="411000" cy="411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"/>
          <p:cNvSpPr/>
          <p:nvPr/>
        </p:nvSpPr>
        <p:spPr>
          <a:xfrm>
            <a:off x="1360425" y="4481975"/>
            <a:ext cx="479400" cy="479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94" name="Google Shape;994;p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6"/>
          <p:cNvSpPr/>
          <p:nvPr/>
        </p:nvSpPr>
        <p:spPr>
          <a:xfrm>
            <a:off x="244975" y="4722150"/>
            <a:ext cx="237300" cy="237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"/>
          <p:cNvSpPr/>
          <p:nvPr/>
        </p:nvSpPr>
        <p:spPr>
          <a:xfrm>
            <a:off x="5757300" y="4608125"/>
            <a:ext cx="364800" cy="36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"/>
          <p:cNvSpPr/>
          <p:nvPr/>
        </p:nvSpPr>
        <p:spPr>
          <a:xfrm>
            <a:off x="8330925" y="742800"/>
            <a:ext cx="425100" cy="425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6"/>
          <p:cNvSpPr/>
          <p:nvPr/>
        </p:nvSpPr>
        <p:spPr>
          <a:xfrm>
            <a:off x="7499250" y="198275"/>
            <a:ext cx="237300" cy="237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6"/>
          <p:cNvSpPr/>
          <p:nvPr/>
        </p:nvSpPr>
        <p:spPr>
          <a:xfrm>
            <a:off x="125050" y="2916775"/>
            <a:ext cx="301200" cy="30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9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049" name="Google Shape;2049;p9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9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9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9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9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9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9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9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9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9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9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9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9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9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9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9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9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9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9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9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9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9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9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9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9"/>
          <p:cNvSpPr/>
          <p:nvPr/>
        </p:nvSpPr>
        <p:spPr>
          <a:xfrm>
            <a:off x="-1884925" y="1360952"/>
            <a:ext cx="6261248" cy="3917324"/>
          </a:xfrm>
          <a:custGeom>
            <a:avLst/>
            <a:gdLst/>
            <a:ahLst/>
            <a:cxnLst/>
            <a:rect l="l" t="t" r="r" b="b"/>
            <a:pathLst>
              <a:path w="137875" h="55868" extrusionOk="0">
                <a:moveTo>
                  <a:pt x="51895" y="1"/>
                </a:moveTo>
                <a:cubicBezTo>
                  <a:pt x="45221" y="1"/>
                  <a:pt x="39091" y="2693"/>
                  <a:pt x="33952" y="5746"/>
                </a:cubicBezTo>
                <a:cubicBezTo>
                  <a:pt x="19119" y="14560"/>
                  <a:pt x="9240" y="27144"/>
                  <a:pt x="3648" y="40336"/>
                </a:cubicBezTo>
                <a:cubicBezTo>
                  <a:pt x="1520" y="45351"/>
                  <a:pt x="0" y="50670"/>
                  <a:pt x="61" y="55868"/>
                </a:cubicBezTo>
                <a:lnTo>
                  <a:pt x="119911" y="55868"/>
                </a:lnTo>
                <a:cubicBezTo>
                  <a:pt x="121552" y="54257"/>
                  <a:pt x="135261" y="34317"/>
                  <a:pt x="137085" y="24712"/>
                </a:cubicBezTo>
                <a:cubicBezTo>
                  <a:pt x="137875" y="20518"/>
                  <a:pt x="137358" y="15807"/>
                  <a:pt x="133164" y="12858"/>
                </a:cubicBezTo>
                <a:cubicBezTo>
                  <a:pt x="130286" y="10796"/>
                  <a:pt x="126332" y="10038"/>
                  <a:pt x="122196" y="10038"/>
                </a:cubicBezTo>
                <a:cubicBezTo>
                  <a:pt x="119079" y="10038"/>
                  <a:pt x="115859" y="10468"/>
                  <a:pt x="112920" y="11095"/>
                </a:cubicBezTo>
                <a:cubicBezTo>
                  <a:pt x="106734" y="12443"/>
                  <a:pt x="100572" y="14511"/>
                  <a:pt x="94188" y="14511"/>
                </a:cubicBezTo>
                <a:cubicBezTo>
                  <a:pt x="93514" y="14511"/>
                  <a:pt x="92838" y="14488"/>
                  <a:pt x="92160" y="14439"/>
                </a:cubicBezTo>
                <a:cubicBezTo>
                  <a:pt x="76962" y="13375"/>
                  <a:pt x="67235" y="62"/>
                  <a:pt x="52007" y="1"/>
                </a:cubicBezTo>
                <a:cubicBezTo>
                  <a:pt x="51970" y="1"/>
                  <a:pt x="51932" y="1"/>
                  <a:pt x="51895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9"/>
          <p:cNvSpPr/>
          <p:nvPr/>
        </p:nvSpPr>
        <p:spPr>
          <a:xfrm rot="862935">
            <a:off x="3061538" y="-1010221"/>
            <a:ext cx="7219373" cy="5823971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9"/>
          <p:cNvSpPr txBox="1">
            <a:spLocks noGrp="1"/>
          </p:cNvSpPr>
          <p:nvPr>
            <p:ph type="title"/>
          </p:nvPr>
        </p:nvSpPr>
        <p:spPr>
          <a:xfrm>
            <a:off x="3840600" y="535375"/>
            <a:ext cx="46176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9"/>
          <p:cNvSpPr txBox="1">
            <a:spLocks noGrp="1"/>
          </p:cNvSpPr>
          <p:nvPr>
            <p:ph type="subTitle" idx="1"/>
          </p:nvPr>
        </p:nvSpPr>
        <p:spPr>
          <a:xfrm>
            <a:off x="3840600" y="1291075"/>
            <a:ext cx="4617600" cy="22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77" name="Google Shape;2077;p9"/>
          <p:cNvSpPr/>
          <p:nvPr/>
        </p:nvSpPr>
        <p:spPr>
          <a:xfrm rot="2451266">
            <a:off x="1286483" y="577921"/>
            <a:ext cx="375608" cy="375608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9"/>
          <p:cNvSpPr/>
          <p:nvPr/>
        </p:nvSpPr>
        <p:spPr>
          <a:xfrm rot="2449340">
            <a:off x="2458360" y="1124176"/>
            <a:ext cx="244602" cy="24460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9"/>
          <p:cNvSpPr/>
          <p:nvPr/>
        </p:nvSpPr>
        <p:spPr>
          <a:xfrm rot="2449657">
            <a:off x="7952817" y="4132367"/>
            <a:ext cx="518978" cy="518978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oogle Shape;2083;p1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084" name="Google Shape;2084;p1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8" name="Google Shape;2108;p11"/>
          <p:cNvSpPr/>
          <p:nvPr/>
        </p:nvSpPr>
        <p:spPr>
          <a:xfrm rot="903222">
            <a:off x="1570986" y="1012655"/>
            <a:ext cx="6002035" cy="3487935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11"/>
          <p:cNvSpPr txBox="1">
            <a:spLocks noGrp="1"/>
          </p:cNvSpPr>
          <p:nvPr>
            <p:ph type="title" hasCustomPrompt="1"/>
          </p:nvPr>
        </p:nvSpPr>
        <p:spPr>
          <a:xfrm>
            <a:off x="1933950" y="1813775"/>
            <a:ext cx="52761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10" name="Google Shape;2110;p11"/>
          <p:cNvSpPr txBox="1">
            <a:spLocks noGrp="1"/>
          </p:cNvSpPr>
          <p:nvPr>
            <p:ph type="body" idx="1"/>
          </p:nvPr>
        </p:nvSpPr>
        <p:spPr>
          <a:xfrm>
            <a:off x="1933950" y="2987725"/>
            <a:ext cx="52761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1" name="Google Shape;2111;p11"/>
          <p:cNvSpPr/>
          <p:nvPr/>
        </p:nvSpPr>
        <p:spPr>
          <a:xfrm rot="-355859">
            <a:off x="5482478" y="-268719"/>
            <a:ext cx="4300339" cy="3042418"/>
          </a:xfrm>
          <a:custGeom>
            <a:avLst/>
            <a:gdLst/>
            <a:ahLst/>
            <a:cxnLst/>
            <a:rect l="l" t="t" r="r" b="b"/>
            <a:pathLst>
              <a:path w="140286" h="99250" extrusionOk="0">
                <a:moveTo>
                  <a:pt x="5314" y="0"/>
                </a:moveTo>
                <a:cubicBezTo>
                  <a:pt x="96" y="6618"/>
                  <a:pt x="1" y="16771"/>
                  <a:pt x="5101" y="23460"/>
                </a:cubicBezTo>
                <a:cubicBezTo>
                  <a:pt x="13830" y="34917"/>
                  <a:pt x="32380" y="33636"/>
                  <a:pt x="42485" y="43860"/>
                </a:cubicBezTo>
                <a:cubicBezTo>
                  <a:pt x="47822" y="49221"/>
                  <a:pt x="49933" y="56978"/>
                  <a:pt x="51190" y="64426"/>
                </a:cubicBezTo>
                <a:cubicBezTo>
                  <a:pt x="52448" y="71898"/>
                  <a:pt x="53112" y="79607"/>
                  <a:pt x="56290" y="86463"/>
                </a:cubicBezTo>
                <a:cubicBezTo>
                  <a:pt x="59468" y="93288"/>
                  <a:pt x="65867" y="99249"/>
                  <a:pt x="73358" y="99249"/>
                </a:cubicBezTo>
                <a:cubicBezTo>
                  <a:pt x="73417" y="99249"/>
                  <a:pt x="73476" y="99249"/>
                  <a:pt x="73535" y="99248"/>
                </a:cubicBezTo>
                <a:cubicBezTo>
                  <a:pt x="81007" y="99153"/>
                  <a:pt x="87317" y="93176"/>
                  <a:pt x="90401" y="86344"/>
                </a:cubicBezTo>
                <a:cubicBezTo>
                  <a:pt x="93485" y="79536"/>
                  <a:pt x="94125" y="71946"/>
                  <a:pt x="95311" y="64568"/>
                </a:cubicBezTo>
                <a:cubicBezTo>
                  <a:pt x="96497" y="57168"/>
                  <a:pt x="98513" y="49553"/>
                  <a:pt x="103661" y="44169"/>
                </a:cubicBezTo>
                <a:cubicBezTo>
                  <a:pt x="106816" y="40895"/>
                  <a:pt x="110991" y="38642"/>
                  <a:pt x="115474" y="37835"/>
                </a:cubicBezTo>
                <a:cubicBezTo>
                  <a:pt x="119293" y="37147"/>
                  <a:pt x="123302" y="37527"/>
                  <a:pt x="127050" y="36530"/>
                </a:cubicBezTo>
                <a:cubicBezTo>
                  <a:pt x="131723" y="35321"/>
                  <a:pt x="135803" y="32023"/>
                  <a:pt x="137961" y="27706"/>
                </a:cubicBezTo>
                <a:cubicBezTo>
                  <a:pt x="140096" y="23365"/>
                  <a:pt x="140286" y="18123"/>
                  <a:pt x="138436" y="13664"/>
                </a:cubicBezTo>
                <a:lnTo>
                  <a:pt x="5314" y="0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11"/>
          <p:cNvSpPr/>
          <p:nvPr/>
        </p:nvSpPr>
        <p:spPr>
          <a:xfrm rot="5400000">
            <a:off x="1039977" y="-1098600"/>
            <a:ext cx="2046673" cy="4126673"/>
          </a:xfrm>
          <a:custGeom>
            <a:avLst/>
            <a:gdLst/>
            <a:ahLst/>
            <a:cxnLst/>
            <a:rect l="l" t="t" r="r" b="b"/>
            <a:pathLst>
              <a:path w="42557" h="85807" extrusionOk="0">
                <a:moveTo>
                  <a:pt x="9923" y="1"/>
                </a:moveTo>
                <a:cubicBezTo>
                  <a:pt x="6347" y="1"/>
                  <a:pt x="2755" y="1227"/>
                  <a:pt x="1" y="3519"/>
                </a:cubicBezTo>
                <a:lnTo>
                  <a:pt x="1" y="85807"/>
                </a:lnTo>
                <a:lnTo>
                  <a:pt x="39378" y="85807"/>
                </a:lnTo>
                <a:lnTo>
                  <a:pt x="39378" y="85759"/>
                </a:lnTo>
                <a:cubicBezTo>
                  <a:pt x="41631" y="82913"/>
                  <a:pt x="42556" y="79094"/>
                  <a:pt x="41845" y="75536"/>
                </a:cubicBezTo>
                <a:cubicBezTo>
                  <a:pt x="39947" y="66047"/>
                  <a:pt x="28751" y="67447"/>
                  <a:pt x="24149" y="60259"/>
                </a:cubicBezTo>
                <a:cubicBezTo>
                  <a:pt x="22109" y="57105"/>
                  <a:pt x="21445" y="53214"/>
                  <a:pt x="21350" y="49443"/>
                </a:cubicBezTo>
                <a:cubicBezTo>
                  <a:pt x="21160" y="42540"/>
                  <a:pt x="21468" y="35447"/>
                  <a:pt x="22939" y="28687"/>
                </a:cubicBezTo>
                <a:cubicBezTo>
                  <a:pt x="24149" y="23018"/>
                  <a:pt x="26023" y="17182"/>
                  <a:pt x="24623" y="11561"/>
                </a:cubicBezTo>
                <a:cubicBezTo>
                  <a:pt x="23366" y="6579"/>
                  <a:pt x="19428" y="2333"/>
                  <a:pt x="14542" y="720"/>
                </a:cubicBezTo>
                <a:cubicBezTo>
                  <a:pt x="13053" y="236"/>
                  <a:pt x="11489" y="1"/>
                  <a:pt x="992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11"/>
          <p:cNvSpPr/>
          <p:nvPr/>
        </p:nvSpPr>
        <p:spPr>
          <a:xfrm rot="10800000" flipH="1">
            <a:off x="5389525" y="3104878"/>
            <a:ext cx="3912742" cy="2115272"/>
          </a:xfrm>
          <a:custGeom>
            <a:avLst/>
            <a:gdLst/>
            <a:ahLst/>
            <a:cxnLst/>
            <a:rect l="l" t="t" r="r" b="b"/>
            <a:pathLst>
              <a:path w="123919" h="66992" extrusionOk="0">
                <a:moveTo>
                  <a:pt x="5385" y="1"/>
                </a:moveTo>
                <a:cubicBezTo>
                  <a:pt x="2159" y="3986"/>
                  <a:pt x="1" y="9418"/>
                  <a:pt x="1732" y="14233"/>
                </a:cubicBezTo>
                <a:cubicBezTo>
                  <a:pt x="3778" y="19801"/>
                  <a:pt x="10331" y="22408"/>
                  <a:pt x="16321" y="22408"/>
                </a:cubicBezTo>
                <a:cubicBezTo>
                  <a:pt x="16583" y="22408"/>
                  <a:pt x="16844" y="22403"/>
                  <a:pt x="17103" y="22393"/>
                </a:cubicBezTo>
                <a:cubicBezTo>
                  <a:pt x="23294" y="22156"/>
                  <a:pt x="29248" y="19879"/>
                  <a:pt x="35416" y="19262"/>
                </a:cubicBezTo>
                <a:cubicBezTo>
                  <a:pt x="36295" y="19168"/>
                  <a:pt x="37194" y="19118"/>
                  <a:pt x="38096" y="19118"/>
                </a:cubicBezTo>
                <a:cubicBezTo>
                  <a:pt x="43549" y="19118"/>
                  <a:pt x="49175" y="20918"/>
                  <a:pt x="51902" y="25477"/>
                </a:cubicBezTo>
                <a:cubicBezTo>
                  <a:pt x="54321" y="29462"/>
                  <a:pt x="54084" y="34847"/>
                  <a:pt x="57239" y="38239"/>
                </a:cubicBezTo>
                <a:cubicBezTo>
                  <a:pt x="59308" y="40437"/>
                  <a:pt x="62201" y="41190"/>
                  <a:pt x="65270" y="41190"/>
                </a:cubicBezTo>
                <a:cubicBezTo>
                  <a:pt x="67831" y="41190"/>
                  <a:pt x="70514" y="40665"/>
                  <a:pt x="72942" y="40018"/>
                </a:cubicBezTo>
                <a:cubicBezTo>
                  <a:pt x="76002" y="39202"/>
                  <a:pt x="79326" y="38331"/>
                  <a:pt x="82465" y="38331"/>
                </a:cubicBezTo>
                <a:cubicBezTo>
                  <a:pt x="84801" y="38331"/>
                  <a:pt x="87034" y="38814"/>
                  <a:pt x="88977" y="40160"/>
                </a:cubicBezTo>
                <a:cubicBezTo>
                  <a:pt x="91848" y="42176"/>
                  <a:pt x="93342" y="45616"/>
                  <a:pt x="94243" y="48984"/>
                </a:cubicBezTo>
                <a:cubicBezTo>
                  <a:pt x="95216" y="52376"/>
                  <a:pt x="95738" y="55911"/>
                  <a:pt x="97398" y="58995"/>
                </a:cubicBezTo>
                <a:cubicBezTo>
                  <a:pt x="99960" y="63691"/>
                  <a:pt x="105131" y="66870"/>
                  <a:pt x="110516" y="66988"/>
                </a:cubicBezTo>
                <a:cubicBezTo>
                  <a:pt x="110619" y="66991"/>
                  <a:pt x="110723" y="66992"/>
                  <a:pt x="110826" y="66992"/>
                </a:cubicBezTo>
                <a:cubicBezTo>
                  <a:pt x="116081" y="66992"/>
                  <a:pt x="121243" y="64053"/>
                  <a:pt x="123918" y="59516"/>
                </a:cubicBezTo>
                <a:lnTo>
                  <a:pt x="119933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11"/>
          <p:cNvSpPr/>
          <p:nvPr/>
        </p:nvSpPr>
        <p:spPr>
          <a:xfrm rot="10444141">
            <a:off x="-697672" y="2532031"/>
            <a:ext cx="4300339" cy="3042418"/>
          </a:xfrm>
          <a:custGeom>
            <a:avLst/>
            <a:gdLst/>
            <a:ahLst/>
            <a:cxnLst/>
            <a:rect l="l" t="t" r="r" b="b"/>
            <a:pathLst>
              <a:path w="140286" h="99250" extrusionOk="0">
                <a:moveTo>
                  <a:pt x="5314" y="0"/>
                </a:moveTo>
                <a:cubicBezTo>
                  <a:pt x="96" y="6618"/>
                  <a:pt x="1" y="16771"/>
                  <a:pt x="5101" y="23460"/>
                </a:cubicBezTo>
                <a:cubicBezTo>
                  <a:pt x="13830" y="34917"/>
                  <a:pt x="32380" y="33636"/>
                  <a:pt x="42485" y="43860"/>
                </a:cubicBezTo>
                <a:cubicBezTo>
                  <a:pt x="47822" y="49221"/>
                  <a:pt x="49933" y="56978"/>
                  <a:pt x="51190" y="64426"/>
                </a:cubicBezTo>
                <a:cubicBezTo>
                  <a:pt x="52448" y="71898"/>
                  <a:pt x="53112" y="79607"/>
                  <a:pt x="56290" y="86463"/>
                </a:cubicBezTo>
                <a:cubicBezTo>
                  <a:pt x="59468" y="93288"/>
                  <a:pt x="65867" y="99249"/>
                  <a:pt x="73358" y="99249"/>
                </a:cubicBezTo>
                <a:cubicBezTo>
                  <a:pt x="73417" y="99249"/>
                  <a:pt x="73476" y="99249"/>
                  <a:pt x="73535" y="99248"/>
                </a:cubicBezTo>
                <a:cubicBezTo>
                  <a:pt x="81007" y="99153"/>
                  <a:pt x="87317" y="93176"/>
                  <a:pt x="90401" y="86344"/>
                </a:cubicBezTo>
                <a:cubicBezTo>
                  <a:pt x="93485" y="79536"/>
                  <a:pt x="94125" y="71946"/>
                  <a:pt x="95311" y="64568"/>
                </a:cubicBezTo>
                <a:cubicBezTo>
                  <a:pt x="96497" y="57168"/>
                  <a:pt x="98513" y="49553"/>
                  <a:pt x="103661" y="44169"/>
                </a:cubicBezTo>
                <a:cubicBezTo>
                  <a:pt x="106816" y="40895"/>
                  <a:pt x="110991" y="38642"/>
                  <a:pt x="115474" y="37835"/>
                </a:cubicBezTo>
                <a:cubicBezTo>
                  <a:pt x="119293" y="37147"/>
                  <a:pt x="123302" y="37527"/>
                  <a:pt x="127050" y="36530"/>
                </a:cubicBezTo>
                <a:cubicBezTo>
                  <a:pt x="131723" y="35321"/>
                  <a:pt x="135803" y="32023"/>
                  <a:pt x="137961" y="27706"/>
                </a:cubicBezTo>
                <a:cubicBezTo>
                  <a:pt x="140096" y="23365"/>
                  <a:pt x="140286" y="18123"/>
                  <a:pt x="138436" y="13664"/>
                </a:cubicBezTo>
                <a:lnTo>
                  <a:pt x="5314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5" name="Google Shape;2115;p11"/>
          <p:cNvGrpSpPr/>
          <p:nvPr/>
        </p:nvGrpSpPr>
        <p:grpSpPr>
          <a:xfrm>
            <a:off x="141667" y="42026"/>
            <a:ext cx="3666205" cy="1686848"/>
            <a:chOff x="141667" y="42026"/>
            <a:chExt cx="3666205" cy="1686848"/>
          </a:xfrm>
        </p:grpSpPr>
        <p:sp>
          <p:nvSpPr>
            <p:cNvPr id="2116" name="Google Shape;2116;p11"/>
            <p:cNvSpPr/>
            <p:nvPr/>
          </p:nvSpPr>
          <p:spPr>
            <a:xfrm rot="2450051">
              <a:off x="236961" y="1169268"/>
              <a:ext cx="464311" cy="464311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1"/>
            <p:cNvSpPr/>
            <p:nvPr/>
          </p:nvSpPr>
          <p:spPr>
            <a:xfrm rot="2450637">
              <a:off x="788703" y="343552"/>
              <a:ext cx="245871" cy="24587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1"/>
            <p:cNvSpPr/>
            <p:nvPr/>
          </p:nvSpPr>
          <p:spPr>
            <a:xfrm rot="2450629">
              <a:off x="2964751" y="185605"/>
              <a:ext cx="699542" cy="6995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11"/>
          <p:cNvGrpSpPr/>
          <p:nvPr/>
        </p:nvGrpSpPr>
        <p:grpSpPr>
          <a:xfrm>
            <a:off x="5874607" y="251250"/>
            <a:ext cx="2583595" cy="2066761"/>
            <a:chOff x="5874607" y="251250"/>
            <a:chExt cx="2583595" cy="2066761"/>
          </a:xfrm>
        </p:grpSpPr>
        <p:sp>
          <p:nvSpPr>
            <p:cNvPr id="2120" name="Google Shape;2120;p11"/>
            <p:cNvSpPr/>
            <p:nvPr/>
          </p:nvSpPr>
          <p:spPr>
            <a:xfrm rot="2448905">
              <a:off x="5937245" y="313888"/>
              <a:ext cx="305223" cy="30522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1"/>
            <p:cNvSpPr/>
            <p:nvPr/>
          </p:nvSpPr>
          <p:spPr>
            <a:xfrm rot="2449395">
              <a:off x="7479379" y="1619462"/>
              <a:ext cx="579599" cy="579599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1"/>
            <p:cNvSpPr/>
            <p:nvPr/>
          </p:nvSpPr>
          <p:spPr>
            <a:xfrm rot="2449435">
              <a:off x="7973703" y="334380"/>
              <a:ext cx="401997" cy="401997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11"/>
          <p:cNvGrpSpPr/>
          <p:nvPr/>
        </p:nvGrpSpPr>
        <p:grpSpPr>
          <a:xfrm>
            <a:off x="618899" y="2987726"/>
            <a:ext cx="2534677" cy="2041849"/>
            <a:chOff x="618899" y="2987726"/>
            <a:chExt cx="2534677" cy="2041849"/>
          </a:xfrm>
        </p:grpSpPr>
        <p:sp>
          <p:nvSpPr>
            <p:cNvPr id="2124" name="Google Shape;2124;p11"/>
            <p:cNvSpPr/>
            <p:nvPr/>
          </p:nvSpPr>
          <p:spPr>
            <a:xfrm rot="2450243">
              <a:off x="1000935" y="3063901"/>
              <a:ext cx="371149" cy="371149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1"/>
            <p:cNvSpPr/>
            <p:nvPr/>
          </p:nvSpPr>
          <p:spPr>
            <a:xfrm rot="2450254">
              <a:off x="716072" y="4443547"/>
              <a:ext cx="473455" cy="47345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1"/>
            <p:cNvSpPr/>
            <p:nvPr/>
          </p:nvSpPr>
          <p:spPr>
            <a:xfrm rot="2451401">
              <a:off x="2828019" y="4704018"/>
              <a:ext cx="270114" cy="270114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7" name="Google Shape;2127;p11"/>
          <p:cNvGrpSpPr/>
          <p:nvPr/>
        </p:nvGrpSpPr>
        <p:grpSpPr>
          <a:xfrm>
            <a:off x="5675565" y="3511230"/>
            <a:ext cx="3339734" cy="1518344"/>
            <a:chOff x="5675565" y="3511230"/>
            <a:chExt cx="3339734" cy="1518344"/>
          </a:xfrm>
        </p:grpSpPr>
        <p:sp>
          <p:nvSpPr>
            <p:cNvPr id="2128" name="Google Shape;2128;p11"/>
            <p:cNvSpPr/>
            <p:nvPr/>
          </p:nvSpPr>
          <p:spPr>
            <a:xfrm rot="2449395">
              <a:off x="7342854" y="4251162"/>
              <a:ext cx="579599" cy="5795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1"/>
            <p:cNvSpPr/>
            <p:nvPr/>
          </p:nvSpPr>
          <p:spPr>
            <a:xfrm rot="2450108">
              <a:off x="8659746" y="3571777"/>
              <a:ext cx="295006" cy="29500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1"/>
            <p:cNvSpPr/>
            <p:nvPr/>
          </p:nvSpPr>
          <p:spPr>
            <a:xfrm rot="2450593">
              <a:off x="5723017" y="4750926"/>
              <a:ext cx="231196" cy="231196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Google Shape;2133;p1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134" name="Google Shape;2134;p1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8" name="Google Shape;2158;p13"/>
          <p:cNvSpPr txBox="1">
            <a:spLocks noGrp="1"/>
          </p:cNvSpPr>
          <p:nvPr>
            <p:ph type="title" hasCustomPrompt="1"/>
          </p:nvPr>
        </p:nvSpPr>
        <p:spPr>
          <a:xfrm>
            <a:off x="767175" y="1921525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59" name="Google Shape;2159;p13"/>
          <p:cNvSpPr txBox="1">
            <a:spLocks noGrp="1"/>
          </p:cNvSpPr>
          <p:nvPr>
            <p:ph type="title" idx="2" hasCustomPrompt="1"/>
          </p:nvPr>
        </p:nvSpPr>
        <p:spPr>
          <a:xfrm>
            <a:off x="750225" y="3731613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60" name="Google Shape;2160;p13"/>
          <p:cNvSpPr txBox="1">
            <a:spLocks noGrp="1"/>
          </p:cNvSpPr>
          <p:nvPr>
            <p:ph type="title" idx="3" hasCustomPrompt="1"/>
          </p:nvPr>
        </p:nvSpPr>
        <p:spPr>
          <a:xfrm>
            <a:off x="3345325" y="1921500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61" name="Google Shape;2161;p13"/>
          <p:cNvSpPr txBox="1">
            <a:spLocks noGrp="1"/>
          </p:cNvSpPr>
          <p:nvPr>
            <p:ph type="title" idx="4" hasCustomPrompt="1"/>
          </p:nvPr>
        </p:nvSpPr>
        <p:spPr>
          <a:xfrm>
            <a:off x="3345325" y="3731613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62" name="Google Shape;2162;p13"/>
          <p:cNvSpPr txBox="1">
            <a:spLocks noGrp="1"/>
          </p:cNvSpPr>
          <p:nvPr>
            <p:ph type="subTitle" idx="1"/>
          </p:nvPr>
        </p:nvSpPr>
        <p:spPr>
          <a:xfrm>
            <a:off x="1550017" y="2240975"/>
            <a:ext cx="17070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3" name="Google Shape;2163;p13"/>
          <p:cNvSpPr txBox="1">
            <a:spLocks noGrp="1"/>
          </p:cNvSpPr>
          <p:nvPr>
            <p:ph type="subTitle" idx="5"/>
          </p:nvPr>
        </p:nvSpPr>
        <p:spPr>
          <a:xfrm>
            <a:off x="1550016" y="1850225"/>
            <a:ext cx="1707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4" name="Google Shape;2164;p13"/>
          <p:cNvSpPr txBox="1">
            <a:spLocks noGrp="1"/>
          </p:cNvSpPr>
          <p:nvPr>
            <p:ph type="subTitle" idx="6"/>
          </p:nvPr>
        </p:nvSpPr>
        <p:spPr>
          <a:xfrm>
            <a:off x="1550142" y="4051003"/>
            <a:ext cx="17070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5" name="Google Shape;2165;p13"/>
          <p:cNvSpPr txBox="1">
            <a:spLocks noGrp="1"/>
          </p:cNvSpPr>
          <p:nvPr>
            <p:ph type="subTitle" idx="7"/>
          </p:nvPr>
        </p:nvSpPr>
        <p:spPr>
          <a:xfrm>
            <a:off x="1550150" y="3660325"/>
            <a:ext cx="1707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6" name="Google Shape;2166;p13"/>
          <p:cNvSpPr txBox="1">
            <a:spLocks noGrp="1"/>
          </p:cNvSpPr>
          <p:nvPr>
            <p:ph type="subTitle" idx="8"/>
          </p:nvPr>
        </p:nvSpPr>
        <p:spPr>
          <a:xfrm>
            <a:off x="4128365" y="2240902"/>
            <a:ext cx="17070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7" name="Google Shape;2167;p13"/>
          <p:cNvSpPr txBox="1">
            <a:spLocks noGrp="1"/>
          </p:cNvSpPr>
          <p:nvPr>
            <p:ph type="subTitle" idx="9"/>
          </p:nvPr>
        </p:nvSpPr>
        <p:spPr>
          <a:xfrm>
            <a:off x="4128375" y="1850200"/>
            <a:ext cx="1707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8" name="Google Shape;2168;p13"/>
          <p:cNvSpPr txBox="1">
            <a:spLocks noGrp="1"/>
          </p:cNvSpPr>
          <p:nvPr>
            <p:ph type="subTitle" idx="13"/>
          </p:nvPr>
        </p:nvSpPr>
        <p:spPr>
          <a:xfrm>
            <a:off x="4128365" y="4051019"/>
            <a:ext cx="17070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9" name="Google Shape;2169;p13"/>
          <p:cNvSpPr txBox="1">
            <a:spLocks noGrp="1"/>
          </p:cNvSpPr>
          <p:nvPr>
            <p:ph type="subTitle" idx="14"/>
          </p:nvPr>
        </p:nvSpPr>
        <p:spPr>
          <a:xfrm>
            <a:off x="4128365" y="3660275"/>
            <a:ext cx="1707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0" name="Google Shape;2170;p13"/>
          <p:cNvSpPr txBox="1">
            <a:spLocks noGrp="1"/>
          </p:cNvSpPr>
          <p:nvPr>
            <p:ph type="title" idx="15" hasCustomPrompt="1"/>
          </p:nvPr>
        </p:nvSpPr>
        <p:spPr>
          <a:xfrm>
            <a:off x="5889550" y="1921500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71" name="Google Shape;2171;p13"/>
          <p:cNvSpPr txBox="1">
            <a:spLocks noGrp="1"/>
          </p:cNvSpPr>
          <p:nvPr>
            <p:ph type="title" idx="16" hasCustomPrompt="1"/>
          </p:nvPr>
        </p:nvSpPr>
        <p:spPr>
          <a:xfrm>
            <a:off x="5906500" y="3731613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172" name="Google Shape;2172;p13"/>
          <p:cNvSpPr txBox="1">
            <a:spLocks noGrp="1"/>
          </p:cNvSpPr>
          <p:nvPr>
            <p:ph type="subTitle" idx="17"/>
          </p:nvPr>
        </p:nvSpPr>
        <p:spPr>
          <a:xfrm>
            <a:off x="6681865" y="2240914"/>
            <a:ext cx="17070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13"/>
          <p:cNvSpPr txBox="1">
            <a:spLocks noGrp="1"/>
          </p:cNvSpPr>
          <p:nvPr>
            <p:ph type="subTitle" idx="18"/>
          </p:nvPr>
        </p:nvSpPr>
        <p:spPr>
          <a:xfrm>
            <a:off x="6681875" y="1850213"/>
            <a:ext cx="1707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13"/>
          <p:cNvSpPr txBox="1">
            <a:spLocks noGrp="1"/>
          </p:cNvSpPr>
          <p:nvPr>
            <p:ph type="subTitle" idx="19"/>
          </p:nvPr>
        </p:nvSpPr>
        <p:spPr>
          <a:xfrm>
            <a:off x="6681691" y="4051012"/>
            <a:ext cx="17070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5" name="Google Shape;2175;p13"/>
          <p:cNvSpPr txBox="1">
            <a:spLocks noGrp="1"/>
          </p:cNvSpPr>
          <p:nvPr>
            <p:ph type="subTitle" idx="20"/>
          </p:nvPr>
        </p:nvSpPr>
        <p:spPr>
          <a:xfrm>
            <a:off x="6681700" y="3660338"/>
            <a:ext cx="1707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6" name="Google Shape;2176;p13"/>
          <p:cNvSpPr/>
          <p:nvPr/>
        </p:nvSpPr>
        <p:spPr>
          <a:xfrm flipH="1">
            <a:off x="6751366" y="475"/>
            <a:ext cx="2392633" cy="1725131"/>
          </a:xfrm>
          <a:custGeom>
            <a:avLst/>
            <a:gdLst/>
            <a:ahLst/>
            <a:cxnLst/>
            <a:rect l="l" t="t" r="r" b="b"/>
            <a:pathLst>
              <a:path w="68947" h="49712" extrusionOk="0">
                <a:moveTo>
                  <a:pt x="0" y="1"/>
                </a:moveTo>
                <a:lnTo>
                  <a:pt x="0" y="49642"/>
                </a:lnTo>
                <a:cubicBezTo>
                  <a:pt x="601" y="49688"/>
                  <a:pt x="1203" y="49711"/>
                  <a:pt x="1807" y="49711"/>
                </a:cubicBezTo>
                <a:cubicBezTo>
                  <a:pt x="7536" y="49711"/>
                  <a:pt x="13311" y="47635"/>
                  <a:pt x="17567" y="43755"/>
                </a:cubicBezTo>
                <a:cubicBezTo>
                  <a:pt x="21854" y="39885"/>
                  <a:pt x="24612" y="34462"/>
                  <a:pt x="29270" y="31032"/>
                </a:cubicBezTo>
                <a:cubicBezTo>
                  <a:pt x="36084" y="26050"/>
                  <a:pt x="45447" y="26397"/>
                  <a:pt x="53210" y="23014"/>
                </a:cubicBezTo>
                <a:cubicBezTo>
                  <a:pt x="62202" y="19097"/>
                  <a:pt x="68506" y="9781"/>
                  <a:pt x="68946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13"/>
          <p:cNvSpPr/>
          <p:nvPr/>
        </p:nvSpPr>
        <p:spPr>
          <a:xfrm>
            <a:off x="8533850" y="191225"/>
            <a:ext cx="390600" cy="390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13"/>
          <p:cNvSpPr/>
          <p:nvPr/>
        </p:nvSpPr>
        <p:spPr>
          <a:xfrm>
            <a:off x="7416100" y="267425"/>
            <a:ext cx="238200" cy="238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13"/>
          <p:cNvSpPr/>
          <p:nvPr/>
        </p:nvSpPr>
        <p:spPr>
          <a:xfrm>
            <a:off x="8686250" y="957700"/>
            <a:ext cx="238200" cy="23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13"/>
          <p:cNvSpPr txBox="1">
            <a:spLocks noGrp="1"/>
          </p:cNvSpPr>
          <p:nvPr>
            <p:ph type="title" idx="21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1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59" name="Google Shape;2259;p1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3" name="Google Shape;2283;p16"/>
          <p:cNvSpPr/>
          <p:nvPr/>
        </p:nvSpPr>
        <p:spPr>
          <a:xfrm rot="-1721049">
            <a:off x="-479283" y="300575"/>
            <a:ext cx="7736311" cy="6047356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16"/>
          <p:cNvSpPr txBox="1">
            <a:spLocks noGrp="1"/>
          </p:cNvSpPr>
          <p:nvPr>
            <p:ph type="subTitle" idx="1"/>
          </p:nvPr>
        </p:nvSpPr>
        <p:spPr>
          <a:xfrm>
            <a:off x="5424300" y="1604813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16"/>
          <p:cNvSpPr txBox="1">
            <a:spLocks noGrp="1"/>
          </p:cNvSpPr>
          <p:nvPr>
            <p:ph type="subTitle" idx="2"/>
          </p:nvPr>
        </p:nvSpPr>
        <p:spPr>
          <a:xfrm>
            <a:off x="5424300" y="1214063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6" name="Google Shape;2286;p16"/>
          <p:cNvSpPr txBox="1">
            <a:spLocks noGrp="1"/>
          </p:cNvSpPr>
          <p:nvPr>
            <p:ph type="subTitle" idx="3"/>
          </p:nvPr>
        </p:nvSpPr>
        <p:spPr>
          <a:xfrm>
            <a:off x="5424300" y="2829688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16"/>
          <p:cNvSpPr txBox="1">
            <a:spLocks noGrp="1"/>
          </p:cNvSpPr>
          <p:nvPr>
            <p:ph type="subTitle" idx="4"/>
          </p:nvPr>
        </p:nvSpPr>
        <p:spPr>
          <a:xfrm>
            <a:off x="5424300" y="2438938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8" name="Google Shape;2288;p16"/>
          <p:cNvSpPr txBox="1">
            <a:spLocks noGrp="1"/>
          </p:cNvSpPr>
          <p:nvPr>
            <p:ph type="subTitle" idx="5"/>
          </p:nvPr>
        </p:nvSpPr>
        <p:spPr>
          <a:xfrm>
            <a:off x="5424300" y="4054563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9" name="Google Shape;2289;p16"/>
          <p:cNvSpPr txBox="1">
            <a:spLocks noGrp="1"/>
          </p:cNvSpPr>
          <p:nvPr>
            <p:ph type="subTitle" idx="6"/>
          </p:nvPr>
        </p:nvSpPr>
        <p:spPr>
          <a:xfrm>
            <a:off x="5424300" y="3663813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/>
              <a:buNone/>
              <a:defRPr sz="22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0" name="Google Shape;2290;p16"/>
          <p:cNvSpPr/>
          <p:nvPr/>
        </p:nvSpPr>
        <p:spPr>
          <a:xfrm rot="2449790">
            <a:off x="7116584" y="263647"/>
            <a:ext cx="481329" cy="48132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16"/>
          <p:cNvSpPr/>
          <p:nvPr/>
        </p:nvSpPr>
        <p:spPr>
          <a:xfrm rot="2446695">
            <a:off x="8005932" y="569653"/>
            <a:ext cx="337144" cy="33714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16"/>
          <p:cNvSpPr/>
          <p:nvPr/>
        </p:nvSpPr>
        <p:spPr>
          <a:xfrm rot="2449563">
            <a:off x="234256" y="2375851"/>
            <a:ext cx="431348" cy="43134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1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/>
              <a:buNone/>
              <a:defRPr sz="36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icksand Medium"/>
              <a:buChar char="●"/>
              <a:defRPr sz="18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2" r:id="rId9"/>
    <p:sldLayoutId id="2147483666" r:id="rId10"/>
    <p:sldLayoutId id="2147483669" r:id="rId11"/>
    <p:sldLayoutId id="2147483670" r:id="rId12"/>
    <p:sldLayoutId id="2147483672" r:id="rId13"/>
    <p:sldLayoutId id="2147483674" r:id="rId14"/>
    <p:sldLayoutId id="2147483676" r:id="rId15"/>
    <p:sldLayoutId id="2147483678" r:id="rId16"/>
    <p:sldLayoutId id="2147483679" r:id="rId17"/>
    <p:sldLayoutId id="2147483680" r:id="rId18"/>
    <p:sldLayoutId id="214748368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p39"/>
          <p:cNvSpPr/>
          <p:nvPr/>
        </p:nvSpPr>
        <p:spPr>
          <a:xfrm rot="-8601728" flipH="1">
            <a:off x="1495705" y="-125889"/>
            <a:ext cx="5602565" cy="4856818"/>
          </a:xfrm>
          <a:custGeom>
            <a:avLst/>
            <a:gdLst/>
            <a:ahLst/>
            <a:cxnLst/>
            <a:rect l="l" t="t" r="r" b="b"/>
            <a:pathLst>
              <a:path w="65957" h="53375" extrusionOk="0">
                <a:moveTo>
                  <a:pt x="34905" y="1"/>
                </a:moveTo>
                <a:cubicBezTo>
                  <a:pt x="34140" y="1"/>
                  <a:pt x="33376" y="62"/>
                  <a:pt x="32630" y="180"/>
                </a:cubicBezTo>
                <a:cubicBezTo>
                  <a:pt x="22662" y="1772"/>
                  <a:pt x="15599" y="9949"/>
                  <a:pt x="6964" y="14366"/>
                </a:cubicBezTo>
                <a:cubicBezTo>
                  <a:pt x="4576" y="15599"/>
                  <a:pt x="1950" y="16435"/>
                  <a:pt x="1035" y="19241"/>
                </a:cubicBezTo>
                <a:cubicBezTo>
                  <a:pt x="0" y="22324"/>
                  <a:pt x="1552" y="25448"/>
                  <a:pt x="3582" y="27736"/>
                </a:cubicBezTo>
                <a:cubicBezTo>
                  <a:pt x="7342" y="31914"/>
                  <a:pt x="12734" y="34620"/>
                  <a:pt x="17270" y="37883"/>
                </a:cubicBezTo>
                <a:cubicBezTo>
                  <a:pt x="21170" y="40709"/>
                  <a:pt x="23876" y="44867"/>
                  <a:pt x="27736" y="47772"/>
                </a:cubicBezTo>
                <a:cubicBezTo>
                  <a:pt x="31536" y="50657"/>
                  <a:pt x="35873" y="52706"/>
                  <a:pt x="40668" y="53223"/>
                </a:cubicBezTo>
                <a:cubicBezTo>
                  <a:pt x="41599" y="53323"/>
                  <a:pt x="42538" y="53374"/>
                  <a:pt x="43480" y="53374"/>
                </a:cubicBezTo>
                <a:cubicBezTo>
                  <a:pt x="50951" y="53374"/>
                  <a:pt x="58503" y="50184"/>
                  <a:pt x="62037" y="43275"/>
                </a:cubicBezTo>
                <a:cubicBezTo>
                  <a:pt x="65956" y="35575"/>
                  <a:pt x="60843" y="27040"/>
                  <a:pt x="55272" y="21767"/>
                </a:cubicBezTo>
                <a:cubicBezTo>
                  <a:pt x="52268" y="18902"/>
                  <a:pt x="48885" y="17430"/>
                  <a:pt x="47294" y="13411"/>
                </a:cubicBezTo>
                <a:cubicBezTo>
                  <a:pt x="45961" y="10048"/>
                  <a:pt x="45622" y="6169"/>
                  <a:pt x="43175" y="3363"/>
                </a:cubicBezTo>
                <a:cubicBezTo>
                  <a:pt x="41163" y="1015"/>
                  <a:pt x="38022" y="1"/>
                  <a:pt x="3490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39"/>
          <p:cNvSpPr/>
          <p:nvPr/>
        </p:nvSpPr>
        <p:spPr>
          <a:xfrm>
            <a:off x="6725150" y="2677775"/>
            <a:ext cx="673800" cy="673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39"/>
          <p:cNvSpPr txBox="1">
            <a:spLocks noGrp="1"/>
          </p:cNvSpPr>
          <p:nvPr>
            <p:ph type="ctrTitle"/>
          </p:nvPr>
        </p:nvSpPr>
        <p:spPr>
          <a:xfrm>
            <a:off x="1165855" y="682423"/>
            <a:ext cx="7045987" cy="27268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TEORI KEWIRAUSAHAAN TECHNOPRENEURSHIP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960" name="Google Shape;2960;p39"/>
          <p:cNvSpPr/>
          <p:nvPr/>
        </p:nvSpPr>
        <p:spPr>
          <a:xfrm rot="10556477" flipH="1">
            <a:off x="2311113" y="3509951"/>
            <a:ext cx="4521774" cy="1316953"/>
          </a:xfrm>
          <a:custGeom>
            <a:avLst/>
            <a:gdLst/>
            <a:ahLst/>
            <a:cxnLst/>
            <a:rect l="l" t="t" r="r" b="b"/>
            <a:pathLst>
              <a:path w="96910" h="49906" extrusionOk="0">
                <a:moveTo>
                  <a:pt x="54968" y="1"/>
                </a:moveTo>
                <a:cubicBezTo>
                  <a:pt x="34362" y="1"/>
                  <a:pt x="11911" y="5872"/>
                  <a:pt x="3236" y="26683"/>
                </a:cubicBezTo>
                <a:cubicBezTo>
                  <a:pt x="518" y="33229"/>
                  <a:pt x="1" y="41727"/>
                  <a:pt x="5245" y="46531"/>
                </a:cubicBezTo>
                <a:cubicBezTo>
                  <a:pt x="7870" y="48952"/>
                  <a:pt x="11436" y="49906"/>
                  <a:pt x="15063" y="49906"/>
                </a:cubicBezTo>
                <a:cubicBezTo>
                  <a:pt x="16885" y="49906"/>
                  <a:pt x="18721" y="49665"/>
                  <a:pt x="20462" y="49249"/>
                </a:cubicBezTo>
                <a:cubicBezTo>
                  <a:pt x="25687" y="48005"/>
                  <a:pt x="30511" y="45459"/>
                  <a:pt x="35660" y="43986"/>
                </a:cubicBezTo>
                <a:cubicBezTo>
                  <a:pt x="40582" y="42569"/>
                  <a:pt x="45626" y="42150"/>
                  <a:pt x="50727" y="42150"/>
                </a:cubicBezTo>
                <a:cubicBezTo>
                  <a:pt x="58120" y="42150"/>
                  <a:pt x="65635" y="43030"/>
                  <a:pt x="73079" y="43030"/>
                </a:cubicBezTo>
                <a:cubicBezTo>
                  <a:pt x="74659" y="43030"/>
                  <a:pt x="76236" y="42991"/>
                  <a:pt x="77807" y="42895"/>
                </a:cubicBezTo>
                <a:cubicBezTo>
                  <a:pt x="80678" y="42741"/>
                  <a:pt x="83626" y="42359"/>
                  <a:pt x="86229" y="41153"/>
                </a:cubicBezTo>
                <a:cubicBezTo>
                  <a:pt x="93560" y="37822"/>
                  <a:pt x="96910" y="28443"/>
                  <a:pt x="94804" y="20692"/>
                </a:cubicBezTo>
                <a:cubicBezTo>
                  <a:pt x="92699" y="12940"/>
                  <a:pt x="86133" y="6949"/>
                  <a:pt x="78726" y="3810"/>
                </a:cubicBezTo>
                <a:cubicBezTo>
                  <a:pt x="71299" y="671"/>
                  <a:pt x="63107" y="20"/>
                  <a:pt x="55068" y="1"/>
                </a:cubicBezTo>
                <a:cubicBezTo>
                  <a:pt x="55035" y="1"/>
                  <a:pt x="55001" y="1"/>
                  <a:pt x="54968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39"/>
          <p:cNvSpPr txBox="1">
            <a:spLocks noGrp="1"/>
          </p:cNvSpPr>
          <p:nvPr>
            <p:ph type="subTitle" idx="1"/>
          </p:nvPr>
        </p:nvSpPr>
        <p:spPr>
          <a:xfrm>
            <a:off x="2459250" y="3875777"/>
            <a:ext cx="42255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KEWIRAUSAHAAN</a:t>
            </a: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399;p50">
            <a:extLst>
              <a:ext uri="{FF2B5EF4-FFF2-40B4-BE49-F238E27FC236}">
                <a16:creationId xmlns:a16="http://schemas.microsoft.com/office/drawing/2014/main" id="{1103B46A-19AA-B3CE-25FF-C38BD3E164C0}"/>
              </a:ext>
            </a:extLst>
          </p:cNvPr>
          <p:cNvSpPr/>
          <p:nvPr/>
        </p:nvSpPr>
        <p:spPr>
          <a:xfrm rot="-2023921" flipH="1">
            <a:off x="5026634" y="2720398"/>
            <a:ext cx="3617566" cy="2664315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50"/>
          <p:cNvSpPr/>
          <p:nvPr/>
        </p:nvSpPr>
        <p:spPr>
          <a:xfrm rot="2024148">
            <a:off x="4859002" y="1715700"/>
            <a:ext cx="3967534" cy="2816894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50"/>
          <p:cNvSpPr/>
          <p:nvPr/>
        </p:nvSpPr>
        <p:spPr>
          <a:xfrm rot="-2023921" flipH="1">
            <a:off x="4941950" y="1088049"/>
            <a:ext cx="3757568" cy="2666252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50"/>
          <p:cNvSpPr/>
          <p:nvPr/>
        </p:nvSpPr>
        <p:spPr>
          <a:xfrm rot="1030804">
            <a:off x="4616549" y="631199"/>
            <a:ext cx="4138516" cy="2206325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50"/>
          <p:cNvSpPr/>
          <p:nvPr/>
        </p:nvSpPr>
        <p:spPr>
          <a:xfrm rot="-835638" flipH="1">
            <a:off x="234103" y="-151919"/>
            <a:ext cx="5379062" cy="1893007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50"/>
          <p:cNvSpPr txBox="1">
            <a:spLocks noGrp="1"/>
          </p:cNvSpPr>
          <p:nvPr>
            <p:ph type="title"/>
          </p:nvPr>
        </p:nvSpPr>
        <p:spPr>
          <a:xfrm>
            <a:off x="453490" y="589330"/>
            <a:ext cx="4909047" cy="8311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Peranan</a:t>
            </a:r>
            <a:r>
              <a:rPr lang="en-US" sz="18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r>
              <a:rPr lang="en-US" sz="18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8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410" name="Google Shape;3410;p50"/>
          <p:cNvSpPr txBox="1"/>
          <p:nvPr/>
        </p:nvSpPr>
        <p:spPr>
          <a:xfrm>
            <a:off x="1581528" y="1764558"/>
            <a:ext cx="2629222" cy="270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Suparno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(2008),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ampaknya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sz="1200" b="1" dirty="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414" name="Google Shape;3414;p50"/>
          <p:cNvGrpSpPr/>
          <p:nvPr/>
        </p:nvGrpSpPr>
        <p:grpSpPr>
          <a:xfrm>
            <a:off x="1272703" y="1299604"/>
            <a:ext cx="3559985" cy="2564851"/>
            <a:chOff x="1272703" y="1299604"/>
            <a:chExt cx="3559985" cy="2564851"/>
          </a:xfrm>
        </p:grpSpPr>
        <p:sp>
          <p:nvSpPr>
            <p:cNvPr id="3415" name="Google Shape;3415;p50"/>
            <p:cNvSpPr/>
            <p:nvPr/>
          </p:nvSpPr>
          <p:spPr>
            <a:xfrm rot="2449603">
              <a:off x="4394179" y="1372590"/>
              <a:ext cx="355628" cy="355628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0"/>
            <p:cNvSpPr/>
            <p:nvPr/>
          </p:nvSpPr>
          <p:spPr>
            <a:xfrm rot="2449621">
              <a:off x="1313387" y="3625538"/>
              <a:ext cx="198233" cy="198233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0"/>
            <p:cNvSpPr/>
            <p:nvPr/>
          </p:nvSpPr>
          <p:spPr>
            <a:xfrm rot="2450637">
              <a:off x="4536353" y="3343952"/>
              <a:ext cx="245871" cy="245871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FA6DF5-5074-2093-3FB6-8D476DCF564F}"/>
              </a:ext>
            </a:extLst>
          </p:cNvPr>
          <p:cNvSpPr txBox="1"/>
          <p:nvPr/>
        </p:nvSpPr>
        <p:spPr>
          <a:xfrm>
            <a:off x="4991599" y="1430225"/>
            <a:ext cx="4782312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efesiensi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produktivitas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29516-E674-5861-40FB-779783E459CE}"/>
              </a:ext>
            </a:extLst>
          </p:cNvPr>
          <p:cNvSpPr txBox="1"/>
          <p:nvPr/>
        </p:nvSpPr>
        <p:spPr>
          <a:xfrm>
            <a:off x="4991599" y="3760167"/>
            <a:ext cx="4003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Menggerakkan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peluang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sektor-sektor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lain.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BC4C5-9867-1FB5-885E-B355624D6DE7}"/>
              </a:ext>
            </a:extLst>
          </p:cNvPr>
          <p:cNvSpPr txBox="1"/>
          <p:nvPr/>
        </p:nvSpPr>
        <p:spPr>
          <a:xfrm>
            <a:off x="5262674" y="3028309"/>
            <a:ext cx="4991100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5069C7-B7A4-335A-58D7-9220AF4915C5}"/>
              </a:ext>
            </a:extLst>
          </p:cNvPr>
          <p:cNvSpPr txBox="1"/>
          <p:nvPr/>
        </p:nvSpPr>
        <p:spPr>
          <a:xfrm>
            <a:off x="5729658" y="2251174"/>
            <a:ext cx="2460905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C16696-6A73-0DDB-7DE3-BE20D0DD9C9D}"/>
              </a:ext>
            </a:extLst>
          </p:cNvPr>
          <p:cNvSpPr txBox="1"/>
          <p:nvPr/>
        </p:nvSpPr>
        <p:spPr>
          <a:xfrm>
            <a:off x="2169885" y="1971585"/>
            <a:ext cx="4804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Manfaat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segi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sosial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High Tower Text" panose="02040502050506030303" pitchFamily="18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mampu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membentuk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budaya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baru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lebih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produktif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, dan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berkontribusi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memberikan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solusi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pada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penyelesaian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masalah-masalah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sosial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. </a:t>
            </a:r>
            <a:endParaRPr lang="en-ID" sz="1800" dirty="0">
              <a:latin typeface="High Tower Text" panose="0204050205050603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45"/>
          <p:cNvSpPr/>
          <p:nvPr/>
        </p:nvSpPr>
        <p:spPr>
          <a:xfrm rot="10800000">
            <a:off x="4939114" y="1623336"/>
            <a:ext cx="2502761" cy="2643864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45"/>
          <p:cNvSpPr/>
          <p:nvPr/>
        </p:nvSpPr>
        <p:spPr>
          <a:xfrm>
            <a:off x="1702124" y="1739450"/>
            <a:ext cx="2667768" cy="2643864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45"/>
          <p:cNvSpPr/>
          <p:nvPr/>
        </p:nvSpPr>
        <p:spPr>
          <a:xfrm rot="-835502" flipH="1">
            <a:off x="388792" y="-87491"/>
            <a:ext cx="4969533" cy="1826085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4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Manfaat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segi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dirty="0"/>
          </a:p>
        </p:txBody>
      </p:sp>
      <p:sp>
        <p:nvSpPr>
          <p:cNvPr id="3283" name="Google Shape;3283;p45"/>
          <p:cNvSpPr txBox="1">
            <a:spLocks noGrp="1"/>
          </p:cNvSpPr>
          <p:nvPr>
            <p:ph type="subTitle" idx="1"/>
          </p:nvPr>
        </p:nvSpPr>
        <p:spPr>
          <a:xfrm>
            <a:off x="2195457" y="2680822"/>
            <a:ext cx="19017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Memanfaatkan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produktif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285" name="Google Shape;3285;p45"/>
          <p:cNvSpPr txBox="1">
            <a:spLocks noGrp="1"/>
          </p:cNvSpPr>
          <p:nvPr>
            <p:ph type="subTitle" idx="3"/>
          </p:nvPr>
        </p:nvSpPr>
        <p:spPr>
          <a:xfrm>
            <a:off x="5239644" y="2657255"/>
            <a:ext cx="19017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efesiensi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287" name="Google Shape;3287;p45"/>
          <p:cNvSpPr/>
          <p:nvPr/>
        </p:nvSpPr>
        <p:spPr>
          <a:xfrm>
            <a:off x="1611317" y="1556446"/>
            <a:ext cx="940664" cy="878874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45"/>
          <p:cNvSpPr/>
          <p:nvPr/>
        </p:nvSpPr>
        <p:spPr>
          <a:xfrm>
            <a:off x="4390942" y="1556446"/>
            <a:ext cx="940664" cy="878874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9" name="Google Shape;3289;p45"/>
          <p:cNvGrpSpPr/>
          <p:nvPr/>
        </p:nvGrpSpPr>
        <p:grpSpPr>
          <a:xfrm>
            <a:off x="4566798" y="1759272"/>
            <a:ext cx="588952" cy="473222"/>
            <a:chOff x="2006200" y="1396925"/>
            <a:chExt cx="441725" cy="354925"/>
          </a:xfrm>
        </p:grpSpPr>
        <p:sp>
          <p:nvSpPr>
            <p:cNvPr id="3290" name="Google Shape;3290;p45"/>
            <p:cNvSpPr/>
            <p:nvPr/>
          </p:nvSpPr>
          <p:spPr>
            <a:xfrm>
              <a:off x="2198975" y="1396925"/>
              <a:ext cx="144775" cy="213625"/>
            </a:xfrm>
            <a:custGeom>
              <a:avLst/>
              <a:gdLst/>
              <a:ahLst/>
              <a:cxnLst/>
              <a:rect l="l" t="t" r="r" b="b"/>
              <a:pathLst>
                <a:path w="5791" h="8545" extrusionOk="0">
                  <a:moveTo>
                    <a:pt x="5730" y="0"/>
                  </a:moveTo>
                  <a:cubicBezTo>
                    <a:pt x="5700" y="0"/>
                    <a:pt x="5660" y="30"/>
                    <a:pt x="5612" y="88"/>
                  </a:cubicBezTo>
                  <a:lnTo>
                    <a:pt x="76" y="8351"/>
                  </a:lnTo>
                  <a:cubicBezTo>
                    <a:pt x="0" y="8474"/>
                    <a:pt x="15" y="8544"/>
                    <a:pt x="113" y="8544"/>
                  </a:cubicBezTo>
                  <a:cubicBezTo>
                    <a:pt x="139" y="8544"/>
                    <a:pt x="170" y="8539"/>
                    <a:pt x="207" y="8529"/>
                  </a:cubicBezTo>
                  <a:lnTo>
                    <a:pt x="5493" y="7172"/>
                  </a:lnTo>
                  <a:cubicBezTo>
                    <a:pt x="5660" y="7136"/>
                    <a:pt x="5791" y="6958"/>
                    <a:pt x="5791" y="6791"/>
                  </a:cubicBezTo>
                  <a:lnTo>
                    <a:pt x="5791" y="147"/>
                  </a:lnTo>
                  <a:cubicBezTo>
                    <a:pt x="5791" y="48"/>
                    <a:pt x="5769" y="0"/>
                    <a:pt x="5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2088050" y="1566375"/>
              <a:ext cx="359875" cy="185475"/>
            </a:xfrm>
            <a:custGeom>
              <a:avLst/>
              <a:gdLst/>
              <a:ahLst/>
              <a:cxnLst/>
              <a:rect l="l" t="t" r="r" b="b"/>
              <a:pathLst>
                <a:path w="14395" h="7419" extrusionOk="0">
                  <a:moveTo>
                    <a:pt x="14248" y="1"/>
                  </a:moveTo>
                  <a:cubicBezTo>
                    <a:pt x="14224" y="1"/>
                    <a:pt x="14198" y="5"/>
                    <a:pt x="14169" y="13"/>
                  </a:cubicBezTo>
                  <a:lnTo>
                    <a:pt x="4120" y="2454"/>
                  </a:lnTo>
                  <a:cubicBezTo>
                    <a:pt x="3965" y="2478"/>
                    <a:pt x="3739" y="2633"/>
                    <a:pt x="3632" y="2763"/>
                  </a:cubicBezTo>
                  <a:lnTo>
                    <a:pt x="108" y="7169"/>
                  </a:lnTo>
                  <a:cubicBezTo>
                    <a:pt x="0" y="7300"/>
                    <a:pt x="48" y="7407"/>
                    <a:pt x="227" y="7407"/>
                  </a:cubicBezTo>
                  <a:lnTo>
                    <a:pt x="227" y="7419"/>
                  </a:lnTo>
                  <a:lnTo>
                    <a:pt x="10347" y="7419"/>
                  </a:lnTo>
                  <a:cubicBezTo>
                    <a:pt x="10514" y="7419"/>
                    <a:pt x="10716" y="7288"/>
                    <a:pt x="10787" y="7145"/>
                  </a:cubicBezTo>
                  <a:lnTo>
                    <a:pt x="14335" y="216"/>
                  </a:lnTo>
                  <a:cubicBezTo>
                    <a:pt x="14394" y="88"/>
                    <a:pt x="14356" y="1"/>
                    <a:pt x="1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2072575" y="1545850"/>
              <a:ext cx="102700" cy="200050"/>
            </a:xfrm>
            <a:custGeom>
              <a:avLst/>
              <a:gdLst/>
              <a:ahLst/>
              <a:cxnLst/>
              <a:rect l="l" t="t" r="r" b="b"/>
              <a:pathLst>
                <a:path w="4108" h="8002" extrusionOk="0">
                  <a:moveTo>
                    <a:pt x="334" y="1"/>
                  </a:moveTo>
                  <a:cubicBezTo>
                    <a:pt x="179" y="1"/>
                    <a:pt x="24" y="132"/>
                    <a:pt x="24" y="310"/>
                  </a:cubicBezTo>
                  <a:lnTo>
                    <a:pt x="0" y="7847"/>
                  </a:lnTo>
                  <a:cubicBezTo>
                    <a:pt x="0" y="7950"/>
                    <a:pt x="28" y="8001"/>
                    <a:pt x="72" y="8001"/>
                  </a:cubicBezTo>
                  <a:cubicBezTo>
                    <a:pt x="104" y="8001"/>
                    <a:pt x="145" y="7974"/>
                    <a:pt x="191" y="7918"/>
                  </a:cubicBezTo>
                  <a:lnTo>
                    <a:pt x="3941" y="3275"/>
                  </a:lnTo>
                  <a:cubicBezTo>
                    <a:pt x="4048" y="3144"/>
                    <a:pt x="4108" y="2906"/>
                    <a:pt x="4048" y="2739"/>
                  </a:cubicBezTo>
                  <a:lnTo>
                    <a:pt x="3358" y="322"/>
                  </a:lnTo>
                  <a:cubicBezTo>
                    <a:pt x="3310" y="167"/>
                    <a:pt x="3132" y="25"/>
                    <a:pt x="2953" y="25"/>
                  </a:cubicBezTo>
                  <a:lnTo>
                    <a:pt x="334" y="2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2006200" y="1404550"/>
              <a:ext cx="147350" cy="130625"/>
            </a:xfrm>
            <a:custGeom>
              <a:avLst/>
              <a:gdLst/>
              <a:ahLst/>
              <a:cxnLst/>
              <a:rect l="l" t="t" r="r" b="b"/>
              <a:pathLst>
                <a:path w="5894" h="5225" extrusionOk="0">
                  <a:moveTo>
                    <a:pt x="4378" y="0"/>
                  </a:moveTo>
                  <a:cubicBezTo>
                    <a:pt x="4332" y="0"/>
                    <a:pt x="4284" y="26"/>
                    <a:pt x="4239" y="81"/>
                  </a:cubicBezTo>
                  <a:lnTo>
                    <a:pt x="107" y="4986"/>
                  </a:lnTo>
                  <a:cubicBezTo>
                    <a:pt x="0" y="5117"/>
                    <a:pt x="48" y="5224"/>
                    <a:pt x="214" y="5224"/>
                  </a:cubicBezTo>
                  <a:lnTo>
                    <a:pt x="5632" y="5224"/>
                  </a:lnTo>
                  <a:cubicBezTo>
                    <a:pt x="5810" y="5224"/>
                    <a:pt x="5894" y="5081"/>
                    <a:pt x="5846" y="4926"/>
                  </a:cubicBezTo>
                  <a:lnTo>
                    <a:pt x="4525" y="140"/>
                  </a:lnTo>
                  <a:cubicBezTo>
                    <a:pt x="4497" y="50"/>
                    <a:pt x="4441" y="0"/>
                    <a:pt x="4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4" name="Google Shape;3294;p45"/>
          <p:cNvSpPr/>
          <p:nvPr/>
        </p:nvSpPr>
        <p:spPr>
          <a:xfrm>
            <a:off x="1746157" y="1844753"/>
            <a:ext cx="670983" cy="302259"/>
          </a:xfrm>
          <a:custGeom>
            <a:avLst/>
            <a:gdLst/>
            <a:ahLst/>
            <a:cxnLst/>
            <a:rect l="l" t="t" r="r" b="b"/>
            <a:pathLst>
              <a:path w="20130" h="9068" extrusionOk="0">
                <a:moveTo>
                  <a:pt x="3263" y="2945"/>
                </a:moveTo>
                <a:cubicBezTo>
                  <a:pt x="3548" y="2945"/>
                  <a:pt x="3786" y="3183"/>
                  <a:pt x="3786" y="3457"/>
                </a:cubicBezTo>
                <a:cubicBezTo>
                  <a:pt x="3786" y="3754"/>
                  <a:pt x="3548" y="3981"/>
                  <a:pt x="3263" y="3981"/>
                </a:cubicBezTo>
                <a:cubicBezTo>
                  <a:pt x="2977" y="3981"/>
                  <a:pt x="2739" y="3742"/>
                  <a:pt x="2739" y="3457"/>
                </a:cubicBezTo>
                <a:cubicBezTo>
                  <a:pt x="2739" y="3183"/>
                  <a:pt x="2965" y="2945"/>
                  <a:pt x="3263" y="2945"/>
                </a:cubicBezTo>
                <a:close/>
                <a:moveTo>
                  <a:pt x="5748" y="1586"/>
                </a:moveTo>
                <a:cubicBezTo>
                  <a:pt x="5752" y="1586"/>
                  <a:pt x="5756" y="1590"/>
                  <a:pt x="5763" y="1599"/>
                </a:cubicBezTo>
                <a:cubicBezTo>
                  <a:pt x="6037" y="1945"/>
                  <a:pt x="8751" y="4100"/>
                  <a:pt x="5572" y="6957"/>
                </a:cubicBezTo>
                <a:cubicBezTo>
                  <a:pt x="5549" y="6972"/>
                  <a:pt x="5531" y="6998"/>
                  <a:pt x="5524" y="6998"/>
                </a:cubicBezTo>
                <a:cubicBezTo>
                  <a:pt x="5521" y="6998"/>
                  <a:pt x="5521" y="6990"/>
                  <a:pt x="5525" y="6969"/>
                </a:cubicBezTo>
                <a:cubicBezTo>
                  <a:pt x="5525" y="6969"/>
                  <a:pt x="6322" y="5766"/>
                  <a:pt x="6430" y="4207"/>
                </a:cubicBezTo>
                <a:cubicBezTo>
                  <a:pt x="6513" y="3040"/>
                  <a:pt x="5739" y="1611"/>
                  <a:pt x="5739" y="1611"/>
                </a:cubicBezTo>
                <a:cubicBezTo>
                  <a:pt x="5739" y="1611"/>
                  <a:pt x="5739" y="1586"/>
                  <a:pt x="5748" y="1586"/>
                </a:cubicBezTo>
                <a:close/>
                <a:moveTo>
                  <a:pt x="9232" y="1"/>
                </a:moveTo>
                <a:cubicBezTo>
                  <a:pt x="8783" y="1"/>
                  <a:pt x="8311" y="59"/>
                  <a:pt x="7858" y="218"/>
                </a:cubicBezTo>
                <a:cubicBezTo>
                  <a:pt x="7561" y="325"/>
                  <a:pt x="7311" y="409"/>
                  <a:pt x="7120" y="480"/>
                </a:cubicBezTo>
                <a:cubicBezTo>
                  <a:pt x="7025" y="516"/>
                  <a:pt x="6942" y="563"/>
                  <a:pt x="6763" y="575"/>
                </a:cubicBezTo>
                <a:cubicBezTo>
                  <a:pt x="2727" y="706"/>
                  <a:pt x="0" y="3671"/>
                  <a:pt x="0" y="4850"/>
                </a:cubicBezTo>
                <a:cubicBezTo>
                  <a:pt x="0" y="5635"/>
                  <a:pt x="417" y="6159"/>
                  <a:pt x="1965" y="6886"/>
                </a:cubicBezTo>
                <a:cubicBezTo>
                  <a:pt x="1989" y="6886"/>
                  <a:pt x="2108" y="6963"/>
                  <a:pt x="2348" y="6963"/>
                </a:cubicBezTo>
                <a:cubicBezTo>
                  <a:pt x="2459" y="6963"/>
                  <a:pt x="2596" y="6947"/>
                  <a:pt x="2763" y="6898"/>
                </a:cubicBezTo>
                <a:cubicBezTo>
                  <a:pt x="2893" y="6850"/>
                  <a:pt x="3894" y="6481"/>
                  <a:pt x="3917" y="6469"/>
                </a:cubicBezTo>
                <a:cubicBezTo>
                  <a:pt x="3965" y="6457"/>
                  <a:pt x="3977" y="6433"/>
                  <a:pt x="3989" y="6433"/>
                </a:cubicBezTo>
                <a:cubicBezTo>
                  <a:pt x="4013" y="6433"/>
                  <a:pt x="4025" y="6481"/>
                  <a:pt x="4025" y="6493"/>
                </a:cubicBezTo>
                <a:cubicBezTo>
                  <a:pt x="4025" y="6778"/>
                  <a:pt x="3501" y="7005"/>
                  <a:pt x="3203" y="7255"/>
                </a:cubicBezTo>
                <a:cubicBezTo>
                  <a:pt x="3155" y="7290"/>
                  <a:pt x="3144" y="7409"/>
                  <a:pt x="3239" y="7433"/>
                </a:cubicBezTo>
                <a:cubicBezTo>
                  <a:pt x="3239" y="7433"/>
                  <a:pt x="4287" y="8005"/>
                  <a:pt x="5941" y="8183"/>
                </a:cubicBezTo>
                <a:cubicBezTo>
                  <a:pt x="6057" y="8194"/>
                  <a:pt x="7444" y="9067"/>
                  <a:pt x="8971" y="9067"/>
                </a:cubicBezTo>
                <a:cubicBezTo>
                  <a:pt x="9174" y="9067"/>
                  <a:pt x="9379" y="9052"/>
                  <a:pt x="9585" y="9017"/>
                </a:cubicBezTo>
                <a:cubicBezTo>
                  <a:pt x="10525" y="8850"/>
                  <a:pt x="10978" y="8803"/>
                  <a:pt x="11168" y="8743"/>
                </a:cubicBezTo>
                <a:cubicBezTo>
                  <a:pt x="11347" y="8695"/>
                  <a:pt x="11252" y="8636"/>
                  <a:pt x="11252" y="8636"/>
                </a:cubicBezTo>
                <a:lnTo>
                  <a:pt x="10383" y="7945"/>
                </a:lnTo>
                <a:cubicBezTo>
                  <a:pt x="10323" y="7886"/>
                  <a:pt x="10359" y="7826"/>
                  <a:pt x="10418" y="7802"/>
                </a:cubicBezTo>
                <a:cubicBezTo>
                  <a:pt x="12383" y="7243"/>
                  <a:pt x="13954" y="6362"/>
                  <a:pt x="14871" y="5600"/>
                </a:cubicBezTo>
                <a:cubicBezTo>
                  <a:pt x="14890" y="5584"/>
                  <a:pt x="14915" y="5578"/>
                  <a:pt x="14944" y="5578"/>
                </a:cubicBezTo>
                <a:cubicBezTo>
                  <a:pt x="15095" y="5578"/>
                  <a:pt x="15362" y="5762"/>
                  <a:pt x="15562" y="5862"/>
                </a:cubicBezTo>
                <a:cubicBezTo>
                  <a:pt x="16266" y="6208"/>
                  <a:pt x="18963" y="7325"/>
                  <a:pt x="19648" y="7325"/>
                </a:cubicBezTo>
                <a:cubicBezTo>
                  <a:pt x="19716" y="7325"/>
                  <a:pt x="19764" y="7314"/>
                  <a:pt x="19788" y="7290"/>
                </a:cubicBezTo>
                <a:cubicBezTo>
                  <a:pt x="19812" y="7255"/>
                  <a:pt x="19812" y="7231"/>
                  <a:pt x="19788" y="7183"/>
                </a:cubicBezTo>
                <a:cubicBezTo>
                  <a:pt x="19336" y="6219"/>
                  <a:pt x="17717" y="5409"/>
                  <a:pt x="18336" y="4088"/>
                </a:cubicBezTo>
                <a:cubicBezTo>
                  <a:pt x="18395" y="3957"/>
                  <a:pt x="18836" y="3373"/>
                  <a:pt x="19229" y="2790"/>
                </a:cubicBezTo>
                <a:cubicBezTo>
                  <a:pt x="19324" y="2659"/>
                  <a:pt x="19407" y="2528"/>
                  <a:pt x="19491" y="2385"/>
                </a:cubicBezTo>
                <a:lnTo>
                  <a:pt x="19491" y="2373"/>
                </a:lnTo>
                <a:cubicBezTo>
                  <a:pt x="19501" y="2363"/>
                  <a:pt x="20129" y="1339"/>
                  <a:pt x="19591" y="1339"/>
                </a:cubicBezTo>
                <a:cubicBezTo>
                  <a:pt x="19483" y="1339"/>
                  <a:pt x="19327" y="1380"/>
                  <a:pt x="19110" y="1480"/>
                </a:cubicBezTo>
                <a:cubicBezTo>
                  <a:pt x="18872" y="1599"/>
                  <a:pt x="18562" y="1790"/>
                  <a:pt x="18157" y="2064"/>
                </a:cubicBezTo>
                <a:cubicBezTo>
                  <a:pt x="17312" y="2623"/>
                  <a:pt x="15574" y="3480"/>
                  <a:pt x="15574" y="3480"/>
                </a:cubicBezTo>
                <a:cubicBezTo>
                  <a:pt x="15574" y="3480"/>
                  <a:pt x="15418" y="3561"/>
                  <a:pt x="15251" y="3561"/>
                </a:cubicBezTo>
                <a:cubicBezTo>
                  <a:pt x="15187" y="3561"/>
                  <a:pt x="15121" y="3549"/>
                  <a:pt x="15062" y="3516"/>
                </a:cubicBezTo>
                <a:cubicBezTo>
                  <a:pt x="14050" y="2897"/>
                  <a:pt x="12597" y="1778"/>
                  <a:pt x="10656" y="1159"/>
                </a:cubicBezTo>
                <a:cubicBezTo>
                  <a:pt x="10633" y="1135"/>
                  <a:pt x="10585" y="1123"/>
                  <a:pt x="10644" y="1063"/>
                </a:cubicBezTo>
                <a:lnTo>
                  <a:pt x="11478" y="480"/>
                </a:lnTo>
                <a:cubicBezTo>
                  <a:pt x="11478" y="480"/>
                  <a:pt x="11537" y="421"/>
                  <a:pt x="11466" y="397"/>
                </a:cubicBezTo>
                <a:cubicBezTo>
                  <a:pt x="11176" y="306"/>
                  <a:pt x="10263" y="1"/>
                  <a:pt x="92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9" name="Google Shape;5289;p70"/>
          <p:cNvSpPr/>
          <p:nvPr/>
        </p:nvSpPr>
        <p:spPr>
          <a:xfrm rot="-931631" flipH="1">
            <a:off x="16501" y="64035"/>
            <a:ext cx="5016492" cy="1520006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70"/>
          <p:cNvSpPr txBox="1">
            <a:spLocks noGrp="1"/>
          </p:cNvSpPr>
          <p:nvPr>
            <p:ph type="title"/>
          </p:nvPr>
        </p:nvSpPr>
        <p:spPr>
          <a:xfrm>
            <a:off x="223920" y="498444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0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US" sz="20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endParaRPr sz="4000" dirty="0">
              <a:latin typeface="Cooper Black" panose="0208090404030B020404" pitchFamily="18" charset="0"/>
            </a:endParaRPr>
          </a:p>
        </p:txBody>
      </p:sp>
      <p:grpSp>
        <p:nvGrpSpPr>
          <p:cNvPr id="5291" name="Google Shape;5291;p70"/>
          <p:cNvGrpSpPr/>
          <p:nvPr/>
        </p:nvGrpSpPr>
        <p:grpSpPr>
          <a:xfrm>
            <a:off x="1767574" y="110151"/>
            <a:ext cx="7152506" cy="4957624"/>
            <a:chOff x="1767574" y="110151"/>
            <a:chExt cx="7152506" cy="4957624"/>
          </a:xfrm>
        </p:grpSpPr>
        <p:sp>
          <p:nvSpPr>
            <p:cNvPr id="5292" name="Google Shape;5292;p70"/>
            <p:cNvSpPr/>
            <p:nvPr/>
          </p:nvSpPr>
          <p:spPr>
            <a:xfrm rot="2448688">
              <a:off x="7403659" y="3278129"/>
              <a:ext cx="816130" cy="81613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70"/>
            <p:cNvSpPr/>
            <p:nvPr/>
          </p:nvSpPr>
          <p:spPr>
            <a:xfrm rot="2446100">
              <a:off x="5205024" y="3782585"/>
              <a:ext cx="379478" cy="37947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70"/>
            <p:cNvSpPr/>
            <p:nvPr/>
          </p:nvSpPr>
          <p:spPr>
            <a:xfrm rot="2447756">
              <a:off x="6760170" y="4557029"/>
              <a:ext cx="277792" cy="27779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70"/>
            <p:cNvSpPr/>
            <p:nvPr/>
          </p:nvSpPr>
          <p:spPr>
            <a:xfrm rot="2448452">
              <a:off x="1864039" y="4501240"/>
              <a:ext cx="470070" cy="47007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70"/>
            <p:cNvSpPr/>
            <p:nvPr/>
          </p:nvSpPr>
          <p:spPr>
            <a:xfrm rot="2450608">
              <a:off x="7507489" y="182835"/>
              <a:ext cx="354131" cy="354131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70"/>
            <p:cNvSpPr/>
            <p:nvPr/>
          </p:nvSpPr>
          <p:spPr>
            <a:xfrm rot="2452076">
              <a:off x="8582989" y="630609"/>
              <a:ext cx="279681" cy="27968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8C1E1B-65EF-1E84-4D7C-61B036E7C9A9}"/>
              </a:ext>
            </a:extLst>
          </p:cNvPr>
          <p:cNvSpPr txBox="1"/>
          <p:nvPr/>
        </p:nvSpPr>
        <p:spPr>
          <a:xfrm>
            <a:off x="994943" y="1370330"/>
            <a:ext cx="5150881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lnSpc>
                <a:spcPct val="150000"/>
              </a:lnSpc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4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endParaRPr lang="en-ID" sz="1600" dirty="0">
              <a:solidFill>
                <a:schemeClr val="bg1">
                  <a:lumMod val="1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4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local</a:t>
            </a:r>
            <a:endParaRPr lang="en-ID" sz="1600" dirty="0">
              <a:solidFill>
                <a:schemeClr val="bg1">
                  <a:lumMod val="1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4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Diversifikasi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desentralisasi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endParaRPr lang="en-ID" sz="1600" dirty="0">
              <a:solidFill>
                <a:schemeClr val="bg1">
                  <a:lumMod val="1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4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endParaRPr lang="en-ID" sz="1600" dirty="0">
              <a:solidFill>
                <a:schemeClr val="bg1">
                  <a:lumMod val="1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4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600" dirty="0">
              <a:solidFill>
                <a:schemeClr val="bg1">
                  <a:lumMod val="1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4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kewirausahaan</a:t>
            </a:r>
            <a:endParaRPr lang="en-ID" sz="1600" dirty="0">
              <a:solidFill>
                <a:schemeClr val="bg1">
                  <a:lumMod val="10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p57"/>
          <p:cNvSpPr/>
          <p:nvPr/>
        </p:nvSpPr>
        <p:spPr>
          <a:xfrm>
            <a:off x="2628825" y="2034674"/>
            <a:ext cx="3745091" cy="4074553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57"/>
          <p:cNvSpPr/>
          <p:nvPr/>
        </p:nvSpPr>
        <p:spPr>
          <a:xfrm rot="-1118273" flipH="1">
            <a:off x="491257" y="-24761"/>
            <a:ext cx="3601343" cy="1596004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57"/>
          <p:cNvSpPr txBox="1">
            <a:spLocks noGrp="1"/>
          </p:cNvSpPr>
          <p:nvPr>
            <p:ph type="title"/>
          </p:nvPr>
        </p:nvSpPr>
        <p:spPr>
          <a:xfrm>
            <a:off x="562245" y="476574"/>
            <a:ext cx="52788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0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0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Technopreneur</a:t>
            </a:r>
            <a:endParaRPr dirty="0"/>
          </a:p>
        </p:txBody>
      </p:sp>
      <p:grpSp>
        <p:nvGrpSpPr>
          <p:cNvPr id="3754" name="Google Shape;3754;p57"/>
          <p:cNvGrpSpPr/>
          <p:nvPr/>
        </p:nvGrpSpPr>
        <p:grpSpPr>
          <a:xfrm>
            <a:off x="3520675" y="2672400"/>
            <a:ext cx="2102650" cy="2142100"/>
            <a:chOff x="2311600" y="2322000"/>
            <a:chExt cx="2102650" cy="2142100"/>
          </a:xfrm>
        </p:grpSpPr>
        <p:sp>
          <p:nvSpPr>
            <p:cNvPr id="3755" name="Google Shape;3755;p57"/>
            <p:cNvSpPr/>
            <p:nvPr/>
          </p:nvSpPr>
          <p:spPr>
            <a:xfrm>
              <a:off x="3213600" y="3467425"/>
              <a:ext cx="210025" cy="126800"/>
            </a:xfrm>
            <a:custGeom>
              <a:avLst/>
              <a:gdLst/>
              <a:ahLst/>
              <a:cxnLst/>
              <a:rect l="l" t="t" r="r" b="b"/>
              <a:pathLst>
                <a:path w="8401" h="5072" extrusionOk="0">
                  <a:moveTo>
                    <a:pt x="7437" y="0"/>
                  </a:moveTo>
                  <a:cubicBezTo>
                    <a:pt x="7398" y="0"/>
                    <a:pt x="7360" y="25"/>
                    <a:pt x="7326" y="80"/>
                  </a:cubicBezTo>
                  <a:cubicBezTo>
                    <a:pt x="6171" y="2147"/>
                    <a:pt x="4499" y="2360"/>
                    <a:pt x="2584" y="2816"/>
                  </a:cubicBezTo>
                  <a:cubicBezTo>
                    <a:pt x="2524" y="2846"/>
                    <a:pt x="2470" y="2862"/>
                    <a:pt x="2421" y="2862"/>
                  </a:cubicBezTo>
                  <a:cubicBezTo>
                    <a:pt x="2372" y="2862"/>
                    <a:pt x="2326" y="2846"/>
                    <a:pt x="2280" y="2816"/>
                  </a:cubicBezTo>
                  <a:cubicBezTo>
                    <a:pt x="2207" y="2790"/>
                    <a:pt x="2146" y="2778"/>
                    <a:pt x="2093" y="2778"/>
                  </a:cubicBezTo>
                  <a:cubicBezTo>
                    <a:pt x="1708" y="2778"/>
                    <a:pt x="1754" y="3410"/>
                    <a:pt x="578" y="3971"/>
                  </a:cubicBezTo>
                  <a:cubicBezTo>
                    <a:pt x="426" y="4032"/>
                    <a:pt x="274" y="4123"/>
                    <a:pt x="122" y="4245"/>
                  </a:cubicBezTo>
                  <a:cubicBezTo>
                    <a:pt x="1" y="4305"/>
                    <a:pt x="1" y="4457"/>
                    <a:pt x="122" y="4549"/>
                  </a:cubicBezTo>
                  <a:cubicBezTo>
                    <a:pt x="545" y="4887"/>
                    <a:pt x="995" y="5069"/>
                    <a:pt x="1543" y="5069"/>
                  </a:cubicBezTo>
                  <a:cubicBezTo>
                    <a:pt x="1586" y="5069"/>
                    <a:pt x="1629" y="5067"/>
                    <a:pt x="1672" y="5065"/>
                  </a:cubicBezTo>
                  <a:cubicBezTo>
                    <a:pt x="1724" y="5069"/>
                    <a:pt x="1776" y="5071"/>
                    <a:pt x="1827" y="5071"/>
                  </a:cubicBezTo>
                  <a:cubicBezTo>
                    <a:pt x="2162" y="5071"/>
                    <a:pt x="2472" y="4989"/>
                    <a:pt x="2736" y="4883"/>
                  </a:cubicBezTo>
                  <a:cubicBezTo>
                    <a:pt x="3770" y="4427"/>
                    <a:pt x="4834" y="4093"/>
                    <a:pt x="5928" y="3697"/>
                  </a:cubicBezTo>
                  <a:cubicBezTo>
                    <a:pt x="8400" y="2864"/>
                    <a:pt x="7851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7"/>
            <p:cNvSpPr/>
            <p:nvPr/>
          </p:nvSpPr>
          <p:spPr>
            <a:xfrm>
              <a:off x="3206000" y="3659400"/>
              <a:ext cx="146925" cy="146125"/>
            </a:xfrm>
            <a:custGeom>
              <a:avLst/>
              <a:gdLst/>
              <a:ahLst/>
              <a:cxnLst/>
              <a:rect l="l" t="t" r="r" b="b"/>
              <a:pathLst>
                <a:path w="5877" h="5845" extrusionOk="0">
                  <a:moveTo>
                    <a:pt x="4256" y="0"/>
                  </a:moveTo>
                  <a:cubicBezTo>
                    <a:pt x="4135" y="61"/>
                    <a:pt x="4074" y="91"/>
                    <a:pt x="3983" y="122"/>
                  </a:cubicBezTo>
                  <a:cubicBezTo>
                    <a:pt x="1095" y="1611"/>
                    <a:pt x="1034" y="1429"/>
                    <a:pt x="396" y="1885"/>
                  </a:cubicBezTo>
                  <a:cubicBezTo>
                    <a:pt x="1" y="2098"/>
                    <a:pt x="730" y="2706"/>
                    <a:pt x="1338" y="2797"/>
                  </a:cubicBezTo>
                  <a:cubicBezTo>
                    <a:pt x="2554" y="2979"/>
                    <a:pt x="3435" y="3617"/>
                    <a:pt x="4074" y="4651"/>
                  </a:cubicBezTo>
                  <a:cubicBezTo>
                    <a:pt x="4286" y="4985"/>
                    <a:pt x="4560" y="5228"/>
                    <a:pt x="4864" y="5472"/>
                  </a:cubicBezTo>
                  <a:cubicBezTo>
                    <a:pt x="5046" y="5623"/>
                    <a:pt x="5290" y="5775"/>
                    <a:pt x="5563" y="5836"/>
                  </a:cubicBezTo>
                  <a:cubicBezTo>
                    <a:pt x="5592" y="5842"/>
                    <a:pt x="5618" y="5844"/>
                    <a:pt x="5640" y="5844"/>
                  </a:cubicBezTo>
                  <a:cubicBezTo>
                    <a:pt x="5877" y="5844"/>
                    <a:pt x="5771" y="5564"/>
                    <a:pt x="5715" y="5259"/>
                  </a:cubicBezTo>
                  <a:cubicBezTo>
                    <a:pt x="4955" y="2098"/>
                    <a:pt x="4712" y="1459"/>
                    <a:pt x="4651" y="517"/>
                  </a:cubicBezTo>
                  <a:cubicBezTo>
                    <a:pt x="4590" y="122"/>
                    <a:pt x="4378" y="91"/>
                    <a:pt x="4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7"/>
            <p:cNvSpPr/>
            <p:nvPr/>
          </p:nvSpPr>
          <p:spPr>
            <a:xfrm>
              <a:off x="3204475" y="2619675"/>
              <a:ext cx="87425" cy="132100"/>
            </a:xfrm>
            <a:custGeom>
              <a:avLst/>
              <a:gdLst/>
              <a:ahLst/>
              <a:cxnLst/>
              <a:rect l="l" t="t" r="r" b="b"/>
              <a:pathLst>
                <a:path w="3497" h="5284" extrusionOk="0">
                  <a:moveTo>
                    <a:pt x="493" y="1"/>
                  </a:moveTo>
                  <a:cubicBezTo>
                    <a:pt x="422" y="1"/>
                    <a:pt x="341" y="45"/>
                    <a:pt x="305" y="99"/>
                  </a:cubicBezTo>
                  <a:cubicBezTo>
                    <a:pt x="1" y="707"/>
                    <a:pt x="305" y="1771"/>
                    <a:pt x="670" y="2166"/>
                  </a:cubicBezTo>
                  <a:cubicBezTo>
                    <a:pt x="1065" y="2592"/>
                    <a:pt x="1521" y="2774"/>
                    <a:pt x="1581" y="3564"/>
                  </a:cubicBezTo>
                  <a:cubicBezTo>
                    <a:pt x="1671" y="4374"/>
                    <a:pt x="2260" y="5283"/>
                    <a:pt x="2659" y="5283"/>
                  </a:cubicBezTo>
                  <a:cubicBezTo>
                    <a:pt x="2800" y="5283"/>
                    <a:pt x="2916" y="5171"/>
                    <a:pt x="2980" y="4902"/>
                  </a:cubicBezTo>
                  <a:cubicBezTo>
                    <a:pt x="2980" y="4780"/>
                    <a:pt x="3040" y="4719"/>
                    <a:pt x="3040" y="4598"/>
                  </a:cubicBezTo>
                  <a:cubicBezTo>
                    <a:pt x="3040" y="4112"/>
                    <a:pt x="3253" y="3200"/>
                    <a:pt x="3405" y="2592"/>
                  </a:cubicBezTo>
                  <a:cubicBezTo>
                    <a:pt x="3496" y="2318"/>
                    <a:pt x="3405" y="2075"/>
                    <a:pt x="3132" y="1923"/>
                  </a:cubicBezTo>
                  <a:cubicBezTo>
                    <a:pt x="2524" y="1558"/>
                    <a:pt x="1916" y="1133"/>
                    <a:pt x="1308" y="768"/>
                  </a:cubicBezTo>
                  <a:cubicBezTo>
                    <a:pt x="1004" y="555"/>
                    <a:pt x="700" y="403"/>
                    <a:pt x="609" y="69"/>
                  </a:cubicBezTo>
                  <a:cubicBezTo>
                    <a:pt x="585" y="20"/>
                    <a:pt x="541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7"/>
            <p:cNvSpPr/>
            <p:nvPr/>
          </p:nvSpPr>
          <p:spPr>
            <a:xfrm>
              <a:off x="3565425" y="3236825"/>
              <a:ext cx="21350" cy="37425"/>
            </a:xfrm>
            <a:custGeom>
              <a:avLst/>
              <a:gdLst/>
              <a:ahLst/>
              <a:cxnLst/>
              <a:rect l="l" t="t" r="r" b="b"/>
              <a:pathLst>
                <a:path w="854" h="1497" extrusionOk="0">
                  <a:moveTo>
                    <a:pt x="457" y="0"/>
                  </a:moveTo>
                  <a:cubicBezTo>
                    <a:pt x="370" y="0"/>
                    <a:pt x="284" y="45"/>
                    <a:pt x="244" y="125"/>
                  </a:cubicBezTo>
                  <a:cubicBezTo>
                    <a:pt x="92" y="459"/>
                    <a:pt x="1" y="854"/>
                    <a:pt x="31" y="1219"/>
                  </a:cubicBezTo>
                  <a:cubicBezTo>
                    <a:pt x="42" y="1387"/>
                    <a:pt x="168" y="1497"/>
                    <a:pt x="311" y="1497"/>
                  </a:cubicBezTo>
                  <a:cubicBezTo>
                    <a:pt x="557" y="1497"/>
                    <a:pt x="854" y="1170"/>
                    <a:pt x="700" y="247"/>
                  </a:cubicBezTo>
                  <a:cubicBezTo>
                    <a:pt x="683" y="75"/>
                    <a:pt x="569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7"/>
            <p:cNvSpPr/>
            <p:nvPr/>
          </p:nvSpPr>
          <p:spPr>
            <a:xfrm>
              <a:off x="3570000" y="3172650"/>
              <a:ext cx="34225" cy="34550"/>
            </a:xfrm>
            <a:custGeom>
              <a:avLst/>
              <a:gdLst/>
              <a:ahLst/>
              <a:cxnLst/>
              <a:rect l="l" t="t" r="r" b="b"/>
              <a:pathLst>
                <a:path w="1369" h="1382" extrusionOk="0">
                  <a:moveTo>
                    <a:pt x="1088" y="1"/>
                  </a:moveTo>
                  <a:cubicBezTo>
                    <a:pt x="1051" y="1"/>
                    <a:pt x="1013" y="6"/>
                    <a:pt x="973" y="17"/>
                  </a:cubicBezTo>
                  <a:cubicBezTo>
                    <a:pt x="608" y="291"/>
                    <a:pt x="0" y="1111"/>
                    <a:pt x="487" y="1355"/>
                  </a:cubicBezTo>
                  <a:cubicBezTo>
                    <a:pt x="529" y="1373"/>
                    <a:pt x="571" y="1381"/>
                    <a:pt x="611" y="1381"/>
                  </a:cubicBezTo>
                  <a:cubicBezTo>
                    <a:pt x="972" y="1381"/>
                    <a:pt x="1231" y="704"/>
                    <a:pt x="1368" y="321"/>
                  </a:cubicBezTo>
                  <a:lnTo>
                    <a:pt x="1368" y="169"/>
                  </a:lnTo>
                  <a:cubicBezTo>
                    <a:pt x="1368" y="95"/>
                    <a:pt x="1248" y="1"/>
                    <a:pt x="1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7"/>
            <p:cNvSpPr/>
            <p:nvPr/>
          </p:nvSpPr>
          <p:spPr>
            <a:xfrm>
              <a:off x="3074550" y="2689700"/>
              <a:ext cx="355650" cy="554425"/>
            </a:xfrm>
            <a:custGeom>
              <a:avLst/>
              <a:gdLst/>
              <a:ahLst/>
              <a:cxnLst/>
              <a:rect l="l" t="t" r="r" b="b"/>
              <a:pathLst>
                <a:path w="14226" h="22177" extrusionOk="0">
                  <a:moveTo>
                    <a:pt x="3922" y="1"/>
                  </a:moveTo>
                  <a:cubicBezTo>
                    <a:pt x="3156" y="1"/>
                    <a:pt x="2432" y="220"/>
                    <a:pt x="1976" y="733"/>
                  </a:cubicBezTo>
                  <a:cubicBezTo>
                    <a:pt x="851" y="1918"/>
                    <a:pt x="243" y="3347"/>
                    <a:pt x="122" y="4867"/>
                  </a:cubicBezTo>
                  <a:cubicBezTo>
                    <a:pt x="122" y="5140"/>
                    <a:pt x="0" y="5384"/>
                    <a:pt x="61" y="5718"/>
                  </a:cubicBezTo>
                  <a:cubicBezTo>
                    <a:pt x="243" y="6843"/>
                    <a:pt x="365" y="7998"/>
                    <a:pt x="608" y="9122"/>
                  </a:cubicBezTo>
                  <a:cubicBezTo>
                    <a:pt x="1186" y="11645"/>
                    <a:pt x="2006" y="14897"/>
                    <a:pt x="4924" y="21463"/>
                  </a:cubicBezTo>
                  <a:cubicBezTo>
                    <a:pt x="4985" y="21676"/>
                    <a:pt x="5107" y="21858"/>
                    <a:pt x="5228" y="22040"/>
                  </a:cubicBezTo>
                  <a:cubicBezTo>
                    <a:pt x="5281" y="22129"/>
                    <a:pt x="5365" y="22176"/>
                    <a:pt x="5456" y="22176"/>
                  </a:cubicBezTo>
                  <a:cubicBezTo>
                    <a:pt x="5522" y="22176"/>
                    <a:pt x="5590" y="22152"/>
                    <a:pt x="5654" y="22101"/>
                  </a:cubicBezTo>
                  <a:cubicBezTo>
                    <a:pt x="7538" y="20977"/>
                    <a:pt x="8146" y="21493"/>
                    <a:pt x="8116" y="20277"/>
                  </a:cubicBezTo>
                  <a:cubicBezTo>
                    <a:pt x="8116" y="19791"/>
                    <a:pt x="8086" y="19305"/>
                    <a:pt x="8146" y="18818"/>
                  </a:cubicBezTo>
                  <a:cubicBezTo>
                    <a:pt x="8724" y="15931"/>
                    <a:pt x="10152" y="14958"/>
                    <a:pt x="10213" y="14077"/>
                  </a:cubicBezTo>
                  <a:cubicBezTo>
                    <a:pt x="10244" y="13712"/>
                    <a:pt x="10396" y="13469"/>
                    <a:pt x="10639" y="13226"/>
                  </a:cubicBezTo>
                  <a:cubicBezTo>
                    <a:pt x="13192" y="10916"/>
                    <a:pt x="14225" y="11037"/>
                    <a:pt x="13283" y="9913"/>
                  </a:cubicBezTo>
                  <a:cubicBezTo>
                    <a:pt x="11885" y="8302"/>
                    <a:pt x="10426" y="5718"/>
                    <a:pt x="10152" y="5292"/>
                  </a:cubicBezTo>
                  <a:cubicBezTo>
                    <a:pt x="9058" y="3529"/>
                    <a:pt x="7508" y="2222"/>
                    <a:pt x="7326" y="1858"/>
                  </a:cubicBezTo>
                  <a:cubicBezTo>
                    <a:pt x="7022" y="1402"/>
                    <a:pt x="6505" y="1098"/>
                    <a:pt x="6201" y="703"/>
                  </a:cubicBezTo>
                  <a:cubicBezTo>
                    <a:pt x="5988" y="338"/>
                    <a:pt x="4225" y="34"/>
                    <a:pt x="4073" y="4"/>
                  </a:cubicBezTo>
                  <a:cubicBezTo>
                    <a:pt x="4023" y="2"/>
                    <a:pt x="3972" y="1"/>
                    <a:pt x="3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7"/>
            <p:cNvSpPr/>
            <p:nvPr/>
          </p:nvSpPr>
          <p:spPr>
            <a:xfrm>
              <a:off x="2870900" y="2920275"/>
              <a:ext cx="320700" cy="414000"/>
            </a:xfrm>
            <a:custGeom>
              <a:avLst/>
              <a:gdLst/>
              <a:ahLst/>
              <a:cxnLst/>
              <a:rect l="l" t="t" r="r" b="b"/>
              <a:pathLst>
                <a:path w="12828" h="16560" extrusionOk="0">
                  <a:moveTo>
                    <a:pt x="7388" y="1"/>
                  </a:moveTo>
                  <a:cubicBezTo>
                    <a:pt x="7329" y="1"/>
                    <a:pt x="7288" y="65"/>
                    <a:pt x="7265" y="112"/>
                  </a:cubicBezTo>
                  <a:cubicBezTo>
                    <a:pt x="6991" y="477"/>
                    <a:pt x="6870" y="872"/>
                    <a:pt x="6839" y="1297"/>
                  </a:cubicBezTo>
                  <a:cubicBezTo>
                    <a:pt x="6596" y="4732"/>
                    <a:pt x="4377" y="6434"/>
                    <a:pt x="2189" y="10082"/>
                  </a:cubicBezTo>
                  <a:cubicBezTo>
                    <a:pt x="1581" y="11146"/>
                    <a:pt x="1064" y="12240"/>
                    <a:pt x="517" y="13334"/>
                  </a:cubicBezTo>
                  <a:cubicBezTo>
                    <a:pt x="304" y="13729"/>
                    <a:pt x="183" y="14185"/>
                    <a:pt x="122" y="14611"/>
                  </a:cubicBezTo>
                  <a:cubicBezTo>
                    <a:pt x="0" y="15127"/>
                    <a:pt x="61" y="15401"/>
                    <a:pt x="942" y="15735"/>
                  </a:cubicBezTo>
                  <a:cubicBezTo>
                    <a:pt x="2407" y="16310"/>
                    <a:pt x="3926" y="16559"/>
                    <a:pt x="5500" y="16559"/>
                  </a:cubicBezTo>
                  <a:cubicBezTo>
                    <a:pt x="5592" y="16559"/>
                    <a:pt x="5683" y="16558"/>
                    <a:pt x="5775" y="16556"/>
                  </a:cubicBezTo>
                  <a:cubicBezTo>
                    <a:pt x="5907" y="16556"/>
                    <a:pt x="6042" y="16559"/>
                    <a:pt x="6180" y="16559"/>
                  </a:cubicBezTo>
                  <a:cubicBezTo>
                    <a:pt x="6454" y="16559"/>
                    <a:pt x="6738" y="16546"/>
                    <a:pt x="7022" y="16465"/>
                  </a:cubicBezTo>
                  <a:cubicBezTo>
                    <a:pt x="11672" y="15978"/>
                    <a:pt x="10912" y="15371"/>
                    <a:pt x="12189" y="14793"/>
                  </a:cubicBezTo>
                  <a:cubicBezTo>
                    <a:pt x="12827" y="14520"/>
                    <a:pt x="12645" y="14307"/>
                    <a:pt x="12371" y="13699"/>
                  </a:cubicBezTo>
                  <a:cubicBezTo>
                    <a:pt x="10821" y="10355"/>
                    <a:pt x="11003" y="10872"/>
                    <a:pt x="9149" y="5522"/>
                  </a:cubicBezTo>
                  <a:cubicBezTo>
                    <a:pt x="7903" y="1875"/>
                    <a:pt x="7964" y="1449"/>
                    <a:pt x="7569" y="416"/>
                  </a:cubicBezTo>
                  <a:cubicBezTo>
                    <a:pt x="7508" y="264"/>
                    <a:pt x="7569" y="51"/>
                    <a:pt x="7447" y="21"/>
                  </a:cubicBezTo>
                  <a:cubicBezTo>
                    <a:pt x="7426" y="7"/>
                    <a:pt x="7406" y="1"/>
                    <a:pt x="7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7"/>
            <p:cNvSpPr/>
            <p:nvPr/>
          </p:nvSpPr>
          <p:spPr>
            <a:xfrm>
              <a:off x="2920275" y="3765650"/>
              <a:ext cx="141425" cy="284725"/>
            </a:xfrm>
            <a:custGeom>
              <a:avLst/>
              <a:gdLst/>
              <a:ahLst/>
              <a:cxnLst/>
              <a:rect l="l" t="t" r="r" b="b"/>
              <a:pathLst>
                <a:path w="5657" h="11389" extrusionOk="0">
                  <a:moveTo>
                    <a:pt x="1793" y="0"/>
                  </a:moveTo>
                  <a:cubicBezTo>
                    <a:pt x="1750" y="0"/>
                    <a:pt x="1710" y="2"/>
                    <a:pt x="1673" y="6"/>
                  </a:cubicBezTo>
                  <a:cubicBezTo>
                    <a:pt x="1247" y="62"/>
                    <a:pt x="821" y="252"/>
                    <a:pt x="370" y="252"/>
                  </a:cubicBezTo>
                  <a:cubicBezTo>
                    <a:pt x="339" y="252"/>
                    <a:pt x="307" y="251"/>
                    <a:pt x="274" y="249"/>
                  </a:cubicBezTo>
                  <a:cubicBezTo>
                    <a:pt x="153" y="249"/>
                    <a:pt x="62" y="310"/>
                    <a:pt x="62" y="431"/>
                  </a:cubicBezTo>
                  <a:cubicBezTo>
                    <a:pt x="1" y="887"/>
                    <a:pt x="31" y="1525"/>
                    <a:pt x="62" y="1769"/>
                  </a:cubicBezTo>
                  <a:cubicBezTo>
                    <a:pt x="457" y="4079"/>
                    <a:pt x="1217" y="5598"/>
                    <a:pt x="2645" y="8334"/>
                  </a:cubicBezTo>
                  <a:cubicBezTo>
                    <a:pt x="3192" y="9337"/>
                    <a:pt x="3770" y="10431"/>
                    <a:pt x="4560" y="11191"/>
                  </a:cubicBezTo>
                  <a:cubicBezTo>
                    <a:pt x="4698" y="11329"/>
                    <a:pt x="4834" y="11388"/>
                    <a:pt x="4957" y="11388"/>
                  </a:cubicBezTo>
                  <a:cubicBezTo>
                    <a:pt x="5380" y="11388"/>
                    <a:pt x="5656" y="10688"/>
                    <a:pt x="5351" y="10006"/>
                  </a:cubicBezTo>
                  <a:cubicBezTo>
                    <a:pt x="4895" y="9033"/>
                    <a:pt x="4682" y="8547"/>
                    <a:pt x="4743" y="7665"/>
                  </a:cubicBezTo>
                  <a:cubicBezTo>
                    <a:pt x="5138" y="3775"/>
                    <a:pt x="5533" y="5416"/>
                    <a:pt x="3831" y="4109"/>
                  </a:cubicBezTo>
                  <a:cubicBezTo>
                    <a:pt x="2706" y="3288"/>
                    <a:pt x="2311" y="1921"/>
                    <a:pt x="2554" y="553"/>
                  </a:cubicBezTo>
                  <a:cubicBezTo>
                    <a:pt x="2608" y="121"/>
                    <a:pt x="2134" y="0"/>
                    <a:pt x="1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7"/>
            <p:cNvSpPr/>
            <p:nvPr/>
          </p:nvSpPr>
          <p:spPr>
            <a:xfrm>
              <a:off x="3329875" y="4123475"/>
              <a:ext cx="322975" cy="101200"/>
            </a:xfrm>
            <a:custGeom>
              <a:avLst/>
              <a:gdLst/>
              <a:ahLst/>
              <a:cxnLst/>
              <a:rect l="l" t="t" r="r" b="b"/>
              <a:pathLst>
                <a:path w="12919" h="4048" extrusionOk="0">
                  <a:moveTo>
                    <a:pt x="6581" y="1"/>
                  </a:moveTo>
                  <a:cubicBezTo>
                    <a:pt x="6384" y="1"/>
                    <a:pt x="6256" y="254"/>
                    <a:pt x="6231" y="404"/>
                  </a:cubicBezTo>
                  <a:cubicBezTo>
                    <a:pt x="6019" y="1012"/>
                    <a:pt x="5046" y="1590"/>
                    <a:pt x="4316" y="1742"/>
                  </a:cubicBezTo>
                  <a:cubicBezTo>
                    <a:pt x="3824" y="1844"/>
                    <a:pt x="3408" y="1881"/>
                    <a:pt x="3057" y="1881"/>
                  </a:cubicBezTo>
                  <a:cubicBezTo>
                    <a:pt x="2200" y="1881"/>
                    <a:pt x="1727" y="1663"/>
                    <a:pt x="1457" y="1663"/>
                  </a:cubicBezTo>
                  <a:cubicBezTo>
                    <a:pt x="1347" y="1663"/>
                    <a:pt x="1271" y="1700"/>
                    <a:pt x="1216" y="1802"/>
                  </a:cubicBezTo>
                  <a:cubicBezTo>
                    <a:pt x="0" y="3930"/>
                    <a:pt x="1429" y="3748"/>
                    <a:pt x="2219" y="3869"/>
                  </a:cubicBezTo>
                  <a:cubicBezTo>
                    <a:pt x="3154" y="3973"/>
                    <a:pt x="4008" y="4048"/>
                    <a:pt x="4861" y="4048"/>
                  </a:cubicBezTo>
                  <a:cubicBezTo>
                    <a:pt x="5756" y="4048"/>
                    <a:pt x="6649" y="3966"/>
                    <a:pt x="7630" y="3748"/>
                  </a:cubicBezTo>
                  <a:cubicBezTo>
                    <a:pt x="8845" y="3474"/>
                    <a:pt x="10031" y="3170"/>
                    <a:pt x="11247" y="2866"/>
                  </a:cubicBezTo>
                  <a:cubicBezTo>
                    <a:pt x="11551" y="2805"/>
                    <a:pt x="11794" y="2684"/>
                    <a:pt x="12067" y="2532"/>
                  </a:cubicBezTo>
                  <a:cubicBezTo>
                    <a:pt x="12341" y="2410"/>
                    <a:pt x="12493" y="2228"/>
                    <a:pt x="12645" y="2015"/>
                  </a:cubicBezTo>
                  <a:cubicBezTo>
                    <a:pt x="12918" y="1559"/>
                    <a:pt x="12523" y="1468"/>
                    <a:pt x="11946" y="1407"/>
                  </a:cubicBezTo>
                  <a:cubicBezTo>
                    <a:pt x="10730" y="1194"/>
                    <a:pt x="11338" y="1498"/>
                    <a:pt x="7660" y="526"/>
                  </a:cubicBezTo>
                  <a:cubicBezTo>
                    <a:pt x="7295" y="404"/>
                    <a:pt x="6748" y="39"/>
                    <a:pt x="6718" y="39"/>
                  </a:cubicBezTo>
                  <a:cubicBezTo>
                    <a:pt x="6669" y="13"/>
                    <a:pt x="6624" y="1"/>
                    <a:pt x="6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7"/>
            <p:cNvSpPr/>
            <p:nvPr/>
          </p:nvSpPr>
          <p:spPr>
            <a:xfrm>
              <a:off x="3114825" y="3541325"/>
              <a:ext cx="133000" cy="105550"/>
            </a:xfrm>
            <a:custGeom>
              <a:avLst/>
              <a:gdLst/>
              <a:ahLst/>
              <a:cxnLst/>
              <a:rect l="l" t="t" r="r" b="b"/>
              <a:pathLst>
                <a:path w="5320" h="4222" extrusionOk="0">
                  <a:moveTo>
                    <a:pt x="4852" y="1"/>
                  </a:moveTo>
                  <a:cubicBezTo>
                    <a:pt x="4687" y="1"/>
                    <a:pt x="4522" y="35"/>
                    <a:pt x="4408" y="103"/>
                  </a:cubicBezTo>
                  <a:cubicBezTo>
                    <a:pt x="1915" y="863"/>
                    <a:pt x="942" y="2535"/>
                    <a:pt x="335" y="2869"/>
                  </a:cubicBezTo>
                  <a:cubicBezTo>
                    <a:pt x="0" y="3052"/>
                    <a:pt x="0" y="3112"/>
                    <a:pt x="91" y="3447"/>
                  </a:cubicBezTo>
                  <a:cubicBezTo>
                    <a:pt x="158" y="3866"/>
                    <a:pt x="336" y="4222"/>
                    <a:pt x="580" y="4222"/>
                  </a:cubicBezTo>
                  <a:cubicBezTo>
                    <a:pt x="672" y="4222"/>
                    <a:pt x="774" y="4171"/>
                    <a:pt x="882" y="4055"/>
                  </a:cubicBezTo>
                  <a:cubicBezTo>
                    <a:pt x="2766" y="2109"/>
                    <a:pt x="4985" y="711"/>
                    <a:pt x="5167" y="529"/>
                  </a:cubicBezTo>
                  <a:cubicBezTo>
                    <a:pt x="5319" y="316"/>
                    <a:pt x="5198" y="73"/>
                    <a:pt x="5016" y="12"/>
                  </a:cubicBezTo>
                  <a:cubicBezTo>
                    <a:pt x="4962" y="4"/>
                    <a:pt x="4907" y="1"/>
                    <a:pt x="4852" y="1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7"/>
            <p:cNvSpPr/>
            <p:nvPr/>
          </p:nvSpPr>
          <p:spPr>
            <a:xfrm>
              <a:off x="2963050" y="3137275"/>
              <a:ext cx="189025" cy="98125"/>
            </a:xfrm>
            <a:custGeom>
              <a:avLst/>
              <a:gdLst/>
              <a:ahLst/>
              <a:cxnLst/>
              <a:rect l="l" t="t" r="r" b="b"/>
              <a:pathLst>
                <a:path w="7561" h="3925" extrusionOk="0">
                  <a:moveTo>
                    <a:pt x="266" y="1"/>
                  </a:moveTo>
                  <a:cubicBezTo>
                    <a:pt x="125" y="1"/>
                    <a:pt x="0" y="194"/>
                    <a:pt x="114" y="308"/>
                  </a:cubicBezTo>
                  <a:cubicBezTo>
                    <a:pt x="1147" y="1341"/>
                    <a:pt x="5281" y="3529"/>
                    <a:pt x="7074" y="3925"/>
                  </a:cubicBezTo>
                  <a:lnTo>
                    <a:pt x="7196" y="3894"/>
                  </a:lnTo>
                  <a:cubicBezTo>
                    <a:pt x="7500" y="3833"/>
                    <a:pt x="7561" y="3529"/>
                    <a:pt x="7348" y="3377"/>
                  </a:cubicBezTo>
                  <a:cubicBezTo>
                    <a:pt x="6679" y="2922"/>
                    <a:pt x="7409" y="3438"/>
                    <a:pt x="5129" y="2435"/>
                  </a:cubicBezTo>
                  <a:cubicBezTo>
                    <a:pt x="1481" y="763"/>
                    <a:pt x="1117" y="308"/>
                    <a:pt x="296" y="4"/>
                  </a:cubicBezTo>
                  <a:cubicBezTo>
                    <a:pt x="286" y="2"/>
                    <a:pt x="276" y="1"/>
                    <a:pt x="266" y="1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7"/>
            <p:cNvSpPr/>
            <p:nvPr/>
          </p:nvSpPr>
          <p:spPr>
            <a:xfrm>
              <a:off x="2922575" y="3218350"/>
              <a:ext cx="172500" cy="90750"/>
            </a:xfrm>
            <a:custGeom>
              <a:avLst/>
              <a:gdLst/>
              <a:ahLst/>
              <a:cxnLst/>
              <a:rect l="l" t="t" r="r" b="b"/>
              <a:pathLst>
                <a:path w="6900" h="3630" extrusionOk="0">
                  <a:moveTo>
                    <a:pt x="317" y="1"/>
                  </a:moveTo>
                  <a:cubicBezTo>
                    <a:pt x="274" y="1"/>
                    <a:pt x="235" y="29"/>
                    <a:pt x="213" y="74"/>
                  </a:cubicBezTo>
                  <a:cubicBezTo>
                    <a:pt x="0" y="256"/>
                    <a:pt x="365" y="560"/>
                    <a:pt x="517" y="712"/>
                  </a:cubicBezTo>
                  <a:cubicBezTo>
                    <a:pt x="1581" y="1776"/>
                    <a:pt x="3617" y="2992"/>
                    <a:pt x="6383" y="3630"/>
                  </a:cubicBezTo>
                  <a:cubicBezTo>
                    <a:pt x="6626" y="3630"/>
                    <a:pt x="6778" y="3569"/>
                    <a:pt x="6809" y="3387"/>
                  </a:cubicBezTo>
                  <a:cubicBezTo>
                    <a:pt x="6900" y="2748"/>
                    <a:pt x="3921" y="2688"/>
                    <a:pt x="669" y="195"/>
                  </a:cubicBezTo>
                  <a:cubicBezTo>
                    <a:pt x="578" y="134"/>
                    <a:pt x="486" y="74"/>
                    <a:pt x="365" y="13"/>
                  </a:cubicBezTo>
                  <a:cubicBezTo>
                    <a:pt x="349" y="5"/>
                    <a:pt x="332" y="1"/>
                    <a:pt x="317" y="1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7"/>
            <p:cNvSpPr/>
            <p:nvPr/>
          </p:nvSpPr>
          <p:spPr>
            <a:xfrm>
              <a:off x="3160400" y="2791125"/>
              <a:ext cx="150500" cy="122075"/>
            </a:xfrm>
            <a:custGeom>
              <a:avLst/>
              <a:gdLst/>
              <a:ahLst/>
              <a:cxnLst/>
              <a:rect l="l" t="t" r="r" b="b"/>
              <a:pathLst>
                <a:path w="6020" h="4883" extrusionOk="0">
                  <a:moveTo>
                    <a:pt x="5506" y="0"/>
                  </a:moveTo>
                  <a:cubicBezTo>
                    <a:pt x="5282" y="0"/>
                    <a:pt x="5262" y="524"/>
                    <a:pt x="3132" y="2299"/>
                  </a:cubicBezTo>
                  <a:cubicBezTo>
                    <a:pt x="1673" y="3454"/>
                    <a:pt x="548" y="4123"/>
                    <a:pt x="153" y="4457"/>
                  </a:cubicBezTo>
                  <a:cubicBezTo>
                    <a:pt x="1" y="4579"/>
                    <a:pt x="123" y="4822"/>
                    <a:pt x="396" y="4883"/>
                  </a:cubicBezTo>
                  <a:cubicBezTo>
                    <a:pt x="943" y="4761"/>
                    <a:pt x="3831" y="2664"/>
                    <a:pt x="4955" y="1418"/>
                  </a:cubicBezTo>
                  <a:cubicBezTo>
                    <a:pt x="5259" y="1114"/>
                    <a:pt x="6019" y="172"/>
                    <a:pt x="5594" y="20"/>
                  </a:cubicBezTo>
                  <a:cubicBezTo>
                    <a:pt x="5560" y="7"/>
                    <a:pt x="5532" y="0"/>
                    <a:pt x="5506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7"/>
            <p:cNvSpPr/>
            <p:nvPr/>
          </p:nvSpPr>
          <p:spPr>
            <a:xfrm>
              <a:off x="3133050" y="3042650"/>
              <a:ext cx="148975" cy="77400"/>
            </a:xfrm>
            <a:custGeom>
              <a:avLst/>
              <a:gdLst/>
              <a:ahLst/>
              <a:cxnLst/>
              <a:rect l="l" t="t" r="r" b="b"/>
              <a:pathLst>
                <a:path w="5959" h="3096" extrusionOk="0">
                  <a:moveTo>
                    <a:pt x="437" y="0"/>
                  </a:moveTo>
                  <a:cubicBezTo>
                    <a:pt x="366" y="0"/>
                    <a:pt x="307" y="29"/>
                    <a:pt x="274" y="111"/>
                  </a:cubicBezTo>
                  <a:cubicBezTo>
                    <a:pt x="1" y="597"/>
                    <a:pt x="2007" y="1418"/>
                    <a:pt x="3253" y="2178"/>
                  </a:cubicBezTo>
                  <a:cubicBezTo>
                    <a:pt x="3861" y="2573"/>
                    <a:pt x="4560" y="2755"/>
                    <a:pt x="5198" y="3029"/>
                  </a:cubicBezTo>
                  <a:cubicBezTo>
                    <a:pt x="5319" y="3076"/>
                    <a:pt x="5420" y="3096"/>
                    <a:pt x="5504" y="3096"/>
                  </a:cubicBezTo>
                  <a:cubicBezTo>
                    <a:pt x="5908" y="3096"/>
                    <a:pt x="5906" y="2633"/>
                    <a:pt x="5654" y="2482"/>
                  </a:cubicBezTo>
                  <a:cubicBezTo>
                    <a:pt x="4682" y="1965"/>
                    <a:pt x="5958" y="2755"/>
                    <a:pt x="639" y="50"/>
                  </a:cubicBezTo>
                  <a:cubicBezTo>
                    <a:pt x="569" y="22"/>
                    <a:pt x="498" y="0"/>
                    <a:pt x="437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7"/>
            <p:cNvSpPr/>
            <p:nvPr/>
          </p:nvSpPr>
          <p:spPr>
            <a:xfrm>
              <a:off x="3205250" y="2852200"/>
              <a:ext cx="143650" cy="114950"/>
            </a:xfrm>
            <a:custGeom>
              <a:avLst/>
              <a:gdLst/>
              <a:ahLst/>
              <a:cxnLst/>
              <a:rect l="l" t="t" r="r" b="b"/>
              <a:pathLst>
                <a:path w="5746" h="4598" extrusionOk="0">
                  <a:moveTo>
                    <a:pt x="5450" y="0"/>
                  </a:moveTo>
                  <a:cubicBezTo>
                    <a:pt x="5358" y="0"/>
                    <a:pt x="5258" y="101"/>
                    <a:pt x="4742" y="616"/>
                  </a:cubicBezTo>
                  <a:cubicBezTo>
                    <a:pt x="1794" y="3656"/>
                    <a:pt x="365" y="3808"/>
                    <a:pt x="61" y="4203"/>
                  </a:cubicBezTo>
                  <a:cubicBezTo>
                    <a:pt x="0" y="4355"/>
                    <a:pt x="31" y="4568"/>
                    <a:pt x="304" y="4598"/>
                  </a:cubicBezTo>
                  <a:cubicBezTo>
                    <a:pt x="335" y="4598"/>
                    <a:pt x="426" y="4598"/>
                    <a:pt x="456" y="4537"/>
                  </a:cubicBezTo>
                  <a:cubicBezTo>
                    <a:pt x="2432" y="3686"/>
                    <a:pt x="3648" y="2592"/>
                    <a:pt x="5198" y="859"/>
                  </a:cubicBezTo>
                  <a:cubicBezTo>
                    <a:pt x="5380" y="677"/>
                    <a:pt x="5745" y="160"/>
                    <a:pt x="5502" y="8"/>
                  </a:cubicBezTo>
                  <a:cubicBezTo>
                    <a:pt x="5483" y="4"/>
                    <a:pt x="5467" y="0"/>
                    <a:pt x="5450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7"/>
            <p:cNvSpPr/>
            <p:nvPr/>
          </p:nvSpPr>
          <p:spPr>
            <a:xfrm>
              <a:off x="3101225" y="2956300"/>
              <a:ext cx="130650" cy="64050"/>
            </a:xfrm>
            <a:custGeom>
              <a:avLst/>
              <a:gdLst/>
              <a:ahLst/>
              <a:cxnLst/>
              <a:rect l="l" t="t" r="r" b="b"/>
              <a:pathLst>
                <a:path w="5226" h="2562" extrusionOk="0">
                  <a:moveTo>
                    <a:pt x="659" y="0"/>
                  </a:moveTo>
                  <a:cubicBezTo>
                    <a:pt x="576" y="0"/>
                    <a:pt x="513" y="33"/>
                    <a:pt x="453" y="100"/>
                  </a:cubicBezTo>
                  <a:cubicBezTo>
                    <a:pt x="1" y="612"/>
                    <a:pt x="4308" y="2562"/>
                    <a:pt x="4938" y="2562"/>
                  </a:cubicBezTo>
                  <a:cubicBezTo>
                    <a:pt x="4943" y="2562"/>
                    <a:pt x="4947" y="2562"/>
                    <a:pt x="4952" y="2562"/>
                  </a:cubicBezTo>
                  <a:cubicBezTo>
                    <a:pt x="5134" y="2562"/>
                    <a:pt x="5225" y="2197"/>
                    <a:pt x="5134" y="2075"/>
                  </a:cubicBezTo>
                  <a:cubicBezTo>
                    <a:pt x="4891" y="1741"/>
                    <a:pt x="4344" y="1771"/>
                    <a:pt x="2490" y="859"/>
                  </a:cubicBezTo>
                  <a:cubicBezTo>
                    <a:pt x="1365" y="309"/>
                    <a:pt x="916" y="0"/>
                    <a:pt x="659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7"/>
            <p:cNvSpPr/>
            <p:nvPr/>
          </p:nvSpPr>
          <p:spPr>
            <a:xfrm>
              <a:off x="3142175" y="2742825"/>
              <a:ext cx="107650" cy="100300"/>
            </a:xfrm>
            <a:custGeom>
              <a:avLst/>
              <a:gdLst/>
              <a:ahLst/>
              <a:cxnLst/>
              <a:rect l="l" t="t" r="r" b="b"/>
              <a:pathLst>
                <a:path w="4306" h="4012" extrusionOk="0">
                  <a:moveTo>
                    <a:pt x="4065" y="1"/>
                  </a:moveTo>
                  <a:cubicBezTo>
                    <a:pt x="3646" y="1"/>
                    <a:pt x="2663" y="1790"/>
                    <a:pt x="396" y="3380"/>
                  </a:cubicBezTo>
                  <a:cubicBezTo>
                    <a:pt x="274" y="3471"/>
                    <a:pt x="213" y="3532"/>
                    <a:pt x="92" y="3654"/>
                  </a:cubicBezTo>
                  <a:cubicBezTo>
                    <a:pt x="0" y="3745"/>
                    <a:pt x="0" y="3806"/>
                    <a:pt x="61" y="3897"/>
                  </a:cubicBezTo>
                  <a:cubicBezTo>
                    <a:pt x="106" y="3976"/>
                    <a:pt x="180" y="4012"/>
                    <a:pt x="276" y="4012"/>
                  </a:cubicBezTo>
                  <a:cubicBezTo>
                    <a:pt x="1214" y="4012"/>
                    <a:pt x="4305" y="566"/>
                    <a:pt x="4195" y="97"/>
                  </a:cubicBezTo>
                  <a:cubicBezTo>
                    <a:pt x="4165" y="37"/>
                    <a:pt x="4165" y="6"/>
                    <a:pt x="4104" y="6"/>
                  </a:cubicBezTo>
                  <a:cubicBezTo>
                    <a:pt x="4092" y="2"/>
                    <a:pt x="4079" y="1"/>
                    <a:pt x="4065" y="1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7"/>
            <p:cNvSpPr/>
            <p:nvPr/>
          </p:nvSpPr>
          <p:spPr>
            <a:xfrm>
              <a:off x="3015275" y="3072400"/>
              <a:ext cx="103050" cy="63525"/>
            </a:xfrm>
            <a:custGeom>
              <a:avLst/>
              <a:gdLst/>
              <a:ahLst/>
              <a:cxnLst/>
              <a:rect l="l" t="t" r="r" b="b"/>
              <a:pathLst>
                <a:path w="4122" h="2541" extrusionOk="0">
                  <a:moveTo>
                    <a:pt x="233" y="1"/>
                  </a:moveTo>
                  <a:cubicBezTo>
                    <a:pt x="213" y="1"/>
                    <a:pt x="199" y="7"/>
                    <a:pt x="183" y="15"/>
                  </a:cubicBezTo>
                  <a:cubicBezTo>
                    <a:pt x="31" y="45"/>
                    <a:pt x="0" y="137"/>
                    <a:pt x="0" y="197"/>
                  </a:cubicBezTo>
                  <a:cubicBezTo>
                    <a:pt x="61" y="684"/>
                    <a:pt x="2979" y="2295"/>
                    <a:pt x="3283" y="2447"/>
                  </a:cubicBezTo>
                  <a:cubicBezTo>
                    <a:pt x="3407" y="2512"/>
                    <a:pt x="3525" y="2541"/>
                    <a:pt x="3626" y="2541"/>
                  </a:cubicBezTo>
                  <a:cubicBezTo>
                    <a:pt x="3993" y="2541"/>
                    <a:pt x="4121" y="2153"/>
                    <a:pt x="3405" y="1747"/>
                  </a:cubicBezTo>
                  <a:cubicBezTo>
                    <a:pt x="722" y="248"/>
                    <a:pt x="360" y="1"/>
                    <a:pt x="233" y="1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7"/>
            <p:cNvSpPr/>
            <p:nvPr/>
          </p:nvSpPr>
          <p:spPr>
            <a:xfrm>
              <a:off x="3169150" y="3144575"/>
              <a:ext cx="97675" cy="49800"/>
            </a:xfrm>
            <a:custGeom>
              <a:avLst/>
              <a:gdLst/>
              <a:ahLst/>
              <a:cxnLst/>
              <a:rect l="l" t="t" r="r" b="b"/>
              <a:pathLst>
                <a:path w="3907" h="1992" extrusionOk="0">
                  <a:moveTo>
                    <a:pt x="300" y="0"/>
                  </a:moveTo>
                  <a:cubicBezTo>
                    <a:pt x="103" y="0"/>
                    <a:pt x="0" y="287"/>
                    <a:pt x="350" y="502"/>
                  </a:cubicBezTo>
                  <a:cubicBezTo>
                    <a:pt x="2964" y="1991"/>
                    <a:pt x="2235" y="1566"/>
                    <a:pt x="3268" y="1961"/>
                  </a:cubicBezTo>
                  <a:cubicBezTo>
                    <a:pt x="3481" y="1961"/>
                    <a:pt x="3602" y="1961"/>
                    <a:pt x="3694" y="1778"/>
                  </a:cubicBezTo>
                  <a:cubicBezTo>
                    <a:pt x="3906" y="1292"/>
                    <a:pt x="3146" y="1262"/>
                    <a:pt x="1110" y="259"/>
                  </a:cubicBezTo>
                  <a:cubicBezTo>
                    <a:pt x="867" y="167"/>
                    <a:pt x="654" y="76"/>
                    <a:pt x="380" y="16"/>
                  </a:cubicBezTo>
                  <a:cubicBezTo>
                    <a:pt x="352" y="5"/>
                    <a:pt x="325" y="0"/>
                    <a:pt x="300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7"/>
            <p:cNvSpPr/>
            <p:nvPr/>
          </p:nvSpPr>
          <p:spPr>
            <a:xfrm>
              <a:off x="3111775" y="2716050"/>
              <a:ext cx="33875" cy="99125"/>
            </a:xfrm>
            <a:custGeom>
              <a:avLst/>
              <a:gdLst/>
              <a:ahLst/>
              <a:cxnLst/>
              <a:rect l="l" t="t" r="r" b="b"/>
              <a:pathLst>
                <a:path w="1355" h="3965" extrusionOk="0">
                  <a:moveTo>
                    <a:pt x="1236" y="0"/>
                  </a:moveTo>
                  <a:cubicBezTo>
                    <a:pt x="1172" y="0"/>
                    <a:pt x="1082" y="44"/>
                    <a:pt x="973" y="165"/>
                  </a:cubicBezTo>
                  <a:cubicBezTo>
                    <a:pt x="1" y="1168"/>
                    <a:pt x="122" y="3965"/>
                    <a:pt x="730" y="3965"/>
                  </a:cubicBezTo>
                  <a:cubicBezTo>
                    <a:pt x="1034" y="3965"/>
                    <a:pt x="913" y="3357"/>
                    <a:pt x="913" y="1928"/>
                  </a:cubicBezTo>
                  <a:cubicBezTo>
                    <a:pt x="913" y="804"/>
                    <a:pt x="1308" y="561"/>
                    <a:pt x="1338" y="135"/>
                  </a:cubicBezTo>
                  <a:cubicBezTo>
                    <a:pt x="1355" y="68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7"/>
            <p:cNvSpPr/>
            <p:nvPr/>
          </p:nvSpPr>
          <p:spPr>
            <a:xfrm>
              <a:off x="3084700" y="2863525"/>
              <a:ext cx="68125" cy="37375"/>
            </a:xfrm>
            <a:custGeom>
              <a:avLst/>
              <a:gdLst/>
              <a:ahLst/>
              <a:cxnLst/>
              <a:rect l="l" t="t" r="r" b="b"/>
              <a:pathLst>
                <a:path w="2725" h="1495" extrusionOk="0">
                  <a:moveTo>
                    <a:pt x="201" y="0"/>
                  </a:moveTo>
                  <a:cubicBezTo>
                    <a:pt x="61" y="0"/>
                    <a:pt x="0" y="178"/>
                    <a:pt x="81" y="285"/>
                  </a:cubicBezTo>
                  <a:cubicBezTo>
                    <a:pt x="445" y="801"/>
                    <a:pt x="1296" y="1136"/>
                    <a:pt x="2117" y="1440"/>
                  </a:cubicBezTo>
                  <a:cubicBezTo>
                    <a:pt x="2201" y="1478"/>
                    <a:pt x="2280" y="1495"/>
                    <a:pt x="2353" y="1495"/>
                  </a:cubicBezTo>
                  <a:cubicBezTo>
                    <a:pt x="2571" y="1495"/>
                    <a:pt x="2725" y="1341"/>
                    <a:pt x="2725" y="1136"/>
                  </a:cubicBezTo>
                  <a:cubicBezTo>
                    <a:pt x="2603" y="953"/>
                    <a:pt x="2603" y="893"/>
                    <a:pt x="2147" y="649"/>
                  </a:cubicBezTo>
                  <a:cubicBezTo>
                    <a:pt x="780" y="194"/>
                    <a:pt x="597" y="72"/>
                    <a:pt x="263" y="11"/>
                  </a:cubicBezTo>
                  <a:cubicBezTo>
                    <a:pt x="241" y="4"/>
                    <a:pt x="220" y="0"/>
                    <a:pt x="201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7"/>
            <p:cNvSpPr/>
            <p:nvPr/>
          </p:nvSpPr>
          <p:spPr>
            <a:xfrm>
              <a:off x="3035525" y="3000575"/>
              <a:ext cx="45125" cy="30425"/>
            </a:xfrm>
            <a:custGeom>
              <a:avLst/>
              <a:gdLst/>
              <a:ahLst/>
              <a:cxnLst/>
              <a:rect l="l" t="t" r="r" b="b"/>
              <a:pathLst>
                <a:path w="1805" h="1217" extrusionOk="0">
                  <a:moveTo>
                    <a:pt x="407" y="0"/>
                  </a:moveTo>
                  <a:cubicBezTo>
                    <a:pt x="116" y="0"/>
                    <a:pt x="0" y="372"/>
                    <a:pt x="315" y="608"/>
                  </a:cubicBezTo>
                  <a:cubicBezTo>
                    <a:pt x="1227" y="1216"/>
                    <a:pt x="1227" y="1216"/>
                    <a:pt x="1440" y="1216"/>
                  </a:cubicBezTo>
                  <a:cubicBezTo>
                    <a:pt x="1683" y="1216"/>
                    <a:pt x="1804" y="943"/>
                    <a:pt x="1683" y="760"/>
                  </a:cubicBezTo>
                  <a:cubicBezTo>
                    <a:pt x="1531" y="517"/>
                    <a:pt x="862" y="152"/>
                    <a:pt x="558" y="31"/>
                  </a:cubicBezTo>
                  <a:cubicBezTo>
                    <a:pt x="504" y="10"/>
                    <a:pt x="453" y="0"/>
                    <a:pt x="407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7"/>
            <p:cNvSpPr/>
            <p:nvPr/>
          </p:nvSpPr>
          <p:spPr>
            <a:xfrm>
              <a:off x="2867850" y="3065725"/>
              <a:ext cx="272825" cy="269600"/>
            </a:xfrm>
            <a:custGeom>
              <a:avLst/>
              <a:gdLst/>
              <a:ahLst/>
              <a:cxnLst/>
              <a:rect l="l" t="t" r="r" b="b"/>
              <a:pathLst>
                <a:path w="10913" h="10784" extrusionOk="0">
                  <a:moveTo>
                    <a:pt x="5319" y="1"/>
                  </a:moveTo>
                  <a:cubicBezTo>
                    <a:pt x="5278" y="1"/>
                    <a:pt x="5234" y="15"/>
                    <a:pt x="5198" y="39"/>
                  </a:cubicBezTo>
                  <a:cubicBezTo>
                    <a:pt x="5107" y="160"/>
                    <a:pt x="2858" y="3473"/>
                    <a:pt x="2827" y="3504"/>
                  </a:cubicBezTo>
                  <a:cubicBezTo>
                    <a:pt x="1916" y="4841"/>
                    <a:pt x="1247" y="6239"/>
                    <a:pt x="578" y="7698"/>
                  </a:cubicBezTo>
                  <a:cubicBezTo>
                    <a:pt x="396" y="8094"/>
                    <a:pt x="274" y="8550"/>
                    <a:pt x="183" y="9005"/>
                  </a:cubicBezTo>
                  <a:cubicBezTo>
                    <a:pt x="1" y="10100"/>
                    <a:pt x="3648" y="10647"/>
                    <a:pt x="4742" y="10738"/>
                  </a:cubicBezTo>
                  <a:cubicBezTo>
                    <a:pt x="5151" y="10770"/>
                    <a:pt x="5533" y="10784"/>
                    <a:pt x="5889" y="10784"/>
                  </a:cubicBezTo>
                  <a:cubicBezTo>
                    <a:pt x="7666" y="10784"/>
                    <a:pt x="8779" y="10448"/>
                    <a:pt x="9292" y="10448"/>
                  </a:cubicBezTo>
                  <a:cubicBezTo>
                    <a:pt x="9355" y="10448"/>
                    <a:pt x="9409" y="10453"/>
                    <a:pt x="9454" y="10464"/>
                  </a:cubicBezTo>
                  <a:cubicBezTo>
                    <a:pt x="9575" y="10464"/>
                    <a:pt x="9606" y="10464"/>
                    <a:pt x="10670" y="10069"/>
                  </a:cubicBezTo>
                  <a:cubicBezTo>
                    <a:pt x="10882" y="10009"/>
                    <a:pt x="10913" y="9917"/>
                    <a:pt x="10761" y="9735"/>
                  </a:cubicBezTo>
                  <a:cubicBezTo>
                    <a:pt x="9454" y="8185"/>
                    <a:pt x="8086" y="8094"/>
                    <a:pt x="6323" y="7790"/>
                  </a:cubicBezTo>
                  <a:cubicBezTo>
                    <a:pt x="5320" y="7607"/>
                    <a:pt x="4560" y="6817"/>
                    <a:pt x="4499" y="6179"/>
                  </a:cubicBezTo>
                  <a:cubicBezTo>
                    <a:pt x="4408" y="5632"/>
                    <a:pt x="4408" y="5115"/>
                    <a:pt x="4560" y="4568"/>
                  </a:cubicBezTo>
                  <a:cubicBezTo>
                    <a:pt x="5046" y="3018"/>
                    <a:pt x="5472" y="1650"/>
                    <a:pt x="5441" y="130"/>
                  </a:cubicBezTo>
                  <a:cubicBezTo>
                    <a:pt x="5441" y="37"/>
                    <a:pt x="5384" y="1"/>
                    <a:pt x="5319" y="1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7"/>
            <p:cNvSpPr/>
            <p:nvPr/>
          </p:nvSpPr>
          <p:spPr>
            <a:xfrm>
              <a:off x="3141425" y="2860000"/>
              <a:ext cx="193925" cy="257725"/>
            </a:xfrm>
            <a:custGeom>
              <a:avLst/>
              <a:gdLst/>
              <a:ahLst/>
              <a:cxnLst/>
              <a:rect l="l" t="t" r="r" b="b"/>
              <a:pathLst>
                <a:path w="7757" h="10309" extrusionOk="0">
                  <a:moveTo>
                    <a:pt x="182" y="0"/>
                  </a:moveTo>
                  <a:cubicBezTo>
                    <a:pt x="0" y="304"/>
                    <a:pt x="152" y="608"/>
                    <a:pt x="122" y="821"/>
                  </a:cubicBezTo>
                  <a:cubicBezTo>
                    <a:pt x="30" y="1702"/>
                    <a:pt x="334" y="2918"/>
                    <a:pt x="730" y="3617"/>
                  </a:cubicBezTo>
                  <a:cubicBezTo>
                    <a:pt x="1854" y="5654"/>
                    <a:pt x="1824" y="4681"/>
                    <a:pt x="2918" y="8055"/>
                  </a:cubicBezTo>
                  <a:cubicBezTo>
                    <a:pt x="3131" y="8663"/>
                    <a:pt x="3465" y="9119"/>
                    <a:pt x="3891" y="9575"/>
                  </a:cubicBezTo>
                  <a:cubicBezTo>
                    <a:pt x="4347" y="10031"/>
                    <a:pt x="4863" y="10213"/>
                    <a:pt x="5441" y="10304"/>
                  </a:cubicBezTo>
                  <a:cubicBezTo>
                    <a:pt x="5474" y="10307"/>
                    <a:pt x="5506" y="10309"/>
                    <a:pt x="5537" y="10309"/>
                  </a:cubicBezTo>
                  <a:cubicBezTo>
                    <a:pt x="5828" y="10309"/>
                    <a:pt x="6064" y="10180"/>
                    <a:pt x="6201" y="9879"/>
                  </a:cubicBezTo>
                  <a:cubicBezTo>
                    <a:pt x="6414" y="9362"/>
                    <a:pt x="6718" y="8906"/>
                    <a:pt x="6991" y="8450"/>
                  </a:cubicBezTo>
                  <a:cubicBezTo>
                    <a:pt x="7756" y="7207"/>
                    <a:pt x="7562" y="6866"/>
                    <a:pt x="7252" y="6866"/>
                  </a:cubicBezTo>
                  <a:cubicBezTo>
                    <a:pt x="7168" y="6866"/>
                    <a:pt x="7075" y="6891"/>
                    <a:pt x="6991" y="6930"/>
                  </a:cubicBezTo>
                  <a:cubicBezTo>
                    <a:pt x="6262" y="7326"/>
                    <a:pt x="6535" y="7326"/>
                    <a:pt x="5654" y="7508"/>
                  </a:cubicBezTo>
                  <a:cubicBezTo>
                    <a:pt x="5595" y="7520"/>
                    <a:pt x="5540" y="7526"/>
                    <a:pt x="5488" y="7526"/>
                  </a:cubicBezTo>
                  <a:cubicBezTo>
                    <a:pt x="5271" y="7526"/>
                    <a:pt x="5114" y="7419"/>
                    <a:pt x="5015" y="7174"/>
                  </a:cubicBezTo>
                  <a:cubicBezTo>
                    <a:pt x="4103" y="5046"/>
                    <a:pt x="1003" y="3252"/>
                    <a:pt x="486" y="821"/>
                  </a:cubicBezTo>
                  <a:cubicBezTo>
                    <a:pt x="426" y="517"/>
                    <a:pt x="334" y="274"/>
                    <a:pt x="182" y="0"/>
                  </a:cubicBezTo>
                  <a:close/>
                </a:path>
              </a:pathLst>
            </a:custGeom>
            <a:solidFill>
              <a:srgbClr val="A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7"/>
            <p:cNvSpPr/>
            <p:nvPr/>
          </p:nvSpPr>
          <p:spPr>
            <a:xfrm>
              <a:off x="3282000" y="3111250"/>
              <a:ext cx="116275" cy="93800"/>
            </a:xfrm>
            <a:custGeom>
              <a:avLst/>
              <a:gdLst/>
              <a:ahLst/>
              <a:cxnLst/>
              <a:rect l="l" t="t" r="r" b="b"/>
              <a:pathLst>
                <a:path w="4651" h="3752" extrusionOk="0">
                  <a:moveTo>
                    <a:pt x="1116" y="1"/>
                  </a:moveTo>
                  <a:cubicBezTo>
                    <a:pt x="545" y="1"/>
                    <a:pt x="148" y="2103"/>
                    <a:pt x="31" y="2716"/>
                  </a:cubicBezTo>
                  <a:cubicBezTo>
                    <a:pt x="0" y="2929"/>
                    <a:pt x="91" y="3172"/>
                    <a:pt x="152" y="3355"/>
                  </a:cubicBezTo>
                  <a:cubicBezTo>
                    <a:pt x="232" y="3648"/>
                    <a:pt x="402" y="3751"/>
                    <a:pt x="641" y="3751"/>
                  </a:cubicBezTo>
                  <a:cubicBezTo>
                    <a:pt x="1201" y="3751"/>
                    <a:pt x="2136" y="3183"/>
                    <a:pt x="3145" y="3183"/>
                  </a:cubicBezTo>
                  <a:cubicBezTo>
                    <a:pt x="3351" y="3183"/>
                    <a:pt x="3560" y="3206"/>
                    <a:pt x="3769" y="3263"/>
                  </a:cubicBezTo>
                  <a:lnTo>
                    <a:pt x="3891" y="3263"/>
                  </a:lnTo>
                  <a:cubicBezTo>
                    <a:pt x="4651" y="3263"/>
                    <a:pt x="4225" y="2200"/>
                    <a:pt x="3739" y="1683"/>
                  </a:cubicBezTo>
                  <a:cubicBezTo>
                    <a:pt x="3192" y="1105"/>
                    <a:pt x="2523" y="680"/>
                    <a:pt x="1854" y="285"/>
                  </a:cubicBezTo>
                  <a:cubicBezTo>
                    <a:pt x="1642" y="133"/>
                    <a:pt x="1398" y="72"/>
                    <a:pt x="1186" y="11"/>
                  </a:cubicBezTo>
                  <a:cubicBezTo>
                    <a:pt x="1162" y="4"/>
                    <a:pt x="1139" y="1"/>
                    <a:pt x="1116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7"/>
            <p:cNvSpPr/>
            <p:nvPr/>
          </p:nvSpPr>
          <p:spPr>
            <a:xfrm>
              <a:off x="3273625" y="2718650"/>
              <a:ext cx="7625" cy="9150"/>
            </a:xfrm>
            <a:custGeom>
              <a:avLst/>
              <a:gdLst/>
              <a:ahLst/>
              <a:cxnLst/>
              <a:rect l="l" t="t" r="r" b="b"/>
              <a:pathLst>
                <a:path w="305" h="366" extrusionOk="0">
                  <a:moveTo>
                    <a:pt x="274" y="1"/>
                  </a:moveTo>
                  <a:cubicBezTo>
                    <a:pt x="214" y="1"/>
                    <a:pt x="153" y="1"/>
                    <a:pt x="153" y="31"/>
                  </a:cubicBezTo>
                  <a:cubicBezTo>
                    <a:pt x="62" y="183"/>
                    <a:pt x="1" y="365"/>
                    <a:pt x="153" y="365"/>
                  </a:cubicBezTo>
                  <a:cubicBezTo>
                    <a:pt x="274" y="365"/>
                    <a:pt x="274" y="244"/>
                    <a:pt x="305" y="92"/>
                  </a:cubicBezTo>
                  <a:cubicBezTo>
                    <a:pt x="274" y="61"/>
                    <a:pt x="274" y="31"/>
                    <a:pt x="274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7"/>
            <p:cNvSpPr/>
            <p:nvPr/>
          </p:nvSpPr>
          <p:spPr>
            <a:xfrm>
              <a:off x="3617100" y="3675825"/>
              <a:ext cx="790325" cy="783900"/>
            </a:xfrm>
            <a:custGeom>
              <a:avLst/>
              <a:gdLst/>
              <a:ahLst/>
              <a:cxnLst/>
              <a:rect l="l" t="t" r="r" b="b"/>
              <a:pathLst>
                <a:path w="31613" h="31356" extrusionOk="0">
                  <a:moveTo>
                    <a:pt x="15267" y="1"/>
                  </a:moveTo>
                  <a:cubicBezTo>
                    <a:pt x="13132" y="1"/>
                    <a:pt x="11110" y="344"/>
                    <a:pt x="9636" y="1076"/>
                  </a:cubicBezTo>
                  <a:cubicBezTo>
                    <a:pt x="8512" y="1593"/>
                    <a:pt x="9180" y="1714"/>
                    <a:pt x="9271" y="2170"/>
                  </a:cubicBezTo>
                  <a:cubicBezTo>
                    <a:pt x="9393" y="2656"/>
                    <a:pt x="9636" y="3112"/>
                    <a:pt x="9819" y="3599"/>
                  </a:cubicBezTo>
                  <a:cubicBezTo>
                    <a:pt x="9907" y="3798"/>
                    <a:pt x="9980" y="3868"/>
                    <a:pt x="10106" y="3868"/>
                  </a:cubicBezTo>
                  <a:cubicBezTo>
                    <a:pt x="10154" y="3868"/>
                    <a:pt x="10208" y="3858"/>
                    <a:pt x="10275" y="3842"/>
                  </a:cubicBezTo>
                  <a:cubicBezTo>
                    <a:pt x="10609" y="3720"/>
                    <a:pt x="12585" y="2656"/>
                    <a:pt x="15867" y="2656"/>
                  </a:cubicBezTo>
                  <a:cubicBezTo>
                    <a:pt x="20427" y="2656"/>
                    <a:pt x="22889" y="4511"/>
                    <a:pt x="23466" y="4632"/>
                  </a:cubicBezTo>
                  <a:cubicBezTo>
                    <a:pt x="23557" y="4663"/>
                    <a:pt x="23649" y="4754"/>
                    <a:pt x="23770" y="4815"/>
                  </a:cubicBezTo>
                  <a:cubicBezTo>
                    <a:pt x="25624" y="6182"/>
                    <a:pt x="27053" y="8219"/>
                    <a:pt x="27934" y="10377"/>
                  </a:cubicBezTo>
                  <a:cubicBezTo>
                    <a:pt x="29272" y="13690"/>
                    <a:pt x="28937" y="15575"/>
                    <a:pt x="29120" y="16304"/>
                  </a:cubicBezTo>
                  <a:cubicBezTo>
                    <a:pt x="29150" y="16486"/>
                    <a:pt x="29029" y="17186"/>
                    <a:pt x="28877" y="17976"/>
                  </a:cubicBezTo>
                  <a:cubicBezTo>
                    <a:pt x="28360" y="20985"/>
                    <a:pt x="26840" y="23599"/>
                    <a:pt x="25016" y="25271"/>
                  </a:cubicBezTo>
                  <a:cubicBezTo>
                    <a:pt x="23223" y="26912"/>
                    <a:pt x="22494" y="27125"/>
                    <a:pt x="20579" y="27733"/>
                  </a:cubicBezTo>
                  <a:cubicBezTo>
                    <a:pt x="19606" y="28037"/>
                    <a:pt x="19758" y="28341"/>
                    <a:pt x="18816" y="28462"/>
                  </a:cubicBezTo>
                  <a:cubicBezTo>
                    <a:pt x="18000" y="28569"/>
                    <a:pt x="17197" y="28632"/>
                    <a:pt x="16383" y="28632"/>
                  </a:cubicBezTo>
                  <a:cubicBezTo>
                    <a:pt x="13954" y="28632"/>
                    <a:pt x="11425" y="28073"/>
                    <a:pt x="8147" y="26456"/>
                  </a:cubicBezTo>
                  <a:cubicBezTo>
                    <a:pt x="8025" y="26395"/>
                    <a:pt x="7964" y="26335"/>
                    <a:pt x="7904" y="26243"/>
                  </a:cubicBezTo>
                  <a:cubicBezTo>
                    <a:pt x="7812" y="26031"/>
                    <a:pt x="7569" y="25879"/>
                    <a:pt x="7417" y="25727"/>
                  </a:cubicBezTo>
                  <a:cubicBezTo>
                    <a:pt x="5229" y="23477"/>
                    <a:pt x="5442" y="23417"/>
                    <a:pt x="4834" y="23021"/>
                  </a:cubicBezTo>
                  <a:cubicBezTo>
                    <a:pt x="4499" y="22839"/>
                    <a:pt x="2432" y="18766"/>
                    <a:pt x="2432" y="16061"/>
                  </a:cubicBezTo>
                  <a:cubicBezTo>
                    <a:pt x="2432" y="14055"/>
                    <a:pt x="2372" y="12565"/>
                    <a:pt x="3466" y="10498"/>
                  </a:cubicBezTo>
                  <a:cubicBezTo>
                    <a:pt x="6201" y="5270"/>
                    <a:pt x="8116" y="5666"/>
                    <a:pt x="7843" y="4784"/>
                  </a:cubicBezTo>
                  <a:cubicBezTo>
                    <a:pt x="7357" y="3112"/>
                    <a:pt x="7357" y="3143"/>
                    <a:pt x="7235" y="2960"/>
                  </a:cubicBezTo>
                  <a:cubicBezTo>
                    <a:pt x="7147" y="2828"/>
                    <a:pt x="7049" y="2780"/>
                    <a:pt x="6949" y="2780"/>
                  </a:cubicBezTo>
                  <a:cubicBezTo>
                    <a:pt x="6705" y="2780"/>
                    <a:pt x="6453" y="3069"/>
                    <a:pt x="6323" y="3112"/>
                  </a:cubicBezTo>
                  <a:cubicBezTo>
                    <a:pt x="4773" y="3872"/>
                    <a:pt x="2432" y="7459"/>
                    <a:pt x="1521" y="9040"/>
                  </a:cubicBezTo>
                  <a:cubicBezTo>
                    <a:pt x="882" y="10134"/>
                    <a:pt x="1004" y="10650"/>
                    <a:pt x="669" y="11714"/>
                  </a:cubicBezTo>
                  <a:cubicBezTo>
                    <a:pt x="153" y="13295"/>
                    <a:pt x="153" y="14936"/>
                    <a:pt x="62" y="16517"/>
                  </a:cubicBezTo>
                  <a:cubicBezTo>
                    <a:pt x="1" y="16790"/>
                    <a:pt x="122" y="17034"/>
                    <a:pt x="122" y="17277"/>
                  </a:cubicBezTo>
                  <a:cubicBezTo>
                    <a:pt x="92" y="17854"/>
                    <a:pt x="274" y="18432"/>
                    <a:pt x="335" y="19009"/>
                  </a:cubicBezTo>
                  <a:cubicBezTo>
                    <a:pt x="426" y="19313"/>
                    <a:pt x="426" y="19313"/>
                    <a:pt x="791" y="19313"/>
                  </a:cubicBezTo>
                  <a:cubicBezTo>
                    <a:pt x="1095" y="19313"/>
                    <a:pt x="1460" y="19496"/>
                    <a:pt x="1460" y="19708"/>
                  </a:cubicBezTo>
                  <a:cubicBezTo>
                    <a:pt x="1521" y="21046"/>
                    <a:pt x="791" y="21076"/>
                    <a:pt x="1065" y="21684"/>
                  </a:cubicBezTo>
                  <a:cubicBezTo>
                    <a:pt x="1247" y="22140"/>
                    <a:pt x="1399" y="23265"/>
                    <a:pt x="2524" y="24632"/>
                  </a:cubicBezTo>
                  <a:cubicBezTo>
                    <a:pt x="3040" y="25301"/>
                    <a:pt x="3314" y="26000"/>
                    <a:pt x="4743" y="27277"/>
                  </a:cubicBezTo>
                  <a:cubicBezTo>
                    <a:pt x="5563" y="28006"/>
                    <a:pt x="5563" y="27520"/>
                    <a:pt x="6353" y="28158"/>
                  </a:cubicBezTo>
                  <a:cubicBezTo>
                    <a:pt x="6779" y="28493"/>
                    <a:pt x="7235" y="28827"/>
                    <a:pt x="7721" y="29101"/>
                  </a:cubicBezTo>
                  <a:cubicBezTo>
                    <a:pt x="10388" y="30494"/>
                    <a:pt x="12826" y="31356"/>
                    <a:pt x="15593" y="31356"/>
                  </a:cubicBezTo>
                  <a:cubicBezTo>
                    <a:pt x="16326" y="31356"/>
                    <a:pt x="17083" y="31295"/>
                    <a:pt x="17873" y="31167"/>
                  </a:cubicBezTo>
                  <a:cubicBezTo>
                    <a:pt x="21764" y="30499"/>
                    <a:pt x="24105" y="28736"/>
                    <a:pt x="25108" y="28128"/>
                  </a:cubicBezTo>
                  <a:cubicBezTo>
                    <a:pt x="27357" y="26791"/>
                    <a:pt x="29089" y="24389"/>
                    <a:pt x="29971" y="22140"/>
                  </a:cubicBezTo>
                  <a:cubicBezTo>
                    <a:pt x="31612" y="18189"/>
                    <a:pt x="31278" y="16030"/>
                    <a:pt x="31369" y="13994"/>
                  </a:cubicBezTo>
                  <a:cubicBezTo>
                    <a:pt x="31430" y="10711"/>
                    <a:pt x="29241" y="7094"/>
                    <a:pt x="26962" y="4723"/>
                  </a:cubicBezTo>
                  <a:cubicBezTo>
                    <a:pt x="26536" y="4298"/>
                    <a:pt x="26050" y="3903"/>
                    <a:pt x="25655" y="3447"/>
                  </a:cubicBezTo>
                  <a:cubicBezTo>
                    <a:pt x="23820" y="1253"/>
                    <a:pt x="19340" y="1"/>
                    <a:pt x="15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7"/>
            <p:cNvSpPr/>
            <p:nvPr/>
          </p:nvSpPr>
          <p:spPr>
            <a:xfrm>
              <a:off x="2338200" y="3671125"/>
              <a:ext cx="788725" cy="792725"/>
            </a:xfrm>
            <a:custGeom>
              <a:avLst/>
              <a:gdLst/>
              <a:ahLst/>
              <a:cxnLst/>
              <a:rect l="l" t="t" r="r" b="b"/>
              <a:pathLst>
                <a:path w="31549" h="31709" extrusionOk="0">
                  <a:moveTo>
                    <a:pt x="16793" y="1"/>
                  </a:moveTo>
                  <a:cubicBezTo>
                    <a:pt x="13922" y="1"/>
                    <a:pt x="11065" y="798"/>
                    <a:pt x="7600" y="3148"/>
                  </a:cubicBezTo>
                  <a:cubicBezTo>
                    <a:pt x="7326" y="3331"/>
                    <a:pt x="7053" y="3544"/>
                    <a:pt x="6840" y="3787"/>
                  </a:cubicBezTo>
                  <a:cubicBezTo>
                    <a:pt x="6445" y="4243"/>
                    <a:pt x="5989" y="4668"/>
                    <a:pt x="5563" y="5094"/>
                  </a:cubicBezTo>
                  <a:cubicBezTo>
                    <a:pt x="1764" y="9076"/>
                    <a:pt x="1" y="16462"/>
                    <a:pt x="2341" y="21386"/>
                  </a:cubicBezTo>
                  <a:cubicBezTo>
                    <a:pt x="2402" y="21507"/>
                    <a:pt x="2463" y="21659"/>
                    <a:pt x="2493" y="21781"/>
                  </a:cubicBezTo>
                  <a:cubicBezTo>
                    <a:pt x="4439" y="26887"/>
                    <a:pt x="9606" y="30960"/>
                    <a:pt x="15259" y="31599"/>
                  </a:cubicBezTo>
                  <a:cubicBezTo>
                    <a:pt x="15484" y="31636"/>
                    <a:pt x="16298" y="31708"/>
                    <a:pt x="16960" y="31708"/>
                  </a:cubicBezTo>
                  <a:cubicBezTo>
                    <a:pt x="17373" y="31708"/>
                    <a:pt x="17726" y="31680"/>
                    <a:pt x="17843" y="31599"/>
                  </a:cubicBezTo>
                  <a:cubicBezTo>
                    <a:pt x="18208" y="31386"/>
                    <a:pt x="18603" y="31507"/>
                    <a:pt x="19211" y="31416"/>
                  </a:cubicBezTo>
                  <a:cubicBezTo>
                    <a:pt x="25564" y="30535"/>
                    <a:pt x="30305" y="25975"/>
                    <a:pt x="31521" y="22024"/>
                  </a:cubicBezTo>
                  <a:cubicBezTo>
                    <a:pt x="31548" y="21833"/>
                    <a:pt x="31453" y="21715"/>
                    <a:pt x="31279" y="21715"/>
                  </a:cubicBezTo>
                  <a:cubicBezTo>
                    <a:pt x="31260" y="21715"/>
                    <a:pt x="31239" y="21717"/>
                    <a:pt x="31217" y="21720"/>
                  </a:cubicBezTo>
                  <a:cubicBezTo>
                    <a:pt x="31152" y="21733"/>
                    <a:pt x="31089" y="21739"/>
                    <a:pt x="31027" y="21739"/>
                  </a:cubicBezTo>
                  <a:cubicBezTo>
                    <a:pt x="30799" y="21739"/>
                    <a:pt x="30594" y="21657"/>
                    <a:pt x="30427" y="21538"/>
                  </a:cubicBezTo>
                  <a:cubicBezTo>
                    <a:pt x="29697" y="21112"/>
                    <a:pt x="29363" y="21021"/>
                    <a:pt x="29241" y="20656"/>
                  </a:cubicBezTo>
                  <a:cubicBezTo>
                    <a:pt x="29227" y="20571"/>
                    <a:pt x="29153" y="20519"/>
                    <a:pt x="29069" y="20519"/>
                  </a:cubicBezTo>
                  <a:cubicBezTo>
                    <a:pt x="28973" y="20519"/>
                    <a:pt x="28864" y="20586"/>
                    <a:pt x="28816" y="20747"/>
                  </a:cubicBezTo>
                  <a:cubicBezTo>
                    <a:pt x="27175" y="25945"/>
                    <a:pt x="21855" y="27465"/>
                    <a:pt x="20123" y="28529"/>
                  </a:cubicBezTo>
                  <a:cubicBezTo>
                    <a:pt x="19819" y="28711"/>
                    <a:pt x="18329" y="28833"/>
                    <a:pt x="17995" y="28863"/>
                  </a:cubicBezTo>
                  <a:cubicBezTo>
                    <a:pt x="17821" y="28878"/>
                    <a:pt x="17632" y="28885"/>
                    <a:pt x="17429" y="28885"/>
                  </a:cubicBezTo>
                  <a:cubicBezTo>
                    <a:pt x="15501" y="28885"/>
                    <a:pt x="12349" y="28226"/>
                    <a:pt x="9819" y="26796"/>
                  </a:cubicBezTo>
                  <a:cubicBezTo>
                    <a:pt x="8390" y="25975"/>
                    <a:pt x="7144" y="24881"/>
                    <a:pt x="6171" y="23453"/>
                  </a:cubicBezTo>
                  <a:cubicBezTo>
                    <a:pt x="5077" y="21781"/>
                    <a:pt x="3952" y="18377"/>
                    <a:pt x="4013" y="15763"/>
                  </a:cubicBezTo>
                  <a:cubicBezTo>
                    <a:pt x="4043" y="14699"/>
                    <a:pt x="3891" y="15033"/>
                    <a:pt x="4195" y="13149"/>
                  </a:cubicBezTo>
                  <a:cubicBezTo>
                    <a:pt x="4773" y="9501"/>
                    <a:pt x="7053" y="7100"/>
                    <a:pt x="7782" y="6188"/>
                  </a:cubicBezTo>
                  <a:cubicBezTo>
                    <a:pt x="8056" y="5854"/>
                    <a:pt x="10548" y="4182"/>
                    <a:pt x="12493" y="3483"/>
                  </a:cubicBezTo>
                  <a:cubicBezTo>
                    <a:pt x="14126" y="2939"/>
                    <a:pt x="15672" y="2665"/>
                    <a:pt x="17192" y="2665"/>
                  </a:cubicBezTo>
                  <a:cubicBezTo>
                    <a:pt x="18814" y="2665"/>
                    <a:pt x="20406" y="2977"/>
                    <a:pt x="22038" y="3604"/>
                  </a:cubicBezTo>
                  <a:cubicBezTo>
                    <a:pt x="22220" y="3696"/>
                    <a:pt x="22342" y="3756"/>
                    <a:pt x="22402" y="3939"/>
                  </a:cubicBezTo>
                  <a:cubicBezTo>
                    <a:pt x="22459" y="4135"/>
                    <a:pt x="22554" y="4202"/>
                    <a:pt x="22775" y="4202"/>
                  </a:cubicBezTo>
                  <a:cubicBezTo>
                    <a:pt x="23032" y="4202"/>
                    <a:pt x="23460" y="4112"/>
                    <a:pt x="24196" y="4030"/>
                  </a:cubicBezTo>
                  <a:cubicBezTo>
                    <a:pt x="25564" y="3908"/>
                    <a:pt x="25868" y="3908"/>
                    <a:pt x="26080" y="3847"/>
                  </a:cubicBezTo>
                  <a:cubicBezTo>
                    <a:pt x="26536" y="3604"/>
                    <a:pt x="26658" y="3088"/>
                    <a:pt x="26080" y="2692"/>
                  </a:cubicBezTo>
                  <a:cubicBezTo>
                    <a:pt x="25533" y="2267"/>
                    <a:pt x="24956" y="1811"/>
                    <a:pt x="24257" y="1568"/>
                  </a:cubicBezTo>
                  <a:cubicBezTo>
                    <a:pt x="23254" y="1112"/>
                    <a:pt x="22250" y="717"/>
                    <a:pt x="21187" y="504"/>
                  </a:cubicBezTo>
                  <a:cubicBezTo>
                    <a:pt x="19667" y="200"/>
                    <a:pt x="18228" y="1"/>
                    <a:pt x="16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7"/>
            <p:cNvSpPr/>
            <p:nvPr/>
          </p:nvSpPr>
          <p:spPr>
            <a:xfrm>
              <a:off x="3054025" y="2843525"/>
              <a:ext cx="399725" cy="563025"/>
            </a:xfrm>
            <a:custGeom>
              <a:avLst/>
              <a:gdLst/>
              <a:ahLst/>
              <a:cxnLst/>
              <a:rect l="l" t="t" r="r" b="b"/>
              <a:pathLst>
                <a:path w="15989" h="22521" extrusionOk="0">
                  <a:moveTo>
                    <a:pt x="910" y="1"/>
                  </a:moveTo>
                  <a:cubicBezTo>
                    <a:pt x="841" y="1"/>
                    <a:pt x="777" y="65"/>
                    <a:pt x="730" y="112"/>
                  </a:cubicBezTo>
                  <a:cubicBezTo>
                    <a:pt x="426" y="355"/>
                    <a:pt x="213" y="690"/>
                    <a:pt x="153" y="1024"/>
                  </a:cubicBezTo>
                  <a:cubicBezTo>
                    <a:pt x="61" y="1389"/>
                    <a:pt x="1" y="1723"/>
                    <a:pt x="31" y="2057"/>
                  </a:cubicBezTo>
                  <a:cubicBezTo>
                    <a:pt x="122" y="2756"/>
                    <a:pt x="122" y="3425"/>
                    <a:pt x="335" y="4063"/>
                  </a:cubicBezTo>
                  <a:cubicBezTo>
                    <a:pt x="608" y="4975"/>
                    <a:pt x="608" y="5492"/>
                    <a:pt x="1612" y="8136"/>
                  </a:cubicBezTo>
                  <a:cubicBezTo>
                    <a:pt x="2219" y="9808"/>
                    <a:pt x="2919" y="11936"/>
                    <a:pt x="3830" y="14003"/>
                  </a:cubicBezTo>
                  <a:cubicBezTo>
                    <a:pt x="3952" y="14307"/>
                    <a:pt x="4134" y="14550"/>
                    <a:pt x="4256" y="14854"/>
                  </a:cubicBezTo>
                  <a:cubicBezTo>
                    <a:pt x="4651" y="15857"/>
                    <a:pt x="5046" y="16860"/>
                    <a:pt x="5472" y="17863"/>
                  </a:cubicBezTo>
                  <a:cubicBezTo>
                    <a:pt x="5624" y="18167"/>
                    <a:pt x="5776" y="18441"/>
                    <a:pt x="6171" y="18471"/>
                  </a:cubicBezTo>
                  <a:cubicBezTo>
                    <a:pt x="6475" y="18501"/>
                    <a:pt x="8846" y="19778"/>
                    <a:pt x="8907" y="19778"/>
                  </a:cubicBezTo>
                  <a:cubicBezTo>
                    <a:pt x="11737" y="21149"/>
                    <a:pt x="12691" y="22521"/>
                    <a:pt x="13166" y="22521"/>
                  </a:cubicBezTo>
                  <a:cubicBezTo>
                    <a:pt x="13185" y="22521"/>
                    <a:pt x="13204" y="22518"/>
                    <a:pt x="13223" y="22514"/>
                  </a:cubicBezTo>
                  <a:cubicBezTo>
                    <a:pt x="13618" y="22392"/>
                    <a:pt x="13983" y="22301"/>
                    <a:pt x="14378" y="22149"/>
                  </a:cubicBezTo>
                  <a:cubicBezTo>
                    <a:pt x="15046" y="21906"/>
                    <a:pt x="15898" y="21146"/>
                    <a:pt x="15928" y="20751"/>
                  </a:cubicBezTo>
                  <a:cubicBezTo>
                    <a:pt x="15989" y="19839"/>
                    <a:pt x="15928" y="18471"/>
                    <a:pt x="15958" y="17863"/>
                  </a:cubicBezTo>
                  <a:cubicBezTo>
                    <a:pt x="15928" y="17377"/>
                    <a:pt x="15898" y="17438"/>
                    <a:pt x="15442" y="15857"/>
                  </a:cubicBezTo>
                  <a:cubicBezTo>
                    <a:pt x="15198" y="15127"/>
                    <a:pt x="14742" y="15006"/>
                    <a:pt x="14742" y="14398"/>
                  </a:cubicBezTo>
                  <a:cubicBezTo>
                    <a:pt x="14742" y="14368"/>
                    <a:pt x="14074" y="10447"/>
                    <a:pt x="13831" y="9899"/>
                  </a:cubicBezTo>
                  <a:cubicBezTo>
                    <a:pt x="13496" y="9048"/>
                    <a:pt x="13922" y="8714"/>
                    <a:pt x="13253" y="8167"/>
                  </a:cubicBezTo>
                  <a:cubicBezTo>
                    <a:pt x="13101" y="8076"/>
                    <a:pt x="13010" y="7924"/>
                    <a:pt x="12888" y="7772"/>
                  </a:cubicBezTo>
                  <a:cubicBezTo>
                    <a:pt x="12243" y="7019"/>
                    <a:pt x="12169" y="6884"/>
                    <a:pt x="12055" y="6884"/>
                  </a:cubicBezTo>
                  <a:cubicBezTo>
                    <a:pt x="12040" y="6884"/>
                    <a:pt x="12024" y="6887"/>
                    <a:pt x="12007" y="6890"/>
                  </a:cubicBezTo>
                  <a:cubicBezTo>
                    <a:pt x="11824" y="6921"/>
                    <a:pt x="11824" y="7164"/>
                    <a:pt x="11855" y="7346"/>
                  </a:cubicBezTo>
                  <a:cubicBezTo>
                    <a:pt x="12706" y="11754"/>
                    <a:pt x="12980" y="11662"/>
                    <a:pt x="13314" y="13638"/>
                  </a:cubicBezTo>
                  <a:cubicBezTo>
                    <a:pt x="13339" y="13876"/>
                    <a:pt x="13318" y="13933"/>
                    <a:pt x="13171" y="13933"/>
                  </a:cubicBezTo>
                  <a:cubicBezTo>
                    <a:pt x="13035" y="13933"/>
                    <a:pt x="12791" y="13884"/>
                    <a:pt x="12376" y="13884"/>
                  </a:cubicBezTo>
                  <a:cubicBezTo>
                    <a:pt x="12154" y="13884"/>
                    <a:pt x="11882" y="13898"/>
                    <a:pt x="11551" y="13942"/>
                  </a:cubicBezTo>
                  <a:cubicBezTo>
                    <a:pt x="10183" y="14155"/>
                    <a:pt x="7539" y="14945"/>
                    <a:pt x="6475" y="15827"/>
                  </a:cubicBezTo>
                  <a:cubicBezTo>
                    <a:pt x="6412" y="15864"/>
                    <a:pt x="6359" y="15886"/>
                    <a:pt x="6311" y="15886"/>
                  </a:cubicBezTo>
                  <a:cubicBezTo>
                    <a:pt x="6242" y="15886"/>
                    <a:pt x="6181" y="15842"/>
                    <a:pt x="6110" y="15735"/>
                  </a:cubicBezTo>
                  <a:cubicBezTo>
                    <a:pt x="5837" y="15310"/>
                    <a:pt x="5593" y="14945"/>
                    <a:pt x="5381" y="14489"/>
                  </a:cubicBezTo>
                  <a:cubicBezTo>
                    <a:pt x="5107" y="13638"/>
                    <a:pt x="4378" y="12361"/>
                    <a:pt x="3648" y="10264"/>
                  </a:cubicBezTo>
                  <a:cubicBezTo>
                    <a:pt x="3040" y="8471"/>
                    <a:pt x="973" y="2696"/>
                    <a:pt x="1095" y="477"/>
                  </a:cubicBezTo>
                  <a:lnTo>
                    <a:pt x="1095" y="234"/>
                  </a:lnTo>
                  <a:cubicBezTo>
                    <a:pt x="1095" y="173"/>
                    <a:pt x="1095" y="51"/>
                    <a:pt x="973" y="21"/>
                  </a:cubicBezTo>
                  <a:cubicBezTo>
                    <a:pt x="952" y="7"/>
                    <a:pt x="931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7"/>
            <p:cNvSpPr/>
            <p:nvPr/>
          </p:nvSpPr>
          <p:spPr>
            <a:xfrm>
              <a:off x="3047175" y="3832800"/>
              <a:ext cx="111750" cy="339175"/>
            </a:xfrm>
            <a:custGeom>
              <a:avLst/>
              <a:gdLst/>
              <a:ahLst/>
              <a:cxnLst/>
              <a:rect l="l" t="t" r="r" b="b"/>
              <a:pathLst>
                <a:path w="4470" h="13567" extrusionOk="0">
                  <a:moveTo>
                    <a:pt x="1284" y="0"/>
                  </a:moveTo>
                  <a:cubicBezTo>
                    <a:pt x="1196" y="0"/>
                    <a:pt x="1105" y="33"/>
                    <a:pt x="1034" y="86"/>
                  </a:cubicBezTo>
                  <a:cubicBezTo>
                    <a:pt x="852" y="298"/>
                    <a:pt x="244" y="1605"/>
                    <a:pt x="92" y="2335"/>
                  </a:cubicBezTo>
                  <a:cubicBezTo>
                    <a:pt x="1" y="2609"/>
                    <a:pt x="1" y="2882"/>
                    <a:pt x="153" y="3095"/>
                  </a:cubicBezTo>
                  <a:cubicBezTo>
                    <a:pt x="275" y="3247"/>
                    <a:pt x="366" y="3429"/>
                    <a:pt x="457" y="3551"/>
                  </a:cubicBezTo>
                  <a:cubicBezTo>
                    <a:pt x="913" y="4098"/>
                    <a:pt x="1338" y="5982"/>
                    <a:pt x="1460" y="6621"/>
                  </a:cubicBezTo>
                  <a:cubicBezTo>
                    <a:pt x="2220" y="10876"/>
                    <a:pt x="244" y="11606"/>
                    <a:pt x="1642" y="13004"/>
                  </a:cubicBezTo>
                  <a:cubicBezTo>
                    <a:pt x="2004" y="13382"/>
                    <a:pt x="2394" y="13566"/>
                    <a:pt x="2803" y="13566"/>
                  </a:cubicBezTo>
                  <a:cubicBezTo>
                    <a:pt x="3116" y="13566"/>
                    <a:pt x="3440" y="13458"/>
                    <a:pt x="3770" y="13247"/>
                  </a:cubicBezTo>
                  <a:cubicBezTo>
                    <a:pt x="4013" y="13095"/>
                    <a:pt x="4165" y="12882"/>
                    <a:pt x="4165" y="12609"/>
                  </a:cubicBezTo>
                  <a:cubicBezTo>
                    <a:pt x="4104" y="11818"/>
                    <a:pt x="4469" y="12214"/>
                    <a:pt x="4408" y="8505"/>
                  </a:cubicBezTo>
                  <a:cubicBezTo>
                    <a:pt x="4378" y="7381"/>
                    <a:pt x="4256" y="6286"/>
                    <a:pt x="3952" y="5223"/>
                  </a:cubicBezTo>
                  <a:cubicBezTo>
                    <a:pt x="3284" y="2882"/>
                    <a:pt x="1825" y="390"/>
                    <a:pt x="1460" y="55"/>
                  </a:cubicBezTo>
                  <a:cubicBezTo>
                    <a:pt x="1409" y="17"/>
                    <a:pt x="1347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7"/>
            <p:cNvSpPr/>
            <p:nvPr/>
          </p:nvSpPr>
          <p:spPr>
            <a:xfrm>
              <a:off x="3048700" y="3362125"/>
              <a:ext cx="37400" cy="73675"/>
            </a:xfrm>
            <a:custGeom>
              <a:avLst/>
              <a:gdLst/>
              <a:ahLst/>
              <a:cxnLst/>
              <a:rect l="l" t="t" r="r" b="b"/>
              <a:pathLst>
                <a:path w="1496" h="2947" extrusionOk="0">
                  <a:moveTo>
                    <a:pt x="1311" y="1"/>
                  </a:moveTo>
                  <a:cubicBezTo>
                    <a:pt x="1276" y="1"/>
                    <a:pt x="1242" y="12"/>
                    <a:pt x="1217" y="37"/>
                  </a:cubicBezTo>
                  <a:cubicBezTo>
                    <a:pt x="457" y="858"/>
                    <a:pt x="1" y="2408"/>
                    <a:pt x="244" y="2773"/>
                  </a:cubicBezTo>
                  <a:cubicBezTo>
                    <a:pt x="326" y="2896"/>
                    <a:pt x="449" y="2946"/>
                    <a:pt x="565" y="2946"/>
                  </a:cubicBezTo>
                  <a:cubicBezTo>
                    <a:pt x="793" y="2946"/>
                    <a:pt x="993" y="2751"/>
                    <a:pt x="791" y="2529"/>
                  </a:cubicBezTo>
                  <a:cubicBezTo>
                    <a:pt x="366" y="1982"/>
                    <a:pt x="1369" y="402"/>
                    <a:pt x="1429" y="189"/>
                  </a:cubicBezTo>
                  <a:cubicBezTo>
                    <a:pt x="1495" y="79"/>
                    <a:pt x="1402" y="1"/>
                    <a:pt x="1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7"/>
            <p:cNvSpPr/>
            <p:nvPr/>
          </p:nvSpPr>
          <p:spPr>
            <a:xfrm>
              <a:off x="3549475" y="3828850"/>
              <a:ext cx="585150" cy="630800"/>
            </a:xfrm>
            <a:custGeom>
              <a:avLst/>
              <a:gdLst/>
              <a:ahLst/>
              <a:cxnLst/>
              <a:rect l="l" t="t" r="r" b="b"/>
              <a:pathLst>
                <a:path w="23406" h="25232" extrusionOk="0">
                  <a:moveTo>
                    <a:pt x="6171" y="1"/>
                  </a:moveTo>
                  <a:lnTo>
                    <a:pt x="6171" y="1"/>
                  </a:lnTo>
                  <a:cubicBezTo>
                    <a:pt x="5897" y="61"/>
                    <a:pt x="4013" y="2797"/>
                    <a:pt x="3648" y="4286"/>
                  </a:cubicBezTo>
                  <a:cubicBezTo>
                    <a:pt x="3253" y="6019"/>
                    <a:pt x="2797" y="7417"/>
                    <a:pt x="2827" y="9180"/>
                  </a:cubicBezTo>
                  <a:cubicBezTo>
                    <a:pt x="2858" y="10365"/>
                    <a:pt x="2706" y="9940"/>
                    <a:pt x="2797" y="10761"/>
                  </a:cubicBezTo>
                  <a:cubicBezTo>
                    <a:pt x="2949" y="12341"/>
                    <a:pt x="2949" y="11976"/>
                    <a:pt x="3101" y="12888"/>
                  </a:cubicBezTo>
                  <a:cubicBezTo>
                    <a:pt x="3124" y="13074"/>
                    <a:pt x="3183" y="13153"/>
                    <a:pt x="3318" y="13153"/>
                  </a:cubicBezTo>
                  <a:cubicBezTo>
                    <a:pt x="3359" y="13153"/>
                    <a:pt x="3408" y="13146"/>
                    <a:pt x="3466" y="13131"/>
                  </a:cubicBezTo>
                  <a:cubicBezTo>
                    <a:pt x="3507" y="13123"/>
                    <a:pt x="3546" y="13119"/>
                    <a:pt x="3584" y="13119"/>
                  </a:cubicBezTo>
                  <a:cubicBezTo>
                    <a:pt x="3827" y="13119"/>
                    <a:pt x="4007" y="13274"/>
                    <a:pt x="4165" y="13405"/>
                  </a:cubicBezTo>
                  <a:cubicBezTo>
                    <a:pt x="4317" y="13527"/>
                    <a:pt x="4165" y="13709"/>
                    <a:pt x="4165" y="13861"/>
                  </a:cubicBezTo>
                  <a:cubicBezTo>
                    <a:pt x="4134" y="14013"/>
                    <a:pt x="4013" y="14742"/>
                    <a:pt x="3891" y="14864"/>
                  </a:cubicBezTo>
                  <a:cubicBezTo>
                    <a:pt x="3618" y="15077"/>
                    <a:pt x="3618" y="15350"/>
                    <a:pt x="3770" y="15624"/>
                  </a:cubicBezTo>
                  <a:cubicBezTo>
                    <a:pt x="3922" y="15928"/>
                    <a:pt x="4134" y="17144"/>
                    <a:pt x="5198" y="18451"/>
                  </a:cubicBezTo>
                  <a:cubicBezTo>
                    <a:pt x="5745" y="19150"/>
                    <a:pt x="6019" y="19879"/>
                    <a:pt x="7478" y="21156"/>
                  </a:cubicBezTo>
                  <a:cubicBezTo>
                    <a:pt x="8238" y="21855"/>
                    <a:pt x="8390" y="21460"/>
                    <a:pt x="8998" y="21946"/>
                  </a:cubicBezTo>
                  <a:cubicBezTo>
                    <a:pt x="9484" y="22341"/>
                    <a:pt x="9940" y="22706"/>
                    <a:pt x="10457" y="22980"/>
                  </a:cubicBezTo>
                  <a:cubicBezTo>
                    <a:pt x="13234" y="24423"/>
                    <a:pt x="15621" y="25232"/>
                    <a:pt x="18535" y="25232"/>
                  </a:cubicBezTo>
                  <a:cubicBezTo>
                    <a:pt x="18874" y="25232"/>
                    <a:pt x="19221" y="25221"/>
                    <a:pt x="19575" y="25198"/>
                  </a:cubicBezTo>
                  <a:cubicBezTo>
                    <a:pt x="20730" y="25077"/>
                    <a:pt x="21825" y="24895"/>
                    <a:pt x="22889" y="24499"/>
                  </a:cubicBezTo>
                  <a:cubicBezTo>
                    <a:pt x="23071" y="24439"/>
                    <a:pt x="23314" y="24439"/>
                    <a:pt x="23405" y="24226"/>
                  </a:cubicBezTo>
                  <a:cubicBezTo>
                    <a:pt x="23314" y="24043"/>
                    <a:pt x="23071" y="24043"/>
                    <a:pt x="22767" y="24043"/>
                  </a:cubicBezTo>
                  <a:cubicBezTo>
                    <a:pt x="22570" y="24045"/>
                    <a:pt x="22369" y="24046"/>
                    <a:pt x="22166" y="24046"/>
                  </a:cubicBezTo>
                  <a:cubicBezTo>
                    <a:pt x="18957" y="24046"/>
                    <a:pt x="15057" y="23783"/>
                    <a:pt x="11855" y="22068"/>
                  </a:cubicBezTo>
                  <a:cubicBezTo>
                    <a:pt x="1" y="15654"/>
                    <a:pt x="6292" y="669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7"/>
            <p:cNvSpPr/>
            <p:nvPr/>
          </p:nvSpPr>
          <p:spPr>
            <a:xfrm>
              <a:off x="2311600" y="3736200"/>
              <a:ext cx="489000" cy="727900"/>
            </a:xfrm>
            <a:custGeom>
              <a:avLst/>
              <a:gdLst/>
              <a:ahLst/>
              <a:cxnLst/>
              <a:rect l="l" t="t" r="r" b="b"/>
              <a:pathLst>
                <a:path w="19560" h="29116" extrusionOk="0">
                  <a:moveTo>
                    <a:pt x="9560" y="1"/>
                  </a:moveTo>
                  <a:cubicBezTo>
                    <a:pt x="9536" y="1"/>
                    <a:pt x="9510" y="9"/>
                    <a:pt x="9484" y="29"/>
                  </a:cubicBezTo>
                  <a:cubicBezTo>
                    <a:pt x="8968" y="393"/>
                    <a:pt x="8299" y="667"/>
                    <a:pt x="7904" y="1184"/>
                  </a:cubicBezTo>
                  <a:cubicBezTo>
                    <a:pt x="7235" y="2004"/>
                    <a:pt x="5563" y="3129"/>
                    <a:pt x="4104" y="6199"/>
                  </a:cubicBezTo>
                  <a:cubicBezTo>
                    <a:pt x="2311" y="9846"/>
                    <a:pt x="1612" y="14953"/>
                    <a:pt x="3344" y="18570"/>
                  </a:cubicBezTo>
                  <a:cubicBezTo>
                    <a:pt x="3527" y="18935"/>
                    <a:pt x="3861" y="20181"/>
                    <a:pt x="4803" y="21640"/>
                  </a:cubicBezTo>
                  <a:cubicBezTo>
                    <a:pt x="8704" y="27721"/>
                    <a:pt x="15015" y="29116"/>
                    <a:pt x="17721" y="29116"/>
                  </a:cubicBezTo>
                  <a:cubicBezTo>
                    <a:pt x="19126" y="29116"/>
                    <a:pt x="19560" y="28739"/>
                    <a:pt x="18178" y="28449"/>
                  </a:cubicBezTo>
                  <a:cubicBezTo>
                    <a:pt x="5472" y="25713"/>
                    <a:pt x="1" y="13615"/>
                    <a:pt x="7174" y="3281"/>
                  </a:cubicBezTo>
                  <a:cubicBezTo>
                    <a:pt x="8421" y="1488"/>
                    <a:pt x="9272" y="819"/>
                    <a:pt x="9636" y="211"/>
                  </a:cubicBezTo>
                  <a:cubicBezTo>
                    <a:pt x="9708" y="115"/>
                    <a:pt x="9648" y="1"/>
                    <a:pt x="9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7"/>
            <p:cNvSpPr/>
            <p:nvPr/>
          </p:nvSpPr>
          <p:spPr>
            <a:xfrm>
              <a:off x="3237150" y="3250250"/>
              <a:ext cx="218875" cy="157650"/>
            </a:xfrm>
            <a:custGeom>
              <a:avLst/>
              <a:gdLst/>
              <a:ahLst/>
              <a:cxnLst/>
              <a:rect l="l" t="t" r="r" b="b"/>
              <a:pathLst>
                <a:path w="8755" h="6306" extrusionOk="0">
                  <a:moveTo>
                    <a:pt x="7999" y="0"/>
                  </a:moveTo>
                  <a:cubicBezTo>
                    <a:pt x="7911" y="0"/>
                    <a:pt x="7787" y="39"/>
                    <a:pt x="7600" y="105"/>
                  </a:cubicBezTo>
                  <a:cubicBezTo>
                    <a:pt x="6779" y="409"/>
                    <a:pt x="6019" y="834"/>
                    <a:pt x="5168" y="1138"/>
                  </a:cubicBezTo>
                  <a:cubicBezTo>
                    <a:pt x="4814" y="1286"/>
                    <a:pt x="2345" y="2205"/>
                    <a:pt x="1725" y="2205"/>
                  </a:cubicBezTo>
                  <a:cubicBezTo>
                    <a:pt x="1706" y="2205"/>
                    <a:pt x="1688" y="2204"/>
                    <a:pt x="1673" y="2202"/>
                  </a:cubicBezTo>
                  <a:cubicBezTo>
                    <a:pt x="1597" y="2189"/>
                    <a:pt x="1523" y="2184"/>
                    <a:pt x="1449" y="2184"/>
                  </a:cubicBezTo>
                  <a:cubicBezTo>
                    <a:pt x="984" y="2184"/>
                    <a:pt x="542" y="2405"/>
                    <a:pt x="123" y="2536"/>
                  </a:cubicBezTo>
                  <a:cubicBezTo>
                    <a:pt x="92" y="2536"/>
                    <a:pt x="1" y="2628"/>
                    <a:pt x="1" y="2658"/>
                  </a:cubicBezTo>
                  <a:cubicBezTo>
                    <a:pt x="1" y="2779"/>
                    <a:pt x="92" y="2779"/>
                    <a:pt x="1733" y="3600"/>
                  </a:cubicBezTo>
                  <a:cubicBezTo>
                    <a:pt x="4408" y="4968"/>
                    <a:pt x="5138" y="6062"/>
                    <a:pt x="5746" y="6305"/>
                  </a:cubicBezTo>
                  <a:lnTo>
                    <a:pt x="6901" y="5971"/>
                  </a:lnTo>
                  <a:cubicBezTo>
                    <a:pt x="7843" y="5667"/>
                    <a:pt x="8573" y="4755"/>
                    <a:pt x="8603" y="4512"/>
                  </a:cubicBezTo>
                  <a:cubicBezTo>
                    <a:pt x="8633" y="4178"/>
                    <a:pt x="8755" y="3843"/>
                    <a:pt x="8724" y="3509"/>
                  </a:cubicBezTo>
                  <a:cubicBezTo>
                    <a:pt x="8664" y="3083"/>
                    <a:pt x="8603" y="2658"/>
                    <a:pt x="8633" y="2324"/>
                  </a:cubicBezTo>
                  <a:cubicBezTo>
                    <a:pt x="8633" y="1624"/>
                    <a:pt x="8481" y="1017"/>
                    <a:pt x="8299" y="409"/>
                  </a:cubicBezTo>
                  <a:cubicBezTo>
                    <a:pt x="8202" y="118"/>
                    <a:pt x="8155" y="0"/>
                    <a:pt x="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7"/>
            <p:cNvSpPr/>
            <p:nvPr/>
          </p:nvSpPr>
          <p:spPr>
            <a:xfrm>
              <a:off x="3209325" y="2551325"/>
              <a:ext cx="71375" cy="58300"/>
            </a:xfrm>
            <a:custGeom>
              <a:avLst/>
              <a:gdLst/>
              <a:ahLst/>
              <a:cxnLst/>
              <a:rect l="l" t="t" r="r" b="b"/>
              <a:pathLst>
                <a:path w="2855" h="2332" extrusionOk="0">
                  <a:moveTo>
                    <a:pt x="1536" y="1"/>
                  </a:moveTo>
                  <a:cubicBezTo>
                    <a:pt x="330" y="1"/>
                    <a:pt x="1" y="1696"/>
                    <a:pt x="1236" y="2225"/>
                  </a:cubicBezTo>
                  <a:cubicBezTo>
                    <a:pt x="1382" y="2299"/>
                    <a:pt x="1531" y="2331"/>
                    <a:pt x="1675" y="2331"/>
                  </a:cubicBezTo>
                  <a:cubicBezTo>
                    <a:pt x="2308" y="2331"/>
                    <a:pt x="2854" y="1706"/>
                    <a:pt x="2755" y="1162"/>
                  </a:cubicBezTo>
                  <a:cubicBezTo>
                    <a:pt x="2786" y="493"/>
                    <a:pt x="2239" y="67"/>
                    <a:pt x="1661" y="7"/>
                  </a:cubicBezTo>
                  <a:cubicBezTo>
                    <a:pt x="1618" y="3"/>
                    <a:pt x="1577" y="1"/>
                    <a:pt x="1536" y="1"/>
                  </a:cubicBezTo>
                  <a:close/>
                </a:path>
              </a:pathLst>
            </a:custGeom>
            <a:solidFill>
              <a:srgbClr val="FFD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7"/>
            <p:cNvSpPr/>
            <p:nvPr/>
          </p:nvSpPr>
          <p:spPr>
            <a:xfrm>
              <a:off x="3349200" y="2550850"/>
              <a:ext cx="35400" cy="61575"/>
            </a:xfrm>
            <a:custGeom>
              <a:avLst/>
              <a:gdLst/>
              <a:ahLst/>
              <a:cxnLst/>
              <a:rect l="l" t="t" r="r" b="b"/>
              <a:pathLst>
                <a:path w="1416" h="2463" extrusionOk="0">
                  <a:moveTo>
                    <a:pt x="1078" y="1"/>
                  </a:moveTo>
                  <a:cubicBezTo>
                    <a:pt x="880" y="1"/>
                    <a:pt x="559" y="236"/>
                    <a:pt x="382" y="390"/>
                  </a:cubicBezTo>
                  <a:cubicBezTo>
                    <a:pt x="169" y="664"/>
                    <a:pt x="17" y="968"/>
                    <a:pt x="48" y="1333"/>
                  </a:cubicBezTo>
                  <a:cubicBezTo>
                    <a:pt x="1" y="1898"/>
                    <a:pt x="446" y="2463"/>
                    <a:pt x="720" y="2463"/>
                  </a:cubicBezTo>
                  <a:cubicBezTo>
                    <a:pt x="800" y="2463"/>
                    <a:pt x="865" y="2415"/>
                    <a:pt x="899" y="2305"/>
                  </a:cubicBezTo>
                  <a:cubicBezTo>
                    <a:pt x="1081" y="1728"/>
                    <a:pt x="1416" y="725"/>
                    <a:pt x="1233" y="117"/>
                  </a:cubicBezTo>
                  <a:cubicBezTo>
                    <a:pt x="1208" y="34"/>
                    <a:pt x="1152" y="1"/>
                    <a:pt x="1078" y="1"/>
                  </a:cubicBezTo>
                  <a:close/>
                </a:path>
              </a:pathLst>
            </a:custGeom>
            <a:solidFill>
              <a:srgbClr val="FFD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7"/>
            <p:cNvSpPr/>
            <p:nvPr/>
          </p:nvSpPr>
          <p:spPr>
            <a:xfrm>
              <a:off x="2722125" y="3295275"/>
              <a:ext cx="693625" cy="338625"/>
            </a:xfrm>
            <a:custGeom>
              <a:avLst/>
              <a:gdLst/>
              <a:ahLst/>
              <a:cxnLst/>
              <a:rect l="l" t="t" r="r" b="b"/>
              <a:pathLst>
                <a:path w="27745" h="13545" extrusionOk="0">
                  <a:moveTo>
                    <a:pt x="18078" y="1"/>
                  </a:moveTo>
                  <a:cubicBezTo>
                    <a:pt x="17340" y="1"/>
                    <a:pt x="17179" y="652"/>
                    <a:pt x="15526" y="1039"/>
                  </a:cubicBezTo>
                  <a:cubicBezTo>
                    <a:pt x="14383" y="1296"/>
                    <a:pt x="13610" y="1565"/>
                    <a:pt x="12205" y="1565"/>
                  </a:cubicBezTo>
                  <a:cubicBezTo>
                    <a:pt x="11444" y="1565"/>
                    <a:pt x="10496" y="1485"/>
                    <a:pt x="9204" y="1282"/>
                  </a:cubicBezTo>
                  <a:cubicBezTo>
                    <a:pt x="7654" y="1006"/>
                    <a:pt x="6890" y="552"/>
                    <a:pt x="6290" y="552"/>
                  </a:cubicBezTo>
                  <a:cubicBezTo>
                    <a:pt x="6032" y="552"/>
                    <a:pt x="5803" y="637"/>
                    <a:pt x="5556" y="857"/>
                  </a:cubicBezTo>
                  <a:cubicBezTo>
                    <a:pt x="1726" y="4383"/>
                    <a:pt x="3094" y="8121"/>
                    <a:pt x="814" y="10462"/>
                  </a:cubicBezTo>
                  <a:cubicBezTo>
                    <a:pt x="0" y="11276"/>
                    <a:pt x="3379" y="13545"/>
                    <a:pt x="6233" y="13545"/>
                  </a:cubicBezTo>
                  <a:cubicBezTo>
                    <a:pt x="6575" y="13545"/>
                    <a:pt x="6909" y="13512"/>
                    <a:pt x="7228" y="13441"/>
                  </a:cubicBezTo>
                  <a:cubicBezTo>
                    <a:pt x="8261" y="13167"/>
                    <a:pt x="9295" y="13106"/>
                    <a:pt x="10328" y="12954"/>
                  </a:cubicBezTo>
                  <a:cubicBezTo>
                    <a:pt x="10473" y="12930"/>
                    <a:pt x="10599" y="12920"/>
                    <a:pt x="10709" y="12920"/>
                  </a:cubicBezTo>
                  <a:cubicBezTo>
                    <a:pt x="11289" y="12920"/>
                    <a:pt x="11444" y="13207"/>
                    <a:pt x="11878" y="13258"/>
                  </a:cubicBezTo>
                  <a:cubicBezTo>
                    <a:pt x="12395" y="13289"/>
                    <a:pt x="12973" y="13319"/>
                    <a:pt x="13550" y="13410"/>
                  </a:cubicBezTo>
                  <a:cubicBezTo>
                    <a:pt x="14158" y="13319"/>
                    <a:pt x="14796" y="13167"/>
                    <a:pt x="15495" y="12985"/>
                  </a:cubicBezTo>
                  <a:cubicBezTo>
                    <a:pt x="17654" y="12042"/>
                    <a:pt x="18565" y="9884"/>
                    <a:pt x="22243" y="9702"/>
                  </a:cubicBezTo>
                  <a:cubicBezTo>
                    <a:pt x="23246" y="9641"/>
                    <a:pt x="24158" y="9428"/>
                    <a:pt x="25070" y="9064"/>
                  </a:cubicBezTo>
                  <a:cubicBezTo>
                    <a:pt x="26772" y="8334"/>
                    <a:pt x="27107" y="7149"/>
                    <a:pt x="27563" y="6510"/>
                  </a:cubicBezTo>
                  <a:cubicBezTo>
                    <a:pt x="27745" y="6207"/>
                    <a:pt x="27745" y="5963"/>
                    <a:pt x="27563" y="5690"/>
                  </a:cubicBezTo>
                  <a:cubicBezTo>
                    <a:pt x="27289" y="5295"/>
                    <a:pt x="26985" y="4991"/>
                    <a:pt x="26651" y="4748"/>
                  </a:cubicBezTo>
                  <a:cubicBezTo>
                    <a:pt x="23915" y="2498"/>
                    <a:pt x="21818" y="1009"/>
                    <a:pt x="18535" y="67"/>
                  </a:cubicBezTo>
                  <a:cubicBezTo>
                    <a:pt x="18357" y="21"/>
                    <a:pt x="18209" y="1"/>
                    <a:pt x="18078" y="1"/>
                  </a:cubicBezTo>
                  <a:close/>
                </a:path>
              </a:pathLst>
            </a:custGeom>
            <a:solidFill>
              <a:srgbClr val="E4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7"/>
            <p:cNvSpPr/>
            <p:nvPr/>
          </p:nvSpPr>
          <p:spPr>
            <a:xfrm>
              <a:off x="3606175" y="3197575"/>
              <a:ext cx="196375" cy="241625"/>
            </a:xfrm>
            <a:custGeom>
              <a:avLst/>
              <a:gdLst/>
              <a:ahLst/>
              <a:cxnLst/>
              <a:rect l="l" t="t" r="r" b="b"/>
              <a:pathLst>
                <a:path w="7855" h="9665" extrusionOk="0">
                  <a:moveTo>
                    <a:pt x="2143" y="0"/>
                  </a:moveTo>
                  <a:cubicBezTo>
                    <a:pt x="385" y="0"/>
                    <a:pt x="0" y="2031"/>
                    <a:pt x="1319" y="2060"/>
                  </a:cubicBezTo>
                  <a:cubicBezTo>
                    <a:pt x="1390" y="2078"/>
                    <a:pt x="1459" y="2085"/>
                    <a:pt x="1525" y="2085"/>
                  </a:cubicBezTo>
                  <a:cubicBezTo>
                    <a:pt x="1684" y="2085"/>
                    <a:pt x="1829" y="2042"/>
                    <a:pt x="1958" y="1999"/>
                  </a:cubicBezTo>
                  <a:cubicBezTo>
                    <a:pt x="2262" y="1877"/>
                    <a:pt x="2626" y="1847"/>
                    <a:pt x="2961" y="1756"/>
                  </a:cubicBezTo>
                  <a:cubicBezTo>
                    <a:pt x="3042" y="1742"/>
                    <a:pt x="3124" y="1729"/>
                    <a:pt x="3208" y="1729"/>
                  </a:cubicBezTo>
                  <a:cubicBezTo>
                    <a:pt x="3312" y="1729"/>
                    <a:pt x="3421" y="1749"/>
                    <a:pt x="3538" y="1817"/>
                  </a:cubicBezTo>
                  <a:cubicBezTo>
                    <a:pt x="3690" y="1908"/>
                    <a:pt x="3569" y="2120"/>
                    <a:pt x="3629" y="2272"/>
                  </a:cubicBezTo>
                  <a:cubicBezTo>
                    <a:pt x="3781" y="2516"/>
                    <a:pt x="3933" y="3245"/>
                    <a:pt x="3417" y="3245"/>
                  </a:cubicBezTo>
                  <a:cubicBezTo>
                    <a:pt x="3108" y="3245"/>
                    <a:pt x="2924" y="2952"/>
                    <a:pt x="2678" y="2952"/>
                  </a:cubicBezTo>
                  <a:cubicBezTo>
                    <a:pt x="2560" y="2952"/>
                    <a:pt x="2428" y="3019"/>
                    <a:pt x="2262" y="3215"/>
                  </a:cubicBezTo>
                  <a:cubicBezTo>
                    <a:pt x="1806" y="3823"/>
                    <a:pt x="1654" y="4431"/>
                    <a:pt x="1806" y="5069"/>
                  </a:cubicBezTo>
                  <a:cubicBezTo>
                    <a:pt x="1806" y="5160"/>
                    <a:pt x="1806" y="5221"/>
                    <a:pt x="1866" y="5251"/>
                  </a:cubicBezTo>
                  <a:cubicBezTo>
                    <a:pt x="1930" y="5504"/>
                    <a:pt x="2037" y="5626"/>
                    <a:pt x="2218" y="5626"/>
                  </a:cubicBezTo>
                  <a:cubicBezTo>
                    <a:pt x="2298" y="5626"/>
                    <a:pt x="2393" y="5602"/>
                    <a:pt x="2505" y="5555"/>
                  </a:cubicBezTo>
                  <a:cubicBezTo>
                    <a:pt x="4750" y="4608"/>
                    <a:pt x="4997" y="4167"/>
                    <a:pt x="5174" y="4167"/>
                  </a:cubicBezTo>
                  <a:cubicBezTo>
                    <a:pt x="5196" y="4167"/>
                    <a:pt x="5217" y="4174"/>
                    <a:pt x="5240" y="4187"/>
                  </a:cubicBezTo>
                  <a:cubicBezTo>
                    <a:pt x="5271" y="4187"/>
                    <a:pt x="5301" y="4309"/>
                    <a:pt x="5301" y="4339"/>
                  </a:cubicBezTo>
                  <a:cubicBezTo>
                    <a:pt x="5271" y="4583"/>
                    <a:pt x="5301" y="4704"/>
                    <a:pt x="4784" y="5525"/>
                  </a:cubicBezTo>
                  <a:cubicBezTo>
                    <a:pt x="4055" y="6741"/>
                    <a:pt x="3295" y="7470"/>
                    <a:pt x="3629" y="8959"/>
                  </a:cubicBezTo>
                  <a:cubicBezTo>
                    <a:pt x="3744" y="9443"/>
                    <a:pt x="4051" y="9665"/>
                    <a:pt x="4458" y="9665"/>
                  </a:cubicBezTo>
                  <a:cubicBezTo>
                    <a:pt x="4588" y="9665"/>
                    <a:pt x="4728" y="9642"/>
                    <a:pt x="4876" y="9598"/>
                  </a:cubicBezTo>
                  <a:cubicBezTo>
                    <a:pt x="5453" y="9415"/>
                    <a:pt x="5514" y="9020"/>
                    <a:pt x="5575" y="8382"/>
                  </a:cubicBezTo>
                  <a:cubicBezTo>
                    <a:pt x="5696" y="7592"/>
                    <a:pt x="6000" y="6893"/>
                    <a:pt x="6669" y="6406"/>
                  </a:cubicBezTo>
                  <a:cubicBezTo>
                    <a:pt x="7034" y="6163"/>
                    <a:pt x="7216" y="5829"/>
                    <a:pt x="7398" y="5464"/>
                  </a:cubicBezTo>
                  <a:cubicBezTo>
                    <a:pt x="7854" y="4461"/>
                    <a:pt x="7246" y="3336"/>
                    <a:pt x="6638" y="2333"/>
                  </a:cubicBezTo>
                  <a:cubicBezTo>
                    <a:pt x="6585" y="2201"/>
                    <a:pt x="6347" y="1952"/>
                    <a:pt x="6105" y="1952"/>
                  </a:cubicBezTo>
                  <a:cubicBezTo>
                    <a:pt x="6070" y="1952"/>
                    <a:pt x="6035" y="1957"/>
                    <a:pt x="6000" y="1969"/>
                  </a:cubicBezTo>
                  <a:cubicBezTo>
                    <a:pt x="5933" y="1978"/>
                    <a:pt x="5868" y="1982"/>
                    <a:pt x="5804" y="1982"/>
                  </a:cubicBezTo>
                  <a:cubicBezTo>
                    <a:pt x="5459" y="1982"/>
                    <a:pt x="5148" y="1858"/>
                    <a:pt x="4815" y="1756"/>
                  </a:cubicBezTo>
                  <a:cubicBezTo>
                    <a:pt x="4298" y="1604"/>
                    <a:pt x="4328" y="1361"/>
                    <a:pt x="3872" y="662"/>
                  </a:cubicBezTo>
                  <a:cubicBezTo>
                    <a:pt x="3642" y="344"/>
                    <a:pt x="3356" y="82"/>
                    <a:pt x="2938" y="82"/>
                  </a:cubicBezTo>
                  <a:cubicBezTo>
                    <a:pt x="2916" y="82"/>
                    <a:pt x="2893" y="82"/>
                    <a:pt x="2869" y="84"/>
                  </a:cubicBezTo>
                  <a:cubicBezTo>
                    <a:pt x="2717" y="84"/>
                    <a:pt x="2626" y="23"/>
                    <a:pt x="2474" y="23"/>
                  </a:cubicBezTo>
                  <a:cubicBezTo>
                    <a:pt x="2359" y="8"/>
                    <a:pt x="2249" y="0"/>
                    <a:pt x="2143" y="0"/>
                  </a:cubicBezTo>
                  <a:close/>
                </a:path>
              </a:pathLst>
            </a:custGeom>
            <a:solidFill>
              <a:srgbClr val="E4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7"/>
            <p:cNvSpPr/>
            <p:nvPr/>
          </p:nvSpPr>
          <p:spPr>
            <a:xfrm>
              <a:off x="2689275" y="4001075"/>
              <a:ext cx="136800" cy="128275"/>
            </a:xfrm>
            <a:custGeom>
              <a:avLst/>
              <a:gdLst/>
              <a:ahLst/>
              <a:cxnLst/>
              <a:rect l="l" t="t" r="r" b="b"/>
              <a:pathLst>
                <a:path w="5472" h="5131" extrusionOk="0">
                  <a:moveTo>
                    <a:pt x="2741" y="1"/>
                  </a:moveTo>
                  <a:cubicBezTo>
                    <a:pt x="2297" y="1"/>
                    <a:pt x="1900" y="195"/>
                    <a:pt x="1551" y="437"/>
                  </a:cubicBezTo>
                  <a:cubicBezTo>
                    <a:pt x="305" y="1318"/>
                    <a:pt x="1" y="2960"/>
                    <a:pt x="1125" y="4115"/>
                  </a:cubicBezTo>
                  <a:cubicBezTo>
                    <a:pt x="1733" y="4723"/>
                    <a:pt x="2463" y="4966"/>
                    <a:pt x="3223" y="5118"/>
                  </a:cubicBezTo>
                  <a:cubicBezTo>
                    <a:pt x="3258" y="5127"/>
                    <a:pt x="3294" y="5130"/>
                    <a:pt x="3329" y="5130"/>
                  </a:cubicBezTo>
                  <a:cubicBezTo>
                    <a:pt x="3413" y="5130"/>
                    <a:pt x="3492" y="5109"/>
                    <a:pt x="3557" y="5087"/>
                  </a:cubicBezTo>
                  <a:cubicBezTo>
                    <a:pt x="5016" y="4540"/>
                    <a:pt x="5289" y="3932"/>
                    <a:pt x="5472" y="2413"/>
                  </a:cubicBezTo>
                  <a:cubicBezTo>
                    <a:pt x="5472" y="2352"/>
                    <a:pt x="5441" y="2291"/>
                    <a:pt x="5441" y="2230"/>
                  </a:cubicBezTo>
                  <a:cubicBezTo>
                    <a:pt x="5265" y="1232"/>
                    <a:pt x="4181" y="7"/>
                    <a:pt x="3039" y="7"/>
                  </a:cubicBezTo>
                  <a:cubicBezTo>
                    <a:pt x="2999" y="7"/>
                    <a:pt x="2959" y="8"/>
                    <a:pt x="2919" y="11"/>
                  </a:cubicBezTo>
                  <a:cubicBezTo>
                    <a:pt x="2858" y="4"/>
                    <a:pt x="2799" y="1"/>
                    <a:pt x="2741" y="1"/>
                  </a:cubicBezTo>
                  <a:close/>
                </a:path>
              </a:pathLst>
            </a:custGeom>
            <a:solidFill>
              <a:srgbClr val="E4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7"/>
            <p:cNvSpPr/>
            <p:nvPr/>
          </p:nvSpPr>
          <p:spPr>
            <a:xfrm>
              <a:off x="3945525" y="3999775"/>
              <a:ext cx="126025" cy="128450"/>
            </a:xfrm>
            <a:custGeom>
              <a:avLst/>
              <a:gdLst/>
              <a:ahLst/>
              <a:cxnLst/>
              <a:rect l="l" t="t" r="r" b="b"/>
              <a:pathLst>
                <a:path w="5041" h="5138" extrusionOk="0">
                  <a:moveTo>
                    <a:pt x="2660" y="1"/>
                  </a:moveTo>
                  <a:cubicBezTo>
                    <a:pt x="2554" y="1"/>
                    <a:pt x="2455" y="11"/>
                    <a:pt x="2366" y="33"/>
                  </a:cubicBezTo>
                  <a:cubicBezTo>
                    <a:pt x="1727" y="185"/>
                    <a:pt x="2214" y="823"/>
                    <a:pt x="2670" y="1279"/>
                  </a:cubicBezTo>
                  <a:cubicBezTo>
                    <a:pt x="3004" y="1644"/>
                    <a:pt x="3247" y="2039"/>
                    <a:pt x="3521" y="2465"/>
                  </a:cubicBezTo>
                  <a:cubicBezTo>
                    <a:pt x="3794" y="2890"/>
                    <a:pt x="3855" y="3528"/>
                    <a:pt x="3369" y="3711"/>
                  </a:cubicBezTo>
                  <a:cubicBezTo>
                    <a:pt x="3170" y="3782"/>
                    <a:pt x="2983" y="3814"/>
                    <a:pt x="2806" y="3814"/>
                  </a:cubicBezTo>
                  <a:cubicBezTo>
                    <a:pt x="1845" y="3814"/>
                    <a:pt x="1174" y="2874"/>
                    <a:pt x="481" y="2130"/>
                  </a:cubicBezTo>
                  <a:cubicBezTo>
                    <a:pt x="431" y="2080"/>
                    <a:pt x="383" y="2059"/>
                    <a:pt x="338" y="2059"/>
                  </a:cubicBezTo>
                  <a:cubicBezTo>
                    <a:pt x="138" y="2059"/>
                    <a:pt x="0" y="2490"/>
                    <a:pt x="25" y="2738"/>
                  </a:cubicBezTo>
                  <a:cubicBezTo>
                    <a:pt x="177" y="3680"/>
                    <a:pt x="329" y="4379"/>
                    <a:pt x="1302" y="4835"/>
                  </a:cubicBezTo>
                  <a:cubicBezTo>
                    <a:pt x="1721" y="5026"/>
                    <a:pt x="2184" y="5137"/>
                    <a:pt x="2644" y="5137"/>
                  </a:cubicBezTo>
                  <a:cubicBezTo>
                    <a:pt x="3284" y="5137"/>
                    <a:pt x="3920" y="4923"/>
                    <a:pt x="4432" y="4410"/>
                  </a:cubicBezTo>
                  <a:cubicBezTo>
                    <a:pt x="4919" y="3924"/>
                    <a:pt x="4949" y="3255"/>
                    <a:pt x="5040" y="2708"/>
                  </a:cubicBezTo>
                  <a:cubicBezTo>
                    <a:pt x="5040" y="2282"/>
                    <a:pt x="4919" y="1978"/>
                    <a:pt x="4828" y="1583"/>
                  </a:cubicBezTo>
                  <a:cubicBezTo>
                    <a:pt x="4613" y="591"/>
                    <a:pt x="3452" y="1"/>
                    <a:pt x="2660" y="1"/>
                  </a:cubicBezTo>
                  <a:close/>
                </a:path>
              </a:pathLst>
            </a:custGeom>
            <a:solidFill>
              <a:srgbClr val="E4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7"/>
            <p:cNvSpPr/>
            <p:nvPr/>
          </p:nvSpPr>
          <p:spPr>
            <a:xfrm>
              <a:off x="2892175" y="3936350"/>
              <a:ext cx="112475" cy="125800"/>
            </a:xfrm>
            <a:custGeom>
              <a:avLst/>
              <a:gdLst/>
              <a:ahLst/>
              <a:cxnLst/>
              <a:rect l="l" t="t" r="r" b="b"/>
              <a:pathLst>
                <a:path w="4499" h="5032" extrusionOk="0">
                  <a:moveTo>
                    <a:pt x="1691" y="0"/>
                  </a:moveTo>
                  <a:cubicBezTo>
                    <a:pt x="1655" y="0"/>
                    <a:pt x="1619" y="5"/>
                    <a:pt x="1581" y="17"/>
                  </a:cubicBezTo>
                  <a:cubicBezTo>
                    <a:pt x="1307" y="138"/>
                    <a:pt x="1034" y="290"/>
                    <a:pt x="851" y="473"/>
                  </a:cubicBezTo>
                  <a:cubicBezTo>
                    <a:pt x="91" y="1172"/>
                    <a:pt x="0" y="1354"/>
                    <a:pt x="456" y="2357"/>
                  </a:cubicBezTo>
                  <a:cubicBezTo>
                    <a:pt x="730" y="2904"/>
                    <a:pt x="1490" y="4120"/>
                    <a:pt x="2128" y="4698"/>
                  </a:cubicBezTo>
                  <a:cubicBezTo>
                    <a:pt x="2402" y="4880"/>
                    <a:pt x="2705" y="5002"/>
                    <a:pt x="3040" y="5032"/>
                  </a:cubicBezTo>
                  <a:cubicBezTo>
                    <a:pt x="3465" y="4971"/>
                    <a:pt x="3891" y="4850"/>
                    <a:pt x="4256" y="4637"/>
                  </a:cubicBezTo>
                  <a:cubicBezTo>
                    <a:pt x="4408" y="4546"/>
                    <a:pt x="4499" y="4363"/>
                    <a:pt x="4377" y="4181"/>
                  </a:cubicBezTo>
                  <a:cubicBezTo>
                    <a:pt x="4164" y="3664"/>
                    <a:pt x="2827" y="1962"/>
                    <a:pt x="2250" y="473"/>
                  </a:cubicBezTo>
                  <a:cubicBezTo>
                    <a:pt x="2143" y="260"/>
                    <a:pt x="1943" y="0"/>
                    <a:pt x="1691" y="0"/>
                  </a:cubicBezTo>
                  <a:close/>
                </a:path>
              </a:pathLst>
            </a:custGeom>
            <a:solidFill>
              <a:srgbClr val="E4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7"/>
            <p:cNvSpPr/>
            <p:nvPr/>
          </p:nvSpPr>
          <p:spPr>
            <a:xfrm>
              <a:off x="3506925" y="4213775"/>
              <a:ext cx="142125" cy="78250"/>
            </a:xfrm>
            <a:custGeom>
              <a:avLst/>
              <a:gdLst/>
              <a:ahLst/>
              <a:cxnLst/>
              <a:rect l="l" t="t" r="r" b="b"/>
              <a:pathLst>
                <a:path w="5685" h="3130" extrusionOk="0">
                  <a:moveTo>
                    <a:pt x="5111" y="0"/>
                  </a:moveTo>
                  <a:cubicBezTo>
                    <a:pt x="5002" y="0"/>
                    <a:pt x="4870" y="35"/>
                    <a:pt x="4712" y="105"/>
                  </a:cubicBezTo>
                  <a:cubicBezTo>
                    <a:pt x="1581" y="1473"/>
                    <a:pt x="0" y="561"/>
                    <a:pt x="304" y="1777"/>
                  </a:cubicBezTo>
                  <a:cubicBezTo>
                    <a:pt x="517" y="2476"/>
                    <a:pt x="1034" y="2993"/>
                    <a:pt x="1763" y="3084"/>
                  </a:cubicBezTo>
                  <a:cubicBezTo>
                    <a:pt x="1900" y="3114"/>
                    <a:pt x="2045" y="3130"/>
                    <a:pt x="2185" y="3130"/>
                  </a:cubicBezTo>
                  <a:cubicBezTo>
                    <a:pt x="2326" y="3130"/>
                    <a:pt x="2462" y="3114"/>
                    <a:pt x="2584" y="3084"/>
                  </a:cubicBezTo>
                  <a:cubicBezTo>
                    <a:pt x="3344" y="2962"/>
                    <a:pt x="4073" y="2719"/>
                    <a:pt x="4803" y="2385"/>
                  </a:cubicBezTo>
                  <a:cubicBezTo>
                    <a:pt x="5684" y="1959"/>
                    <a:pt x="5472" y="1017"/>
                    <a:pt x="5502" y="622"/>
                  </a:cubicBezTo>
                  <a:cubicBezTo>
                    <a:pt x="5502" y="211"/>
                    <a:pt x="5379" y="0"/>
                    <a:pt x="5111" y="0"/>
                  </a:cubicBezTo>
                  <a:close/>
                </a:path>
              </a:pathLst>
            </a:custGeom>
            <a:solidFill>
              <a:srgbClr val="E4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7"/>
            <p:cNvSpPr/>
            <p:nvPr/>
          </p:nvSpPr>
          <p:spPr>
            <a:xfrm>
              <a:off x="3575125" y="3319625"/>
              <a:ext cx="60250" cy="47400"/>
            </a:xfrm>
            <a:custGeom>
              <a:avLst/>
              <a:gdLst/>
              <a:ahLst/>
              <a:cxnLst/>
              <a:rect l="l" t="t" r="r" b="b"/>
              <a:pathLst>
                <a:path w="2410" h="1896" extrusionOk="0">
                  <a:moveTo>
                    <a:pt x="1213" y="0"/>
                  </a:moveTo>
                  <a:cubicBezTo>
                    <a:pt x="1012" y="0"/>
                    <a:pt x="785" y="182"/>
                    <a:pt x="464" y="521"/>
                  </a:cubicBezTo>
                  <a:cubicBezTo>
                    <a:pt x="0" y="1043"/>
                    <a:pt x="393" y="1895"/>
                    <a:pt x="1036" y="1895"/>
                  </a:cubicBezTo>
                  <a:cubicBezTo>
                    <a:pt x="1068" y="1895"/>
                    <a:pt x="1100" y="1893"/>
                    <a:pt x="1133" y="1889"/>
                  </a:cubicBezTo>
                  <a:cubicBezTo>
                    <a:pt x="1437" y="1889"/>
                    <a:pt x="1680" y="1798"/>
                    <a:pt x="1923" y="1646"/>
                  </a:cubicBezTo>
                  <a:cubicBezTo>
                    <a:pt x="2409" y="1281"/>
                    <a:pt x="2105" y="886"/>
                    <a:pt x="1619" y="278"/>
                  </a:cubicBezTo>
                  <a:cubicBezTo>
                    <a:pt x="1481" y="90"/>
                    <a:pt x="1353" y="0"/>
                    <a:pt x="1213" y="0"/>
                  </a:cubicBezTo>
                  <a:close/>
                </a:path>
              </a:pathLst>
            </a:custGeom>
            <a:solidFill>
              <a:srgbClr val="E4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7"/>
            <p:cNvSpPr/>
            <p:nvPr/>
          </p:nvSpPr>
          <p:spPr>
            <a:xfrm>
              <a:off x="2720425" y="3359800"/>
              <a:ext cx="691525" cy="274025"/>
            </a:xfrm>
            <a:custGeom>
              <a:avLst/>
              <a:gdLst/>
              <a:ahLst/>
              <a:cxnLst/>
              <a:rect l="l" t="t" r="r" b="b"/>
              <a:pathLst>
                <a:path w="27661" h="10961" extrusionOk="0">
                  <a:moveTo>
                    <a:pt x="4219" y="1"/>
                  </a:moveTo>
                  <a:cubicBezTo>
                    <a:pt x="3809" y="1"/>
                    <a:pt x="2905" y="2015"/>
                    <a:pt x="2554" y="3717"/>
                  </a:cubicBezTo>
                  <a:cubicBezTo>
                    <a:pt x="2402" y="4537"/>
                    <a:pt x="2129" y="5328"/>
                    <a:pt x="1885" y="6148"/>
                  </a:cubicBezTo>
                  <a:cubicBezTo>
                    <a:pt x="1308" y="7942"/>
                    <a:pt x="1" y="7851"/>
                    <a:pt x="1156" y="8884"/>
                  </a:cubicBezTo>
                  <a:cubicBezTo>
                    <a:pt x="2402" y="10009"/>
                    <a:pt x="3861" y="10738"/>
                    <a:pt x="5563" y="10890"/>
                  </a:cubicBezTo>
                  <a:cubicBezTo>
                    <a:pt x="5934" y="10934"/>
                    <a:pt x="6126" y="10960"/>
                    <a:pt x="6316" y="10960"/>
                  </a:cubicBezTo>
                  <a:cubicBezTo>
                    <a:pt x="6782" y="10960"/>
                    <a:pt x="7244" y="10805"/>
                    <a:pt x="10305" y="10373"/>
                  </a:cubicBezTo>
                  <a:cubicBezTo>
                    <a:pt x="10435" y="10350"/>
                    <a:pt x="10560" y="10335"/>
                    <a:pt x="10682" y="10335"/>
                  </a:cubicBezTo>
                  <a:cubicBezTo>
                    <a:pt x="10875" y="10335"/>
                    <a:pt x="11061" y="10371"/>
                    <a:pt x="11247" y="10465"/>
                  </a:cubicBezTo>
                  <a:cubicBezTo>
                    <a:pt x="11657" y="10696"/>
                    <a:pt x="12026" y="10729"/>
                    <a:pt x="12334" y="10729"/>
                  </a:cubicBezTo>
                  <a:cubicBezTo>
                    <a:pt x="12457" y="10729"/>
                    <a:pt x="12570" y="10724"/>
                    <a:pt x="12673" y="10724"/>
                  </a:cubicBezTo>
                  <a:cubicBezTo>
                    <a:pt x="12751" y="10724"/>
                    <a:pt x="12823" y="10727"/>
                    <a:pt x="12889" y="10738"/>
                  </a:cubicBezTo>
                  <a:cubicBezTo>
                    <a:pt x="13133" y="10797"/>
                    <a:pt x="13378" y="10824"/>
                    <a:pt x="13623" y="10824"/>
                  </a:cubicBezTo>
                  <a:cubicBezTo>
                    <a:pt x="15019" y="10824"/>
                    <a:pt x="16392" y="9937"/>
                    <a:pt x="17478" y="9006"/>
                  </a:cubicBezTo>
                  <a:cubicBezTo>
                    <a:pt x="18907" y="7820"/>
                    <a:pt x="20457" y="7182"/>
                    <a:pt x="22281" y="7091"/>
                  </a:cubicBezTo>
                  <a:cubicBezTo>
                    <a:pt x="23345" y="7060"/>
                    <a:pt x="24317" y="6787"/>
                    <a:pt x="25290" y="6331"/>
                  </a:cubicBezTo>
                  <a:cubicBezTo>
                    <a:pt x="26506" y="5753"/>
                    <a:pt x="26871" y="4902"/>
                    <a:pt x="27570" y="3778"/>
                  </a:cubicBezTo>
                  <a:cubicBezTo>
                    <a:pt x="27661" y="3626"/>
                    <a:pt x="27661" y="3413"/>
                    <a:pt x="27570" y="3291"/>
                  </a:cubicBezTo>
                  <a:cubicBezTo>
                    <a:pt x="27549" y="3270"/>
                    <a:pt x="27525" y="3261"/>
                    <a:pt x="27498" y="3261"/>
                  </a:cubicBezTo>
                  <a:cubicBezTo>
                    <a:pt x="27155" y="3261"/>
                    <a:pt x="26294" y="4857"/>
                    <a:pt x="24039" y="4857"/>
                  </a:cubicBezTo>
                  <a:cubicBezTo>
                    <a:pt x="23913" y="4857"/>
                    <a:pt x="23783" y="4852"/>
                    <a:pt x="23649" y="4841"/>
                  </a:cubicBezTo>
                  <a:cubicBezTo>
                    <a:pt x="23025" y="4809"/>
                    <a:pt x="21870" y="4348"/>
                    <a:pt x="20540" y="4348"/>
                  </a:cubicBezTo>
                  <a:cubicBezTo>
                    <a:pt x="19343" y="4348"/>
                    <a:pt x="18003" y="4722"/>
                    <a:pt x="16779" y="6118"/>
                  </a:cubicBezTo>
                  <a:cubicBezTo>
                    <a:pt x="15411" y="7668"/>
                    <a:pt x="15138" y="7820"/>
                    <a:pt x="14560" y="8002"/>
                  </a:cubicBezTo>
                  <a:cubicBezTo>
                    <a:pt x="14266" y="8098"/>
                    <a:pt x="13998" y="8137"/>
                    <a:pt x="13749" y="8137"/>
                  </a:cubicBezTo>
                  <a:cubicBezTo>
                    <a:pt x="12465" y="8137"/>
                    <a:pt x="11699" y="7080"/>
                    <a:pt x="10613" y="7080"/>
                  </a:cubicBezTo>
                  <a:cubicBezTo>
                    <a:pt x="10494" y="7080"/>
                    <a:pt x="10372" y="7093"/>
                    <a:pt x="10244" y="7121"/>
                  </a:cubicBezTo>
                  <a:cubicBezTo>
                    <a:pt x="8741" y="7476"/>
                    <a:pt x="7803" y="8151"/>
                    <a:pt x="6701" y="8151"/>
                  </a:cubicBezTo>
                  <a:cubicBezTo>
                    <a:pt x="6578" y="8151"/>
                    <a:pt x="6452" y="8142"/>
                    <a:pt x="6323" y="8124"/>
                  </a:cubicBezTo>
                  <a:cubicBezTo>
                    <a:pt x="5685" y="8002"/>
                    <a:pt x="5138" y="7699"/>
                    <a:pt x="4925" y="7060"/>
                  </a:cubicBezTo>
                  <a:cubicBezTo>
                    <a:pt x="4013" y="4629"/>
                    <a:pt x="5350" y="2987"/>
                    <a:pt x="4621" y="647"/>
                  </a:cubicBezTo>
                  <a:cubicBezTo>
                    <a:pt x="4530" y="434"/>
                    <a:pt x="4408" y="282"/>
                    <a:pt x="4347" y="100"/>
                  </a:cubicBezTo>
                  <a:cubicBezTo>
                    <a:pt x="4314" y="32"/>
                    <a:pt x="4270" y="1"/>
                    <a:pt x="4219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7"/>
            <p:cNvSpPr/>
            <p:nvPr/>
          </p:nvSpPr>
          <p:spPr>
            <a:xfrm>
              <a:off x="3073025" y="2324450"/>
              <a:ext cx="290300" cy="311250"/>
            </a:xfrm>
            <a:custGeom>
              <a:avLst/>
              <a:gdLst/>
              <a:ahLst/>
              <a:cxnLst/>
              <a:rect l="l" t="t" r="r" b="b"/>
              <a:pathLst>
                <a:path w="11612" h="12450" extrusionOk="0">
                  <a:moveTo>
                    <a:pt x="3238" y="1"/>
                  </a:moveTo>
                  <a:cubicBezTo>
                    <a:pt x="3078" y="1"/>
                    <a:pt x="2918" y="8"/>
                    <a:pt x="2766" y="24"/>
                  </a:cubicBezTo>
                  <a:cubicBezTo>
                    <a:pt x="1733" y="176"/>
                    <a:pt x="1064" y="1179"/>
                    <a:pt x="1520" y="2547"/>
                  </a:cubicBezTo>
                  <a:cubicBezTo>
                    <a:pt x="1824" y="3367"/>
                    <a:pt x="1216" y="3215"/>
                    <a:pt x="517" y="3945"/>
                  </a:cubicBezTo>
                  <a:cubicBezTo>
                    <a:pt x="0" y="4522"/>
                    <a:pt x="31" y="5525"/>
                    <a:pt x="1399" y="6285"/>
                  </a:cubicBezTo>
                  <a:cubicBezTo>
                    <a:pt x="1733" y="6528"/>
                    <a:pt x="1551" y="6498"/>
                    <a:pt x="1338" y="7805"/>
                  </a:cubicBezTo>
                  <a:cubicBezTo>
                    <a:pt x="1064" y="9386"/>
                    <a:pt x="1642" y="11392"/>
                    <a:pt x="3526" y="12364"/>
                  </a:cubicBezTo>
                  <a:cubicBezTo>
                    <a:pt x="3636" y="12423"/>
                    <a:pt x="3760" y="12450"/>
                    <a:pt x="3885" y="12450"/>
                  </a:cubicBezTo>
                  <a:cubicBezTo>
                    <a:pt x="4212" y="12450"/>
                    <a:pt x="4550" y="12271"/>
                    <a:pt x="4681" y="12030"/>
                  </a:cubicBezTo>
                  <a:cubicBezTo>
                    <a:pt x="4864" y="11665"/>
                    <a:pt x="4742" y="11240"/>
                    <a:pt x="4347" y="11118"/>
                  </a:cubicBezTo>
                  <a:cubicBezTo>
                    <a:pt x="3618" y="10905"/>
                    <a:pt x="3131" y="10145"/>
                    <a:pt x="3010" y="9416"/>
                  </a:cubicBezTo>
                  <a:cubicBezTo>
                    <a:pt x="2979" y="9142"/>
                    <a:pt x="3040" y="9021"/>
                    <a:pt x="3314" y="8990"/>
                  </a:cubicBezTo>
                  <a:cubicBezTo>
                    <a:pt x="3381" y="8986"/>
                    <a:pt x="3444" y="8984"/>
                    <a:pt x="3503" y="8984"/>
                  </a:cubicBezTo>
                  <a:cubicBezTo>
                    <a:pt x="4022" y="8984"/>
                    <a:pt x="4267" y="9137"/>
                    <a:pt x="4594" y="9137"/>
                  </a:cubicBezTo>
                  <a:cubicBezTo>
                    <a:pt x="4739" y="9137"/>
                    <a:pt x="4900" y="9107"/>
                    <a:pt x="5107" y="9021"/>
                  </a:cubicBezTo>
                  <a:cubicBezTo>
                    <a:pt x="7143" y="8200"/>
                    <a:pt x="6019" y="7258"/>
                    <a:pt x="7782" y="5799"/>
                  </a:cubicBezTo>
                  <a:cubicBezTo>
                    <a:pt x="8225" y="5433"/>
                    <a:pt x="8669" y="5135"/>
                    <a:pt x="9228" y="5135"/>
                  </a:cubicBezTo>
                  <a:cubicBezTo>
                    <a:pt x="9320" y="5135"/>
                    <a:pt x="9416" y="5143"/>
                    <a:pt x="9514" y="5161"/>
                  </a:cubicBezTo>
                  <a:cubicBezTo>
                    <a:pt x="9580" y="5166"/>
                    <a:pt x="9659" y="5168"/>
                    <a:pt x="9745" y="5168"/>
                  </a:cubicBezTo>
                  <a:cubicBezTo>
                    <a:pt x="10175" y="5168"/>
                    <a:pt x="10791" y="5105"/>
                    <a:pt x="10943" y="4978"/>
                  </a:cubicBezTo>
                  <a:cubicBezTo>
                    <a:pt x="11612" y="4735"/>
                    <a:pt x="11277" y="3914"/>
                    <a:pt x="10913" y="3641"/>
                  </a:cubicBezTo>
                  <a:cubicBezTo>
                    <a:pt x="10396" y="3306"/>
                    <a:pt x="9909" y="2911"/>
                    <a:pt x="9302" y="2729"/>
                  </a:cubicBezTo>
                  <a:cubicBezTo>
                    <a:pt x="8433" y="2451"/>
                    <a:pt x="7823" y="2391"/>
                    <a:pt x="7340" y="2391"/>
                  </a:cubicBezTo>
                  <a:cubicBezTo>
                    <a:pt x="6978" y="2391"/>
                    <a:pt x="6688" y="2425"/>
                    <a:pt x="6414" y="2425"/>
                  </a:cubicBezTo>
                  <a:cubicBezTo>
                    <a:pt x="5988" y="2425"/>
                    <a:pt x="5988" y="2425"/>
                    <a:pt x="5836" y="2030"/>
                  </a:cubicBezTo>
                  <a:cubicBezTo>
                    <a:pt x="5593" y="1240"/>
                    <a:pt x="4560" y="54"/>
                    <a:pt x="3709" y="24"/>
                  </a:cubicBezTo>
                  <a:cubicBezTo>
                    <a:pt x="3557" y="8"/>
                    <a:pt x="3397" y="1"/>
                    <a:pt x="3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7"/>
            <p:cNvSpPr/>
            <p:nvPr/>
          </p:nvSpPr>
          <p:spPr>
            <a:xfrm>
              <a:off x="3166150" y="2409300"/>
              <a:ext cx="58875" cy="88725"/>
            </a:xfrm>
            <a:custGeom>
              <a:avLst/>
              <a:gdLst/>
              <a:ahLst/>
              <a:cxnLst/>
              <a:rect l="l" t="t" r="r" b="b"/>
              <a:pathLst>
                <a:path w="2355" h="3549" extrusionOk="0">
                  <a:moveTo>
                    <a:pt x="2132" y="1"/>
                  </a:moveTo>
                  <a:cubicBezTo>
                    <a:pt x="2125" y="1"/>
                    <a:pt x="2118" y="2"/>
                    <a:pt x="2111" y="4"/>
                  </a:cubicBezTo>
                  <a:cubicBezTo>
                    <a:pt x="2081" y="4"/>
                    <a:pt x="2020" y="64"/>
                    <a:pt x="1959" y="95"/>
                  </a:cubicBezTo>
                  <a:cubicBezTo>
                    <a:pt x="1807" y="216"/>
                    <a:pt x="2111" y="368"/>
                    <a:pt x="835" y="1919"/>
                  </a:cubicBezTo>
                  <a:cubicBezTo>
                    <a:pt x="257" y="2587"/>
                    <a:pt x="105" y="2830"/>
                    <a:pt x="45" y="3317"/>
                  </a:cubicBezTo>
                  <a:cubicBezTo>
                    <a:pt x="1" y="3448"/>
                    <a:pt x="67" y="3548"/>
                    <a:pt x="188" y="3548"/>
                  </a:cubicBezTo>
                  <a:cubicBezTo>
                    <a:pt x="234" y="3548"/>
                    <a:pt x="289" y="3533"/>
                    <a:pt x="348" y="3499"/>
                  </a:cubicBezTo>
                  <a:cubicBezTo>
                    <a:pt x="470" y="3408"/>
                    <a:pt x="744" y="3013"/>
                    <a:pt x="865" y="2861"/>
                  </a:cubicBezTo>
                  <a:cubicBezTo>
                    <a:pt x="1868" y="1493"/>
                    <a:pt x="2203" y="1371"/>
                    <a:pt x="2355" y="399"/>
                  </a:cubicBezTo>
                  <a:cubicBezTo>
                    <a:pt x="2297" y="227"/>
                    <a:pt x="2240" y="1"/>
                    <a:pt x="2132" y="1"/>
                  </a:cubicBezTo>
                  <a:close/>
                </a:path>
              </a:pathLst>
            </a:custGeom>
            <a:solidFill>
              <a:srgbClr val="CF8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7"/>
            <p:cNvSpPr/>
            <p:nvPr/>
          </p:nvSpPr>
          <p:spPr>
            <a:xfrm>
              <a:off x="3296425" y="2411550"/>
              <a:ext cx="28150" cy="23825"/>
            </a:xfrm>
            <a:custGeom>
              <a:avLst/>
              <a:gdLst/>
              <a:ahLst/>
              <a:cxnLst/>
              <a:rect l="l" t="t" r="r" b="b"/>
              <a:pathLst>
                <a:path w="1126" h="953" extrusionOk="0">
                  <a:moveTo>
                    <a:pt x="189" y="1"/>
                  </a:moveTo>
                  <a:cubicBezTo>
                    <a:pt x="102" y="1"/>
                    <a:pt x="1" y="134"/>
                    <a:pt x="1" y="218"/>
                  </a:cubicBezTo>
                  <a:cubicBezTo>
                    <a:pt x="43" y="635"/>
                    <a:pt x="529" y="952"/>
                    <a:pt x="849" y="952"/>
                  </a:cubicBezTo>
                  <a:cubicBezTo>
                    <a:pt x="995" y="952"/>
                    <a:pt x="1106" y="887"/>
                    <a:pt x="1125" y="734"/>
                  </a:cubicBezTo>
                  <a:cubicBezTo>
                    <a:pt x="1125" y="673"/>
                    <a:pt x="1125" y="613"/>
                    <a:pt x="1095" y="582"/>
                  </a:cubicBezTo>
                  <a:cubicBezTo>
                    <a:pt x="852" y="309"/>
                    <a:pt x="578" y="157"/>
                    <a:pt x="214" y="5"/>
                  </a:cubicBezTo>
                  <a:cubicBezTo>
                    <a:pt x="205" y="2"/>
                    <a:pt x="197" y="1"/>
                    <a:pt x="189" y="1"/>
                  </a:cubicBezTo>
                  <a:close/>
                </a:path>
              </a:pathLst>
            </a:custGeom>
            <a:solidFill>
              <a:srgbClr val="CF8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7"/>
            <p:cNvSpPr/>
            <p:nvPr/>
          </p:nvSpPr>
          <p:spPr>
            <a:xfrm>
              <a:off x="3096650" y="2428300"/>
              <a:ext cx="25800" cy="28900"/>
            </a:xfrm>
            <a:custGeom>
              <a:avLst/>
              <a:gdLst/>
              <a:ahLst/>
              <a:cxnLst/>
              <a:rect l="l" t="t" r="r" b="b"/>
              <a:pathLst>
                <a:path w="1032" h="1156" extrusionOk="0">
                  <a:moveTo>
                    <a:pt x="316" y="0"/>
                  </a:moveTo>
                  <a:cubicBezTo>
                    <a:pt x="128" y="0"/>
                    <a:pt x="0" y="165"/>
                    <a:pt x="28" y="277"/>
                  </a:cubicBezTo>
                  <a:cubicBezTo>
                    <a:pt x="150" y="429"/>
                    <a:pt x="393" y="915"/>
                    <a:pt x="545" y="1067"/>
                  </a:cubicBezTo>
                  <a:cubicBezTo>
                    <a:pt x="594" y="1129"/>
                    <a:pt x="658" y="1155"/>
                    <a:pt x="719" y="1155"/>
                  </a:cubicBezTo>
                  <a:cubicBezTo>
                    <a:pt x="808" y="1155"/>
                    <a:pt x="891" y="1097"/>
                    <a:pt x="910" y="1007"/>
                  </a:cubicBezTo>
                  <a:cubicBezTo>
                    <a:pt x="1031" y="611"/>
                    <a:pt x="666" y="125"/>
                    <a:pt x="362" y="3"/>
                  </a:cubicBezTo>
                  <a:cubicBezTo>
                    <a:pt x="346" y="1"/>
                    <a:pt x="331" y="0"/>
                    <a:pt x="316" y="0"/>
                  </a:cubicBezTo>
                  <a:close/>
                </a:path>
              </a:pathLst>
            </a:custGeom>
            <a:solidFill>
              <a:srgbClr val="CF8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7"/>
            <p:cNvSpPr/>
            <p:nvPr/>
          </p:nvSpPr>
          <p:spPr>
            <a:xfrm>
              <a:off x="2974250" y="3432525"/>
              <a:ext cx="1075250" cy="889200"/>
            </a:xfrm>
            <a:custGeom>
              <a:avLst/>
              <a:gdLst/>
              <a:ahLst/>
              <a:cxnLst/>
              <a:rect l="l" t="t" r="r" b="b"/>
              <a:pathLst>
                <a:path w="43010" h="35568" extrusionOk="0">
                  <a:moveTo>
                    <a:pt x="16311" y="23213"/>
                  </a:moveTo>
                  <a:cubicBezTo>
                    <a:pt x="16405" y="23213"/>
                    <a:pt x="16487" y="23249"/>
                    <a:pt x="16535" y="23361"/>
                  </a:cubicBezTo>
                  <a:cubicBezTo>
                    <a:pt x="16566" y="23513"/>
                    <a:pt x="16566" y="23665"/>
                    <a:pt x="16505" y="23787"/>
                  </a:cubicBezTo>
                  <a:cubicBezTo>
                    <a:pt x="16262" y="24091"/>
                    <a:pt x="16110" y="24425"/>
                    <a:pt x="15775" y="24668"/>
                  </a:cubicBezTo>
                  <a:cubicBezTo>
                    <a:pt x="14152" y="25778"/>
                    <a:pt x="13494" y="26356"/>
                    <a:pt x="13124" y="26356"/>
                  </a:cubicBezTo>
                  <a:cubicBezTo>
                    <a:pt x="12815" y="26356"/>
                    <a:pt x="12706" y="25954"/>
                    <a:pt x="12401" y="25124"/>
                  </a:cubicBezTo>
                  <a:cubicBezTo>
                    <a:pt x="11854" y="23687"/>
                    <a:pt x="11644" y="23540"/>
                    <a:pt x="12372" y="23540"/>
                  </a:cubicBezTo>
                  <a:cubicBezTo>
                    <a:pt x="12559" y="23540"/>
                    <a:pt x="12807" y="23550"/>
                    <a:pt x="13128" y="23550"/>
                  </a:cubicBezTo>
                  <a:cubicBezTo>
                    <a:pt x="13778" y="23550"/>
                    <a:pt x="14723" y="23510"/>
                    <a:pt x="16049" y="23270"/>
                  </a:cubicBezTo>
                  <a:cubicBezTo>
                    <a:pt x="16135" y="23241"/>
                    <a:pt x="16228" y="23213"/>
                    <a:pt x="16311" y="23213"/>
                  </a:cubicBezTo>
                  <a:close/>
                  <a:moveTo>
                    <a:pt x="30091" y="0"/>
                  </a:moveTo>
                  <a:cubicBezTo>
                    <a:pt x="30013" y="0"/>
                    <a:pt x="29932" y="6"/>
                    <a:pt x="29849" y="17"/>
                  </a:cubicBezTo>
                  <a:cubicBezTo>
                    <a:pt x="28298" y="200"/>
                    <a:pt x="29058" y="1142"/>
                    <a:pt x="28116" y="3726"/>
                  </a:cubicBezTo>
                  <a:cubicBezTo>
                    <a:pt x="27478" y="5549"/>
                    <a:pt x="24985" y="10291"/>
                    <a:pt x="24347" y="11507"/>
                  </a:cubicBezTo>
                  <a:cubicBezTo>
                    <a:pt x="23344" y="13391"/>
                    <a:pt x="22158" y="15154"/>
                    <a:pt x="20912" y="16887"/>
                  </a:cubicBezTo>
                  <a:cubicBezTo>
                    <a:pt x="20456" y="17495"/>
                    <a:pt x="20092" y="18164"/>
                    <a:pt x="19544" y="18711"/>
                  </a:cubicBezTo>
                  <a:cubicBezTo>
                    <a:pt x="18724" y="19987"/>
                    <a:pt x="17174" y="20717"/>
                    <a:pt x="15745" y="21173"/>
                  </a:cubicBezTo>
                  <a:cubicBezTo>
                    <a:pt x="14772" y="21507"/>
                    <a:pt x="13739" y="21598"/>
                    <a:pt x="12766" y="21629"/>
                  </a:cubicBezTo>
                  <a:cubicBezTo>
                    <a:pt x="12716" y="21632"/>
                    <a:pt x="12666" y="21634"/>
                    <a:pt x="12616" y="21634"/>
                  </a:cubicBezTo>
                  <a:cubicBezTo>
                    <a:pt x="12210" y="21634"/>
                    <a:pt x="11804" y="21534"/>
                    <a:pt x="11398" y="21507"/>
                  </a:cubicBezTo>
                  <a:cubicBezTo>
                    <a:pt x="10942" y="21477"/>
                    <a:pt x="10912" y="21082"/>
                    <a:pt x="10456" y="19805"/>
                  </a:cubicBezTo>
                  <a:cubicBezTo>
                    <a:pt x="10456" y="19775"/>
                    <a:pt x="7994" y="13088"/>
                    <a:pt x="7872" y="12632"/>
                  </a:cubicBezTo>
                  <a:cubicBezTo>
                    <a:pt x="7806" y="12367"/>
                    <a:pt x="7628" y="12182"/>
                    <a:pt x="7512" y="12182"/>
                  </a:cubicBezTo>
                  <a:cubicBezTo>
                    <a:pt x="7468" y="12182"/>
                    <a:pt x="7433" y="12209"/>
                    <a:pt x="7417" y="12267"/>
                  </a:cubicBezTo>
                  <a:cubicBezTo>
                    <a:pt x="7295" y="12571"/>
                    <a:pt x="7021" y="12571"/>
                    <a:pt x="6383" y="13118"/>
                  </a:cubicBezTo>
                  <a:cubicBezTo>
                    <a:pt x="6079" y="13331"/>
                    <a:pt x="6231" y="13574"/>
                    <a:pt x="6353" y="13939"/>
                  </a:cubicBezTo>
                  <a:cubicBezTo>
                    <a:pt x="10578" y="26249"/>
                    <a:pt x="10821" y="26066"/>
                    <a:pt x="10821" y="26553"/>
                  </a:cubicBezTo>
                  <a:cubicBezTo>
                    <a:pt x="10821" y="27769"/>
                    <a:pt x="11064" y="27769"/>
                    <a:pt x="10790" y="27921"/>
                  </a:cubicBezTo>
                  <a:cubicBezTo>
                    <a:pt x="10122" y="28285"/>
                    <a:pt x="8632" y="28741"/>
                    <a:pt x="7903" y="28954"/>
                  </a:cubicBezTo>
                  <a:cubicBezTo>
                    <a:pt x="7249" y="29144"/>
                    <a:pt x="6703" y="29230"/>
                    <a:pt x="6236" y="29230"/>
                  </a:cubicBezTo>
                  <a:cubicBezTo>
                    <a:pt x="3860" y="29230"/>
                    <a:pt x="3547" y="26990"/>
                    <a:pt x="1641" y="24729"/>
                  </a:cubicBezTo>
                  <a:cubicBezTo>
                    <a:pt x="1519" y="24596"/>
                    <a:pt x="1401" y="24540"/>
                    <a:pt x="1276" y="24540"/>
                  </a:cubicBezTo>
                  <a:cubicBezTo>
                    <a:pt x="1057" y="24540"/>
                    <a:pt x="815" y="24710"/>
                    <a:pt x="486" y="24942"/>
                  </a:cubicBezTo>
                  <a:cubicBezTo>
                    <a:pt x="30" y="25276"/>
                    <a:pt x="0" y="25337"/>
                    <a:pt x="274" y="25884"/>
                  </a:cubicBezTo>
                  <a:cubicBezTo>
                    <a:pt x="334" y="26006"/>
                    <a:pt x="1307" y="27525"/>
                    <a:pt x="1763" y="28164"/>
                  </a:cubicBezTo>
                  <a:cubicBezTo>
                    <a:pt x="2401" y="29106"/>
                    <a:pt x="3283" y="29866"/>
                    <a:pt x="4103" y="30626"/>
                  </a:cubicBezTo>
                  <a:cubicBezTo>
                    <a:pt x="4465" y="30962"/>
                    <a:pt x="5156" y="31297"/>
                    <a:pt x="5859" y="31297"/>
                  </a:cubicBezTo>
                  <a:cubicBezTo>
                    <a:pt x="5983" y="31297"/>
                    <a:pt x="6108" y="31287"/>
                    <a:pt x="6231" y="31264"/>
                  </a:cubicBezTo>
                  <a:cubicBezTo>
                    <a:pt x="7721" y="31021"/>
                    <a:pt x="9119" y="30504"/>
                    <a:pt x="10456" y="29866"/>
                  </a:cubicBezTo>
                  <a:cubicBezTo>
                    <a:pt x="10930" y="29633"/>
                    <a:pt x="11207" y="29498"/>
                    <a:pt x="11388" y="29498"/>
                  </a:cubicBezTo>
                  <a:cubicBezTo>
                    <a:pt x="11894" y="29498"/>
                    <a:pt x="11666" y="30546"/>
                    <a:pt x="12918" y="33453"/>
                  </a:cubicBezTo>
                  <a:cubicBezTo>
                    <a:pt x="13222" y="34121"/>
                    <a:pt x="13070" y="33453"/>
                    <a:pt x="13830" y="34699"/>
                  </a:cubicBezTo>
                  <a:cubicBezTo>
                    <a:pt x="14003" y="34988"/>
                    <a:pt x="14534" y="35524"/>
                    <a:pt x="14795" y="35524"/>
                  </a:cubicBezTo>
                  <a:cubicBezTo>
                    <a:pt x="14808" y="35524"/>
                    <a:pt x="14821" y="35522"/>
                    <a:pt x="14833" y="35519"/>
                  </a:cubicBezTo>
                  <a:cubicBezTo>
                    <a:pt x="14876" y="35517"/>
                    <a:pt x="14919" y="35515"/>
                    <a:pt x="14961" y="35515"/>
                  </a:cubicBezTo>
                  <a:cubicBezTo>
                    <a:pt x="15234" y="35515"/>
                    <a:pt x="15491" y="35567"/>
                    <a:pt x="15782" y="35567"/>
                  </a:cubicBezTo>
                  <a:cubicBezTo>
                    <a:pt x="15922" y="35567"/>
                    <a:pt x="16070" y="35555"/>
                    <a:pt x="16231" y="35519"/>
                  </a:cubicBezTo>
                  <a:cubicBezTo>
                    <a:pt x="16368" y="35519"/>
                    <a:pt x="16512" y="35535"/>
                    <a:pt x="16664" y="35535"/>
                  </a:cubicBezTo>
                  <a:cubicBezTo>
                    <a:pt x="16816" y="35535"/>
                    <a:pt x="16976" y="35519"/>
                    <a:pt x="17143" y="35459"/>
                  </a:cubicBezTo>
                  <a:cubicBezTo>
                    <a:pt x="19271" y="35246"/>
                    <a:pt x="20487" y="34942"/>
                    <a:pt x="21459" y="34760"/>
                  </a:cubicBezTo>
                  <a:cubicBezTo>
                    <a:pt x="21642" y="34729"/>
                    <a:pt x="21855" y="34638"/>
                    <a:pt x="22006" y="34486"/>
                  </a:cubicBezTo>
                  <a:cubicBezTo>
                    <a:pt x="22602" y="33980"/>
                    <a:pt x="21943" y="33269"/>
                    <a:pt x="21344" y="33269"/>
                  </a:cubicBezTo>
                  <a:cubicBezTo>
                    <a:pt x="21332" y="33269"/>
                    <a:pt x="21320" y="33270"/>
                    <a:pt x="21307" y="33270"/>
                  </a:cubicBezTo>
                  <a:cubicBezTo>
                    <a:pt x="21279" y="33270"/>
                    <a:pt x="19204" y="33516"/>
                    <a:pt x="18158" y="33516"/>
                  </a:cubicBezTo>
                  <a:cubicBezTo>
                    <a:pt x="18100" y="33516"/>
                    <a:pt x="18045" y="33515"/>
                    <a:pt x="17994" y="33513"/>
                  </a:cubicBezTo>
                  <a:cubicBezTo>
                    <a:pt x="17953" y="33512"/>
                    <a:pt x="17914" y="33511"/>
                    <a:pt x="17877" y="33511"/>
                  </a:cubicBezTo>
                  <a:cubicBezTo>
                    <a:pt x="17371" y="33511"/>
                    <a:pt x="17227" y="33639"/>
                    <a:pt x="16769" y="33639"/>
                  </a:cubicBezTo>
                  <a:cubicBezTo>
                    <a:pt x="16568" y="33639"/>
                    <a:pt x="16306" y="33614"/>
                    <a:pt x="15927" y="33544"/>
                  </a:cubicBezTo>
                  <a:cubicBezTo>
                    <a:pt x="14438" y="33270"/>
                    <a:pt x="13648" y="30383"/>
                    <a:pt x="13253" y="29136"/>
                  </a:cubicBezTo>
                  <a:cubicBezTo>
                    <a:pt x="12949" y="28225"/>
                    <a:pt x="14590" y="29623"/>
                    <a:pt x="19332" y="24212"/>
                  </a:cubicBezTo>
                  <a:cubicBezTo>
                    <a:pt x="21763" y="21386"/>
                    <a:pt x="24469" y="15945"/>
                    <a:pt x="25259" y="14668"/>
                  </a:cubicBezTo>
                  <a:cubicBezTo>
                    <a:pt x="26627" y="12540"/>
                    <a:pt x="28754" y="9622"/>
                    <a:pt x="30548" y="8315"/>
                  </a:cubicBezTo>
                  <a:cubicBezTo>
                    <a:pt x="30758" y="8158"/>
                    <a:pt x="30922" y="8071"/>
                    <a:pt x="31062" y="8071"/>
                  </a:cubicBezTo>
                  <a:cubicBezTo>
                    <a:pt x="31654" y="8071"/>
                    <a:pt x="31828" y="9615"/>
                    <a:pt x="33253" y="13939"/>
                  </a:cubicBezTo>
                  <a:cubicBezTo>
                    <a:pt x="33557" y="14942"/>
                    <a:pt x="33922" y="14486"/>
                    <a:pt x="34195" y="15489"/>
                  </a:cubicBezTo>
                  <a:cubicBezTo>
                    <a:pt x="34651" y="17282"/>
                    <a:pt x="35381" y="18224"/>
                    <a:pt x="36323" y="20200"/>
                  </a:cubicBezTo>
                  <a:cubicBezTo>
                    <a:pt x="37227" y="22061"/>
                    <a:pt x="40084" y="26806"/>
                    <a:pt x="41864" y="26806"/>
                  </a:cubicBezTo>
                  <a:cubicBezTo>
                    <a:pt x="42119" y="26806"/>
                    <a:pt x="42352" y="26709"/>
                    <a:pt x="42554" y="26492"/>
                  </a:cubicBezTo>
                  <a:cubicBezTo>
                    <a:pt x="43010" y="25975"/>
                    <a:pt x="42706" y="25337"/>
                    <a:pt x="42280" y="24820"/>
                  </a:cubicBezTo>
                  <a:cubicBezTo>
                    <a:pt x="39849" y="21537"/>
                    <a:pt x="39575" y="21659"/>
                    <a:pt x="39119" y="20808"/>
                  </a:cubicBezTo>
                  <a:cubicBezTo>
                    <a:pt x="37691" y="18133"/>
                    <a:pt x="36961" y="17100"/>
                    <a:pt x="36201" y="15154"/>
                  </a:cubicBezTo>
                  <a:cubicBezTo>
                    <a:pt x="35745" y="13969"/>
                    <a:pt x="35533" y="13726"/>
                    <a:pt x="35441" y="13209"/>
                  </a:cubicBezTo>
                  <a:cubicBezTo>
                    <a:pt x="35289" y="12236"/>
                    <a:pt x="34803" y="11477"/>
                    <a:pt x="33891" y="9075"/>
                  </a:cubicBezTo>
                  <a:cubicBezTo>
                    <a:pt x="31976" y="3999"/>
                    <a:pt x="32128" y="3635"/>
                    <a:pt x="31216" y="838"/>
                  </a:cubicBezTo>
                  <a:cubicBezTo>
                    <a:pt x="31030" y="280"/>
                    <a:pt x="30635" y="0"/>
                    <a:pt x="30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7"/>
            <p:cNvSpPr/>
            <p:nvPr/>
          </p:nvSpPr>
          <p:spPr>
            <a:xfrm>
              <a:off x="3069225" y="3622925"/>
              <a:ext cx="59300" cy="60150"/>
            </a:xfrm>
            <a:custGeom>
              <a:avLst/>
              <a:gdLst/>
              <a:ahLst/>
              <a:cxnLst/>
              <a:rect l="l" t="t" r="r" b="b"/>
              <a:pathLst>
                <a:path w="2372" h="2406" extrusionOk="0">
                  <a:moveTo>
                    <a:pt x="1490" y="0"/>
                  </a:moveTo>
                  <a:cubicBezTo>
                    <a:pt x="1399" y="0"/>
                    <a:pt x="1338" y="31"/>
                    <a:pt x="1186" y="61"/>
                  </a:cubicBezTo>
                  <a:cubicBezTo>
                    <a:pt x="152" y="395"/>
                    <a:pt x="0" y="395"/>
                    <a:pt x="61" y="821"/>
                  </a:cubicBezTo>
                  <a:cubicBezTo>
                    <a:pt x="183" y="1307"/>
                    <a:pt x="426" y="1763"/>
                    <a:pt x="669" y="2219"/>
                  </a:cubicBezTo>
                  <a:cubicBezTo>
                    <a:pt x="740" y="2343"/>
                    <a:pt x="852" y="2405"/>
                    <a:pt x="970" y="2405"/>
                  </a:cubicBezTo>
                  <a:cubicBezTo>
                    <a:pt x="1054" y="2405"/>
                    <a:pt x="1140" y="2374"/>
                    <a:pt x="1216" y="2310"/>
                  </a:cubicBezTo>
                  <a:cubicBezTo>
                    <a:pt x="1429" y="2158"/>
                    <a:pt x="2007" y="1429"/>
                    <a:pt x="2128" y="1277"/>
                  </a:cubicBezTo>
                  <a:cubicBezTo>
                    <a:pt x="2371" y="973"/>
                    <a:pt x="2067" y="152"/>
                    <a:pt x="1672" y="31"/>
                  </a:cubicBezTo>
                  <a:cubicBezTo>
                    <a:pt x="1642" y="0"/>
                    <a:pt x="1551" y="0"/>
                    <a:pt x="1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7"/>
            <p:cNvSpPr/>
            <p:nvPr/>
          </p:nvSpPr>
          <p:spPr>
            <a:xfrm>
              <a:off x="3369350" y="3598800"/>
              <a:ext cx="395200" cy="519400"/>
            </a:xfrm>
            <a:custGeom>
              <a:avLst/>
              <a:gdLst/>
              <a:ahLst/>
              <a:cxnLst/>
              <a:rect l="l" t="t" r="r" b="b"/>
              <a:pathLst>
                <a:path w="15808" h="20776" extrusionOk="0">
                  <a:moveTo>
                    <a:pt x="14763" y="0"/>
                  </a:moveTo>
                  <a:cubicBezTo>
                    <a:pt x="14637" y="0"/>
                    <a:pt x="14516" y="23"/>
                    <a:pt x="14409" y="53"/>
                  </a:cubicBezTo>
                  <a:cubicBezTo>
                    <a:pt x="13558" y="236"/>
                    <a:pt x="13042" y="753"/>
                    <a:pt x="11947" y="2212"/>
                  </a:cubicBezTo>
                  <a:cubicBezTo>
                    <a:pt x="6020" y="9932"/>
                    <a:pt x="6719" y="11391"/>
                    <a:pt x="4409" y="15008"/>
                  </a:cubicBezTo>
                  <a:cubicBezTo>
                    <a:pt x="2160" y="18473"/>
                    <a:pt x="2008" y="18169"/>
                    <a:pt x="1370" y="18960"/>
                  </a:cubicBezTo>
                  <a:cubicBezTo>
                    <a:pt x="32" y="20631"/>
                    <a:pt x="336" y="20145"/>
                    <a:pt x="93" y="20540"/>
                  </a:cubicBezTo>
                  <a:cubicBezTo>
                    <a:pt x="1" y="20701"/>
                    <a:pt x="101" y="20775"/>
                    <a:pt x="194" y="20775"/>
                  </a:cubicBezTo>
                  <a:cubicBezTo>
                    <a:pt x="224" y="20775"/>
                    <a:pt x="253" y="20768"/>
                    <a:pt x="275" y="20753"/>
                  </a:cubicBezTo>
                  <a:cubicBezTo>
                    <a:pt x="701" y="20449"/>
                    <a:pt x="1066" y="20175"/>
                    <a:pt x="1461" y="19841"/>
                  </a:cubicBezTo>
                  <a:cubicBezTo>
                    <a:pt x="5595" y="16102"/>
                    <a:pt x="8330" y="9841"/>
                    <a:pt x="9576" y="7926"/>
                  </a:cubicBezTo>
                  <a:cubicBezTo>
                    <a:pt x="10823" y="6011"/>
                    <a:pt x="12859" y="3184"/>
                    <a:pt x="14713" y="1786"/>
                  </a:cubicBezTo>
                  <a:cubicBezTo>
                    <a:pt x="14894" y="1632"/>
                    <a:pt x="15096" y="1499"/>
                    <a:pt x="15338" y="1499"/>
                  </a:cubicBezTo>
                  <a:cubicBezTo>
                    <a:pt x="15382" y="1499"/>
                    <a:pt x="15427" y="1503"/>
                    <a:pt x="15473" y="1512"/>
                  </a:cubicBezTo>
                  <a:cubicBezTo>
                    <a:pt x="15493" y="1526"/>
                    <a:pt x="15513" y="1532"/>
                    <a:pt x="15533" y="1532"/>
                  </a:cubicBezTo>
                  <a:cubicBezTo>
                    <a:pt x="15601" y="1532"/>
                    <a:pt x="15662" y="1455"/>
                    <a:pt x="15686" y="1360"/>
                  </a:cubicBezTo>
                  <a:cubicBezTo>
                    <a:pt x="15808" y="722"/>
                    <a:pt x="15595" y="357"/>
                    <a:pt x="15139" y="84"/>
                  </a:cubicBezTo>
                  <a:cubicBezTo>
                    <a:pt x="15017" y="23"/>
                    <a:pt x="14888" y="0"/>
                    <a:pt x="14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7"/>
            <p:cNvSpPr/>
            <p:nvPr/>
          </p:nvSpPr>
          <p:spPr>
            <a:xfrm>
              <a:off x="3033500" y="4084750"/>
              <a:ext cx="256875" cy="108150"/>
            </a:xfrm>
            <a:custGeom>
              <a:avLst/>
              <a:gdLst/>
              <a:ahLst/>
              <a:cxnLst/>
              <a:rect l="l" t="t" r="r" b="b"/>
              <a:pathLst>
                <a:path w="10275" h="4326" extrusionOk="0">
                  <a:moveTo>
                    <a:pt x="126" y="0"/>
                  </a:moveTo>
                  <a:cubicBezTo>
                    <a:pt x="77" y="0"/>
                    <a:pt x="31" y="23"/>
                    <a:pt x="31" y="99"/>
                  </a:cubicBezTo>
                  <a:cubicBezTo>
                    <a:pt x="1" y="464"/>
                    <a:pt x="31" y="829"/>
                    <a:pt x="183" y="1163"/>
                  </a:cubicBezTo>
                  <a:cubicBezTo>
                    <a:pt x="841" y="2568"/>
                    <a:pt x="2175" y="4326"/>
                    <a:pt x="3780" y="4326"/>
                  </a:cubicBezTo>
                  <a:cubicBezTo>
                    <a:pt x="3807" y="4326"/>
                    <a:pt x="3834" y="4325"/>
                    <a:pt x="3861" y="4324"/>
                  </a:cubicBezTo>
                  <a:cubicBezTo>
                    <a:pt x="4955" y="4324"/>
                    <a:pt x="5776" y="4111"/>
                    <a:pt x="6627" y="3838"/>
                  </a:cubicBezTo>
                  <a:cubicBezTo>
                    <a:pt x="8542" y="3199"/>
                    <a:pt x="10214" y="1984"/>
                    <a:pt x="10275" y="1649"/>
                  </a:cubicBezTo>
                  <a:cubicBezTo>
                    <a:pt x="10275" y="1528"/>
                    <a:pt x="10244" y="1467"/>
                    <a:pt x="10153" y="1467"/>
                  </a:cubicBezTo>
                  <a:cubicBezTo>
                    <a:pt x="9902" y="1451"/>
                    <a:pt x="9717" y="1442"/>
                    <a:pt x="9576" y="1442"/>
                  </a:cubicBezTo>
                  <a:cubicBezTo>
                    <a:pt x="8913" y="1442"/>
                    <a:pt x="9197" y="1629"/>
                    <a:pt x="7995" y="2105"/>
                  </a:cubicBezTo>
                  <a:cubicBezTo>
                    <a:pt x="5684" y="2982"/>
                    <a:pt x="4575" y="3493"/>
                    <a:pt x="3776" y="3493"/>
                  </a:cubicBezTo>
                  <a:cubicBezTo>
                    <a:pt x="3356" y="3493"/>
                    <a:pt x="3022" y="3351"/>
                    <a:pt x="2645" y="3047"/>
                  </a:cubicBezTo>
                  <a:cubicBezTo>
                    <a:pt x="2220" y="2713"/>
                    <a:pt x="1794" y="2288"/>
                    <a:pt x="1490" y="1832"/>
                  </a:cubicBezTo>
                  <a:cubicBezTo>
                    <a:pt x="1156" y="1345"/>
                    <a:pt x="730" y="889"/>
                    <a:pt x="487" y="342"/>
                  </a:cubicBezTo>
                  <a:cubicBezTo>
                    <a:pt x="396" y="251"/>
                    <a:pt x="335" y="129"/>
                    <a:pt x="244" y="38"/>
                  </a:cubicBezTo>
                  <a:cubicBezTo>
                    <a:pt x="229" y="23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7"/>
            <p:cNvSpPr/>
            <p:nvPr/>
          </p:nvSpPr>
          <p:spPr>
            <a:xfrm>
              <a:off x="3266425" y="4171850"/>
              <a:ext cx="213175" cy="150625"/>
            </a:xfrm>
            <a:custGeom>
              <a:avLst/>
              <a:gdLst/>
              <a:ahLst/>
              <a:cxnLst/>
              <a:rect l="l" t="t" r="r" b="b"/>
              <a:pathLst>
                <a:path w="8527" h="6025" extrusionOk="0">
                  <a:moveTo>
                    <a:pt x="324" y="0"/>
                  </a:moveTo>
                  <a:cubicBezTo>
                    <a:pt x="129" y="0"/>
                    <a:pt x="0" y="100"/>
                    <a:pt x="46" y="293"/>
                  </a:cubicBezTo>
                  <a:cubicBezTo>
                    <a:pt x="441" y="2086"/>
                    <a:pt x="1535" y="5339"/>
                    <a:pt x="3298" y="5916"/>
                  </a:cubicBezTo>
                  <a:cubicBezTo>
                    <a:pt x="3562" y="5997"/>
                    <a:pt x="3838" y="6024"/>
                    <a:pt x="4138" y="6024"/>
                  </a:cubicBezTo>
                  <a:cubicBezTo>
                    <a:pt x="4288" y="6024"/>
                    <a:pt x="4443" y="6017"/>
                    <a:pt x="4605" y="6007"/>
                  </a:cubicBezTo>
                  <a:cubicBezTo>
                    <a:pt x="4652" y="6011"/>
                    <a:pt x="4700" y="6012"/>
                    <a:pt x="4748" y="6012"/>
                  </a:cubicBezTo>
                  <a:cubicBezTo>
                    <a:pt x="5132" y="6012"/>
                    <a:pt x="5537" y="5916"/>
                    <a:pt x="5943" y="5916"/>
                  </a:cubicBezTo>
                  <a:cubicBezTo>
                    <a:pt x="8283" y="5643"/>
                    <a:pt x="8344" y="5643"/>
                    <a:pt x="8496" y="5491"/>
                  </a:cubicBezTo>
                  <a:cubicBezTo>
                    <a:pt x="8526" y="5491"/>
                    <a:pt x="8526" y="5460"/>
                    <a:pt x="8526" y="5460"/>
                  </a:cubicBezTo>
                  <a:cubicBezTo>
                    <a:pt x="8465" y="5308"/>
                    <a:pt x="8283" y="5308"/>
                    <a:pt x="8101" y="5308"/>
                  </a:cubicBezTo>
                  <a:cubicBezTo>
                    <a:pt x="7462" y="5339"/>
                    <a:pt x="6763" y="5339"/>
                    <a:pt x="6125" y="5460"/>
                  </a:cubicBezTo>
                  <a:cubicBezTo>
                    <a:pt x="5973" y="5487"/>
                    <a:pt x="5800" y="5500"/>
                    <a:pt x="5615" y="5500"/>
                  </a:cubicBezTo>
                  <a:cubicBezTo>
                    <a:pt x="4947" y="5500"/>
                    <a:pt x="4126" y="5324"/>
                    <a:pt x="3602" y="4943"/>
                  </a:cubicBezTo>
                  <a:cubicBezTo>
                    <a:pt x="2021" y="3788"/>
                    <a:pt x="1869" y="2573"/>
                    <a:pt x="1353" y="870"/>
                  </a:cubicBezTo>
                  <a:cubicBezTo>
                    <a:pt x="1162" y="280"/>
                    <a:pt x="650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7"/>
            <p:cNvSpPr/>
            <p:nvPr/>
          </p:nvSpPr>
          <p:spPr>
            <a:xfrm>
              <a:off x="3251600" y="3970825"/>
              <a:ext cx="112475" cy="50025"/>
            </a:xfrm>
            <a:custGeom>
              <a:avLst/>
              <a:gdLst/>
              <a:ahLst/>
              <a:cxnLst/>
              <a:rect l="l" t="t" r="r" b="b"/>
              <a:pathLst>
                <a:path w="4499" h="2001" extrusionOk="0">
                  <a:moveTo>
                    <a:pt x="175" y="1"/>
                  </a:moveTo>
                  <a:cubicBezTo>
                    <a:pt x="129" y="1"/>
                    <a:pt x="86" y="12"/>
                    <a:pt x="31" y="66"/>
                  </a:cubicBezTo>
                  <a:cubicBezTo>
                    <a:pt x="0" y="97"/>
                    <a:pt x="0" y="157"/>
                    <a:pt x="0" y="218"/>
                  </a:cubicBezTo>
                  <a:cubicBezTo>
                    <a:pt x="122" y="705"/>
                    <a:pt x="274" y="1191"/>
                    <a:pt x="487" y="1677"/>
                  </a:cubicBezTo>
                  <a:cubicBezTo>
                    <a:pt x="632" y="1948"/>
                    <a:pt x="792" y="1990"/>
                    <a:pt x="1239" y="1990"/>
                  </a:cubicBezTo>
                  <a:cubicBezTo>
                    <a:pt x="1445" y="1990"/>
                    <a:pt x="1712" y="1981"/>
                    <a:pt x="2067" y="1981"/>
                  </a:cubicBezTo>
                  <a:cubicBezTo>
                    <a:pt x="2354" y="1995"/>
                    <a:pt x="2567" y="2001"/>
                    <a:pt x="2738" y="2001"/>
                  </a:cubicBezTo>
                  <a:cubicBezTo>
                    <a:pt x="3344" y="2001"/>
                    <a:pt x="3401" y="1924"/>
                    <a:pt x="4256" y="1829"/>
                  </a:cubicBezTo>
                  <a:cubicBezTo>
                    <a:pt x="4499" y="1799"/>
                    <a:pt x="4438" y="1586"/>
                    <a:pt x="4256" y="1525"/>
                  </a:cubicBezTo>
                  <a:cubicBezTo>
                    <a:pt x="3526" y="1434"/>
                    <a:pt x="2007" y="1586"/>
                    <a:pt x="608" y="249"/>
                  </a:cubicBezTo>
                  <a:cubicBezTo>
                    <a:pt x="487" y="157"/>
                    <a:pt x="426" y="66"/>
                    <a:pt x="274" y="5"/>
                  </a:cubicBezTo>
                  <a:cubicBezTo>
                    <a:pt x="238" y="5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7"/>
            <p:cNvSpPr/>
            <p:nvPr/>
          </p:nvSpPr>
          <p:spPr>
            <a:xfrm>
              <a:off x="3399025" y="3276450"/>
              <a:ext cx="31175" cy="78675"/>
            </a:xfrm>
            <a:custGeom>
              <a:avLst/>
              <a:gdLst/>
              <a:ahLst/>
              <a:cxnLst/>
              <a:rect l="l" t="t" r="r" b="b"/>
              <a:pathLst>
                <a:path w="1247" h="3147" extrusionOk="0">
                  <a:moveTo>
                    <a:pt x="331" y="1"/>
                  </a:moveTo>
                  <a:cubicBezTo>
                    <a:pt x="268" y="1"/>
                    <a:pt x="215" y="36"/>
                    <a:pt x="183" y="90"/>
                  </a:cubicBezTo>
                  <a:cubicBezTo>
                    <a:pt x="0" y="516"/>
                    <a:pt x="31" y="850"/>
                    <a:pt x="31" y="1488"/>
                  </a:cubicBezTo>
                  <a:cubicBezTo>
                    <a:pt x="31" y="1731"/>
                    <a:pt x="31" y="1944"/>
                    <a:pt x="0" y="2187"/>
                  </a:cubicBezTo>
                  <a:cubicBezTo>
                    <a:pt x="28" y="2655"/>
                    <a:pt x="229" y="3147"/>
                    <a:pt x="627" y="3147"/>
                  </a:cubicBezTo>
                  <a:cubicBezTo>
                    <a:pt x="669" y="3147"/>
                    <a:pt x="714" y="3141"/>
                    <a:pt x="760" y="3130"/>
                  </a:cubicBezTo>
                  <a:cubicBezTo>
                    <a:pt x="1094" y="3039"/>
                    <a:pt x="1246" y="2917"/>
                    <a:pt x="1246" y="2522"/>
                  </a:cubicBezTo>
                  <a:cubicBezTo>
                    <a:pt x="1246" y="2187"/>
                    <a:pt x="882" y="850"/>
                    <a:pt x="730" y="424"/>
                  </a:cubicBezTo>
                  <a:cubicBezTo>
                    <a:pt x="593" y="113"/>
                    <a:pt x="444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7"/>
            <p:cNvSpPr/>
            <p:nvPr/>
          </p:nvSpPr>
          <p:spPr>
            <a:xfrm>
              <a:off x="3669550" y="3780225"/>
              <a:ext cx="682400" cy="614850"/>
            </a:xfrm>
            <a:custGeom>
              <a:avLst/>
              <a:gdLst/>
              <a:ahLst/>
              <a:cxnLst/>
              <a:rect l="l" t="t" r="r" b="b"/>
              <a:pathLst>
                <a:path w="27296" h="24594" extrusionOk="0">
                  <a:moveTo>
                    <a:pt x="20335" y="0"/>
                  </a:moveTo>
                  <a:cubicBezTo>
                    <a:pt x="20304" y="0"/>
                    <a:pt x="20639" y="243"/>
                    <a:pt x="21247" y="639"/>
                  </a:cubicBezTo>
                  <a:cubicBezTo>
                    <a:pt x="23435" y="2158"/>
                    <a:pt x="25168" y="4408"/>
                    <a:pt x="26019" y="6930"/>
                  </a:cubicBezTo>
                  <a:cubicBezTo>
                    <a:pt x="26931" y="9423"/>
                    <a:pt x="27022" y="12189"/>
                    <a:pt x="26323" y="14772"/>
                  </a:cubicBezTo>
                  <a:cubicBezTo>
                    <a:pt x="25988" y="16079"/>
                    <a:pt x="25411" y="17326"/>
                    <a:pt x="24712" y="18420"/>
                  </a:cubicBezTo>
                  <a:cubicBezTo>
                    <a:pt x="23982" y="19545"/>
                    <a:pt x="23040" y="20517"/>
                    <a:pt x="22007" y="21368"/>
                  </a:cubicBezTo>
                  <a:cubicBezTo>
                    <a:pt x="20943" y="22189"/>
                    <a:pt x="19757" y="22888"/>
                    <a:pt x="18541" y="23374"/>
                  </a:cubicBezTo>
                  <a:cubicBezTo>
                    <a:pt x="17326" y="23861"/>
                    <a:pt x="15988" y="24165"/>
                    <a:pt x="14681" y="24286"/>
                  </a:cubicBezTo>
                  <a:cubicBezTo>
                    <a:pt x="14330" y="24318"/>
                    <a:pt x="13976" y="24333"/>
                    <a:pt x="13621" y="24333"/>
                  </a:cubicBezTo>
                  <a:cubicBezTo>
                    <a:pt x="12629" y="24333"/>
                    <a:pt x="11632" y="24214"/>
                    <a:pt x="10669" y="24013"/>
                  </a:cubicBezTo>
                  <a:cubicBezTo>
                    <a:pt x="9392" y="23709"/>
                    <a:pt x="8116" y="23222"/>
                    <a:pt x="6961" y="22584"/>
                  </a:cubicBezTo>
                  <a:cubicBezTo>
                    <a:pt x="5806" y="21885"/>
                    <a:pt x="4742" y="21095"/>
                    <a:pt x="3830" y="20092"/>
                  </a:cubicBezTo>
                  <a:cubicBezTo>
                    <a:pt x="2918" y="19119"/>
                    <a:pt x="2128" y="18025"/>
                    <a:pt x="1611" y="16809"/>
                  </a:cubicBezTo>
                  <a:cubicBezTo>
                    <a:pt x="456" y="14347"/>
                    <a:pt x="243" y="11581"/>
                    <a:pt x="608" y="8967"/>
                  </a:cubicBezTo>
                  <a:cubicBezTo>
                    <a:pt x="851" y="7629"/>
                    <a:pt x="1246" y="6383"/>
                    <a:pt x="1915" y="5198"/>
                  </a:cubicBezTo>
                  <a:cubicBezTo>
                    <a:pt x="2553" y="4043"/>
                    <a:pt x="3374" y="2979"/>
                    <a:pt x="4347" y="2006"/>
                  </a:cubicBezTo>
                  <a:cubicBezTo>
                    <a:pt x="4681" y="1702"/>
                    <a:pt x="4894" y="1490"/>
                    <a:pt x="5015" y="1307"/>
                  </a:cubicBezTo>
                  <a:cubicBezTo>
                    <a:pt x="5107" y="1186"/>
                    <a:pt x="5137" y="1094"/>
                    <a:pt x="5167" y="1064"/>
                  </a:cubicBezTo>
                  <a:cubicBezTo>
                    <a:pt x="5198" y="1034"/>
                    <a:pt x="5198" y="1003"/>
                    <a:pt x="5198" y="1003"/>
                  </a:cubicBezTo>
                  <a:lnTo>
                    <a:pt x="5198" y="1003"/>
                  </a:lnTo>
                  <a:lnTo>
                    <a:pt x="5137" y="1064"/>
                  </a:lnTo>
                  <a:lnTo>
                    <a:pt x="4955" y="1246"/>
                  </a:lnTo>
                  <a:cubicBezTo>
                    <a:pt x="4803" y="1398"/>
                    <a:pt x="4529" y="1642"/>
                    <a:pt x="4225" y="1946"/>
                  </a:cubicBezTo>
                  <a:cubicBezTo>
                    <a:pt x="3283" y="2888"/>
                    <a:pt x="2401" y="3952"/>
                    <a:pt x="1763" y="5137"/>
                  </a:cubicBezTo>
                  <a:cubicBezTo>
                    <a:pt x="1094" y="6322"/>
                    <a:pt x="638" y="7599"/>
                    <a:pt x="426" y="8937"/>
                  </a:cubicBezTo>
                  <a:cubicBezTo>
                    <a:pt x="0" y="11581"/>
                    <a:pt x="274" y="14408"/>
                    <a:pt x="1398" y="16870"/>
                  </a:cubicBezTo>
                  <a:cubicBezTo>
                    <a:pt x="1945" y="18116"/>
                    <a:pt x="2736" y="19271"/>
                    <a:pt x="3648" y="20244"/>
                  </a:cubicBezTo>
                  <a:cubicBezTo>
                    <a:pt x="4559" y="21247"/>
                    <a:pt x="5654" y="22067"/>
                    <a:pt x="6839" y="22766"/>
                  </a:cubicBezTo>
                  <a:cubicBezTo>
                    <a:pt x="8055" y="23435"/>
                    <a:pt x="9301" y="23922"/>
                    <a:pt x="10639" y="24225"/>
                  </a:cubicBezTo>
                  <a:cubicBezTo>
                    <a:pt x="11655" y="24479"/>
                    <a:pt x="12688" y="24593"/>
                    <a:pt x="13726" y="24593"/>
                  </a:cubicBezTo>
                  <a:cubicBezTo>
                    <a:pt x="14054" y="24593"/>
                    <a:pt x="14383" y="24582"/>
                    <a:pt x="14712" y="24560"/>
                  </a:cubicBezTo>
                  <a:cubicBezTo>
                    <a:pt x="16079" y="24438"/>
                    <a:pt x="17417" y="24104"/>
                    <a:pt x="18663" y="23587"/>
                  </a:cubicBezTo>
                  <a:cubicBezTo>
                    <a:pt x="19909" y="23101"/>
                    <a:pt x="21095" y="22371"/>
                    <a:pt x="22159" y="21551"/>
                  </a:cubicBezTo>
                  <a:cubicBezTo>
                    <a:pt x="23222" y="20669"/>
                    <a:pt x="24134" y="19697"/>
                    <a:pt x="24894" y="18542"/>
                  </a:cubicBezTo>
                  <a:cubicBezTo>
                    <a:pt x="25654" y="17417"/>
                    <a:pt x="26232" y="16140"/>
                    <a:pt x="26566" y="14864"/>
                  </a:cubicBezTo>
                  <a:cubicBezTo>
                    <a:pt x="27295" y="12250"/>
                    <a:pt x="27174" y="9423"/>
                    <a:pt x="26232" y="6870"/>
                  </a:cubicBezTo>
                  <a:cubicBezTo>
                    <a:pt x="25320" y="4347"/>
                    <a:pt x="23526" y="2098"/>
                    <a:pt x="21307" y="578"/>
                  </a:cubicBezTo>
                  <a:cubicBezTo>
                    <a:pt x="21004" y="335"/>
                    <a:pt x="20760" y="243"/>
                    <a:pt x="20608" y="122"/>
                  </a:cubicBezTo>
                  <a:cubicBezTo>
                    <a:pt x="20396" y="31"/>
                    <a:pt x="20335" y="0"/>
                    <a:pt x="2033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7"/>
            <p:cNvSpPr/>
            <p:nvPr/>
          </p:nvSpPr>
          <p:spPr>
            <a:xfrm>
              <a:off x="2427125" y="3735700"/>
              <a:ext cx="623875" cy="657900"/>
            </a:xfrm>
            <a:custGeom>
              <a:avLst/>
              <a:gdLst/>
              <a:ahLst/>
              <a:cxnLst/>
              <a:rect l="l" t="t" r="r" b="b"/>
              <a:pathLst>
                <a:path w="24955" h="26316" extrusionOk="0">
                  <a:moveTo>
                    <a:pt x="13162" y="0"/>
                  </a:moveTo>
                  <a:cubicBezTo>
                    <a:pt x="12270" y="0"/>
                    <a:pt x="11370" y="107"/>
                    <a:pt x="10487" y="261"/>
                  </a:cubicBezTo>
                  <a:cubicBezTo>
                    <a:pt x="8055" y="748"/>
                    <a:pt x="5775" y="1933"/>
                    <a:pt x="4043" y="3696"/>
                  </a:cubicBezTo>
                  <a:cubicBezTo>
                    <a:pt x="2280" y="5398"/>
                    <a:pt x="1034" y="7678"/>
                    <a:pt x="456" y="10079"/>
                  </a:cubicBezTo>
                  <a:cubicBezTo>
                    <a:pt x="152" y="11295"/>
                    <a:pt x="0" y="12511"/>
                    <a:pt x="30" y="13757"/>
                  </a:cubicBezTo>
                  <a:cubicBezTo>
                    <a:pt x="122" y="15003"/>
                    <a:pt x="334" y="16219"/>
                    <a:pt x="760" y="17405"/>
                  </a:cubicBezTo>
                  <a:cubicBezTo>
                    <a:pt x="1611" y="19715"/>
                    <a:pt x="3040" y="21842"/>
                    <a:pt x="4985" y="23392"/>
                  </a:cubicBezTo>
                  <a:cubicBezTo>
                    <a:pt x="6870" y="24973"/>
                    <a:pt x="9271" y="25946"/>
                    <a:pt x="11733" y="26219"/>
                  </a:cubicBezTo>
                  <a:cubicBezTo>
                    <a:pt x="12246" y="26283"/>
                    <a:pt x="12765" y="26315"/>
                    <a:pt x="13285" y="26315"/>
                  </a:cubicBezTo>
                  <a:cubicBezTo>
                    <a:pt x="15229" y="26315"/>
                    <a:pt x="17193" y="25873"/>
                    <a:pt x="18967" y="25034"/>
                  </a:cubicBezTo>
                  <a:cubicBezTo>
                    <a:pt x="21156" y="23970"/>
                    <a:pt x="23101" y="22268"/>
                    <a:pt x="24347" y="20140"/>
                  </a:cubicBezTo>
                  <a:cubicBezTo>
                    <a:pt x="24590" y="19806"/>
                    <a:pt x="24681" y="19502"/>
                    <a:pt x="24864" y="19380"/>
                  </a:cubicBezTo>
                  <a:cubicBezTo>
                    <a:pt x="24925" y="19198"/>
                    <a:pt x="24955" y="19076"/>
                    <a:pt x="24955" y="19076"/>
                  </a:cubicBezTo>
                  <a:cubicBezTo>
                    <a:pt x="24925" y="19076"/>
                    <a:pt x="24742" y="19441"/>
                    <a:pt x="24317" y="20140"/>
                  </a:cubicBezTo>
                  <a:cubicBezTo>
                    <a:pt x="23040" y="22237"/>
                    <a:pt x="21125" y="23909"/>
                    <a:pt x="18937" y="24912"/>
                  </a:cubicBezTo>
                  <a:cubicBezTo>
                    <a:pt x="17164" y="25727"/>
                    <a:pt x="15260" y="26163"/>
                    <a:pt x="13343" y="26163"/>
                  </a:cubicBezTo>
                  <a:cubicBezTo>
                    <a:pt x="12826" y="26163"/>
                    <a:pt x="12309" y="26132"/>
                    <a:pt x="11794" y="26067"/>
                  </a:cubicBezTo>
                  <a:cubicBezTo>
                    <a:pt x="9392" y="25794"/>
                    <a:pt x="7022" y="24821"/>
                    <a:pt x="5137" y="23301"/>
                  </a:cubicBezTo>
                  <a:cubicBezTo>
                    <a:pt x="3222" y="21721"/>
                    <a:pt x="1824" y="19654"/>
                    <a:pt x="1003" y="17374"/>
                  </a:cubicBezTo>
                  <a:cubicBezTo>
                    <a:pt x="608" y="16219"/>
                    <a:pt x="334" y="15003"/>
                    <a:pt x="304" y="13787"/>
                  </a:cubicBezTo>
                  <a:cubicBezTo>
                    <a:pt x="243" y="12572"/>
                    <a:pt x="426" y="11356"/>
                    <a:pt x="699" y="10170"/>
                  </a:cubicBezTo>
                  <a:cubicBezTo>
                    <a:pt x="1246" y="7830"/>
                    <a:pt x="2432" y="5581"/>
                    <a:pt x="4195" y="3879"/>
                  </a:cubicBezTo>
                  <a:cubicBezTo>
                    <a:pt x="5897" y="2116"/>
                    <a:pt x="8146" y="961"/>
                    <a:pt x="10517" y="444"/>
                  </a:cubicBezTo>
                  <a:cubicBezTo>
                    <a:pt x="11422" y="263"/>
                    <a:pt x="12328" y="166"/>
                    <a:pt x="13233" y="166"/>
                  </a:cubicBezTo>
                  <a:cubicBezTo>
                    <a:pt x="13543" y="166"/>
                    <a:pt x="13854" y="177"/>
                    <a:pt x="14165" y="201"/>
                  </a:cubicBezTo>
                  <a:cubicBezTo>
                    <a:pt x="15380" y="261"/>
                    <a:pt x="16596" y="505"/>
                    <a:pt x="17751" y="900"/>
                  </a:cubicBezTo>
                  <a:cubicBezTo>
                    <a:pt x="18280" y="1101"/>
                    <a:pt x="18600" y="1219"/>
                    <a:pt x="18694" y="1219"/>
                  </a:cubicBezTo>
                  <a:cubicBezTo>
                    <a:pt x="18714" y="1219"/>
                    <a:pt x="18724" y="1214"/>
                    <a:pt x="18724" y="1204"/>
                  </a:cubicBezTo>
                  <a:cubicBezTo>
                    <a:pt x="18724" y="1204"/>
                    <a:pt x="18420" y="1021"/>
                    <a:pt x="17782" y="809"/>
                  </a:cubicBezTo>
                  <a:cubicBezTo>
                    <a:pt x="16596" y="383"/>
                    <a:pt x="15380" y="140"/>
                    <a:pt x="14165" y="49"/>
                  </a:cubicBezTo>
                  <a:cubicBezTo>
                    <a:pt x="13832" y="15"/>
                    <a:pt x="13498" y="0"/>
                    <a:pt x="131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7"/>
            <p:cNvSpPr/>
            <p:nvPr/>
          </p:nvSpPr>
          <p:spPr>
            <a:xfrm>
              <a:off x="2367075" y="3669675"/>
              <a:ext cx="636125" cy="676050"/>
            </a:xfrm>
            <a:custGeom>
              <a:avLst/>
              <a:gdLst/>
              <a:ahLst/>
              <a:cxnLst/>
              <a:rect l="l" t="t" r="r" b="b"/>
              <a:pathLst>
                <a:path w="25445" h="27042" extrusionOk="0">
                  <a:moveTo>
                    <a:pt x="15725" y="0"/>
                  </a:moveTo>
                  <a:cubicBezTo>
                    <a:pt x="15080" y="0"/>
                    <a:pt x="14437" y="44"/>
                    <a:pt x="13800" y="136"/>
                  </a:cubicBezTo>
                  <a:cubicBezTo>
                    <a:pt x="10001" y="592"/>
                    <a:pt x="6384" y="2477"/>
                    <a:pt x="3891" y="5425"/>
                  </a:cubicBezTo>
                  <a:cubicBezTo>
                    <a:pt x="2645" y="6854"/>
                    <a:pt x="1612" y="8526"/>
                    <a:pt x="974" y="10319"/>
                  </a:cubicBezTo>
                  <a:cubicBezTo>
                    <a:pt x="305" y="12112"/>
                    <a:pt x="1" y="14027"/>
                    <a:pt x="1" y="15942"/>
                  </a:cubicBezTo>
                  <a:cubicBezTo>
                    <a:pt x="1" y="17887"/>
                    <a:pt x="366" y="19772"/>
                    <a:pt x="1034" y="21565"/>
                  </a:cubicBezTo>
                  <a:cubicBezTo>
                    <a:pt x="1733" y="23359"/>
                    <a:pt x="2736" y="24970"/>
                    <a:pt x="4043" y="26398"/>
                  </a:cubicBezTo>
                  <a:cubicBezTo>
                    <a:pt x="4466" y="26835"/>
                    <a:pt x="4699" y="27042"/>
                    <a:pt x="4739" y="27042"/>
                  </a:cubicBezTo>
                  <a:cubicBezTo>
                    <a:pt x="4781" y="27042"/>
                    <a:pt x="4593" y="26797"/>
                    <a:pt x="4165" y="26337"/>
                  </a:cubicBezTo>
                  <a:cubicBezTo>
                    <a:pt x="2888" y="24939"/>
                    <a:pt x="1916" y="23267"/>
                    <a:pt x="1217" y="21535"/>
                  </a:cubicBezTo>
                  <a:cubicBezTo>
                    <a:pt x="578" y="19742"/>
                    <a:pt x="244" y="17887"/>
                    <a:pt x="244" y="15973"/>
                  </a:cubicBezTo>
                  <a:cubicBezTo>
                    <a:pt x="214" y="14088"/>
                    <a:pt x="548" y="12203"/>
                    <a:pt x="1186" y="10410"/>
                  </a:cubicBezTo>
                  <a:cubicBezTo>
                    <a:pt x="1825" y="8647"/>
                    <a:pt x="2828" y="7006"/>
                    <a:pt x="4074" y="5608"/>
                  </a:cubicBezTo>
                  <a:cubicBezTo>
                    <a:pt x="6506" y="2720"/>
                    <a:pt x="10092" y="805"/>
                    <a:pt x="13831" y="349"/>
                  </a:cubicBezTo>
                  <a:cubicBezTo>
                    <a:pt x="14469" y="276"/>
                    <a:pt x="15114" y="239"/>
                    <a:pt x="15761" y="239"/>
                  </a:cubicBezTo>
                  <a:cubicBezTo>
                    <a:pt x="16996" y="239"/>
                    <a:pt x="18238" y="374"/>
                    <a:pt x="19454" y="653"/>
                  </a:cubicBezTo>
                  <a:cubicBezTo>
                    <a:pt x="20366" y="896"/>
                    <a:pt x="21278" y="1200"/>
                    <a:pt x="22159" y="1535"/>
                  </a:cubicBezTo>
                  <a:cubicBezTo>
                    <a:pt x="23041" y="1930"/>
                    <a:pt x="23861" y="2416"/>
                    <a:pt x="24652" y="2902"/>
                  </a:cubicBezTo>
                  <a:cubicBezTo>
                    <a:pt x="25060" y="3161"/>
                    <a:pt x="25304" y="3280"/>
                    <a:pt x="25367" y="3280"/>
                  </a:cubicBezTo>
                  <a:cubicBezTo>
                    <a:pt x="25444" y="3280"/>
                    <a:pt x="25246" y="3100"/>
                    <a:pt x="24743" y="2781"/>
                  </a:cubicBezTo>
                  <a:cubicBezTo>
                    <a:pt x="23953" y="2264"/>
                    <a:pt x="23102" y="1778"/>
                    <a:pt x="22220" y="1383"/>
                  </a:cubicBezTo>
                  <a:cubicBezTo>
                    <a:pt x="21339" y="1018"/>
                    <a:pt x="20427" y="714"/>
                    <a:pt x="19484" y="471"/>
                  </a:cubicBezTo>
                  <a:cubicBezTo>
                    <a:pt x="18257" y="169"/>
                    <a:pt x="16989" y="0"/>
                    <a:pt x="1572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7"/>
            <p:cNvSpPr/>
            <p:nvPr/>
          </p:nvSpPr>
          <p:spPr>
            <a:xfrm>
              <a:off x="3858000" y="3669275"/>
              <a:ext cx="556250" cy="687800"/>
            </a:xfrm>
            <a:custGeom>
              <a:avLst/>
              <a:gdLst/>
              <a:ahLst/>
              <a:cxnLst/>
              <a:rect l="l" t="t" r="r" b="b"/>
              <a:pathLst>
                <a:path w="22250" h="27512" extrusionOk="0">
                  <a:moveTo>
                    <a:pt x="5988" y="0"/>
                  </a:moveTo>
                  <a:cubicBezTo>
                    <a:pt x="4195" y="0"/>
                    <a:pt x="2432" y="304"/>
                    <a:pt x="791" y="943"/>
                  </a:cubicBezTo>
                  <a:cubicBezTo>
                    <a:pt x="213" y="1125"/>
                    <a:pt x="0" y="1338"/>
                    <a:pt x="0" y="1399"/>
                  </a:cubicBezTo>
                  <a:cubicBezTo>
                    <a:pt x="0" y="1401"/>
                    <a:pt x="2" y="1403"/>
                    <a:pt x="6" y="1403"/>
                  </a:cubicBezTo>
                  <a:cubicBezTo>
                    <a:pt x="45" y="1403"/>
                    <a:pt x="293" y="1261"/>
                    <a:pt x="821" y="1095"/>
                  </a:cubicBezTo>
                  <a:cubicBezTo>
                    <a:pt x="2462" y="456"/>
                    <a:pt x="4256" y="183"/>
                    <a:pt x="5988" y="183"/>
                  </a:cubicBezTo>
                  <a:cubicBezTo>
                    <a:pt x="7751" y="183"/>
                    <a:pt x="9484" y="487"/>
                    <a:pt x="11155" y="1064"/>
                  </a:cubicBezTo>
                  <a:cubicBezTo>
                    <a:pt x="14499" y="2189"/>
                    <a:pt x="17387" y="4469"/>
                    <a:pt x="19301" y="7447"/>
                  </a:cubicBezTo>
                  <a:cubicBezTo>
                    <a:pt x="21186" y="10365"/>
                    <a:pt x="22067" y="13982"/>
                    <a:pt x="21672" y="17478"/>
                  </a:cubicBezTo>
                  <a:cubicBezTo>
                    <a:pt x="21520" y="19210"/>
                    <a:pt x="21064" y="20943"/>
                    <a:pt x="20365" y="22524"/>
                  </a:cubicBezTo>
                  <a:cubicBezTo>
                    <a:pt x="19636" y="24165"/>
                    <a:pt x="18572" y="25563"/>
                    <a:pt x="17417" y="26901"/>
                  </a:cubicBezTo>
                  <a:cubicBezTo>
                    <a:pt x="17083" y="27265"/>
                    <a:pt x="16961" y="27508"/>
                    <a:pt x="17022" y="27508"/>
                  </a:cubicBezTo>
                  <a:cubicBezTo>
                    <a:pt x="17022" y="27511"/>
                    <a:pt x="17023" y="27512"/>
                    <a:pt x="17024" y="27512"/>
                  </a:cubicBezTo>
                  <a:cubicBezTo>
                    <a:pt x="17044" y="27512"/>
                    <a:pt x="17198" y="27328"/>
                    <a:pt x="17508" y="26961"/>
                  </a:cubicBezTo>
                  <a:cubicBezTo>
                    <a:pt x="18694" y="25654"/>
                    <a:pt x="19757" y="24195"/>
                    <a:pt x="20517" y="22615"/>
                  </a:cubicBezTo>
                  <a:cubicBezTo>
                    <a:pt x="21216" y="20973"/>
                    <a:pt x="21733" y="19271"/>
                    <a:pt x="21885" y="17478"/>
                  </a:cubicBezTo>
                  <a:cubicBezTo>
                    <a:pt x="22250" y="13952"/>
                    <a:pt x="21429" y="10305"/>
                    <a:pt x="19484" y="7295"/>
                  </a:cubicBezTo>
                  <a:cubicBezTo>
                    <a:pt x="17569" y="4286"/>
                    <a:pt x="14621" y="1976"/>
                    <a:pt x="11247" y="821"/>
                  </a:cubicBezTo>
                  <a:cubicBezTo>
                    <a:pt x="9575" y="274"/>
                    <a:pt x="7782" y="0"/>
                    <a:pt x="598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7"/>
            <p:cNvSpPr/>
            <p:nvPr/>
          </p:nvSpPr>
          <p:spPr>
            <a:xfrm>
              <a:off x="2744650" y="3461150"/>
              <a:ext cx="661925" cy="177850"/>
            </a:xfrm>
            <a:custGeom>
              <a:avLst/>
              <a:gdLst/>
              <a:ahLst/>
              <a:cxnLst/>
              <a:rect l="l" t="t" r="r" b="b"/>
              <a:pathLst>
                <a:path w="26477" h="7114" extrusionOk="0">
                  <a:moveTo>
                    <a:pt x="17" y="4522"/>
                  </a:moveTo>
                  <a:cubicBezTo>
                    <a:pt x="0" y="4522"/>
                    <a:pt x="8" y="4540"/>
                    <a:pt x="36" y="4574"/>
                  </a:cubicBezTo>
                  <a:lnTo>
                    <a:pt x="36" y="4574"/>
                  </a:lnTo>
                  <a:cubicBezTo>
                    <a:pt x="27" y="4549"/>
                    <a:pt x="27" y="4534"/>
                    <a:pt x="35" y="4526"/>
                  </a:cubicBezTo>
                  <a:cubicBezTo>
                    <a:pt x="27" y="4523"/>
                    <a:pt x="21" y="4522"/>
                    <a:pt x="17" y="4522"/>
                  </a:cubicBezTo>
                  <a:close/>
                  <a:moveTo>
                    <a:pt x="26446" y="0"/>
                  </a:moveTo>
                  <a:cubicBezTo>
                    <a:pt x="26417" y="0"/>
                    <a:pt x="26304" y="130"/>
                    <a:pt x="26114" y="392"/>
                  </a:cubicBezTo>
                  <a:cubicBezTo>
                    <a:pt x="26023" y="483"/>
                    <a:pt x="25932" y="605"/>
                    <a:pt x="25871" y="727"/>
                  </a:cubicBezTo>
                  <a:lnTo>
                    <a:pt x="25567" y="1061"/>
                  </a:lnTo>
                  <a:cubicBezTo>
                    <a:pt x="25355" y="1274"/>
                    <a:pt x="25142" y="1426"/>
                    <a:pt x="24899" y="1638"/>
                  </a:cubicBezTo>
                  <a:cubicBezTo>
                    <a:pt x="24838" y="1699"/>
                    <a:pt x="24686" y="1790"/>
                    <a:pt x="24564" y="1851"/>
                  </a:cubicBezTo>
                  <a:cubicBezTo>
                    <a:pt x="24443" y="1942"/>
                    <a:pt x="24291" y="2003"/>
                    <a:pt x="24199" y="2094"/>
                  </a:cubicBezTo>
                  <a:cubicBezTo>
                    <a:pt x="23926" y="2216"/>
                    <a:pt x="23652" y="2307"/>
                    <a:pt x="23379" y="2398"/>
                  </a:cubicBezTo>
                  <a:cubicBezTo>
                    <a:pt x="22285" y="2763"/>
                    <a:pt x="21099" y="2824"/>
                    <a:pt x="19944" y="3067"/>
                  </a:cubicBezTo>
                  <a:cubicBezTo>
                    <a:pt x="18759" y="3341"/>
                    <a:pt x="17664" y="3888"/>
                    <a:pt x="16753" y="4678"/>
                  </a:cubicBezTo>
                  <a:cubicBezTo>
                    <a:pt x="16297" y="5104"/>
                    <a:pt x="15901" y="5499"/>
                    <a:pt x="15415" y="5803"/>
                  </a:cubicBezTo>
                  <a:cubicBezTo>
                    <a:pt x="14929" y="6107"/>
                    <a:pt x="14382" y="6350"/>
                    <a:pt x="13804" y="6502"/>
                  </a:cubicBezTo>
                  <a:cubicBezTo>
                    <a:pt x="13395" y="6601"/>
                    <a:pt x="12977" y="6644"/>
                    <a:pt x="12558" y="6644"/>
                  </a:cubicBezTo>
                  <a:cubicBezTo>
                    <a:pt x="11825" y="6644"/>
                    <a:pt x="11085" y="6513"/>
                    <a:pt x="10369" y="6319"/>
                  </a:cubicBezTo>
                  <a:cubicBezTo>
                    <a:pt x="9867" y="6187"/>
                    <a:pt x="9341" y="6101"/>
                    <a:pt x="8812" y="6101"/>
                  </a:cubicBezTo>
                  <a:cubicBezTo>
                    <a:pt x="8733" y="6101"/>
                    <a:pt x="8655" y="6103"/>
                    <a:pt x="8576" y="6107"/>
                  </a:cubicBezTo>
                  <a:cubicBezTo>
                    <a:pt x="7968" y="6167"/>
                    <a:pt x="7360" y="6380"/>
                    <a:pt x="6844" y="6563"/>
                  </a:cubicBezTo>
                  <a:cubicBezTo>
                    <a:pt x="6353" y="6743"/>
                    <a:pt x="5863" y="6880"/>
                    <a:pt x="5373" y="6880"/>
                  </a:cubicBezTo>
                  <a:cubicBezTo>
                    <a:pt x="5285" y="6880"/>
                    <a:pt x="5198" y="6876"/>
                    <a:pt x="5111" y="6866"/>
                  </a:cubicBezTo>
                  <a:cubicBezTo>
                    <a:pt x="4564" y="6866"/>
                    <a:pt x="3986" y="6714"/>
                    <a:pt x="3409" y="6563"/>
                  </a:cubicBezTo>
                  <a:cubicBezTo>
                    <a:pt x="2315" y="6228"/>
                    <a:pt x="1220" y="5711"/>
                    <a:pt x="369" y="4891"/>
                  </a:cubicBezTo>
                  <a:cubicBezTo>
                    <a:pt x="207" y="4747"/>
                    <a:pt x="88" y="4635"/>
                    <a:pt x="36" y="4574"/>
                  </a:cubicBezTo>
                  <a:lnTo>
                    <a:pt x="36" y="4574"/>
                  </a:lnTo>
                  <a:cubicBezTo>
                    <a:pt x="63" y="4644"/>
                    <a:pt x="166" y="4786"/>
                    <a:pt x="369" y="5012"/>
                  </a:cubicBezTo>
                  <a:cubicBezTo>
                    <a:pt x="1190" y="5863"/>
                    <a:pt x="2315" y="6411"/>
                    <a:pt x="3439" y="6775"/>
                  </a:cubicBezTo>
                  <a:cubicBezTo>
                    <a:pt x="4017" y="6958"/>
                    <a:pt x="4594" y="7049"/>
                    <a:pt x="5202" y="7110"/>
                  </a:cubicBezTo>
                  <a:cubicBezTo>
                    <a:pt x="5255" y="7112"/>
                    <a:pt x="5307" y="7114"/>
                    <a:pt x="5360" y="7114"/>
                  </a:cubicBezTo>
                  <a:cubicBezTo>
                    <a:pt x="5915" y="7114"/>
                    <a:pt x="6465" y="6972"/>
                    <a:pt x="6965" y="6806"/>
                  </a:cubicBezTo>
                  <a:cubicBezTo>
                    <a:pt x="7512" y="6593"/>
                    <a:pt x="8090" y="6411"/>
                    <a:pt x="8637" y="6380"/>
                  </a:cubicBezTo>
                  <a:cubicBezTo>
                    <a:pt x="8733" y="6375"/>
                    <a:pt x="8829" y="6373"/>
                    <a:pt x="8926" y="6373"/>
                  </a:cubicBezTo>
                  <a:cubicBezTo>
                    <a:pt x="9407" y="6373"/>
                    <a:pt x="9888" y="6436"/>
                    <a:pt x="10369" y="6563"/>
                  </a:cubicBezTo>
                  <a:cubicBezTo>
                    <a:pt x="11068" y="6757"/>
                    <a:pt x="11829" y="6901"/>
                    <a:pt x="12596" y="6901"/>
                  </a:cubicBezTo>
                  <a:cubicBezTo>
                    <a:pt x="13030" y="6901"/>
                    <a:pt x="13467" y="6855"/>
                    <a:pt x="13895" y="6745"/>
                  </a:cubicBezTo>
                  <a:cubicBezTo>
                    <a:pt x="14473" y="6593"/>
                    <a:pt x="15050" y="6380"/>
                    <a:pt x="15537" y="6046"/>
                  </a:cubicBezTo>
                  <a:cubicBezTo>
                    <a:pt x="16023" y="5742"/>
                    <a:pt x="16479" y="5286"/>
                    <a:pt x="16905" y="4891"/>
                  </a:cubicBezTo>
                  <a:cubicBezTo>
                    <a:pt x="17756" y="4131"/>
                    <a:pt x="18850" y="3614"/>
                    <a:pt x="19974" y="3341"/>
                  </a:cubicBezTo>
                  <a:cubicBezTo>
                    <a:pt x="21130" y="3037"/>
                    <a:pt x="22285" y="3006"/>
                    <a:pt x="23440" y="2611"/>
                  </a:cubicBezTo>
                  <a:cubicBezTo>
                    <a:pt x="23744" y="2550"/>
                    <a:pt x="24017" y="2398"/>
                    <a:pt x="24260" y="2277"/>
                  </a:cubicBezTo>
                  <a:cubicBezTo>
                    <a:pt x="24382" y="2186"/>
                    <a:pt x="24534" y="2125"/>
                    <a:pt x="24655" y="2034"/>
                  </a:cubicBezTo>
                  <a:cubicBezTo>
                    <a:pt x="24807" y="1973"/>
                    <a:pt x="24899" y="1912"/>
                    <a:pt x="25020" y="1790"/>
                  </a:cubicBezTo>
                  <a:cubicBezTo>
                    <a:pt x="25263" y="1608"/>
                    <a:pt x="25476" y="1395"/>
                    <a:pt x="25658" y="1182"/>
                  </a:cubicBezTo>
                  <a:lnTo>
                    <a:pt x="25962" y="848"/>
                  </a:lnTo>
                  <a:cubicBezTo>
                    <a:pt x="26084" y="727"/>
                    <a:pt x="26175" y="575"/>
                    <a:pt x="26236" y="453"/>
                  </a:cubicBezTo>
                  <a:cubicBezTo>
                    <a:pt x="26410" y="153"/>
                    <a:pt x="26477" y="0"/>
                    <a:pt x="264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7"/>
            <p:cNvSpPr/>
            <p:nvPr/>
          </p:nvSpPr>
          <p:spPr>
            <a:xfrm>
              <a:off x="2498425" y="4226250"/>
              <a:ext cx="625850" cy="236150"/>
            </a:xfrm>
            <a:custGeom>
              <a:avLst/>
              <a:gdLst/>
              <a:ahLst/>
              <a:cxnLst/>
              <a:rect l="l" t="t" r="r" b="b"/>
              <a:pathLst>
                <a:path w="25034" h="9446" extrusionOk="0">
                  <a:moveTo>
                    <a:pt x="25002" y="0"/>
                  </a:moveTo>
                  <a:cubicBezTo>
                    <a:pt x="24973" y="0"/>
                    <a:pt x="24876" y="138"/>
                    <a:pt x="24717" y="427"/>
                  </a:cubicBezTo>
                  <a:cubicBezTo>
                    <a:pt x="23684" y="2555"/>
                    <a:pt x="22164" y="4470"/>
                    <a:pt x="20279" y="5898"/>
                  </a:cubicBezTo>
                  <a:cubicBezTo>
                    <a:pt x="18425" y="7388"/>
                    <a:pt x="16206" y="8421"/>
                    <a:pt x="13896" y="8907"/>
                  </a:cubicBezTo>
                  <a:cubicBezTo>
                    <a:pt x="12824" y="9133"/>
                    <a:pt x="11725" y="9248"/>
                    <a:pt x="10625" y="9248"/>
                  </a:cubicBezTo>
                  <a:cubicBezTo>
                    <a:pt x="9354" y="9248"/>
                    <a:pt x="8082" y="9095"/>
                    <a:pt x="6844" y="8786"/>
                  </a:cubicBezTo>
                  <a:cubicBezTo>
                    <a:pt x="4534" y="8239"/>
                    <a:pt x="2407" y="7114"/>
                    <a:pt x="522" y="5655"/>
                  </a:cubicBezTo>
                  <a:cubicBezTo>
                    <a:pt x="241" y="5416"/>
                    <a:pt x="77" y="5307"/>
                    <a:pt x="42" y="5307"/>
                  </a:cubicBezTo>
                  <a:cubicBezTo>
                    <a:pt x="1" y="5307"/>
                    <a:pt x="134" y="5454"/>
                    <a:pt x="461" y="5716"/>
                  </a:cubicBezTo>
                  <a:cubicBezTo>
                    <a:pt x="2285" y="7236"/>
                    <a:pt x="4473" y="8421"/>
                    <a:pt x="6814" y="8999"/>
                  </a:cubicBezTo>
                  <a:cubicBezTo>
                    <a:pt x="8051" y="9292"/>
                    <a:pt x="9332" y="9445"/>
                    <a:pt x="10619" y="9445"/>
                  </a:cubicBezTo>
                  <a:cubicBezTo>
                    <a:pt x="11735" y="9445"/>
                    <a:pt x="12856" y="9330"/>
                    <a:pt x="13957" y="9090"/>
                  </a:cubicBezTo>
                  <a:cubicBezTo>
                    <a:pt x="16297" y="8603"/>
                    <a:pt x="18516" y="7540"/>
                    <a:pt x="20401" y="6050"/>
                  </a:cubicBezTo>
                  <a:cubicBezTo>
                    <a:pt x="22316" y="4591"/>
                    <a:pt x="23836" y="2646"/>
                    <a:pt x="24839" y="488"/>
                  </a:cubicBezTo>
                  <a:cubicBezTo>
                    <a:pt x="24982" y="169"/>
                    <a:pt x="25034" y="0"/>
                    <a:pt x="250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7"/>
            <p:cNvSpPr/>
            <p:nvPr/>
          </p:nvSpPr>
          <p:spPr>
            <a:xfrm>
              <a:off x="3663925" y="4253325"/>
              <a:ext cx="600975" cy="208550"/>
            </a:xfrm>
            <a:custGeom>
              <a:avLst/>
              <a:gdLst/>
              <a:ahLst/>
              <a:cxnLst/>
              <a:rect l="l" t="t" r="r" b="b"/>
              <a:pathLst>
                <a:path w="24039" h="8342" extrusionOk="0">
                  <a:moveTo>
                    <a:pt x="31" y="1"/>
                  </a:moveTo>
                  <a:cubicBezTo>
                    <a:pt x="1" y="1"/>
                    <a:pt x="52" y="154"/>
                    <a:pt x="195" y="438"/>
                  </a:cubicBezTo>
                  <a:cubicBezTo>
                    <a:pt x="1167" y="2505"/>
                    <a:pt x="2809" y="4177"/>
                    <a:pt x="4663" y="5423"/>
                  </a:cubicBezTo>
                  <a:cubicBezTo>
                    <a:pt x="6547" y="6730"/>
                    <a:pt x="8675" y="7581"/>
                    <a:pt x="10864" y="8007"/>
                  </a:cubicBezTo>
                  <a:cubicBezTo>
                    <a:pt x="11938" y="8228"/>
                    <a:pt x="13034" y="8341"/>
                    <a:pt x="14128" y="8341"/>
                  </a:cubicBezTo>
                  <a:cubicBezTo>
                    <a:pt x="15292" y="8341"/>
                    <a:pt x="16453" y="8212"/>
                    <a:pt x="17581" y="7946"/>
                  </a:cubicBezTo>
                  <a:cubicBezTo>
                    <a:pt x="19800" y="7399"/>
                    <a:pt x="21836" y="6426"/>
                    <a:pt x="23599" y="4967"/>
                  </a:cubicBezTo>
                  <a:cubicBezTo>
                    <a:pt x="23913" y="4720"/>
                    <a:pt x="24038" y="4589"/>
                    <a:pt x="23990" y="4589"/>
                  </a:cubicBezTo>
                  <a:cubicBezTo>
                    <a:pt x="23950" y="4589"/>
                    <a:pt x="23786" y="4681"/>
                    <a:pt x="23508" y="4876"/>
                  </a:cubicBezTo>
                  <a:cubicBezTo>
                    <a:pt x="21776" y="6244"/>
                    <a:pt x="19709" y="7216"/>
                    <a:pt x="17551" y="7703"/>
                  </a:cubicBezTo>
                  <a:cubicBezTo>
                    <a:pt x="16419" y="7974"/>
                    <a:pt x="15254" y="8103"/>
                    <a:pt x="14091" y="8103"/>
                  </a:cubicBezTo>
                  <a:cubicBezTo>
                    <a:pt x="13036" y="8103"/>
                    <a:pt x="11981" y="7996"/>
                    <a:pt x="10955" y="7794"/>
                  </a:cubicBezTo>
                  <a:cubicBezTo>
                    <a:pt x="8736" y="7368"/>
                    <a:pt x="6639" y="6517"/>
                    <a:pt x="4784" y="5271"/>
                  </a:cubicBezTo>
                  <a:cubicBezTo>
                    <a:pt x="2930" y="4025"/>
                    <a:pt x="1319" y="2384"/>
                    <a:pt x="316" y="408"/>
                  </a:cubicBezTo>
                  <a:cubicBezTo>
                    <a:pt x="156" y="131"/>
                    <a:pt x="58" y="1"/>
                    <a:pt x="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7"/>
            <p:cNvSpPr/>
            <p:nvPr/>
          </p:nvSpPr>
          <p:spPr>
            <a:xfrm>
              <a:off x="3758250" y="3468850"/>
              <a:ext cx="276825" cy="593700"/>
            </a:xfrm>
            <a:custGeom>
              <a:avLst/>
              <a:gdLst/>
              <a:ahLst/>
              <a:cxnLst/>
              <a:rect l="l" t="t" r="r" b="b"/>
              <a:pathLst>
                <a:path w="11073" h="23748" extrusionOk="0">
                  <a:moveTo>
                    <a:pt x="30" y="0"/>
                  </a:moveTo>
                  <a:cubicBezTo>
                    <a:pt x="0" y="0"/>
                    <a:pt x="7" y="153"/>
                    <a:pt x="69" y="449"/>
                  </a:cubicBezTo>
                  <a:cubicBezTo>
                    <a:pt x="555" y="2485"/>
                    <a:pt x="1255" y="4522"/>
                    <a:pt x="1923" y="6528"/>
                  </a:cubicBezTo>
                  <a:cubicBezTo>
                    <a:pt x="2653" y="8534"/>
                    <a:pt x="3413" y="10510"/>
                    <a:pt x="4203" y="12486"/>
                  </a:cubicBezTo>
                  <a:cubicBezTo>
                    <a:pt x="4993" y="14431"/>
                    <a:pt x="5875" y="16407"/>
                    <a:pt x="6939" y="18230"/>
                  </a:cubicBezTo>
                  <a:cubicBezTo>
                    <a:pt x="7486" y="19142"/>
                    <a:pt x="8094" y="20024"/>
                    <a:pt x="8702" y="20905"/>
                  </a:cubicBezTo>
                  <a:cubicBezTo>
                    <a:pt x="9036" y="21300"/>
                    <a:pt x="9340" y="21726"/>
                    <a:pt x="9674" y="22151"/>
                  </a:cubicBezTo>
                  <a:cubicBezTo>
                    <a:pt x="10009" y="22577"/>
                    <a:pt x="10404" y="22942"/>
                    <a:pt x="10708" y="23367"/>
                  </a:cubicBezTo>
                  <a:cubicBezTo>
                    <a:pt x="10885" y="23621"/>
                    <a:pt x="10999" y="23747"/>
                    <a:pt x="11032" y="23747"/>
                  </a:cubicBezTo>
                  <a:cubicBezTo>
                    <a:pt x="11039" y="23747"/>
                    <a:pt x="11042" y="23742"/>
                    <a:pt x="11042" y="23732"/>
                  </a:cubicBezTo>
                  <a:cubicBezTo>
                    <a:pt x="11072" y="23732"/>
                    <a:pt x="10981" y="23580"/>
                    <a:pt x="10768" y="23276"/>
                  </a:cubicBezTo>
                  <a:cubicBezTo>
                    <a:pt x="10464" y="22820"/>
                    <a:pt x="10100" y="22455"/>
                    <a:pt x="9796" y="22030"/>
                  </a:cubicBezTo>
                  <a:cubicBezTo>
                    <a:pt x="9461" y="21665"/>
                    <a:pt x="9157" y="21209"/>
                    <a:pt x="8854" y="20784"/>
                  </a:cubicBezTo>
                  <a:cubicBezTo>
                    <a:pt x="8246" y="19933"/>
                    <a:pt x="7668" y="19021"/>
                    <a:pt x="7121" y="18109"/>
                  </a:cubicBezTo>
                  <a:cubicBezTo>
                    <a:pt x="6057" y="16255"/>
                    <a:pt x="5206" y="14340"/>
                    <a:pt x="4385" y="12364"/>
                  </a:cubicBezTo>
                  <a:cubicBezTo>
                    <a:pt x="3595" y="10449"/>
                    <a:pt x="2835" y="8473"/>
                    <a:pt x="2106" y="6437"/>
                  </a:cubicBezTo>
                  <a:cubicBezTo>
                    <a:pt x="1437" y="4431"/>
                    <a:pt x="738" y="2455"/>
                    <a:pt x="191" y="419"/>
                  </a:cubicBezTo>
                  <a:cubicBezTo>
                    <a:pt x="117" y="137"/>
                    <a:pt x="57" y="0"/>
                    <a:pt x="3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7"/>
            <p:cNvSpPr/>
            <p:nvPr/>
          </p:nvSpPr>
          <p:spPr>
            <a:xfrm>
              <a:off x="3301000" y="3636600"/>
              <a:ext cx="443025" cy="520250"/>
            </a:xfrm>
            <a:custGeom>
              <a:avLst/>
              <a:gdLst/>
              <a:ahLst/>
              <a:cxnLst/>
              <a:rect l="l" t="t" r="r" b="b"/>
              <a:pathLst>
                <a:path w="17721" h="20810" extrusionOk="0">
                  <a:moveTo>
                    <a:pt x="17721" y="0"/>
                  </a:moveTo>
                  <a:cubicBezTo>
                    <a:pt x="17660" y="0"/>
                    <a:pt x="17569" y="122"/>
                    <a:pt x="17326" y="304"/>
                  </a:cubicBezTo>
                  <a:cubicBezTo>
                    <a:pt x="16900" y="639"/>
                    <a:pt x="16444" y="943"/>
                    <a:pt x="16049" y="1338"/>
                  </a:cubicBezTo>
                  <a:cubicBezTo>
                    <a:pt x="15624" y="1672"/>
                    <a:pt x="15228" y="2098"/>
                    <a:pt x="14864" y="2523"/>
                  </a:cubicBezTo>
                  <a:cubicBezTo>
                    <a:pt x="14134" y="3374"/>
                    <a:pt x="13465" y="4317"/>
                    <a:pt x="12858" y="5228"/>
                  </a:cubicBezTo>
                  <a:cubicBezTo>
                    <a:pt x="11581" y="7083"/>
                    <a:pt x="10517" y="9058"/>
                    <a:pt x="9453" y="11034"/>
                  </a:cubicBezTo>
                  <a:cubicBezTo>
                    <a:pt x="8936" y="12007"/>
                    <a:pt x="8389" y="12979"/>
                    <a:pt x="7781" y="13922"/>
                  </a:cubicBezTo>
                  <a:cubicBezTo>
                    <a:pt x="7174" y="14864"/>
                    <a:pt x="6505" y="15745"/>
                    <a:pt x="5775" y="16566"/>
                  </a:cubicBezTo>
                  <a:cubicBezTo>
                    <a:pt x="5046" y="17417"/>
                    <a:pt x="4225" y="18177"/>
                    <a:pt x="3344" y="18846"/>
                  </a:cubicBezTo>
                  <a:lnTo>
                    <a:pt x="2705" y="19362"/>
                  </a:lnTo>
                  <a:lnTo>
                    <a:pt x="2006" y="19818"/>
                  </a:lnTo>
                  <a:cubicBezTo>
                    <a:pt x="1794" y="19970"/>
                    <a:pt x="1550" y="20153"/>
                    <a:pt x="1338" y="20274"/>
                  </a:cubicBezTo>
                  <a:cubicBezTo>
                    <a:pt x="1094" y="20365"/>
                    <a:pt x="821" y="20487"/>
                    <a:pt x="578" y="20578"/>
                  </a:cubicBezTo>
                  <a:cubicBezTo>
                    <a:pt x="243" y="20669"/>
                    <a:pt x="31" y="20761"/>
                    <a:pt x="0" y="20791"/>
                  </a:cubicBezTo>
                  <a:cubicBezTo>
                    <a:pt x="0" y="20802"/>
                    <a:pt x="25" y="20809"/>
                    <a:pt x="75" y="20809"/>
                  </a:cubicBezTo>
                  <a:cubicBezTo>
                    <a:pt x="162" y="20809"/>
                    <a:pt x="327" y="20788"/>
                    <a:pt x="578" y="20730"/>
                  </a:cubicBezTo>
                  <a:cubicBezTo>
                    <a:pt x="851" y="20639"/>
                    <a:pt x="1094" y="20517"/>
                    <a:pt x="1368" y="20426"/>
                  </a:cubicBezTo>
                  <a:cubicBezTo>
                    <a:pt x="1642" y="20305"/>
                    <a:pt x="1854" y="20153"/>
                    <a:pt x="2097" y="20001"/>
                  </a:cubicBezTo>
                  <a:lnTo>
                    <a:pt x="2827" y="19545"/>
                  </a:lnTo>
                  <a:lnTo>
                    <a:pt x="3496" y="19028"/>
                  </a:lnTo>
                  <a:cubicBezTo>
                    <a:pt x="4377" y="18359"/>
                    <a:pt x="5198" y="17599"/>
                    <a:pt x="5958" y="16748"/>
                  </a:cubicBezTo>
                  <a:cubicBezTo>
                    <a:pt x="6718" y="15928"/>
                    <a:pt x="7417" y="15016"/>
                    <a:pt x="8025" y="14074"/>
                  </a:cubicBezTo>
                  <a:cubicBezTo>
                    <a:pt x="8633" y="13101"/>
                    <a:pt x="9149" y="12128"/>
                    <a:pt x="9696" y="11125"/>
                  </a:cubicBezTo>
                  <a:cubicBezTo>
                    <a:pt x="10760" y="9210"/>
                    <a:pt x="11794" y="7235"/>
                    <a:pt x="13040" y="5350"/>
                  </a:cubicBezTo>
                  <a:cubicBezTo>
                    <a:pt x="13648" y="4408"/>
                    <a:pt x="14286" y="3496"/>
                    <a:pt x="15016" y="2675"/>
                  </a:cubicBezTo>
                  <a:cubicBezTo>
                    <a:pt x="15350" y="2219"/>
                    <a:pt x="15745" y="1824"/>
                    <a:pt x="16140" y="1459"/>
                  </a:cubicBezTo>
                  <a:cubicBezTo>
                    <a:pt x="16566" y="1064"/>
                    <a:pt x="17022" y="760"/>
                    <a:pt x="17447" y="396"/>
                  </a:cubicBezTo>
                  <a:cubicBezTo>
                    <a:pt x="17660" y="152"/>
                    <a:pt x="17721" y="0"/>
                    <a:pt x="1772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7"/>
            <p:cNvSpPr/>
            <p:nvPr/>
          </p:nvSpPr>
          <p:spPr>
            <a:xfrm>
              <a:off x="3055300" y="3461075"/>
              <a:ext cx="403775" cy="406950"/>
            </a:xfrm>
            <a:custGeom>
              <a:avLst/>
              <a:gdLst/>
              <a:ahLst/>
              <a:cxnLst/>
              <a:rect l="l" t="t" r="r" b="b"/>
              <a:pathLst>
                <a:path w="16151" h="16278" extrusionOk="0">
                  <a:moveTo>
                    <a:pt x="14539" y="0"/>
                  </a:moveTo>
                  <a:cubicBezTo>
                    <a:pt x="14539" y="30"/>
                    <a:pt x="14631" y="152"/>
                    <a:pt x="14813" y="334"/>
                  </a:cubicBezTo>
                  <a:cubicBezTo>
                    <a:pt x="15117" y="730"/>
                    <a:pt x="15299" y="1185"/>
                    <a:pt x="15391" y="1641"/>
                  </a:cubicBezTo>
                  <a:cubicBezTo>
                    <a:pt x="15451" y="2128"/>
                    <a:pt x="15421" y="2614"/>
                    <a:pt x="15391" y="3070"/>
                  </a:cubicBezTo>
                  <a:cubicBezTo>
                    <a:pt x="15269" y="4043"/>
                    <a:pt x="14691" y="4863"/>
                    <a:pt x="13962" y="5502"/>
                  </a:cubicBezTo>
                  <a:cubicBezTo>
                    <a:pt x="12533" y="6778"/>
                    <a:pt x="10740" y="7629"/>
                    <a:pt x="8947" y="8450"/>
                  </a:cubicBezTo>
                  <a:cubicBezTo>
                    <a:pt x="7184" y="9240"/>
                    <a:pt x="5360" y="10031"/>
                    <a:pt x="3779" y="11246"/>
                  </a:cubicBezTo>
                  <a:cubicBezTo>
                    <a:pt x="2199" y="12401"/>
                    <a:pt x="983" y="14012"/>
                    <a:pt x="193" y="15806"/>
                  </a:cubicBezTo>
                  <a:cubicBezTo>
                    <a:pt x="53" y="16117"/>
                    <a:pt x="0" y="16277"/>
                    <a:pt x="19" y="16277"/>
                  </a:cubicBezTo>
                  <a:cubicBezTo>
                    <a:pt x="37" y="16277"/>
                    <a:pt x="120" y="16133"/>
                    <a:pt x="254" y="15836"/>
                  </a:cubicBezTo>
                  <a:cubicBezTo>
                    <a:pt x="1074" y="14104"/>
                    <a:pt x="2320" y="12553"/>
                    <a:pt x="3901" y="11398"/>
                  </a:cubicBezTo>
                  <a:cubicBezTo>
                    <a:pt x="5451" y="10213"/>
                    <a:pt x="7245" y="9423"/>
                    <a:pt x="9038" y="8632"/>
                  </a:cubicBezTo>
                  <a:cubicBezTo>
                    <a:pt x="10831" y="7842"/>
                    <a:pt x="12655" y="6961"/>
                    <a:pt x="14114" y="5654"/>
                  </a:cubicBezTo>
                  <a:cubicBezTo>
                    <a:pt x="15695" y="4407"/>
                    <a:pt x="16150" y="1854"/>
                    <a:pt x="14874" y="274"/>
                  </a:cubicBezTo>
                  <a:cubicBezTo>
                    <a:pt x="14691" y="30"/>
                    <a:pt x="14540" y="0"/>
                    <a:pt x="1453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7"/>
            <p:cNvSpPr/>
            <p:nvPr/>
          </p:nvSpPr>
          <p:spPr>
            <a:xfrm>
              <a:off x="3770025" y="3652925"/>
              <a:ext cx="271875" cy="448900"/>
            </a:xfrm>
            <a:custGeom>
              <a:avLst/>
              <a:gdLst/>
              <a:ahLst/>
              <a:cxnLst/>
              <a:rect l="l" t="t" r="r" b="b"/>
              <a:pathLst>
                <a:path w="10875" h="17956" extrusionOk="0">
                  <a:moveTo>
                    <a:pt x="34" y="1"/>
                  </a:moveTo>
                  <a:cubicBezTo>
                    <a:pt x="1" y="1"/>
                    <a:pt x="6" y="130"/>
                    <a:pt x="84" y="381"/>
                  </a:cubicBezTo>
                  <a:lnTo>
                    <a:pt x="875" y="2934"/>
                  </a:lnTo>
                  <a:cubicBezTo>
                    <a:pt x="1148" y="3755"/>
                    <a:pt x="1422" y="4636"/>
                    <a:pt x="1726" y="5487"/>
                  </a:cubicBezTo>
                  <a:cubicBezTo>
                    <a:pt x="2334" y="7159"/>
                    <a:pt x="3094" y="8770"/>
                    <a:pt x="3914" y="10381"/>
                  </a:cubicBezTo>
                  <a:cubicBezTo>
                    <a:pt x="4340" y="11171"/>
                    <a:pt x="4796" y="11962"/>
                    <a:pt x="5252" y="12721"/>
                  </a:cubicBezTo>
                  <a:cubicBezTo>
                    <a:pt x="5708" y="13542"/>
                    <a:pt x="6133" y="14302"/>
                    <a:pt x="6620" y="15062"/>
                  </a:cubicBezTo>
                  <a:cubicBezTo>
                    <a:pt x="6863" y="15427"/>
                    <a:pt x="7106" y="15822"/>
                    <a:pt x="7410" y="16156"/>
                  </a:cubicBezTo>
                  <a:cubicBezTo>
                    <a:pt x="7714" y="16491"/>
                    <a:pt x="8079" y="16795"/>
                    <a:pt x="8413" y="17068"/>
                  </a:cubicBezTo>
                  <a:cubicBezTo>
                    <a:pt x="8747" y="17342"/>
                    <a:pt x="9112" y="17585"/>
                    <a:pt x="9538" y="17798"/>
                  </a:cubicBezTo>
                  <a:cubicBezTo>
                    <a:pt x="9748" y="17877"/>
                    <a:pt x="9936" y="17955"/>
                    <a:pt x="10140" y="17955"/>
                  </a:cubicBezTo>
                  <a:cubicBezTo>
                    <a:pt x="10172" y="17955"/>
                    <a:pt x="10204" y="17954"/>
                    <a:pt x="10237" y="17950"/>
                  </a:cubicBezTo>
                  <a:cubicBezTo>
                    <a:pt x="10449" y="17950"/>
                    <a:pt x="10693" y="17737"/>
                    <a:pt x="10753" y="17524"/>
                  </a:cubicBezTo>
                  <a:cubicBezTo>
                    <a:pt x="10845" y="17220"/>
                    <a:pt x="10814" y="17068"/>
                    <a:pt x="10875" y="16977"/>
                  </a:cubicBezTo>
                  <a:cubicBezTo>
                    <a:pt x="10845" y="16977"/>
                    <a:pt x="10845" y="17129"/>
                    <a:pt x="10723" y="17402"/>
                  </a:cubicBezTo>
                  <a:cubicBezTo>
                    <a:pt x="10662" y="17585"/>
                    <a:pt x="10449" y="17737"/>
                    <a:pt x="10267" y="17737"/>
                  </a:cubicBezTo>
                  <a:cubicBezTo>
                    <a:pt x="10085" y="17737"/>
                    <a:pt x="9842" y="17676"/>
                    <a:pt x="9659" y="17585"/>
                  </a:cubicBezTo>
                  <a:cubicBezTo>
                    <a:pt x="9294" y="17402"/>
                    <a:pt x="8899" y="17129"/>
                    <a:pt x="8565" y="16886"/>
                  </a:cubicBezTo>
                  <a:cubicBezTo>
                    <a:pt x="8231" y="16612"/>
                    <a:pt x="7866" y="16308"/>
                    <a:pt x="7623" y="15974"/>
                  </a:cubicBezTo>
                  <a:cubicBezTo>
                    <a:pt x="7319" y="15609"/>
                    <a:pt x="7045" y="15275"/>
                    <a:pt x="6802" y="14910"/>
                  </a:cubicBezTo>
                  <a:cubicBezTo>
                    <a:pt x="6316" y="14150"/>
                    <a:pt x="5890" y="13329"/>
                    <a:pt x="5434" y="12570"/>
                  </a:cubicBezTo>
                  <a:cubicBezTo>
                    <a:pt x="4978" y="11810"/>
                    <a:pt x="4522" y="11050"/>
                    <a:pt x="4127" y="10259"/>
                  </a:cubicBezTo>
                  <a:cubicBezTo>
                    <a:pt x="3276" y="8679"/>
                    <a:pt x="2547" y="7068"/>
                    <a:pt x="1908" y="5396"/>
                  </a:cubicBezTo>
                  <a:cubicBezTo>
                    <a:pt x="1604" y="4606"/>
                    <a:pt x="1331" y="3724"/>
                    <a:pt x="1027" y="2904"/>
                  </a:cubicBezTo>
                  <a:lnTo>
                    <a:pt x="206" y="350"/>
                  </a:lnTo>
                  <a:cubicBezTo>
                    <a:pt x="132" y="115"/>
                    <a:pt x="66" y="1"/>
                    <a:pt x="3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7"/>
            <p:cNvSpPr/>
            <p:nvPr/>
          </p:nvSpPr>
          <p:spPr>
            <a:xfrm>
              <a:off x="3078725" y="2686475"/>
              <a:ext cx="334425" cy="261275"/>
            </a:xfrm>
            <a:custGeom>
              <a:avLst/>
              <a:gdLst/>
              <a:ahLst/>
              <a:cxnLst/>
              <a:rect l="l" t="t" r="r" b="b"/>
              <a:pathLst>
                <a:path w="13377" h="10451" extrusionOk="0">
                  <a:moveTo>
                    <a:pt x="3658" y="0"/>
                  </a:moveTo>
                  <a:cubicBezTo>
                    <a:pt x="3332" y="0"/>
                    <a:pt x="3005" y="51"/>
                    <a:pt x="2690" y="163"/>
                  </a:cubicBezTo>
                  <a:cubicBezTo>
                    <a:pt x="1870" y="528"/>
                    <a:pt x="1292" y="1196"/>
                    <a:pt x="836" y="1926"/>
                  </a:cubicBezTo>
                  <a:cubicBezTo>
                    <a:pt x="380" y="2686"/>
                    <a:pt x="168" y="3506"/>
                    <a:pt x="46" y="4358"/>
                  </a:cubicBezTo>
                  <a:cubicBezTo>
                    <a:pt x="0" y="4646"/>
                    <a:pt x="8" y="4791"/>
                    <a:pt x="31" y="4791"/>
                  </a:cubicBezTo>
                  <a:cubicBezTo>
                    <a:pt x="54" y="4791"/>
                    <a:pt x="92" y="4646"/>
                    <a:pt x="107" y="4358"/>
                  </a:cubicBezTo>
                  <a:cubicBezTo>
                    <a:pt x="228" y="3506"/>
                    <a:pt x="502" y="2716"/>
                    <a:pt x="958" y="1987"/>
                  </a:cubicBezTo>
                  <a:cubicBezTo>
                    <a:pt x="1383" y="1318"/>
                    <a:pt x="1991" y="619"/>
                    <a:pt x="2751" y="376"/>
                  </a:cubicBezTo>
                  <a:cubicBezTo>
                    <a:pt x="3048" y="262"/>
                    <a:pt x="3349" y="212"/>
                    <a:pt x="3650" y="212"/>
                  </a:cubicBezTo>
                  <a:cubicBezTo>
                    <a:pt x="4150" y="212"/>
                    <a:pt x="4648" y="349"/>
                    <a:pt x="5122" y="558"/>
                  </a:cubicBezTo>
                  <a:cubicBezTo>
                    <a:pt x="5882" y="862"/>
                    <a:pt x="6551" y="1409"/>
                    <a:pt x="7098" y="2047"/>
                  </a:cubicBezTo>
                  <a:cubicBezTo>
                    <a:pt x="8253" y="3294"/>
                    <a:pt x="9195" y="4692"/>
                    <a:pt x="10137" y="6060"/>
                  </a:cubicBezTo>
                  <a:cubicBezTo>
                    <a:pt x="11110" y="7458"/>
                    <a:pt x="12083" y="8826"/>
                    <a:pt x="13086" y="10193"/>
                  </a:cubicBezTo>
                  <a:cubicBezTo>
                    <a:pt x="13223" y="10372"/>
                    <a:pt x="13310" y="10451"/>
                    <a:pt x="13340" y="10451"/>
                  </a:cubicBezTo>
                  <a:cubicBezTo>
                    <a:pt x="13377" y="10451"/>
                    <a:pt x="13327" y="10333"/>
                    <a:pt x="13177" y="10133"/>
                  </a:cubicBezTo>
                  <a:cubicBezTo>
                    <a:pt x="12204" y="8765"/>
                    <a:pt x="11292" y="7367"/>
                    <a:pt x="10350" y="5938"/>
                  </a:cubicBezTo>
                  <a:cubicBezTo>
                    <a:pt x="9377" y="4540"/>
                    <a:pt x="8435" y="3142"/>
                    <a:pt x="7311" y="1895"/>
                  </a:cubicBezTo>
                  <a:cubicBezTo>
                    <a:pt x="6733" y="1288"/>
                    <a:pt x="6034" y="710"/>
                    <a:pt x="5244" y="376"/>
                  </a:cubicBezTo>
                  <a:cubicBezTo>
                    <a:pt x="4765" y="146"/>
                    <a:pt x="4213" y="0"/>
                    <a:pt x="365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7"/>
            <p:cNvSpPr/>
            <p:nvPr/>
          </p:nvSpPr>
          <p:spPr>
            <a:xfrm>
              <a:off x="3467400" y="3465225"/>
              <a:ext cx="223450" cy="432225"/>
            </a:xfrm>
            <a:custGeom>
              <a:avLst/>
              <a:gdLst/>
              <a:ahLst/>
              <a:cxnLst/>
              <a:rect l="l" t="t" r="r" b="b"/>
              <a:pathLst>
                <a:path w="8938" h="17289" extrusionOk="0">
                  <a:moveTo>
                    <a:pt x="8891" y="1"/>
                  </a:moveTo>
                  <a:cubicBezTo>
                    <a:pt x="8863" y="1"/>
                    <a:pt x="8831" y="116"/>
                    <a:pt x="8816" y="320"/>
                  </a:cubicBezTo>
                  <a:cubicBezTo>
                    <a:pt x="8785" y="1080"/>
                    <a:pt x="8542" y="1840"/>
                    <a:pt x="8238" y="2570"/>
                  </a:cubicBezTo>
                  <a:lnTo>
                    <a:pt x="7326" y="4728"/>
                  </a:lnTo>
                  <a:cubicBezTo>
                    <a:pt x="6718" y="6156"/>
                    <a:pt x="5928" y="7524"/>
                    <a:pt x="5138" y="8892"/>
                  </a:cubicBezTo>
                  <a:cubicBezTo>
                    <a:pt x="4287" y="10229"/>
                    <a:pt x="3496" y="11567"/>
                    <a:pt x="2706" y="12935"/>
                  </a:cubicBezTo>
                  <a:cubicBezTo>
                    <a:pt x="1885" y="14272"/>
                    <a:pt x="1095" y="15640"/>
                    <a:pt x="214" y="16947"/>
                  </a:cubicBezTo>
                  <a:cubicBezTo>
                    <a:pt x="62" y="17160"/>
                    <a:pt x="31" y="17251"/>
                    <a:pt x="1" y="17281"/>
                  </a:cubicBezTo>
                  <a:cubicBezTo>
                    <a:pt x="1" y="17286"/>
                    <a:pt x="4" y="17288"/>
                    <a:pt x="11" y="17288"/>
                  </a:cubicBezTo>
                  <a:cubicBezTo>
                    <a:pt x="48" y="17288"/>
                    <a:pt x="176" y="17213"/>
                    <a:pt x="305" y="17008"/>
                  </a:cubicBezTo>
                  <a:cubicBezTo>
                    <a:pt x="1247" y="15761"/>
                    <a:pt x="2037" y="14394"/>
                    <a:pt x="2888" y="13056"/>
                  </a:cubicBezTo>
                  <a:cubicBezTo>
                    <a:pt x="3679" y="11719"/>
                    <a:pt x="4530" y="10351"/>
                    <a:pt x="5320" y="9044"/>
                  </a:cubicBezTo>
                  <a:cubicBezTo>
                    <a:pt x="6110" y="7676"/>
                    <a:pt x="6870" y="6308"/>
                    <a:pt x="7509" y="4849"/>
                  </a:cubicBezTo>
                  <a:cubicBezTo>
                    <a:pt x="7813" y="4089"/>
                    <a:pt x="8086" y="3360"/>
                    <a:pt x="8390" y="2661"/>
                  </a:cubicBezTo>
                  <a:cubicBezTo>
                    <a:pt x="8664" y="1901"/>
                    <a:pt x="8876" y="1141"/>
                    <a:pt x="8937" y="320"/>
                  </a:cubicBezTo>
                  <a:cubicBezTo>
                    <a:pt x="8937" y="101"/>
                    <a:pt x="8916" y="1"/>
                    <a:pt x="88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7"/>
            <p:cNvSpPr/>
            <p:nvPr/>
          </p:nvSpPr>
          <p:spPr>
            <a:xfrm>
              <a:off x="2884575" y="3764250"/>
              <a:ext cx="175925" cy="290975"/>
            </a:xfrm>
            <a:custGeom>
              <a:avLst/>
              <a:gdLst/>
              <a:ahLst/>
              <a:cxnLst/>
              <a:rect l="l" t="t" r="r" b="b"/>
              <a:pathLst>
                <a:path w="7037" h="11639" extrusionOk="0">
                  <a:moveTo>
                    <a:pt x="3313" y="1"/>
                  </a:moveTo>
                  <a:cubicBezTo>
                    <a:pt x="2584" y="31"/>
                    <a:pt x="1885" y="183"/>
                    <a:pt x="1186" y="487"/>
                  </a:cubicBezTo>
                  <a:cubicBezTo>
                    <a:pt x="851" y="639"/>
                    <a:pt x="547" y="882"/>
                    <a:pt x="304" y="1186"/>
                  </a:cubicBezTo>
                  <a:cubicBezTo>
                    <a:pt x="92" y="1521"/>
                    <a:pt x="0" y="1885"/>
                    <a:pt x="0" y="2281"/>
                  </a:cubicBezTo>
                  <a:cubicBezTo>
                    <a:pt x="0" y="2645"/>
                    <a:pt x="61" y="3010"/>
                    <a:pt x="122" y="3375"/>
                  </a:cubicBezTo>
                  <a:cubicBezTo>
                    <a:pt x="213" y="3770"/>
                    <a:pt x="365" y="4104"/>
                    <a:pt x="608" y="4408"/>
                  </a:cubicBezTo>
                  <a:cubicBezTo>
                    <a:pt x="760" y="4560"/>
                    <a:pt x="973" y="4682"/>
                    <a:pt x="1186" y="4682"/>
                  </a:cubicBezTo>
                  <a:cubicBezTo>
                    <a:pt x="1368" y="4682"/>
                    <a:pt x="1459" y="4712"/>
                    <a:pt x="1490" y="4864"/>
                  </a:cubicBezTo>
                  <a:cubicBezTo>
                    <a:pt x="1520" y="4925"/>
                    <a:pt x="1520" y="5016"/>
                    <a:pt x="1581" y="5138"/>
                  </a:cubicBezTo>
                  <a:lnTo>
                    <a:pt x="1642" y="5381"/>
                  </a:lnTo>
                  <a:lnTo>
                    <a:pt x="1824" y="5928"/>
                  </a:lnTo>
                  <a:cubicBezTo>
                    <a:pt x="2341" y="7296"/>
                    <a:pt x="2888" y="8664"/>
                    <a:pt x="3709" y="9910"/>
                  </a:cubicBezTo>
                  <a:cubicBezTo>
                    <a:pt x="3769" y="10062"/>
                    <a:pt x="3891" y="10214"/>
                    <a:pt x="4013" y="10366"/>
                  </a:cubicBezTo>
                  <a:cubicBezTo>
                    <a:pt x="4073" y="10518"/>
                    <a:pt x="4225" y="10639"/>
                    <a:pt x="4347" y="10791"/>
                  </a:cubicBezTo>
                  <a:cubicBezTo>
                    <a:pt x="4468" y="10943"/>
                    <a:pt x="4620" y="11065"/>
                    <a:pt x="4772" y="11156"/>
                  </a:cubicBezTo>
                  <a:cubicBezTo>
                    <a:pt x="4833" y="11186"/>
                    <a:pt x="4924" y="11278"/>
                    <a:pt x="4985" y="11308"/>
                  </a:cubicBezTo>
                  <a:lnTo>
                    <a:pt x="5107" y="11399"/>
                  </a:lnTo>
                  <a:lnTo>
                    <a:pt x="5259" y="11430"/>
                  </a:lnTo>
                  <a:cubicBezTo>
                    <a:pt x="5411" y="11521"/>
                    <a:pt x="5593" y="11551"/>
                    <a:pt x="5806" y="11582"/>
                  </a:cubicBezTo>
                  <a:cubicBezTo>
                    <a:pt x="5932" y="11603"/>
                    <a:pt x="6058" y="11638"/>
                    <a:pt x="6183" y="11638"/>
                  </a:cubicBezTo>
                  <a:cubicBezTo>
                    <a:pt x="6240" y="11638"/>
                    <a:pt x="6296" y="11631"/>
                    <a:pt x="6353" y="11612"/>
                  </a:cubicBezTo>
                  <a:cubicBezTo>
                    <a:pt x="6566" y="11582"/>
                    <a:pt x="6748" y="11521"/>
                    <a:pt x="6870" y="11308"/>
                  </a:cubicBezTo>
                  <a:cubicBezTo>
                    <a:pt x="6931" y="11156"/>
                    <a:pt x="6961" y="10974"/>
                    <a:pt x="7022" y="10791"/>
                  </a:cubicBezTo>
                  <a:cubicBezTo>
                    <a:pt x="7037" y="10552"/>
                    <a:pt x="7015" y="10430"/>
                    <a:pt x="6985" y="10430"/>
                  </a:cubicBezTo>
                  <a:cubicBezTo>
                    <a:pt x="6954" y="10430"/>
                    <a:pt x="6916" y="10559"/>
                    <a:pt x="6900" y="10822"/>
                  </a:cubicBezTo>
                  <a:cubicBezTo>
                    <a:pt x="6900" y="11004"/>
                    <a:pt x="6809" y="11156"/>
                    <a:pt x="6748" y="11308"/>
                  </a:cubicBezTo>
                  <a:cubicBezTo>
                    <a:pt x="6627" y="11460"/>
                    <a:pt x="6475" y="11551"/>
                    <a:pt x="6323" y="11551"/>
                  </a:cubicBezTo>
                  <a:cubicBezTo>
                    <a:pt x="6269" y="11560"/>
                    <a:pt x="6218" y="11564"/>
                    <a:pt x="6169" y="11564"/>
                  </a:cubicBezTo>
                  <a:cubicBezTo>
                    <a:pt x="6049" y="11564"/>
                    <a:pt x="5935" y="11542"/>
                    <a:pt x="5806" y="11521"/>
                  </a:cubicBezTo>
                  <a:cubicBezTo>
                    <a:pt x="5654" y="11460"/>
                    <a:pt x="5441" y="11430"/>
                    <a:pt x="5289" y="11369"/>
                  </a:cubicBezTo>
                  <a:lnTo>
                    <a:pt x="5198" y="11308"/>
                  </a:lnTo>
                  <a:lnTo>
                    <a:pt x="5076" y="11247"/>
                  </a:lnTo>
                  <a:cubicBezTo>
                    <a:pt x="4985" y="11217"/>
                    <a:pt x="4924" y="11126"/>
                    <a:pt x="4833" y="11095"/>
                  </a:cubicBezTo>
                  <a:cubicBezTo>
                    <a:pt x="4712" y="10943"/>
                    <a:pt x="4590" y="10852"/>
                    <a:pt x="4468" y="10700"/>
                  </a:cubicBezTo>
                  <a:cubicBezTo>
                    <a:pt x="4347" y="10548"/>
                    <a:pt x="4225" y="10427"/>
                    <a:pt x="4104" y="10305"/>
                  </a:cubicBezTo>
                  <a:cubicBezTo>
                    <a:pt x="4013" y="10153"/>
                    <a:pt x="3921" y="10001"/>
                    <a:pt x="3800" y="9849"/>
                  </a:cubicBezTo>
                  <a:cubicBezTo>
                    <a:pt x="3040" y="8633"/>
                    <a:pt x="2493" y="7265"/>
                    <a:pt x="1976" y="5898"/>
                  </a:cubicBezTo>
                  <a:lnTo>
                    <a:pt x="1794" y="5351"/>
                  </a:lnTo>
                  <a:lnTo>
                    <a:pt x="1733" y="5077"/>
                  </a:lnTo>
                  <a:cubicBezTo>
                    <a:pt x="1672" y="5016"/>
                    <a:pt x="1672" y="4925"/>
                    <a:pt x="1642" y="4834"/>
                  </a:cubicBezTo>
                  <a:cubicBezTo>
                    <a:pt x="1611" y="4712"/>
                    <a:pt x="1581" y="4591"/>
                    <a:pt x="1459" y="4530"/>
                  </a:cubicBezTo>
                  <a:cubicBezTo>
                    <a:pt x="1368" y="4439"/>
                    <a:pt x="1216" y="4439"/>
                    <a:pt x="1155" y="4439"/>
                  </a:cubicBezTo>
                  <a:cubicBezTo>
                    <a:pt x="973" y="4439"/>
                    <a:pt x="851" y="4378"/>
                    <a:pt x="730" y="4256"/>
                  </a:cubicBezTo>
                  <a:cubicBezTo>
                    <a:pt x="517" y="3983"/>
                    <a:pt x="365" y="3679"/>
                    <a:pt x="274" y="3344"/>
                  </a:cubicBezTo>
                  <a:cubicBezTo>
                    <a:pt x="213" y="3010"/>
                    <a:pt x="152" y="2615"/>
                    <a:pt x="152" y="2281"/>
                  </a:cubicBezTo>
                  <a:cubicBezTo>
                    <a:pt x="152" y="1946"/>
                    <a:pt x="243" y="1551"/>
                    <a:pt x="426" y="1278"/>
                  </a:cubicBezTo>
                  <a:cubicBezTo>
                    <a:pt x="608" y="1034"/>
                    <a:pt x="912" y="791"/>
                    <a:pt x="1216" y="639"/>
                  </a:cubicBezTo>
                  <a:cubicBezTo>
                    <a:pt x="1885" y="305"/>
                    <a:pt x="2584" y="153"/>
                    <a:pt x="3313" y="122"/>
                  </a:cubicBezTo>
                  <a:cubicBezTo>
                    <a:pt x="3739" y="122"/>
                    <a:pt x="3739" y="1"/>
                    <a:pt x="331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7"/>
            <p:cNvSpPr/>
            <p:nvPr/>
          </p:nvSpPr>
          <p:spPr>
            <a:xfrm>
              <a:off x="3607225" y="3743875"/>
              <a:ext cx="174350" cy="398650"/>
            </a:xfrm>
            <a:custGeom>
              <a:avLst/>
              <a:gdLst/>
              <a:ahLst/>
              <a:cxnLst/>
              <a:rect l="l" t="t" r="r" b="b"/>
              <a:pathLst>
                <a:path w="6974" h="15946" extrusionOk="0">
                  <a:moveTo>
                    <a:pt x="6938" y="0"/>
                  </a:moveTo>
                  <a:cubicBezTo>
                    <a:pt x="6910" y="0"/>
                    <a:pt x="6823" y="56"/>
                    <a:pt x="6688" y="178"/>
                  </a:cubicBezTo>
                  <a:cubicBezTo>
                    <a:pt x="5624" y="1150"/>
                    <a:pt x="4560" y="2123"/>
                    <a:pt x="3648" y="3278"/>
                  </a:cubicBezTo>
                  <a:cubicBezTo>
                    <a:pt x="2736" y="4372"/>
                    <a:pt x="1885" y="5618"/>
                    <a:pt x="1368" y="7017"/>
                  </a:cubicBezTo>
                  <a:cubicBezTo>
                    <a:pt x="244" y="9691"/>
                    <a:pt x="1" y="12731"/>
                    <a:pt x="517" y="15588"/>
                  </a:cubicBezTo>
                  <a:cubicBezTo>
                    <a:pt x="563" y="15831"/>
                    <a:pt x="609" y="15945"/>
                    <a:pt x="639" y="15945"/>
                  </a:cubicBezTo>
                  <a:cubicBezTo>
                    <a:pt x="669" y="15945"/>
                    <a:pt x="685" y="15831"/>
                    <a:pt x="669" y="15619"/>
                  </a:cubicBezTo>
                  <a:cubicBezTo>
                    <a:pt x="244" y="12761"/>
                    <a:pt x="548" y="9783"/>
                    <a:pt x="1612" y="7108"/>
                  </a:cubicBezTo>
                  <a:cubicBezTo>
                    <a:pt x="2159" y="5770"/>
                    <a:pt x="2919" y="4555"/>
                    <a:pt x="3830" y="3430"/>
                  </a:cubicBezTo>
                  <a:cubicBezTo>
                    <a:pt x="4712" y="2275"/>
                    <a:pt x="5715" y="1272"/>
                    <a:pt x="6748" y="238"/>
                  </a:cubicBezTo>
                  <a:cubicBezTo>
                    <a:pt x="6917" y="87"/>
                    <a:pt x="6973" y="0"/>
                    <a:pt x="693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7"/>
            <p:cNvSpPr/>
            <p:nvPr/>
          </p:nvSpPr>
          <p:spPr>
            <a:xfrm>
              <a:off x="3102650" y="2384300"/>
              <a:ext cx="251475" cy="241500"/>
            </a:xfrm>
            <a:custGeom>
              <a:avLst/>
              <a:gdLst/>
              <a:ahLst/>
              <a:cxnLst/>
              <a:rect l="l" t="t" r="r" b="b"/>
              <a:pathLst>
                <a:path w="10059" h="9660" extrusionOk="0">
                  <a:moveTo>
                    <a:pt x="5837" y="1"/>
                  </a:moveTo>
                  <a:cubicBezTo>
                    <a:pt x="4378" y="31"/>
                    <a:pt x="2888" y="639"/>
                    <a:pt x="1855" y="1703"/>
                  </a:cubicBezTo>
                  <a:cubicBezTo>
                    <a:pt x="822" y="2767"/>
                    <a:pt x="183" y="4165"/>
                    <a:pt x="62" y="5654"/>
                  </a:cubicBezTo>
                  <a:cubicBezTo>
                    <a:pt x="1" y="6384"/>
                    <a:pt x="122" y="7143"/>
                    <a:pt x="366" y="7812"/>
                  </a:cubicBezTo>
                  <a:cubicBezTo>
                    <a:pt x="639" y="8511"/>
                    <a:pt x="1126" y="9119"/>
                    <a:pt x="1733" y="9514"/>
                  </a:cubicBezTo>
                  <a:cubicBezTo>
                    <a:pt x="1912" y="9616"/>
                    <a:pt x="2021" y="9660"/>
                    <a:pt x="2060" y="9660"/>
                  </a:cubicBezTo>
                  <a:cubicBezTo>
                    <a:pt x="2115" y="9660"/>
                    <a:pt x="2036" y="9577"/>
                    <a:pt x="1825" y="9454"/>
                  </a:cubicBezTo>
                  <a:cubicBezTo>
                    <a:pt x="1247" y="9028"/>
                    <a:pt x="822" y="8420"/>
                    <a:pt x="548" y="7782"/>
                  </a:cubicBezTo>
                  <a:cubicBezTo>
                    <a:pt x="305" y="7143"/>
                    <a:pt x="214" y="6414"/>
                    <a:pt x="305" y="5685"/>
                  </a:cubicBezTo>
                  <a:cubicBezTo>
                    <a:pt x="457" y="4286"/>
                    <a:pt x="1034" y="2919"/>
                    <a:pt x="2037" y="1885"/>
                  </a:cubicBezTo>
                  <a:cubicBezTo>
                    <a:pt x="3071" y="852"/>
                    <a:pt x="4439" y="244"/>
                    <a:pt x="5898" y="213"/>
                  </a:cubicBezTo>
                  <a:cubicBezTo>
                    <a:pt x="5959" y="212"/>
                    <a:pt x="6022" y="211"/>
                    <a:pt x="6084" y="211"/>
                  </a:cubicBezTo>
                  <a:cubicBezTo>
                    <a:pt x="7429" y="211"/>
                    <a:pt x="8859" y="534"/>
                    <a:pt x="9788" y="1551"/>
                  </a:cubicBezTo>
                  <a:cubicBezTo>
                    <a:pt x="9905" y="1680"/>
                    <a:pt x="9983" y="1738"/>
                    <a:pt x="10015" y="1738"/>
                  </a:cubicBezTo>
                  <a:cubicBezTo>
                    <a:pt x="10058" y="1738"/>
                    <a:pt x="10019" y="1634"/>
                    <a:pt x="9879" y="1460"/>
                  </a:cubicBezTo>
                  <a:cubicBezTo>
                    <a:pt x="9363" y="912"/>
                    <a:pt x="8724" y="517"/>
                    <a:pt x="7995" y="304"/>
                  </a:cubicBezTo>
                  <a:cubicBezTo>
                    <a:pt x="7326" y="61"/>
                    <a:pt x="6566" y="1"/>
                    <a:pt x="583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7"/>
            <p:cNvSpPr/>
            <p:nvPr/>
          </p:nvSpPr>
          <p:spPr>
            <a:xfrm>
              <a:off x="3053275" y="2883750"/>
              <a:ext cx="135700" cy="394825"/>
            </a:xfrm>
            <a:custGeom>
              <a:avLst/>
              <a:gdLst/>
              <a:ahLst/>
              <a:cxnLst/>
              <a:rect l="l" t="t" r="r" b="b"/>
              <a:pathLst>
                <a:path w="5428" h="15793" extrusionOk="0">
                  <a:moveTo>
                    <a:pt x="91" y="0"/>
                  </a:moveTo>
                  <a:cubicBezTo>
                    <a:pt x="61" y="0"/>
                    <a:pt x="31" y="99"/>
                    <a:pt x="31" y="296"/>
                  </a:cubicBezTo>
                  <a:cubicBezTo>
                    <a:pt x="0" y="995"/>
                    <a:pt x="152" y="1664"/>
                    <a:pt x="243" y="2302"/>
                  </a:cubicBezTo>
                  <a:cubicBezTo>
                    <a:pt x="395" y="3002"/>
                    <a:pt x="578" y="3640"/>
                    <a:pt x="760" y="4278"/>
                  </a:cubicBezTo>
                  <a:cubicBezTo>
                    <a:pt x="1125" y="5585"/>
                    <a:pt x="1550" y="6862"/>
                    <a:pt x="2006" y="8138"/>
                  </a:cubicBezTo>
                  <a:cubicBezTo>
                    <a:pt x="2462" y="9385"/>
                    <a:pt x="2949" y="10631"/>
                    <a:pt x="3496" y="11877"/>
                  </a:cubicBezTo>
                  <a:cubicBezTo>
                    <a:pt x="4012" y="13093"/>
                    <a:pt x="4560" y="14339"/>
                    <a:pt x="5198" y="15525"/>
                  </a:cubicBezTo>
                  <a:cubicBezTo>
                    <a:pt x="5282" y="15707"/>
                    <a:pt x="5353" y="15792"/>
                    <a:pt x="5388" y="15792"/>
                  </a:cubicBezTo>
                  <a:cubicBezTo>
                    <a:pt x="5428" y="15792"/>
                    <a:pt x="5418" y="15676"/>
                    <a:pt x="5319" y="15464"/>
                  </a:cubicBezTo>
                  <a:cubicBezTo>
                    <a:pt x="4711" y="14248"/>
                    <a:pt x="4164" y="13032"/>
                    <a:pt x="3678" y="11756"/>
                  </a:cubicBezTo>
                  <a:cubicBezTo>
                    <a:pt x="3192" y="10509"/>
                    <a:pt x="2705" y="9263"/>
                    <a:pt x="2249" y="8017"/>
                  </a:cubicBezTo>
                  <a:cubicBezTo>
                    <a:pt x="1794" y="6740"/>
                    <a:pt x="1368" y="5494"/>
                    <a:pt x="973" y="4217"/>
                  </a:cubicBezTo>
                  <a:cubicBezTo>
                    <a:pt x="790" y="3549"/>
                    <a:pt x="608" y="2910"/>
                    <a:pt x="456" y="2272"/>
                  </a:cubicBezTo>
                  <a:cubicBezTo>
                    <a:pt x="304" y="1634"/>
                    <a:pt x="152" y="935"/>
                    <a:pt x="152" y="296"/>
                  </a:cubicBezTo>
                  <a:cubicBezTo>
                    <a:pt x="152" y="99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7"/>
            <p:cNvSpPr/>
            <p:nvPr/>
          </p:nvSpPr>
          <p:spPr>
            <a:xfrm>
              <a:off x="3080625" y="2876525"/>
              <a:ext cx="118250" cy="355850"/>
            </a:xfrm>
            <a:custGeom>
              <a:avLst/>
              <a:gdLst/>
              <a:ahLst/>
              <a:cxnLst/>
              <a:rect l="l" t="t" r="r" b="b"/>
              <a:pathLst>
                <a:path w="4730" h="14234" extrusionOk="0">
                  <a:moveTo>
                    <a:pt x="61" y="0"/>
                  </a:moveTo>
                  <a:cubicBezTo>
                    <a:pt x="31" y="0"/>
                    <a:pt x="0" y="84"/>
                    <a:pt x="0" y="251"/>
                  </a:cubicBezTo>
                  <a:cubicBezTo>
                    <a:pt x="152" y="1467"/>
                    <a:pt x="487" y="2591"/>
                    <a:pt x="791" y="3777"/>
                  </a:cubicBezTo>
                  <a:cubicBezTo>
                    <a:pt x="1155" y="4932"/>
                    <a:pt x="1490" y="6087"/>
                    <a:pt x="1855" y="7242"/>
                  </a:cubicBezTo>
                  <a:cubicBezTo>
                    <a:pt x="2614" y="9522"/>
                    <a:pt x="3496" y="11801"/>
                    <a:pt x="4529" y="13959"/>
                  </a:cubicBezTo>
                  <a:cubicBezTo>
                    <a:pt x="4617" y="14149"/>
                    <a:pt x="4683" y="14233"/>
                    <a:pt x="4705" y="14233"/>
                  </a:cubicBezTo>
                  <a:cubicBezTo>
                    <a:pt x="4729" y="14233"/>
                    <a:pt x="4701" y="14134"/>
                    <a:pt x="4590" y="13959"/>
                  </a:cubicBezTo>
                  <a:cubicBezTo>
                    <a:pt x="3648" y="11771"/>
                    <a:pt x="2827" y="9491"/>
                    <a:pt x="2067" y="7212"/>
                  </a:cubicBezTo>
                  <a:cubicBezTo>
                    <a:pt x="1672" y="6057"/>
                    <a:pt x="1338" y="4871"/>
                    <a:pt x="1003" y="3747"/>
                  </a:cubicBezTo>
                  <a:cubicBezTo>
                    <a:pt x="639" y="2591"/>
                    <a:pt x="304" y="1436"/>
                    <a:pt x="122" y="251"/>
                  </a:cubicBezTo>
                  <a:cubicBezTo>
                    <a:pt x="122" y="84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7"/>
            <p:cNvSpPr/>
            <p:nvPr/>
          </p:nvSpPr>
          <p:spPr>
            <a:xfrm>
              <a:off x="2696875" y="3999550"/>
              <a:ext cx="132250" cy="130900"/>
            </a:xfrm>
            <a:custGeom>
              <a:avLst/>
              <a:gdLst/>
              <a:ahLst/>
              <a:cxnLst/>
              <a:rect l="l" t="t" r="r" b="b"/>
              <a:pathLst>
                <a:path w="5290" h="5236" extrusionOk="0">
                  <a:moveTo>
                    <a:pt x="2664" y="1"/>
                  </a:moveTo>
                  <a:cubicBezTo>
                    <a:pt x="2131" y="1"/>
                    <a:pt x="1600" y="161"/>
                    <a:pt x="1186" y="498"/>
                  </a:cubicBezTo>
                  <a:cubicBezTo>
                    <a:pt x="700" y="893"/>
                    <a:pt x="305" y="1410"/>
                    <a:pt x="153" y="2018"/>
                  </a:cubicBezTo>
                  <a:cubicBezTo>
                    <a:pt x="1" y="2626"/>
                    <a:pt x="31" y="3264"/>
                    <a:pt x="305" y="3841"/>
                  </a:cubicBezTo>
                  <a:cubicBezTo>
                    <a:pt x="747" y="4725"/>
                    <a:pt x="1687" y="5235"/>
                    <a:pt x="2622" y="5235"/>
                  </a:cubicBezTo>
                  <a:cubicBezTo>
                    <a:pt x="2908" y="5235"/>
                    <a:pt x="3195" y="5187"/>
                    <a:pt x="3466" y="5088"/>
                  </a:cubicBezTo>
                  <a:cubicBezTo>
                    <a:pt x="3736" y="4975"/>
                    <a:pt x="3773" y="4912"/>
                    <a:pt x="3637" y="4912"/>
                  </a:cubicBezTo>
                  <a:cubicBezTo>
                    <a:pt x="3590" y="4912"/>
                    <a:pt x="3522" y="4920"/>
                    <a:pt x="3435" y="4936"/>
                  </a:cubicBezTo>
                  <a:cubicBezTo>
                    <a:pt x="3202" y="4997"/>
                    <a:pt x="2965" y="5029"/>
                    <a:pt x="2728" y="5029"/>
                  </a:cubicBezTo>
                  <a:cubicBezTo>
                    <a:pt x="2378" y="5029"/>
                    <a:pt x="2029" y="4959"/>
                    <a:pt x="1703" y="4814"/>
                  </a:cubicBezTo>
                  <a:cubicBezTo>
                    <a:pt x="1186" y="4601"/>
                    <a:pt x="730" y="4206"/>
                    <a:pt x="487" y="3689"/>
                  </a:cubicBezTo>
                  <a:cubicBezTo>
                    <a:pt x="1" y="2656"/>
                    <a:pt x="426" y="1319"/>
                    <a:pt x="1338" y="650"/>
                  </a:cubicBezTo>
                  <a:cubicBezTo>
                    <a:pt x="1712" y="341"/>
                    <a:pt x="2184" y="195"/>
                    <a:pt x="2662" y="195"/>
                  </a:cubicBezTo>
                  <a:cubicBezTo>
                    <a:pt x="3311" y="195"/>
                    <a:pt x="3970" y="464"/>
                    <a:pt x="4408" y="954"/>
                  </a:cubicBezTo>
                  <a:cubicBezTo>
                    <a:pt x="4803" y="1379"/>
                    <a:pt x="5016" y="1926"/>
                    <a:pt x="5046" y="2504"/>
                  </a:cubicBezTo>
                  <a:cubicBezTo>
                    <a:pt x="5107" y="3081"/>
                    <a:pt x="4894" y="3689"/>
                    <a:pt x="4560" y="4145"/>
                  </a:cubicBezTo>
                  <a:cubicBezTo>
                    <a:pt x="4459" y="4297"/>
                    <a:pt x="4432" y="4383"/>
                    <a:pt x="4471" y="4383"/>
                  </a:cubicBezTo>
                  <a:cubicBezTo>
                    <a:pt x="4501" y="4383"/>
                    <a:pt x="4573" y="4328"/>
                    <a:pt x="4682" y="4206"/>
                  </a:cubicBezTo>
                  <a:cubicBezTo>
                    <a:pt x="5046" y="3750"/>
                    <a:pt x="5289" y="3112"/>
                    <a:pt x="5259" y="2504"/>
                  </a:cubicBezTo>
                  <a:cubicBezTo>
                    <a:pt x="5198" y="1896"/>
                    <a:pt x="4985" y="1288"/>
                    <a:pt x="4560" y="832"/>
                  </a:cubicBezTo>
                  <a:cubicBezTo>
                    <a:pt x="4106" y="291"/>
                    <a:pt x="3383" y="1"/>
                    <a:pt x="266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7"/>
            <p:cNvSpPr/>
            <p:nvPr/>
          </p:nvSpPr>
          <p:spPr>
            <a:xfrm>
              <a:off x="3169850" y="3758175"/>
              <a:ext cx="122850" cy="333075"/>
            </a:xfrm>
            <a:custGeom>
              <a:avLst/>
              <a:gdLst/>
              <a:ahLst/>
              <a:cxnLst/>
              <a:rect l="l" t="t" r="r" b="b"/>
              <a:pathLst>
                <a:path w="4914" h="13323" extrusionOk="0">
                  <a:moveTo>
                    <a:pt x="34" y="0"/>
                  </a:moveTo>
                  <a:cubicBezTo>
                    <a:pt x="3" y="0"/>
                    <a:pt x="1" y="84"/>
                    <a:pt x="48" y="244"/>
                  </a:cubicBezTo>
                  <a:cubicBezTo>
                    <a:pt x="717" y="2402"/>
                    <a:pt x="1538" y="4560"/>
                    <a:pt x="2328" y="6688"/>
                  </a:cubicBezTo>
                  <a:cubicBezTo>
                    <a:pt x="3118" y="8815"/>
                    <a:pt x="3970" y="10943"/>
                    <a:pt x="4760" y="13071"/>
                  </a:cubicBezTo>
                  <a:cubicBezTo>
                    <a:pt x="4818" y="13245"/>
                    <a:pt x="4862" y="13322"/>
                    <a:pt x="4886" y="13322"/>
                  </a:cubicBezTo>
                  <a:cubicBezTo>
                    <a:pt x="4912" y="13322"/>
                    <a:pt x="4913" y="13230"/>
                    <a:pt x="4881" y="13071"/>
                  </a:cubicBezTo>
                  <a:cubicBezTo>
                    <a:pt x="4182" y="10882"/>
                    <a:pt x="3362" y="8755"/>
                    <a:pt x="2541" y="6627"/>
                  </a:cubicBezTo>
                  <a:cubicBezTo>
                    <a:pt x="1751" y="4469"/>
                    <a:pt x="930" y="2341"/>
                    <a:pt x="170" y="214"/>
                  </a:cubicBezTo>
                  <a:cubicBezTo>
                    <a:pt x="112" y="69"/>
                    <a:pt x="61" y="0"/>
                    <a:pt x="3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7"/>
            <p:cNvSpPr/>
            <p:nvPr/>
          </p:nvSpPr>
          <p:spPr>
            <a:xfrm>
              <a:off x="2877275" y="2954025"/>
              <a:ext cx="168800" cy="333750"/>
            </a:xfrm>
            <a:custGeom>
              <a:avLst/>
              <a:gdLst/>
              <a:ahLst/>
              <a:cxnLst/>
              <a:rect l="l" t="t" r="r" b="b"/>
              <a:pathLst>
                <a:path w="6752" h="13350" extrusionOk="0">
                  <a:moveTo>
                    <a:pt x="6698" y="1"/>
                  </a:moveTo>
                  <a:cubicBezTo>
                    <a:pt x="6668" y="1"/>
                    <a:pt x="6630" y="84"/>
                    <a:pt x="6615" y="251"/>
                  </a:cubicBezTo>
                  <a:cubicBezTo>
                    <a:pt x="6523" y="829"/>
                    <a:pt x="6371" y="1406"/>
                    <a:pt x="6159" y="1984"/>
                  </a:cubicBezTo>
                  <a:cubicBezTo>
                    <a:pt x="5916" y="2501"/>
                    <a:pt x="5672" y="3048"/>
                    <a:pt x="5368" y="3565"/>
                  </a:cubicBezTo>
                  <a:cubicBezTo>
                    <a:pt x="4760" y="4598"/>
                    <a:pt x="4031" y="5540"/>
                    <a:pt x="3301" y="6543"/>
                  </a:cubicBezTo>
                  <a:cubicBezTo>
                    <a:pt x="2937" y="6999"/>
                    <a:pt x="2633" y="7516"/>
                    <a:pt x="2329" y="8063"/>
                  </a:cubicBezTo>
                  <a:cubicBezTo>
                    <a:pt x="1964" y="8580"/>
                    <a:pt x="1660" y="9127"/>
                    <a:pt x="1417" y="9644"/>
                  </a:cubicBezTo>
                  <a:cubicBezTo>
                    <a:pt x="839" y="10738"/>
                    <a:pt x="353" y="11862"/>
                    <a:pt x="49" y="13018"/>
                  </a:cubicBezTo>
                  <a:cubicBezTo>
                    <a:pt x="1" y="13243"/>
                    <a:pt x="4" y="13349"/>
                    <a:pt x="40" y="13349"/>
                  </a:cubicBezTo>
                  <a:cubicBezTo>
                    <a:pt x="72" y="13349"/>
                    <a:pt x="130" y="13266"/>
                    <a:pt x="201" y="13109"/>
                  </a:cubicBezTo>
                  <a:cubicBezTo>
                    <a:pt x="535" y="11954"/>
                    <a:pt x="1052" y="10859"/>
                    <a:pt x="1630" y="9796"/>
                  </a:cubicBezTo>
                  <a:cubicBezTo>
                    <a:pt x="1934" y="9248"/>
                    <a:pt x="2238" y="8762"/>
                    <a:pt x="2542" y="8245"/>
                  </a:cubicBezTo>
                  <a:cubicBezTo>
                    <a:pt x="2876" y="7698"/>
                    <a:pt x="3180" y="7212"/>
                    <a:pt x="3545" y="6726"/>
                  </a:cubicBezTo>
                  <a:cubicBezTo>
                    <a:pt x="4244" y="5783"/>
                    <a:pt x="4973" y="4780"/>
                    <a:pt x="5581" y="3716"/>
                  </a:cubicBezTo>
                  <a:cubicBezTo>
                    <a:pt x="5885" y="3200"/>
                    <a:pt x="6159" y="2622"/>
                    <a:pt x="6341" y="2045"/>
                  </a:cubicBezTo>
                  <a:cubicBezTo>
                    <a:pt x="6523" y="1467"/>
                    <a:pt x="6675" y="859"/>
                    <a:pt x="6736" y="251"/>
                  </a:cubicBezTo>
                  <a:cubicBezTo>
                    <a:pt x="6751" y="84"/>
                    <a:pt x="6729" y="1"/>
                    <a:pt x="669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7"/>
            <p:cNvSpPr/>
            <p:nvPr/>
          </p:nvSpPr>
          <p:spPr>
            <a:xfrm>
              <a:off x="3135650" y="3786275"/>
              <a:ext cx="113900" cy="322825"/>
            </a:xfrm>
            <a:custGeom>
              <a:avLst/>
              <a:gdLst/>
              <a:ahLst/>
              <a:cxnLst/>
              <a:rect l="l" t="t" r="r" b="b"/>
              <a:pathLst>
                <a:path w="4556" h="12913" extrusionOk="0">
                  <a:moveTo>
                    <a:pt x="46" y="1"/>
                  </a:moveTo>
                  <a:cubicBezTo>
                    <a:pt x="12" y="1"/>
                    <a:pt x="1" y="85"/>
                    <a:pt x="49" y="245"/>
                  </a:cubicBezTo>
                  <a:cubicBezTo>
                    <a:pt x="322" y="1308"/>
                    <a:pt x="717" y="2342"/>
                    <a:pt x="1082" y="3375"/>
                  </a:cubicBezTo>
                  <a:lnTo>
                    <a:pt x="2146" y="6476"/>
                  </a:lnTo>
                  <a:lnTo>
                    <a:pt x="3240" y="9606"/>
                  </a:lnTo>
                  <a:cubicBezTo>
                    <a:pt x="3575" y="10640"/>
                    <a:pt x="3970" y="11643"/>
                    <a:pt x="4365" y="12676"/>
                  </a:cubicBezTo>
                  <a:cubicBezTo>
                    <a:pt x="4437" y="12836"/>
                    <a:pt x="4496" y="12912"/>
                    <a:pt x="4524" y="12912"/>
                  </a:cubicBezTo>
                  <a:cubicBezTo>
                    <a:pt x="4555" y="12912"/>
                    <a:pt x="4550" y="12821"/>
                    <a:pt x="4486" y="12646"/>
                  </a:cubicBezTo>
                  <a:cubicBezTo>
                    <a:pt x="4122" y="11612"/>
                    <a:pt x="3757" y="10549"/>
                    <a:pt x="3423" y="9515"/>
                  </a:cubicBezTo>
                  <a:cubicBezTo>
                    <a:pt x="3088" y="8451"/>
                    <a:pt x="2754" y="7448"/>
                    <a:pt x="2359" y="6415"/>
                  </a:cubicBezTo>
                  <a:lnTo>
                    <a:pt x="1265" y="3284"/>
                  </a:lnTo>
                  <a:cubicBezTo>
                    <a:pt x="869" y="2281"/>
                    <a:pt x="474" y="1248"/>
                    <a:pt x="170" y="214"/>
                  </a:cubicBezTo>
                  <a:cubicBezTo>
                    <a:pt x="127" y="70"/>
                    <a:pt x="77" y="1"/>
                    <a:pt x="4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7"/>
            <p:cNvSpPr/>
            <p:nvPr/>
          </p:nvSpPr>
          <p:spPr>
            <a:xfrm>
              <a:off x="3086650" y="3839175"/>
              <a:ext cx="76075" cy="310650"/>
            </a:xfrm>
            <a:custGeom>
              <a:avLst/>
              <a:gdLst/>
              <a:ahLst/>
              <a:cxnLst/>
              <a:rect l="l" t="t" r="r" b="b"/>
              <a:pathLst>
                <a:path w="3043" h="12426" extrusionOk="0">
                  <a:moveTo>
                    <a:pt x="37" y="0"/>
                  </a:moveTo>
                  <a:cubicBezTo>
                    <a:pt x="0" y="0"/>
                    <a:pt x="11" y="77"/>
                    <a:pt x="94" y="226"/>
                  </a:cubicBezTo>
                  <a:cubicBezTo>
                    <a:pt x="1218" y="1989"/>
                    <a:pt x="2009" y="3904"/>
                    <a:pt x="2373" y="5971"/>
                  </a:cubicBezTo>
                  <a:cubicBezTo>
                    <a:pt x="2799" y="8007"/>
                    <a:pt x="2769" y="10104"/>
                    <a:pt x="2465" y="12171"/>
                  </a:cubicBezTo>
                  <a:cubicBezTo>
                    <a:pt x="2450" y="12335"/>
                    <a:pt x="2457" y="12426"/>
                    <a:pt x="2482" y="12426"/>
                  </a:cubicBezTo>
                  <a:cubicBezTo>
                    <a:pt x="2508" y="12426"/>
                    <a:pt x="2555" y="12328"/>
                    <a:pt x="2617" y="12111"/>
                  </a:cubicBezTo>
                  <a:cubicBezTo>
                    <a:pt x="3042" y="10104"/>
                    <a:pt x="3042" y="7946"/>
                    <a:pt x="2647" y="5879"/>
                  </a:cubicBezTo>
                  <a:cubicBezTo>
                    <a:pt x="2221" y="3843"/>
                    <a:pt x="1401" y="1867"/>
                    <a:pt x="215" y="165"/>
                  </a:cubicBezTo>
                  <a:cubicBezTo>
                    <a:pt x="132" y="54"/>
                    <a:pt x="68" y="0"/>
                    <a:pt x="3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7"/>
            <p:cNvSpPr/>
            <p:nvPr/>
          </p:nvSpPr>
          <p:spPr>
            <a:xfrm>
              <a:off x="3266425" y="4176500"/>
              <a:ext cx="242700" cy="146675"/>
            </a:xfrm>
            <a:custGeom>
              <a:avLst/>
              <a:gdLst/>
              <a:ahLst/>
              <a:cxnLst/>
              <a:rect l="l" t="t" r="r" b="b"/>
              <a:pathLst>
                <a:path w="9708" h="5867" extrusionOk="0">
                  <a:moveTo>
                    <a:pt x="53" y="1"/>
                  </a:moveTo>
                  <a:cubicBezTo>
                    <a:pt x="23" y="1"/>
                    <a:pt x="0" y="76"/>
                    <a:pt x="15" y="228"/>
                  </a:cubicBezTo>
                  <a:cubicBezTo>
                    <a:pt x="107" y="806"/>
                    <a:pt x="289" y="1292"/>
                    <a:pt x="471" y="1779"/>
                  </a:cubicBezTo>
                  <a:cubicBezTo>
                    <a:pt x="654" y="2235"/>
                    <a:pt x="806" y="2782"/>
                    <a:pt x="1049" y="3268"/>
                  </a:cubicBezTo>
                  <a:cubicBezTo>
                    <a:pt x="1262" y="3754"/>
                    <a:pt x="1535" y="4241"/>
                    <a:pt x="1869" y="4666"/>
                  </a:cubicBezTo>
                  <a:cubicBezTo>
                    <a:pt x="2173" y="5092"/>
                    <a:pt x="2599" y="5517"/>
                    <a:pt x="3146" y="5700"/>
                  </a:cubicBezTo>
                  <a:cubicBezTo>
                    <a:pt x="3513" y="5829"/>
                    <a:pt x="3911" y="5867"/>
                    <a:pt x="4295" y="5867"/>
                  </a:cubicBezTo>
                  <a:cubicBezTo>
                    <a:pt x="4452" y="5867"/>
                    <a:pt x="4607" y="5860"/>
                    <a:pt x="4757" y="5852"/>
                  </a:cubicBezTo>
                  <a:cubicBezTo>
                    <a:pt x="5304" y="5791"/>
                    <a:pt x="5821" y="5730"/>
                    <a:pt x="6368" y="5669"/>
                  </a:cubicBezTo>
                  <a:cubicBezTo>
                    <a:pt x="7432" y="5517"/>
                    <a:pt x="8465" y="5213"/>
                    <a:pt x="9468" y="4940"/>
                  </a:cubicBezTo>
                  <a:cubicBezTo>
                    <a:pt x="9575" y="4925"/>
                    <a:pt x="9644" y="4902"/>
                    <a:pt x="9678" y="4890"/>
                  </a:cubicBezTo>
                  <a:lnTo>
                    <a:pt x="9678" y="4890"/>
                  </a:lnTo>
                  <a:cubicBezTo>
                    <a:pt x="9680" y="4896"/>
                    <a:pt x="9681" y="4903"/>
                    <a:pt x="9681" y="4909"/>
                  </a:cubicBezTo>
                  <a:cubicBezTo>
                    <a:pt x="9700" y="4891"/>
                    <a:pt x="9707" y="4883"/>
                    <a:pt x="9702" y="4883"/>
                  </a:cubicBezTo>
                  <a:cubicBezTo>
                    <a:pt x="9698" y="4883"/>
                    <a:pt x="9691" y="4886"/>
                    <a:pt x="9678" y="4890"/>
                  </a:cubicBezTo>
                  <a:lnTo>
                    <a:pt x="9678" y="4890"/>
                  </a:lnTo>
                  <a:cubicBezTo>
                    <a:pt x="9665" y="4857"/>
                    <a:pt x="9617" y="4837"/>
                    <a:pt x="9535" y="4837"/>
                  </a:cubicBezTo>
                  <a:cubicBezTo>
                    <a:pt x="9499" y="4837"/>
                    <a:pt x="9456" y="4840"/>
                    <a:pt x="9408" y="4849"/>
                  </a:cubicBezTo>
                  <a:cubicBezTo>
                    <a:pt x="8374" y="5092"/>
                    <a:pt x="7341" y="5305"/>
                    <a:pt x="6277" y="5457"/>
                  </a:cubicBezTo>
                  <a:cubicBezTo>
                    <a:pt x="5760" y="5548"/>
                    <a:pt x="5213" y="5578"/>
                    <a:pt x="4696" y="5608"/>
                  </a:cubicBezTo>
                  <a:cubicBezTo>
                    <a:pt x="4506" y="5630"/>
                    <a:pt x="4323" y="5643"/>
                    <a:pt x="4144" y="5643"/>
                  </a:cubicBezTo>
                  <a:cubicBezTo>
                    <a:pt x="3810" y="5643"/>
                    <a:pt x="3493" y="5595"/>
                    <a:pt x="3177" y="5457"/>
                  </a:cubicBezTo>
                  <a:cubicBezTo>
                    <a:pt x="2690" y="5274"/>
                    <a:pt x="2295" y="4940"/>
                    <a:pt x="1991" y="4514"/>
                  </a:cubicBezTo>
                  <a:cubicBezTo>
                    <a:pt x="1687" y="4089"/>
                    <a:pt x="1414" y="3633"/>
                    <a:pt x="1201" y="3177"/>
                  </a:cubicBezTo>
                  <a:cubicBezTo>
                    <a:pt x="958" y="2691"/>
                    <a:pt x="806" y="2204"/>
                    <a:pt x="623" y="1718"/>
                  </a:cubicBezTo>
                  <a:cubicBezTo>
                    <a:pt x="441" y="1201"/>
                    <a:pt x="198" y="745"/>
                    <a:pt x="137" y="228"/>
                  </a:cubicBezTo>
                  <a:cubicBezTo>
                    <a:pt x="122" y="76"/>
                    <a:pt x="84" y="1"/>
                    <a:pt x="5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7"/>
            <p:cNvSpPr/>
            <p:nvPr/>
          </p:nvSpPr>
          <p:spPr>
            <a:xfrm>
              <a:off x="3031575" y="4078650"/>
              <a:ext cx="258800" cy="94750"/>
            </a:xfrm>
            <a:custGeom>
              <a:avLst/>
              <a:gdLst/>
              <a:ahLst/>
              <a:cxnLst/>
              <a:rect l="l" t="t" r="r" b="b"/>
              <a:pathLst>
                <a:path w="10352" h="3790" extrusionOk="0">
                  <a:moveTo>
                    <a:pt x="24" y="0"/>
                  </a:moveTo>
                  <a:cubicBezTo>
                    <a:pt x="0" y="0"/>
                    <a:pt x="14" y="77"/>
                    <a:pt x="78" y="221"/>
                  </a:cubicBezTo>
                  <a:cubicBezTo>
                    <a:pt x="503" y="1133"/>
                    <a:pt x="1142" y="1984"/>
                    <a:pt x="1780" y="2744"/>
                  </a:cubicBezTo>
                  <a:cubicBezTo>
                    <a:pt x="1932" y="2927"/>
                    <a:pt x="2114" y="3139"/>
                    <a:pt x="2297" y="3291"/>
                  </a:cubicBezTo>
                  <a:cubicBezTo>
                    <a:pt x="2510" y="3504"/>
                    <a:pt x="2722" y="3595"/>
                    <a:pt x="2996" y="3687"/>
                  </a:cubicBezTo>
                  <a:cubicBezTo>
                    <a:pt x="3240" y="3758"/>
                    <a:pt x="3491" y="3789"/>
                    <a:pt x="3739" y="3789"/>
                  </a:cubicBezTo>
                  <a:cubicBezTo>
                    <a:pt x="4016" y="3789"/>
                    <a:pt x="4289" y="3751"/>
                    <a:pt x="4546" y="3687"/>
                  </a:cubicBezTo>
                  <a:cubicBezTo>
                    <a:pt x="5549" y="3443"/>
                    <a:pt x="6491" y="3139"/>
                    <a:pt x="7434" y="2775"/>
                  </a:cubicBezTo>
                  <a:cubicBezTo>
                    <a:pt x="7920" y="2592"/>
                    <a:pt x="8346" y="2288"/>
                    <a:pt x="8801" y="2076"/>
                  </a:cubicBezTo>
                  <a:cubicBezTo>
                    <a:pt x="9045" y="1984"/>
                    <a:pt x="9257" y="1893"/>
                    <a:pt x="9501" y="1832"/>
                  </a:cubicBezTo>
                  <a:cubicBezTo>
                    <a:pt x="9593" y="1793"/>
                    <a:pt x="9698" y="1770"/>
                    <a:pt x="9799" y="1770"/>
                  </a:cubicBezTo>
                  <a:cubicBezTo>
                    <a:pt x="9929" y="1770"/>
                    <a:pt x="10053" y="1808"/>
                    <a:pt x="10139" y="1893"/>
                  </a:cubicBezTo>
                  <a:cubicBezTo>
                    <a:pt x="10200" y="1924"/>
                    <a:pt x="10200" y="1984"/>
                    <a:pt x="10291" y="2076"/>
                  </a:cubicBezTo>
                  <a:cubicBezTo>
                    <a:pt x="10321" y="2106"/>
                    <a:pt x="10352" y="2106"/>
                    <a:pt x="10352" y="2106"/>
                  </a:cubicBezTo>
                  <a:lnTo>
                    <a:pt x="10352" y="2045"/>
                  </a:lnTo>
                  <a:cubicBezTo>
                    <a:pt x="10352" y="2015"/>
                    <a:pt x="10352" y="1924"/>
                    <a:pt x="10291" y="1863"/>
                  </a:cubicBezTo>
                  <a:cubicBezTo>
                    <a:pt x="10200" y="1741"/>
                    <a:pt x="10017" y="1711"/>
                    <a:pt x="9896" y="1650"/>
                  </a:cubicBezTo>
                  <a:lnTo>
                    <a:pt x="9713" y="1650"/>
                  </a:lnTo>
                  <a:lnTo>
                    <a:pt x="9531" y="1711"/>
                  </a:lnTo>
                  <a:cubicBezTo>
                    <a:pt x="9257" y="1772"/>
                    <a:pt x="9045" y="1863"/>
                    <a:pt x="8801" y="1954"/>
                  </a:cubicBezTo>
                  <a:cubicBezTo>
                    <a:pt x="8315" y="2167"/>
                    <a:pt x="7890" y="2410"/>
                    <a:pt x="7434" y="2623"/>
                  </a:cubicBezTo>
                  <a:cubicBezTo>
                    <a:pt x="6491" y="2957"/>
                    <a:pt x="5549" y="3261"/>
                    <a:pt x="4546" y="3474"/>
                  </a:cubicBezTo>
                  <a:cubicBezTo>
                    <a:pt x="4274" y="3525"/>
                    <a:pt x="4002" y="3566"/>
                    <a:pt x="3735" y="3566"/>
                  </a:cubicBezTo>
                  <a:cubicBezTo>
                    <a:pt x="3525" y="3566"/>
                    <a:pt x="3318" y="3541"/>
                    <a:pt x="3117" y="3474"/>
                  </a:cubicBezTo>
                  <a:cubicBezTo>
                    <a:pt x="2874" y="3413"/>
                    <a:pt x="2662" y="3291"/>
                    <a:pt x="2449" y="3139"/>
                  </a:cubicBezTo>
                  <a:cubicBezTo>
                    <a:pt x="2266" y="2987"/>
                    <a:pt x="2084" y="2805"/>
                    <a:pt x="1932" y="2623"/>
                  </a:cubicBezTo>
                  <a:cubicBezTo>
                    <a:pt x="1294" y="1863"/>
                    <a:pt x="686" y="1042"/>
                    <a:pt x="169" y="191"/>
                  </a:cubicBezTo>
                  <a:cubicBezTo>
                    <a:pt x="97" y="62"/>
                    <a:pt x="46" y="0"/>
                    <a:pt x="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7"/>
            <p:cNvSpPr/>
            <p:nvPr/>
          </p:nvSpPr>
          <p:spPr>
            <a:xfrm>
              <a:off x="3945750" y="4000575"/>
              <a:ext cx="131125" cy="130275"/>
            </a:xfrm>
            <a:custGeom>
              <a:avLst/>
              <a:gdLst/>
              <a:ahLst/>
              <a:cxnLst/>
              <a:rect l="l" t="t" r="r" b="b"/>
              <a:pathLst>
                <a:path w="5245" h="5211" extrusionOk="0">
                  <a:moveTo>
                    <a:pt x="2569" y="1"/>
                  </a:moveTo>
                  <a:cubicBezTo>
                    <a:pt x="2205" y="1"/>
                    <a:pt x="2265" y="123"/>
                    <a:pt x="2569" y="123"/>
                  </a:cubicBezTo>
                  <a:cubicBezTo>
                    <a:pt x="3056" y="153"/>
                    <a:pt x="3512" y="274"/>
                    <a:pt x="3937" y="548"/>
                  </a:cubicBezTo>
                  <a:cubicBezTo>
                    <a:pt x="4332" y="791"/>
                    <a:pt x="4636" y="1186"/>
                    <a:pt x="4788" y="1642"/>
                  </a:cubicBezTo>
                  <a:cubicBezTo>
                    <a:pt x="4940" y="2098"/>
                    <a:pt x="5031" y="2585"/>
                    <a:pt x="4940" y="3040"/>
                  </a:cubicBezTo>
                  <a:cubicBezTo>
                    <a:pt x="4879" y="3496"/>
                    <a:pt x="4636" y="3922"/>
                    <a:pt x="4302" y="4256"/>
                  </a:cubicBezTo>
                  <a:cubicBezTo>
                    <a:pt x="3829" y="4708"/>
                    <a:pt x="3157" y="4977"/>
                    <a:pt x="2492" y="4977"/>
                  </a:cubicBezTo>
                  <a:cubicBezTo>
                    <a:pt x="2218" y="4977"/>
                    <a:pt x="1945" y="4931"/>
                    <a:pt x="1688" y="4834"/>
                  </a:cubicBezTo>
                  <a:cubicBezTo>
                    <a:pt x="1262" y="4682"/>
                    <a:pt x="898" y="4378"/>
                    <a:pt x="624" y="3952"/>
                  </a:cubicBezTo>
                  <a:cubicBezTo>
                    <a:pt x="350" y="3527"/>
                    <a:pt x="198" y="3071"/>
                    <a:pt x="138" y="2585"/>
                  </a:cubicBezTo>
                  <a:cubicBezTo>
                    <a:pt x="108" y="2437"/>
                    <a:pt x="71" y="2368"/>
                    <a:pt x="45" y="2368"/>
                  </a:cubicBezTo>
                  <a:cubicBezTo>
                    <a:pt x="17" y="2368"/>
                    <a:pt x="1" y="2444"/>
                    <a:pt x="16" y="2585"/>
                  </a:cubicBezTo>
                  <a:cubicBezTo>
                    <a:pt x="77" y="3071"/>
                    <a:pt x="198" y="3588"/>
                    <a:pt x="472" y="4044"/>
                  </a:cubicBezTo>
                  <a:cubicBezTo>
                    <a:pt x="746" y="4499"/>
                    <a:pt x="1110" y="4834"/>
                    <a:pt x="1597" y="5016"/>
                  </a:cubicBezTo>
                  <a:cubicBezTo>
                    <a:pt x="1900" y="5149"/>
                    <a:pt x="2221" y="5211"/>
                    <a:pt x="2542" y="5211"/>
                  </a:cubicBezTo>
                  <a:cubicBezTo>
                    <a:pt x="3249" y="5211"/>
                    <a:pt x="3952" y="4910"/>
                    <a:pt x="4454" y="4408"/>
                  </a:cubicBezTo>
                  <a:cubicBezTo>
                    <a:pt x="4849" y="4044"/>
                    <a:pt x="5092" y="3588"/>
                    <a:pt x="5183" y="3040"/>
                  </a:cubicBezTo>
                  <a:cubicBezTo>
                    <a:pt x="5244" y="2524"/>
                    <a:pt x="5183" y="2007"/>
                    <a:pt x="5001" y="1521"/>
                  </a:cubicBezTo>
                  <a:cubicBezTo>
                    <a:pt x="4788" y="1065"/>
                    <a:pt x="4454" y="639"/>
                    <a:pt x="3998" y="396"/>
                  </a:cubicBezTo>
                  <a:cubicBezTo>
                    <a:pt x="3542" y="153"/>
                    <a:pt x="3056" y="1"/>
                    <a:pt x="25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7"/>
            <p:cNvSpPr/>
            <p:nvPr/>
          </p:nvSpPr>
          <p:spPr>
            <a:xfrm>
              <a:off x="3880525" y="3733400"/>
              <a:ext cx="277525" cy="36375"/>
            </a:xfrm>
            <a:custGeom>
              <a:avLst/>
              <a:gdLst/>
              <a:ahLst/>
              <a:cxnLst/>
              <a:rect l="l" t="t" r="r" b="b"/>
              <a:pathLst>
                <a:path w="11101" h="1455" extrusionOk="0">
                  <a:moveTo>
                    <a:pt x="4852" y="1"/>
                  </a:moveTo>
                  <a:cubicBezTo>
                    <a:pt x="3265" y="1"/>
                    <a:pt x="1676" y="271"/>
                    <a:pt x="224" y="931"/>
                  </a:cubicBezTo>
                  <a:cubicBezTo>
                    <a:pt x="10" y="1026"/>
                    <a:pt x="0" y="1102"/>
                    <a:pt x="151" y="1102"/>
                  </a:cubicBezTo>
                  <a:cubicBezTo>
                    <a:pt x="193" y="1102"/>
                    <a:pt x="248" y="1096"/>
                    <a:pt x="315" y="1083"/>
                  </a:cubicBezTo>
                  <a:cubicBezTo>
                    <a:pt x="1762" y="531"/>
                    <a:pt x="3345" y="274"/>
                    <a:pt x="4907" y="274"/>
                  </a:cubicBezTo>
                  <a:cubicBezTo>
                    <a:pt x="5150" y="274"/>
                    <a:pt x="5393" y="280"/>
                    <a:pt x="5634" y="293"/>
                  </a:cubicBezTo>
                  <a:cubicBezTo>
                    <a:pt x="7397" y="353"/>
                    <a:pt x="9221" y="688"/>
                    <a:pt x="10862" y="1417"/>
                  </a:cubicBezTo>
                  <a:cubicBezTo>
                    <a:pt x="10931" y="1443"/>
                    <a:pt x="10983" y="1454"/>
                    <a:pt x="11016" y="1454"/>
                  </a:cubicBezTo>
                  <a:cubicBezTo>
                    <a:pt x="11101" y="1454"/>
                    <a:pt x="11067" y="1383"/>
                    <a:pt x="10893" y="1296"/>
                  </a:cubicBezTo>
                  <a:cubicBezTo>
                    <a:pt x="9221" y="475"/>
                    <a:pt x="7397" y="80"/>
                    <a:pt x="5573" y="19"/>
                  </a:cubicBezTo>
                  <a:cubicBezTo>
                    <a:pt x="5333" y="7"/>
                    <a:pt x="5093" y="1"/>
                    <a:pt x="48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7"/>
            <p:cNvSpPr/>
            <p:nvPr/>
          </p:nvSpPr>
          <p:spPr>
            <a:xfrm>
              <a:off x="3322275" y="3670325"/>
              <a:ext cx="59300" cy="267500"/>
            </a:xfrm>
            <a:custGeom>
              <a:avLst/>
              <a:gdLst/>
              <a:ahLst/>
              <a:cxnLst/>
              <a:rect l="l" t="t" r="r" b="b"/>
              <a:pathLst>
                <a:path w="2372" h="10700" extrusionOk="0">
                  <a:moveTo>
                    <a:pt x="88" y="0"/>
                  </a:moveTo>
                  <a:cubicBezTo>
                    <a:pt x="59" y="0"/>
                    <a:pt x="31" y="54"/>
                    <a:pt x="31" y="171"/>
                  </a:cubicBezTo>
                  <a:cubicBezTo>
                    <a:pt x="0" y="1083"/>
                    <a:pt x="304" y="1934"/>
                    <a:pt x="456" y="2816"/>
                  </a:cubicBezTo>
                  <a:lnTo>
                    <a:pt x="1003" y="5399"/>
                  </a:lnTo>
                  <a:cubicBezTo>
                    <a:pt x="1398" y="7101"/>
                    <a:pt x="1824" y="8804"/>
                    <a:pt x="2219" y="10506"/>
                  </a:cubicBezTo>
                  <a:cubicBezTo>
                    <a:pt x="2263" y="10638"/>
                    <a:pt x="2300" y="10700"/>
                    <a:pt x="2327" y="10700"/>
                  </a:cubicBezTo>
                  <a:cubicBezTo>
                    <a:pt x="2355" y="10700"/>
                    <a:pt x="2371" y="10631"/>
                    <a:pt x="2371" y="10506"/>
                  </a:cubicBezTo>
                  <a:cubicBezTo>
                    <a:pt x="2037" y="8773"/>
                    <a:pt x="1672" y="7071"/>
                    <a:pt x="1277" y="5338"/>
                  </a:cubicBezTo>
                  <a:lnTo>
                    <a:pt x="669" y="2755"/>
                  </a:lnTo>
                  <a:cubicBezTo>
                    <a:pt x="487" y="1904"/>
                    <a:pt x="183" y="1053"/>
                    <a:pt x="152" y="171"/>
                  </a:cubicBezTo>
                  <a:cubicBezTo>
                    <a:pt x="152" y="61"/>
                    <a:pt x="120" y="0"/>
                    <a:pt x="8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7"/>
            <p:cNvSpPr/>
            <p:nvPr/>
          </p:nvSpPr>
          <p:spPr>
            <a:xfrm>
              <a:off x="2988675" y="3553550"/>
              <a:ext cx="262225" cy="219300"/>
            </a:xfrm>
            <a:custGeom>
              <a:avLst/>
              <a:gdLst/>
              <a:ahLst/>
              <a:cxnLst/>
              <a:rect l="l" t="t" r="r" b="b"/>
              <a:pathLst>
                <a:path w="10489" h="8772" extrusionOk="0">
                  <a:moveTo>
                    <a:pt x="10407" y="0"/>
                  </a:moveTo>
                  <a:cubicBezTo>
                    <a:pt x="10369" y="0"/>
                    <a:pt x="10302" y="21"/>
                    <a:pt x="10213" y="70"/>
                  </a:cubicBezTo>
                  <a:cubicBezTo>
                    <a:pt x="9180" y="526"/>
                    <a:pt x="8268" y="1164"/>
                    <a:pt x="7478" y="1924"/>
                  </a:cubicBezTo>
                  <a:cubicBezTo>
                    <a:pt x="6688" y="2684"/>
                    <a:pt x="5928" y="3474"/>
                    <a:pt x="5168" y="4295"/>
                  </a:cubicBezTo>
                  <a:cubicBezTo>
                    <a:pt x="4408" y="5085"/>
                    <a:pt x="3648" y="5876"/>
                    <a:pt x="2827" y="6636"/>
                  </a:cubicBezTo>
                  <a:cubicBezTo>
                    <a:pt x="2432" y="7031"/>
                    <a:pt x="2037" y="7365"/>
                    <a:pt x="1642" y="7730"/>
                  </a:cubicBezTo>
                  <a:cubicBezTo>
                    <a:pt x="1216" y="8125"/>
                    <a:pt x="821" y="8550"/>
                    <a:pt x="304" y="8611"/>
                  </a:cubicBezTo>
                  <a:cubicBezTo>
                    <a:pt x="122" y="8642"/>
                    <a:pt x="31" y="8642"/>
                    <a:pt x="1" y="8733"/>
                  </a:cubicBezTo>
                  <a:cubicBezTo>
                    <a:pt x="1" y="8733"/>
                    <a:pt x="59" y="8772"/>
                    <a:pt x="191" y="8772"/>
                  </a:cubicBezTo>
                  <a:cubicBezTo>
                    <a:pt x="224" y="8772"/>
                    <a:pt x="262" y="8769"/>
                    <a:pt x="304" y="8763"/>
                  </a:cubicBezTo>
                  <a:cubicBezTo>
                    <a:pt x="912" y="8702"/>
                    <a:pt x="1308" y="8277"/>
                    <a:pt x="1733" y="7943"/>
                  </a:cubicBezTo>
                  <a:cubicBezTo>
                    <a:pt x="2189" y="7578"/>
                    <a:pt x="2584" y="7213"/>
                    <a:pt x="2979" y="6818"/>
                  </a:cubicBezTo>
                  <a:cubicBezTo>
                    <a:pt x="3800" y="6058"/>
                    <a:pt x="4560" y="5268"/>
                    <a:pt x="5320" y="4477"/>
                  </a:cubicBezTo>
                  <a:cubicBezTo>
                    <a:pt x="6080" y="3687"/>
                    <a:pt x="6840" y="2867"/>
                    <a:pt x="7630" y="2107"/>
                  </a:cubicBezTo>
                  <a:cubicBezTo>
                    <a:pt x="8420" y="1347"/>
                    <a:pt x="9302" y="678"/>
                    <a:pt x="10244" y="192"/>
                  </a:cubicBezTo>
                  <a:cubicBezTo>
                    <a:pt x="10449" y="89"/>
                    <a:pt x="10488" y="0"/>
                    <a:pt x="104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7"/>
            <p:cNvSpPr/>
            <p:nvPr/>
          </p:nvSpPr>
          <p:spPr>
            <a:xfrm>
              <a:off x="3073025" y="2322000"/>
              <a:ext cx="136425" cy="159275"/>
            </a:xfrm>
            <a:custGeom>
              <a:avLst/>
              <a:gdLst/>
              <a:ahLst/>
              <a:cxnLst/>
              <a:rect l="l" t="t" r="r" b="b"/>
              <a:pathLst>
                <a:path w="5457" h="6371" extrusionOk="0">
                  <a:moveTo>
                    <a:pt x="3192" y="0"/>
                  </a:moveTo>
                  <a:cubicBezTo>
                    <a:pt x="2949" y="0"/>
                    <a:pt x="2706" y="61"/>
                    <a:pt x="2463" y="122"/>
                  </a:cubicBezTo>
                  <a:cubicBezTo>
                    <a:pt x="2189" y="213"/>
                    <a:pt x="1976" y="274"/>
                    <a:pt x="1794" y="426"/>
                  </a:cubicBezTo>
                  <a:cubicBezTo>
                    <a:pt x="1581" y="578"/>
                    <a:pt x="1399" y="821"/>
                    <a:pt x="1338" y="1034"/>
                  </a:cubicBezTo>
                  <a:cubicBezTo>
                    <a:pt x="1247" y="1307"/>
                    <a:pt x="1216" y="1581"/>
                    <a:pt x="1247" y="1793"/>
                  </a:cubicBezTo>
                  <a:cubicBezTo>
                    <a:pt x="1277" y="2067"/>
                    <a:pt x="1338" y="2280"/>
                    <a:pt x="1399" y="2523"/>
                  </a:cubicBezTo>
                  <a:cubicBezTo>
                    <a:pt x="1490" y="2736"/>
                    <a:pt x="1551" y="2979"/>
                    <a:pt x="1520" y="3161"/>
                  </a:cubicBezTo>
                  <a:cubicBezTo>
                    <a:pt x="1520" y="3344"/>
                    <a:pt x="1277" y="3465"/>
                    <a:pt x="1095" y="3587"/>
                  </a:cubicBezTo>
                  <a:cubicBezTo>
                    <a:pt x="912" y="3708"/>
                    <a:pt x="669" y="3800"/>
                    <a:pt x="487" y="3952"/>
                  </a:cubicBezTo>
                  <a:cubicBezTo>
                    <a:pt x="335" y="4103"/>
                    <a:pt x="152" y="4316"/>
                    <a:pt x="61" y="4559"/>
                  </a:cubicBezTo>
                  <a:cubicBezTo>
                    <a:pt x="0" y="4833"/>
                    <a:pt x="31" y="5137"/>
                    <a:pt x="183" y="5319"/>
                  </a:cubicBezTo>
                  <a:cubicBezTo>
                    <a:pt x="456" y="5745"/>
                    <a:pt x="882" y="6018"/>
                    <a:pt x="1247" y="6292"/>
                  </a:cubicBezTo>
                  <a:cubicBezTo>
                    <a:pt x="1335" y="6347"/>
                    <a:pt x="1399" y="6370"/>
                    <a:pt x="1435" y="6370"/>
                  </a:cubicBezTo>
                  <a:cubicBezTo>
                    <a:pt x="1498" y="6370"/>
                    <a:pt x="1474" y="6298"/>
                    <a:pt x="1338" y="6201"/>
                  </a:cubicBezTo>
                  <a:cubicBezTo>
                    <a:pt x="943" y="5897"/>
                    <a:pt x="578" y="5623"/>
                    <a:pt x="335" y="5259"/>
                  </a:cubicBezTo>
                  <a:cubicBezTo>
                    <a:pt x="213" y="5076"/>
                    <a:pt x="183" y="4833"/>
                    <a:pt x="274" y="4651"/>
                  </a:cubicBezTo>
                  <a:cubicBezTo>
                    <a:pt x="335" y="4468"/>
                    <a:pt x="487" y="4316"/>
                    <a:pt x="639" y="4164"/>
                  </a:cubicBezTo>
                  <a:cubicBezTo>
                    <a:pt x="791" y="4043"/>
                    <a:pt x="973" y="3921"/>
                    <a:pt x="1216" y="3800"/>
                  </a:cubicBezTo>
                  <a:cubicBezTo>
                    <a:pt x="1338" y="3769"/>
                    <a:pt x="1399" y="3708"/>
                    <a:pt x="1520" y="3617"/>
                  </a:cubicBezTo>
                  <a:cubicBezTo>
                    <a:pt x="1642" y="3556"/>
                    <a:pt x="1703" y="3435"/>
                    <a:pt x="1733" y="3283"/>
                  </a:cubicBezTo>
                  <a:cubicBezTo>
                    <a:pt x="1794" y="2979"/>
                    <a:pt x="1672" y="2736"/>
                    <a:pt x="1642" y="2523"/>
                  </a:cubicBezTo>
                  <a:cubicBezTo>
                    <a:pt x="1551" y="2280"/>
                    <a:pt x="1520" y="2067"/>
                    <a:pt x="1490" y="1824"/>
                  </a:cubicBezTo>
                  <a:cubicBezTo>
                    <a:pt x="1399" y="1368"/>
                    <a:pt x="1551" y="973"/>
                    <a:pt x="1946" y="699"/>
                  </a:cubicBezTo>
                  <a:cubicBezTo>
                    <a:pt x="2128" y="547"/>
                    <a:pt x="2311" y="456"/>
                    <a:pt x="2554" y="395"/>
                  </a:cubicBezTo>
                  <a:cubicBezTo>
                    <a:pt x="2736" y="304"/>
                    <a:pt x="2949" y="274"/>
                    <a:pt x="3192" y="274"/>
                  </a:cubicBezTo>
                  <a:cubicBezTo>
                    <a:pt x="3648" y="274"/>
                    <a:pt x="4104" y="395"/>
                    <a:pt x="4469" y="608"/>
                  </a:cubicBezTo>
                  <a:cubicBezTo>
                    <a:pt x="4864" y="821"/>
                    <a:pt x="5198" y="1186"/>
                    <a:pt x="5320" y="1611"/>
                  </a:cubicBezTo>
                  <a:cubicBezTo>
                    <a:pt x="5334" y="1714"/>
                    <a:pt x="5370" y="1767"/>
                    <a:pt x="5400" y="1767"/>
                  </a:cubicBezTo>
                  <a:cubicBezTo>
                    <a:pt x="5432" y="1767"/>
                    <a:pt x="5457" y="1706"/>
                    <a:pt x="5441" y="1581"/>
                  </a:cubicBezTo>
                  <a:cubicBezTo>
                    <a:pt x="5320" y="1064"/>
                    <a:pt x="4985" y="669"/>
                    <a:pt x="4560" y="426"/>
                  </a:cubicBezTo>
                  <a:cubicBezTo>
                    <a:pt x="4165" y="152"/>
                    <a:pt x="3678" y="0"/>
                    <a:pt x="31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7"/>
            <p:cNvSpPr/>
            <p:nvPr/>
          </p:nvSpPr>
          <p:spPr>
            <a:xfrm>
              <a:off x="3471200" y="4122350"/>
              <a:ext cx="183925" cy="120800"/>
            </a:xfrm>
            <a:custGeom>
              <a:avLst/>
              <a:gdLst/>
              <a:ahLst/>
              <a:cxnLst/>
              <a:rect l="l" t="t" r="r" b="b"/>
              <a:pathLst>
                <a:path w="7357" h="4832" extrusionOk="0">
                  <a:moveTo>
                    <a:pt x="1023" y="1"/>
                  </a:moveTo>
                  <a:cubicBezTo>
                    <a:pt x="973" y="1"/>
                    <a:pt x="943" y="8"/>
                    <a:pt x="943" y="24"/>
                  </a:cubicBezTo>
                  <a:cubicBezTo>
                    <a:pt x="943" y="84"/>
                    <a:pt x="1004" y="84"/>
                    <a:pt x="1156" y="145"/>
                  </a:cubicBezTo>
                  <a:cubicBezTo>
                    <a:pt x="1429" y="267"/>
                    <a:pt x="1673" y="480"/>
                    <a:pt x="1916" y="632"/>
                  </a:cubicBezTo>
                  <a:cubicBezTo>
                    <a:pt x="2220" y="753"/>
                    <a:pt x="2493" y="905"/>
                    <a:pt x="2797" y="996"/>
                  </a:cubicBezTo>
                  <a:cubicBezTo>
                    <a:pt x="3375" y="1179"/>
                    <a:pt x="4013" y="1239"/>
                    <a:pt x="4621" y="1300"/>
                  </a:cubicBezTo>
                  <a:cubicBezTo>
                    <a:pt x="5229" y="1331"/>
                    <a:pt x="5837" y="1361"/>
                    <a:pt x="6445" y="1422"/>
                  </a:cubicBezTo>
                  <a:cubicBezTo>
                    <a:pt x="6749" y="1483"/>
                    <a:pt x="6992" y="1604"/>
                    <a:pt x="7053" y="1847"/>
                  </a:cubicBezTo>
                  <a:cubicBezTo>
                    <a:pt x="7144" y="2121"/>
                    <a:pt x="7144" y="2425"/>
                    <a:pt x="7022" y="2698"/>
                  </a:cubicBezTo>
                  <a:cubicBezTo>
                    <a:pt x="6779" y="3215"/>
                    <a:pt x="6293" y="3610"/>
                    <a:pt x="5776" y="3884"/>
                  </a:cubicBezTo>
                  <a:cubicBezTo>
                    <a:pt x="5229" y="4157"/>
                    <a:pt x="4651" y="4340"/>
                    <a:pt x="4074" y="4401"/>
                  </a:cubicBezTo>
                  <a:cubicBezTo>
                    <a:pt x="2858" y="4583"/>
                    <a:pt x="1612" y="4705"/>
                    <a:pt x="426" y="4705"/>
                  </a:cubicBezTo>
                  <a:cubicBezTo>
                    <a:pt x="1" y="4705"/>
                    <a:pt x="1" y="4826"/>
                    <a:pt x="366" y="4826"/>
                  </a:cubicBezTo>
                  <a:cubicBezTo>
                    <a:pt x="520" y="4830"/>
                    <a:pt x="675" y="4832"/>
                    <a:pt x="832" y="4832"/>
                  </a:cubicBezTo>
                  <a:cubicBezTo>
                    <a:pt x="1905" y="4832"/>
                    <a:pt x="3012" y="4742"/>
                    <a:pt x="4074" y="4583"/>
                  </a:cubicBezTo>
                  <a:cubicBezTo>
                    <a:pt x="4651" y="4522"/>
                    <a:pt x="5259" y="4309"/>
                    <a:pt x="5837" y="4066"/>
                  </a:cubicBezTo>
                  <a:cubicBezTo>
                    <a:pt x="6414" y="3793"/>
                    <a:pt x="6931" y="3367"/>
                    <a:pt x="7205" y="2759"/>
                  </a:cubicBezTo>
                  <a:cubicBezTo>
                    <a:pt x="7357" y="2455"/>
                    <a:pt x="7357" y="2121"/>
                    <a:pt x="7296" y="1787"/>
                  </a:cubicBezTo>
                  <a:cubicBezTo>
                    <a:pt x="7235" y="1635"/>
                    <a:pt x="7144" y="1422"/>
                    <a:pt x="6992" y="1361"/>
                  </a:cubicBezTo>
                  <a:cubicBezTo>
                    <a:pt x="6840" y="1239"/>
                    <a:pt x="6627" y="1239"/>
                    <a:pt x="6475" y="1209"/>
                  </a:cubicBezTo>
                  <a:cubicBezTo>
                    <a:pt x="5837" y="1118"/>
                    <a:pt x="5229" y="1118"/>
                    <a:pt x="4621" y="1087"/>
                  </a:cubicBezTo>
                  <a:cubicBezTo>
                    <a:pt x="4013" y="1057"/>
                    <a:pt x="3405" y="966"/>
                    <a:pt x="2828" y="814"/>
                  </a:cubicBezTo>
                  <a:cubicBezTo>
                    <a:pt x="2584" y="723"/>
                    <a:pt x="2280" y="632"/>
                    <a:pt x="2007" y="480"/>
                  </a:cubicBezTo>
                  <a:cubicBezTo>
                    <a:pt x="1733" y="328"/>
                    <a:pt x="1521" y="145"/>
                    <a:pt x="1217" y="24"/>
                  </a:cubicBezTo>
                  <a:cubicBezTo>
                    <a:pt x="1141" y="8"/>
                    <a:pt x="1072" y="1"/>
                    <a:pt x="102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7"/>
            <p:cNvSpPr/>
            <p:nvPr/>
          </p:nvSpPr>
          <p:spPr>
            <a:xfrm>
              <a:off x="3359550" y="3018975"/>
              <a:ext cx="245075" cy="218150"/>
            </a:xfrm>
            <a:custGeom>
              <a:avLst/>
              <a:gdLst/>
              <a:ahLst/>
              <a:cxnLst/>
              <a:rect l="l" t="t" r="r" b="b"/>
              <a:pathLst>
                <a:path w="9803" h="8726" extrusionOk="0">
                  <a:moveTo>
                    <a:pt x="43" y="1"/>
                  </a:moveTo>
                  <a:cubicBezTo>
                    <a:pt x="1" y="1"/>
                    <a:pt x="14" y="83"/>
                    <a:pt x="120" y="207"/>
                  </a:cubicBezTo>
                  <a:cubicBezTo>
                    <a:pt x="1458" y="1818"/>
                    <a:pt x="2825" y="3429"/>
                    <a:pt x="4376" y="4888"/>
                  </a:cubicBezTo>
                  <a:cubicBezTo>
                    <a:pt x="5136" y="5617"/>
                    <a:pt x="5987" y="6286"/>
                    <a:pt x="6807" y="6924"/>
                  </a:cubicBezTo>
                  <a:cubicBezTo>
                    <a:pt x="7263" y="7289"/>
                    <a:pt x="7689" y="7593"/>
                    <a:pt x="8114" y="7897"/>
                  </a:cubicBezTo>
                  <a:cubicBezTo>
                    <a:pt x="8297" y="8049"/>
                    <a:pt x="8540" y="8231"/>
                    <a:pt x="8753" y="8353"/>
                  </a:cubicBezTo>
                  <a:cubicBezTo>
                    <a:pt x="8996" y="8444"/>
                    <a:pt x="9239" y="8565"/>
                    <a:pt x="9482" y="8657"/>
                  </a:cubicBezTo>
                  <a:cubicBezTo>
                    <a:pt x="9588" y="8705"/>
                    <a:pt x="9663" y="8725"/>
                    <a:pt x="9707" y="8725"/>
                  </a:cubicBezTo>
                  <a:cubicBezTo>
                    <a:pt x="9802" y="8725"/>
                    <a:pt x="9751" y="8629"/>
                    <a:pt x="9543" y="8505"/>
                  </a:cubicBezTo>
                  <a:cubicBezTo>
                    <a:pt x="9300" y="8413"/>
                    <a:pt x="9057" y="8292"/>
                    <a:pt x="8844" y="8201"/>
                  </a:cubicBezTo>
                  <a:cubicBezTo>
                    <a:pt x="8601" y="8079"/>
                    <a:pt x="8418" y="7897"/>
                    <a:pt x="8175" y="7745"/>
                  </a:cubicBezTo>
                  <a:lnTo>
                    <a:pt x="6929" y="6772"/>
                  </a:lnTo>
                  <a:cubicBezTo>
                    <a:pt x="6108" y="6134"/>
                    <a:pt x="5287" y="5465"/>
                    <a:pt x="4528" y="4736"/>
                  </a:cubicBezTo>
                  <a:cubicBezTo>
                    <a:pt x="3008" y="3277"/>
                    <a:pt x="1610" y="1696"/>
                    <a:pt x="211" y="146"/>
                  </a:cubicBezTo>
                  <a:cubicBezTo>
                    <a:pt x="135" y="44"/>
                    <a:pt x="74" y="1"/>
                    <a:pt x="4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7"/>
            <p:cNvSpPr/>
            <p:nvPr/>
          </p:nvSpPr>
          <p:spPr>
            <a:xfrm>
              <a:off x="2886100" y="3307500"/>
              <a:ext cx="255225" cy="28700"/>
            </a:xfrm>
            <a:custGeom>
              <a:avLst/>
              <a:gdLst/>
              <a:ahLst/>
              <a:cxnLst/>
              <a:rect l="l" t="t" r="r" b="b"/>
              <a:pathLst>
                <a:path w="10209" h="1148" extrusionOk="0">
                  <a:moveTo>
                    <a:pt x="86" y="1"/>
                  </a:moveTo>
                  <a:cubicBezTo>
                    <a:pt x="1" y="1"/>
                    <a:pt x="24" y="80"/>
                    <a:pt x="182" y="125"/>
                  </a:cubicBezTo>
                  <a:cubicBezTo>
                    <a:pt x="1733" y="702"/>
                    <a:pt x="3404" y="1067"/>
                    <a:pt x="5076" y="1128"/>
                  </a:cubicBezTo>
                  <a:cubicBezTo>
                    <a:pt x="5317" y="1141"/>
                    <a:pt x="5558" y="1148"/>
                    <a:pt x="5800" y="1148"/>
                  </a:cubicBezTo>
                  <a:cubicBezTo>
                    <a:pt x="7242" y="1148"/>
                    <a:pt x="8699" y="906"/>
                    <a:pt x="10000" y="307"/>
                  </a:cubicBezTo>
                  <a:cubicBezTo>
                    <a:pt x="10175" y="220"/>
                    <a:pt x="10208" y="148"/>
                    <a:pt x="10102" y="148"/>
                  </a:cubicBezTo>
                  <a:cubicBezTo>
                    <a:pt x="10059" y="148"/>
                    <a:pt x="9995" y="160"/>
                    <a:pt x="9909" y="186"/>
                  </a:cubicBezTo>
                  <a:cubicBezTo>
                    <a:pt x="8654" y="688"/>
                    <a:pt x="7295" y="879"/>
                    <a:pt x="5936" y="879"/>
                  </a:cubicBezTo>
                  <a:cubicBezTo>
                    <a:pt x="5649" y="879"/>
                    <a:pt x="5362" y="870"/>
                    <a:pt x="5076" y="854"/>
                  </a:cubicBezTo>
                  <a:cubicBezTo>
                    <a:pt x="3465" y="793"/>
                    <a:pt x="1824" y="489"/>
                    <a:pt x="213" y="34"/>
                  </a:cubicBezTo>
                  <a:cubicBezTo>
                    <a:pt x="158" y="10"/>
                    <a:pt x="116" y="1"/>
                    <a:pt x="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7"/>
            <p:cNvSpPr/>
            <p:nvPr/>
          </p:nvSpPr>
          <p:spPr>
            <a:xfrm>
              <a:off x="2734675" y="3312100"/>
              <a:ext cx="128875" cy="248375"/>
            </a:xfrm>
            <a:custGeom>
              <a:avLst/>
              <a:gdLst/>
              <a:ahLst/>
              <a:cxnLst/>
              <a:rect l="l" t="t" r="r" b="b"/>
              <a:pathLst>
                <a:path w="5155" h="9935" extrusionOk="0">
                  <a:moveTo>
                    <a:pt x="5117" y="0"/>
                  </a:moveTo>
                  <a:cubicBezTo>
                    <a:pt x="5092" y="0"/>
                    <a:pt x="5037" y="36"/>
                    <a:pt x="4963" y="123"/>
                  </a:cubicBezTo>
                  <a:cubicBezTo>
                    <a:pt x="4264" y="731"/>
                    <a:pt x="3656" y="1400"/>
                    <a:pt x="3170" y="2190"/>
                  </a:cubicBezTo>
                  <a:cubicBezTo>
                    <a:pt x="2714" y="2950"/>
                    <a:pt x="2410" y="3862"/>
                    <a:pt x="2166" y="4743"/>
                  </a:cubicBezTo>
                  <a:cubicBezTo>
                    <a:pt x="1954" y="5655"/>
                    <a:pt x="1771" y="6537"/>
                    <a:pt x="1407" y="7357"/>
                  </a:cubicBezTo>
                  <a:cubicBezTo>
                    <a:pt x="1072" y="8208"/>
                    <a:pt x="707" y="8999"/>
                    <a:pt x="130" y="9728"/>
                  </a:cubicBezTo>
                  <a:cubicBezTo>
                    <a:pt x="24" y="9852"/>
                    <a:pt x="0" y="9934"/>
                    <a:pt x="34" y="9934"/>
                  </a:cubicBezTo>
                  <a:cubicBezTo>
                    <a:pt x="59" y="9934"/>
                    <a:pt x="114" y="9891"/>
                    <a:pt x="191" y="9789"/>
                  </a:cubicBezTo>
                  <a:cubicBezTo>
                    <a:pt x="829" y="9120"/>
                    <a:pt x="1255" y="8269"/>
                    <a:pt x="1589" y="7448"/>
                  </a:cubicBezTo>
                  <a:cubicBezTo>
                    <a:pt x="1954" y="6597"/>
                    <a:pt x="2166" y="5686"/>
                    <a:pt x="2410" y="4834"/>
                  </a:cubicBezTo>
                  <a:cubicBezTo>
                    <a:pt x="2622" y="3953"/>
                    <a:pt x="2896" y="3102"/>
                    <a:pt x="3352" y="2312"/>
                  </a:cubicBezTo>
                  <a:cubicBezTo>
                    <a:pt x="3808" y="1521"/>
                    <a:pt x="4385" y="822"/>
                    <a:pt x="5024" y="184"/>
                  </a:cubicBezTo>
                  <a:cubicBezTo>
                    <a:pt x="5132" y="76"/>
                    <a:pt x="5154" y="0"/>
                    <a:pt x="511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7"/>
            <p:cNvSpPr/>
            <p:nvPr/>
          </p:nvSpPr>
          <p:spPr>
            <a:xfrm>
              <a:off x="3280150" y="2472300"/>
              <a:ext cx="102925" cy="200900"/>
            </a:xfrm>
            <a:custGeom>
              <a:avLst/>
              <a:gdLst/>
              <a:ahLst/>
              <a:cxnLst/>
              <a:rect l="l" t="t" r="r" b="b"/>
              <a:pathLst>
                <a:path w="4117" h="8036" extrusionOk="0">
                  <a:moveTo>
                    <a:pt x="3529" y="1"/>
                  </a:moveTo>
                  <a:cubicBezTo>
                    <a:pt x="3497" y="1"/>
                    <a:pt x="3476" y="72"/>
                    <a:pt x="3509" y="189"/>
                  </a:cubicBezTo>
                  <a:cubicBezTo>
                    <a:pt x="3600" y="979"/>
                    <a:pt x="3752" y="1830"/>
                    <a:pt x="3843" y="2651"/>
                  </a:cubicBezTo>
                  <a:cubicBezTo>
                    <a:pt x="3904" y="3502"/>
                    <a:pt x="3874" y="4323"/>
                    <a:pt x="3661" y="5143"/>
                  </a:cubicBezTo>
                  <a:cubicBezTo>
                    <a:pt x="3418" y="5934"/>
                    <a:pt x="3053" y="6693"/>
                    <a:pt x="2506" y="7301"/>
                  </a:cubicBezTo>
                  <a:cubicBezTo>
                    <a:pt x="2074" y="7688"/>
                    <a:pt x="1490" y="7887"/>
                    <a:pt x="880" y="7887"/>
                  </a:cubicBezTo>
                  <a:cubicBezTo>
                    <a:pt x="673" y="7887"/>
                    <a:pt x="464" y="7864"/>
                    <a:pt x="257" y="7818"/>
                  </a:cubicBezTo>
                  <a:cubicBezTo>
                    <a:pt x="191" y="7802"/>
                    <a:pt x="139" y="7794"/>
                    <a:pt x="102" y="7794"/>
                  </a:cubicBezTo>
                  <a:cubicBezTo>
                    <a:pt x="1" y="7794"/>
                    <a:pt x="10" y="7851"/>
                    <a:pt x="165" y="7940"/>
                  </a:cubicBezTo>
                  <a:cubicBezTo>
                    <a:pt x="377" y="8005"/>
                    <a:pt x="606" y="8035"/>
                    <a:pt x="839" y="8035"/>
                  </a:cubicBezTo>
                  <a:cubicBezTo>
                    <a:pt x="1041" y="8035"/>
                    <a:pt x="1245" y="8012"/>
                    <a:pt x="1442" y="7970"/>
                  </a:cubicBezTo>
                  <a:cubicBezTo>
                    <a:pt x="1898" y="7909"/>
                    <a:pt x="2293" y="7727"/>
                    <a:pt x="2628" y="7423"/>
                  </a:cubicBezTo>
                  <a:cubicBezTo>
                    <a:pt x="3235" y="6754"/>
                    <a:pt x="3600" y="5994"/>
                    <a:pt x="3843" y="5174"/>
                  </a:cubicBezTo>
                  <a:cubicBezTo>
                    <a:pt x="4056" y="4323"/>
                    <a:pt x="4117" y="3472"/>
                    <a:pt x="4026" y="2620"/>
                  </a:cubicBezTo>
                  <a:cubicBezTo>
                    <a:pt x="3965" y="1800"/>
                    <a:pt x="3752" y="979"/>
                    <a:pt x="3600" y="158"/>
                  </a:cubicBezTo>
                  <a:cubicBezTo>
                    <a:pt x="3586" y="49"/>
                    <a:pt x="3554" y="1"/>
                    <a:pt x="352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7"/>
            <p:cNvSpPr/>
            <p:nvPr/>
          </p:nvSpPr>
          <p:spPr>
            <a:xfrm>
              <a:off x="3424525" y="2972325"/>
              <a:ext cx="314200" cy="202925"/>
            </a:xfrm>
            <a:custGeom>
              <a:avLst/>
              <a:gdLst/>
              <a:ahLst/>
              <a:cxnLst/>
              <a:rect l="l" t="t" r="r" b="b"/>
              <a:pathLst>
                <a:path w="12568" h="8117" extrusionOk="0">
                  <a:moveTo>
                    <a:pt x="35" y="1"/>
                  </a:moveTo>
                  <a:cubicBezTo>
                    <a:pt x="1" y="1"/>
                    <a:pt x="34" y="85"/>
                    <a:pt x="166" y="249"/>
                  </a:cubicBezTo>
                  <a:cubicBezTo>
                    <a:pt x="1685" y="2255"/>
                    <a:pt x="3205" y="4322"/>
                    <a:pt x="5029" y="6146"/>
                  </a:cubicBezTo>
                  <a:cubicBezTo>
                    <a:pt x="5485" y="6571"/>
                    <a:pt x="5971" y="7027"/>
                    <a:pt x="6488" y="7361"/>
                  </a:cubicBezTo>
                  <a:cubicBezTo>
                    <a:pt x="7035" y="7726"/>
                    <a:pt x="7643" y="8000"/>
                    <a:pt x="8281" y="8091"/>
                  </a:cubicBezTo>
                  <a:cubicBezTo>
                    <a:pt x="8468" y="8109"/>
                    <a:pt x="8658" y="8116"/>
                    <a:pt x="8848" y="8116"/>
                  </a:cubicBezTo>
                  <a:cubicBezTo>
                    <a:pt x="9309" y="8116"/>
                    <a:pt x="9775" y="8073"/>
                    <a:pt x="10227" y="8030"/>
                  </a:cubicBezTo>
                  <a:cubicBezTo>
                    <a:pt x="10678" y="7987"/>
                    <a:pt x="11114" y="7944"/>
                    <a:pt x="11557" y="7944"/>
                  </a:cubicBezTo>
                  <a:cubicBezTo>
                    <a:pt x="11740" y="7944"/>
                    <a:pt x="11924" y="7952"/>
                    <a:pt x="12111" y="7969"/>
                  </a:cubicBezTo>
                  <a:cubicBezTo>
                    <a:pt x="12537" y="7969"/>
                    <a:pt x="12567" y="7878"/>
                    <a:pt x="12172" y="7878"/>
                  </a:cubicBezTo>
                  <a:cubicBezTo>
                    <a:pt x="11915" y="7852"/>
                    <a:pt x="11647" y="7843"/>
                    <a:pt x="11375" y="7843"/>
                  </a:cubicBezTo>
                  <a:cubicBezTo>
                    <a:pt x="11004" y="7843"/>
                    <a:pt x="10626" y="7861"/>
                    <a:pt x="10257" y="7878"/>
                  </a:cubicBezTo>
                  <a:cubicBezTo>
                    <a:pt x="9907" y="7912"/>
                    <a:pt x="9557" y="7936"/>
                    <a:pt x="9212" y="7936"/>
                  </a:cubicBezTo>
                  <a:cubicBezTo>
                    <a:pt x="8928" y="7936"/>
                    <a:pt x="8647" y="7919"/>
                    <a:pt x="8372" y="7878"/>
                  </a:cubicBezTo>
                  <a:cubicBezTo>
                    <a:pt x="7765" y="7817"/>
                    <a:pt x="7187" y="7544"/>
                    <a:pt x="6640" y="7209"/>
                  </a:cubicBezTo>
                  <a:cubicBezTo>
                    <a:pt x="6123" y="6875"/>
                    <a:pt x="5667" y="6419"/>
                    <a:pt x="5211" y="5994"/>
                  </a:cubicBezTo>
                  <a:cubicBezTo>
                    <a:pt x="3388" y="4200"/>
                    <a:pt x="1868" y="2164"/>
                    <a:pt x="257" y="188"/>
                  </a:cubicBezTo>
                  <a:cubicBezTo>
                    <a:pt x="145" y="62"/>
                    <a:pt x="65" y="1"/>
                    <a:pt x="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7"/>
            <p:cNvSpPr/>
            <p:nvPr/>
          </p:nvSpPr>
          <p:spPr>
            <a:xfrm>
              <a:off x="3165275" y="3295750"/>
              <a:ext cx="240975" cy="140675"/>
            </a:xfrm>
            <a:custGeom>
              <a:avLst/>
              <a:gdLst/>
              <a:ahLst/>
              <a:cxnLst/>
              <a:rect l="l" t="t" r="r" b="b"/>
              <a:pathLst>
                <a:path w="9639" h="5627" extrusionOk="0">
                  <a:moveTo>
                    <a:pt x="146" y="0"/>
                  </a:moveTo>
                  <a:cubicBezTo>
                    <a:pt x="0" y="0"/>
                    <a:pt x="49" y="78"/>
                    <a:pt x="292" y="78"/>
                  </a:cubicBezTo>
                  <a:cubicBezTo>
                    <a:pt x="1174" y="230"/>
                    <a:pt x="2025" y="564"/>
                    <a:pt x="2846" y="899"/>
                  </a:cubicBezTo>
                  <a:cubicBezTo>
                    <a:pt x="3697" y="1294"/>
                    <a:pt x="4487" y="1719"/>
                    <a:pt x="5247" y="2175"/>
                  </a:cubicBezTo>
                  <a:cubicBezTo>
                    <a:pt x="6007" y="2631"/>
                    <a:pt x="6736" y="3118"/>
                    <a:pt x="7435" y="3695"/>
                  </a:cubicBezTo>
                  <a:cubicBezTo>
                    <a:pt x="8165" y="4273"/>
                    <a:pt x="8864" y="4881"/>
                    <a:pt x="9472" y="5519"/>
                  </a:cubicBezTo>
                  <a:cubicBezTo>
                    <a:pt x="9533" y="5593"/>
                    <a:pt x="9580" y="5627"/>
                    <a:pt x="9604" y="5627"/>
                  </a:cubicBezTo>
                  <a:cubicBezTo>
                    <a:pt x="9638" y="5627"/>
                    <a:pt x="9623" y="5554"/>
                    <a:pt x="9533" y="5428"/>
                  </a:cubicBezTo>
                  <a:cubicBezTo>
                    <a:pt x="8955" y="4759"/>
                    <a:pt x="8286" y="4151"/>
                    <a:pt x="7587" y="3543"/>
                  </a:cubicBezTo>
                  <a:cubicBezTo>
                    <a:pt x="6888" y="2966"/>
                    <a:pt x="6159" y="2449"/>
                    <a:pt x="5368" y="1993"/>
                  </a:cubicBezTo>
                  <a:cubicBezTo>
                    <a:pt x="4608" y="1537"/>
                    <a:pt x="3757" y="1111"/>
                    <a:pt x="2937" y="777"/>
                  </a:cubicBezTo>
                  <a:cubicBezTo>
                    <a:pt x="2086" y="412"/>
                    <a:pt x="1204" y="108"/>
                    <a:pt x="292" y="17"/>
                  </a:cubicBezTo>
                  <a:cubicBezTo>
                    <a:pt x="231" y="5"/>
                    <a:pt x="183" y="0"/>
                    <a:pt x="1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7"/>
            <p:cNvSpPr/>
            <p:nvPr/>
          </p:nvSpPr>
          <p:spPr>
            <a:xfrm>
              <a:off x="2988400" y="4088175"/>
              <a:ext cx="294375" cy="127175"/>
            </a:xfrm>
            <a:custGeom>
              <a:avLst/>
              <a:gdLst/>
              <a:ahLst/>
              <a:cxnLst/>
              <a:rect l="l" t="t" r="r" b="b"/>
              <a:pathLst>
                <a:path w="11775" h="5087" extrusionOk="0">
                  <a:moveTo>
                    <a:pt x="51" y="1"/>
                  </a:moveTo>
                  <a:cubicBezTo>
                    <a:pt x="0" y="1"/>
                    <a:pt x="15" y="111"/>
                    <a:pt x="133" y="296"/>
                  </a:cubicBezTo>
                  <a:cubicBezTo>
                    <a:pt x="771" y="1299"/>
                    <a:pt x="1410" y="2242"/>
                    <a:pt x="2170" y="3154"/>
                  </a:cubicBezTo>
                  <a:lnTo>
                    <a:pt x="2474" y="3488"/>
                  </a:lnTo>
                  <a:lnTo>
                    <a:pt x="2778" y="3792"/>
                  </a:lnTo>
                  <a:lnTo>
                    <a:pt x="3477" y="4369"/>
                  </a:lnTo>
                  <a:cubicBezTo>
                    <a:pt x="3933" y="4704"/>
                    <a:pt x="4480" y="4977"/>
                    <a:pt x="5088" y="5038"/>
                  </a:cubicBezTo>
                  <a:cubicBezTo>
                    <a:pt x="5297" y="5070"/>
                    <a:pt x="5507" y="5087"/>
                    <a:pt x="5716" y="5087"/>
                  </a:cubicBezTo>
                  <a:cubicBezTo>
                    <a:pt x="6112" y="5087"/>
                    <a:pt x="6503" y="5025"/>
                    <a:pt x="6881" y="4886"/>
                  </a:cubicBezTo>
                  <a:cubicBezTo>
                    <a:pt x="7458" y="4734"/>
                    <a:pt x="8036" y="4521"/>
                    <a:pt x="8553" y="4278"/>
                  </a:cubicBezTo>
                  <a:cubicBezTo>
                    <a:pt x="9100" y="4065"/>
                    <a:pt x="9617" y="3822"/>
                    <a:pt x="10164" y="3579"/>
                  </a:cubicBezTo>
                  <a:lnTo>
                    <a:pt x="10954" y="3184"/>
                  </a:lnTo>
                  <a:cubicBezTo>
                    <a:pt x="11228" y="3032"/>
                    <a:pt x="11471" y="2880"/>
                    <a:pt x="11683" y="2667"/>
                  </a:cubicBezTo>
                  <a:cubicBezTo>
                    <a:pt x="11744" y="2546"/>
                    <a:pt x="11775" y="2424"/>
                    <a:pt x="11744" y="2424"/>
                  </a:cubicBezTo>
                  <a:cubicBezTo>
                    <a:pt x="11739" y="2419"/>
                    <a:pt x="11734" y="2416"/>
                    <a:pt x="11728" y="2416"/>
                  </a:cubicBezTo>
                  <a:cubicBezTo>
                    <a:pt x="11701" y="2416"/>
                    <a:pt x="11663" y="2475"/>
                    <a:pt x="11562" y="2576"/>
                  </a:cubicBezTo>
                  <a:cubicBezTo>
                    <a:pt x="11410" y="2819"/>
                    <a:pt x="11136" y="2910"/>
                    <a:pt x="10863" y="3032"/>
                  </a:cubicBezTo>
                  <a:lnTo>
                    <a:pt x="10073" y="3427"/>
                  </a:lnTo>
                  <a:cubicBezTo>
                    <a:pt x="9556" y="3670"/>
                    <a:pt x="9009" y="3913"/>
                    <a:pt x="8492" y="4126"/>
                  </a:cubicBezTo>
                  <a:cubicBezTo>
                    <a:pt x="7945" y="4369"/>
                    <a:pt x="7428" y="4552"/>
                    <a:pt x="6851" y="4704"/>
                  </a:cubicBezTo>
                  <a:cubicBezTo>
                    <a:pt x="6426" y="4822"/>
                    <a:pt x="6002" y="4866"/>
                    <a:pt x="5564" y="4866"/>
                  </a:cubicBezTo>
                  <a:cubicBezTo>
                    <a:pt x="5437" y="4866"/>
                    <a:pt x="5309" y="4863"/>
                    <a:pt x="5179" y="4856"/>
                  </a:cubicBezTo>
                  <a:cubicBezTo>
                    <a:pt x="4601" y="4825"/>
                    <a:pt x="4085" y="4521"/>
                    <a:pt x="3629" y="4217"/>
                  </a:cubicBezTo>
                  <a:cubicBezTo>
                    <a:pt x="3385" y="4035"/>
                    <a:pt x="3173" y="3883"/>
                    <a:pt x="2960" y="3640"/>
                  </a:cubicBezTo>
                  <a:lnTo>
                    <a:pt x="2656" y="3336"/>
                  </a:lnTo>
                  <a:lnTo>
                    <a:pt x="2352" y="3002"/>
                  </a:lnTo>
                  <a:cubicBezTo>
                    <a:pt x="1592" y="2120"/>
                    <a:pt x="954" y="1178"/>
                    <a:pt x="285" y="236"/>
                  </a:cubicBezTo>
                  <a:cubicBezTo>
                    <a:pt x="177" y="73"/>
                    <a:pt x="92" y="1"/>
                    <a:pt x="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7"/>
            <p:cNvSpPr/>
            <p:nvPr/>
          </p:nvSpPr>
          <p:spPr>
            <a:xfrm>
              <a:off x="2921800" y="3796925"/>
              <a:ext cx="107550" cy="234125"/>
            </a:xfrm>
            <a:custGeom>
              <a:avLst/>
              <a:gdLst/>
              <a:ahLst/>
              <a:cxnLst/>
              <a:rect l="l" t="t" r="r" b="b"/>
              <a:pathLst>
                <a:path w="4302" h="9365" extrusionOk="0">
                  <a:moveTo>
                    <a:pt x="61" y="1"/>
                  </a:moveTo>
                  <a:cubicBezTo>
                    <a:pt x="31" y="1"/>
                    <a:pt x="1" y="62"/>
                    <a:pt x="1" y="183"/>
                  </a:cubicBezTo>
                  <a:cubicBezTo>
                    <a:pt x="61" y="1004"/>
                    <a:pt x="244" y="1855"/>
                    <a:pt x="517" y="2645"/>
                  </a:cubicBezTo>
                  <a:cubicBezTo>
                    <a:pt x="761" y="3436"/>
                    <a:pt x="1095" y="4196"/>
                    <a:pt x="1460" y="4955"/>
                  </a:cubicBezTo>
                  <a:cubicBezTo>
                    <a:pt x="1794" y="5715"/>
                    <a:pt x="2189" y="6475"/>
                    <a:pt x="2584" y="7205"/>
                  </a:cubicBezTo>
                  <a:cubicBezTo>
                    <a:pt x="3010" y="7934"/>
                    <a:pt x="3466" y="8633"/>
                    <a:pt x="4074" y="9241"/>
                  </a:cubicBezTo>
                  <a:cubicBezTo>
                    <a:pt x="4173" y="9328"/>
                    <a:pt x="4237" y="9364"/>
                    <a:pt x="4263" y="9364"/>
                  </a:cubicBezTo>
                  <a:cubicBezTo>
                    <a:pt x="4301" y="9364"/>
                    <a:pt x="4260" y="9288"/>
                    <a:pt x="4135" y="9180"/>
                  </a:cubicBezTo>
                  <a:cubicBezTo>
                    <a:pt x="3618" y="8572"/>
                    <a:pt x="3192" y="7843"/>
                    <a:pt x="2797" y="7113"/>
                  </a:cubicBezTo>
                  <a:cubicBezTo>
                    <a:pt x="2372" y="6414"/>
                    <a:pt x="1976" y="5654"/>
                    <a:pt x="1642" y="4895"/>
                  </a:cubicBezTo>
                  <a:cubicBezTo>
                    <a:pt x="943" y="3375"/>
                    <a:pt x="244" y="1855"/>
                    <a:pt x="122" y="183"/>
                  </a:cubicBezTo>
                  <a:cubicBezTo>
                    <a:pt x="122" y="62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7"/>
            <p:cNvSpPr/>
            <p:nvPr/>
          </p:nvSpPr>
          <p:spPr>
            <a:xfrm>
              <a:off x="3202975" y="3724750"/>
              <a:ext cx="79050" cy="234825"/>
            </a:xfrm>
            <a:custGeom>
              <a:avLst/>
              <a:gdLst/>
              <a:ahLst/>
              <a:cxnLst/>
              <a:rect l="l" t="t" r="r" b="b"/>
              <a:pathLst>
                <a:path w="3162" h="9393" extrusionOk="0">
                  <a:moveTo>
                    <a:pt x="50" y="0"/>
                  </a:moveTo>
                  <a:cubicBezTo>
                    <a:pt x="23" y="0"/>
                    <a:pt x="0" y="61"/>
                    <a:pt x="0" y="183"/>
                  </a:cubicBezTo>
                  <a:cubicBezTo>
                    <a:pt x="31" y="973"/>
                    <a:pt x="182" y="1763"/>
                    <a:pt x="395" y="2523"/>
                  </a:cubicBezTo>
                  <a:cubicBezTo>
                    <a:pt x="578" y="3283"/>
                    <a:pt x="730" y="4073"/>
                    <a:pt x="1003" y="4833"/>
                  </a:cubicBezTo>
                  <a:cubicBezTo>
                    <a:pt x="1216" y="5593"/>
                    <a:pt x="1520" y="6353"/>
                    <a:pt x="1885" y="7083"/>
                  </a:cubicBezTo>
                  <a:cubicBezTo>
                    <a:pt x="2219" y="7812"/>
                    <a:pt x="2584" y="8541"/>
                    <a:pt x="2979" y="9210"/>
                  </a:cubicBezTo>
                  <a:cubicBezTo>
                    <a:pt x="3009" y="9332"/>
                    <a:pt x="3040" y="9362"/>
                    <a:pt x="3131" y="9393"/>
                  </a:cubicBezTo>
                  <a:cubicBezTo>
                    <a:pt x="3161" y="9393"/>
                    <a:pt x="3161" y="9301"/>
                    <a:pt x="3131" y="9180"/>
                  </a:cubicBezTo>
                  <a:cubicBezTo>
                    <a:pt x="2797" y="8420"/>
                    <a:pt x="2401" y="7721"/>
                    <a:pt x="2097" y="7022"/>
                  </a:cubicBezTo>
                  <a:cubicBezTo>
                    <a:pt x="1763" y="6292"/>
                    <a:pt x="1459" y="5563"/>
                    <a:pt x="1216" y="4803"/>
                  </a:cubicBezTo>
                  <a:cubicBezTo>
                    <a:pt x="1003" y="4043"/>
                    <a:pt x="821" y="3253"/>
                    <a:pt x="608" y="2493"/>
                  </a:cubicBezTo>
                  <a:cubicBezTo>
                    <a:pt x="395" y="1733"/>
                    <a:pt x="182" y="973"/>
                    <a:pt x="122" y="183"/>
                  </a:cubicBezTo>
                  <a:cubicBezTo>
                    <a:pt x="107" y="61"/>
                    <a:pt x="76" y="0"/>
                    <a:pt x="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7"/>
            <p:cNvSpPr/>
            <p:nvPr/>
          </p:nvSpPr>
          <p:spPr>
            <a:xfrm>
              <a:off x="4089750" y="4062900"/>
              <a:ext cx="233325" cy="5350"/>
            </a:xfrm>
            <a:custGeom>
              <a:avLst/>
              <a:gdLst/>
              <a:ahLst/>
              <a:cxnLst/>
              <a:rect l="l" t="t" r="r" b="b"/>
              <a:pathLst>
                <a:path w="9333" h="214" extrusionOk="0">
                  <a:moveTo>
                    <a:pt x="4651" y="0"/>
                  </a:moveTo>
                  <a:cubicBezTo>
                    <a:pt x="3192" y="0"/>
                    <a:pt x="1703" y="0"/>
                    <a:pt x="214" y="61"/>
                  </a:cubicBezTo>
                  <a:cubicBezTo>
                    <a:pt x="1" y="61"/>
                    <a:pt x="1" y="183"/>
                    <a:pt x="214" y="183"/>
                  </a:cubicBezTo>
                  <a:cubicBezTo>
                    <a:pt x="1703" y="213"/>
                    <a:pt x="3192" y="213"/>
                    <a:pt x="4651" y="213"/>
                  </a:cubicBezTo>
                  <a:cubicBezTo>
                    <a:pt x="6141" y="213"/>
                    <a:pt x="7630" y="213"/>
                    <a:pt x="9120" y="183"/>
                  </a:cubicBezTo>
                  <a:cubicBezTo>
                    <a:pt x="9332" y="183"/>
                    <a:pt x="9332" y="61"/>
                    <a:pt x="9120" y="61"/>
                  </a:cubicBezTo>
                  <a:cubicBezTo>
                    <a:pt x="7630" y="0"/>
                    <a:pt x="6141" y="0"/>
                    <a:pt x="465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7"/>
            <p:cNvSpPr/>
            <p:nvPr/>
          </p:nvSpPr>
          <p:spPr>
            <a:xfrm>
              <a:off x="3698425" y="4062900"/>
              <a:ext cx="234050" cy="5350"/>
            </a:xfrm>
            <a:custGeom>
              <a:avLst/>
              <a:gdLst/>
              <a:ahLst/>
              <a:cxnLst/>
              <a:rect l="l" t="t" r="r" b="b"/>
              <a:pathLst>
                <a:path w="9362" h="214" extrusionOk="0">
                  <a:moveTo>
                    <a:pt x="4681" y="0"/>
                  </a:moveTo>
                  <a:cubicBezTo>
                    <a:pt x="3222" y="0"/>
                    <a:pt x="1733" y="0"/>
                    <a:pt x="243" y="61"/>
                  </a:cubicBezTo>
                  <a:cubicBezTo>
                    <a:pt x="0" y="61"/>
                    <a:pt x="0" y="183"/>
                    <a:pt x="243" y="183"/>
                  </a:cubicBezTo>
                  <a:cubicBezTo>
                    <a:pt x="1733" y="213"/>
                    <a:pt x="3222" y="213"/>
                    <a:pt x="4681" y="213"/>
                  </a:cubicBezTo>
                  <a:cubicBezTo>
                    <a:pt x="6170" y="213"/>
                    <a:pt x="7660" y="213"/>
                    <a:pt x="9149" y="183"/>
                  </a:cubicBezTo>
                  <a:cubicBezTo>
                    <a:pt x="9362" y="183"/>
                    <a:pt x="9362" y="61"/>
                    <a:pt x="9149" y="61"/>
                  </a:cubicBezTo>
                  <a:cubicBezTo>
                    <a:pt x="7660" y="0"/>
                    <a:pt x="6170" y="0"/>
                    <a:pt x="468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7"/>
            <p:cNvSpPr/>
            <p:nvPr/>
          </p:nvSpPr>
          <p:spPr>
            <a:xfrm>
              <a:off x="2449150" y="4062900"/>
              <a:ext cx="234825" cy="5350"/>
            </a:xfrm>
            <a:custGeom>
              <a:avLst/>
              <a:gdLst/>
              <a:ahLst/>
              <a:cxnLst/>
              <a:rect l="l" t="t" r="r" b="b"/>
              <a:pathLst>
                <a:path w="9393" h="214" extrusionOk="0">
                  <a:moveTo>
                    <a:pt x="4712" y="0"/>
                  </a:moveTo>
                  <a:cubicBezTo>
                    <a:pt x="3223" y="0"/>
                    <a:pt x="1733" y="0"/>
                    <a:pt x="274" y="61"/>
                  </a:cubicBezTo>
                  <a:cubicBezTo>
                    <a:pt x="1" y="61"/>
                    <a:pt x="1" y="183"/>
                    <a:pt x="274" y="183"/>
                  </a:cubicBezTo>
                  <a:cubicBezTo>
                    <a:pt x="1733" y="213"/>
                    <a:pt x="3223" y="213"/>
                    <a:pt x="4712" y="213"/>
                  </a:cubicBezTo>
                  <a:cubicBezTo>
                    <a:pt x="6201" y="213"/>
                    <a:pt x="7660" y="213"/>
                    <a:pt x="9150" y="183"/>
                  </a:cubicBezTo>
                  <a:cubicBezTo>
                    <a:pt x="9393" y="183"/>
                    <a:pt x="9393" y="61"/>
                    <a:pt x="9150" y="61"/>
                  </a:cubicBezTo>
                  <a:cubicBezTo>
                    <a:pt x="7660" y="0"/>
                    <a:pt x="6201" y="0"/>
                    <a:pt x="471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7"/>
            <p:cNvSpPr/>
            <p:nvPr/>
          </p:nvSpPr>
          <p:spPr>
            <a:xfrm>
              <a:off x="2760700" y="4145525"/>
              <a:ext cx="5350" cy="231800"/>
            </a:xfrm>
            <a:custGeom>
              <a:avLst/>
              <a:gdLst/>
              <a:ahLst/>
              <a:cxnLst/>
              <a:rect l="l" t="t" r="r" b="b"/>
              <a:pathLst>
                <a:path w="214" h="9272" extrusionOk="0">
                  <a:moveTo>
                    <a:pt x="92" y="1"/>
                  </a:moveTo>
                  <a:cubicBezTo>
                    <a:pt x="62" y="1"/>
                    <a:pt x="31" y="54"/>
                    <a:pt x="31" y="160"/>
                  </a:cubicBezTo>
                  <a:cubicBezTo>
                    <a:pt x="1" y="1650"/>
                    <a:pt x="1" y="3139"/>
                    <a:pt x="1" y="4629"/>
                  </a:cubicBezTo>
                  <a:cubicBezTo>
                    <a:pt x="31" y="6088"/>
                    <a:pt x="31" y="7577"/>
                    <a:pt x="62" y="9066"/>
                  </a:cubicBezTo>
                  <a:cubicBezTo>
                    <a:pt x="62" y="9203"/>
                    <a:pt x="92" y="9272"/>
                    <a:pt x="122" y="9272"/>
                  </a:cubicBezTo>
                  <a:cubicBezTo>
                    <a:pt x="153" y="9272"/>
                    <a:pt x="183" y="9203"/>
                    <a:pt x="183" y="9066"/>
                  </a:cubicBezTo>
                  <a:cubicBezTo>
                    <a:pt x="214" y="7577"/>
                    <a:pt x="214" y="6088"/>
                    <a:pt x="214" y="4629"/>
                  </a:cubicBezTo>
                  <a:cubicBezTo>
                    <a:pt x="214" y="3139"/>
                    <a:pt x="183" y="1650"/>
                    <a:pt x="153" y="160"/>
                  </a:cubicBezTo>
                  <a:cubicBezTo>
                    <a:pt x="153" y="54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7"/>
            <p:cNvSpPr/>
            <p:nvPr/>
          </p:nvSpPr>
          <p:spPr>
            <a:xfrm>
              <a:off x="4006925" y="4144200"/>
              <a:ext cx="5350" cy="232550"/>
            </a:xfrm>
            <a:custGeom>
              <a:avLst/>
              <a:gdLst/>
              <a:ahLst/>
              <a:cxnLst/>
              <a:rect l="l" t="t" r="r" b="b"/>
              <a:pathLst>
                <a:path w="214" h="9302" extrusionOk="0">
                  <a:moveTo>
                    <a:pt x="122" y="1"/>
                  </a:moveTo>
                  <a:cubicBezTo>
                    <a:pt x="92" y="1"/>
                    <a:pt x="62" y="61"/>
                    <a:pt x="62" y="183"/>
                  </a:cubicBezTo>
                  <a:cubicBezTo>
                    <a:pt x="1" y="1703"/>
                    <a:pt x="1" y="3192"/>
                    <a:pt x="1" y="4682"/>
                  </a:cubicBezTo>
                  <a:cubicBezTo>
                    <a:pt x="1" y="6201"/>
                    <a:pt x="1" y="7660"/>
                    <a:pt x="62" y="9150"/>
                  </a:cubicBezTo>
                  <a:cubicBezTo>
                    <a:pt x="62" y="9180"/>
                    <a:pt x="62" y="9271"/>
                    <a:pt x="122" y="9271"/>
                  </a:cubicBezTo>
                  <a:cubicBezTo>
                    <a:pt x="153" y="9302"/>
                    <a:pt x="183" y="9302"/>
                    <a:pt x="183" y="9302"/>
                  </a:cubicBezTo>
                  <a:lnTo>
                    <a:pt x="183" y="9241"/>
                  </a:lnTo>
                  <a:lnTo>
                    <a:pt x="183" y="9119"/>
                  </a:lnTo>
                  <a:cubicBezTo>
                    <a:pt x="183" y="7660"/>
                    <a:pt x="214" y="6141"/>
                    <a:pt x="214" y="4682"/>
                  </a:cubicBezTo>
                  <a:cubicBezTo>
                    <a:pt x="214" y="3162"/>
                    <a:pt x="214" y="1672"/>
                    <a:pt x="183" y="183"/>
                  </a:cubicBezTo>
                  <a:cubicBezTo>
                    <a:pt x="183" y="61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7"/>
            <p:cNvSpPr/>
            <p:nvPr/>
          </p:nvSpPr>
          <p:spPr>
            <a:xfrm>
              <a:off x="3204875" y="3192975"/>
              <a:ext cx="221575" cy="67400"/>
            </a:xfrm>
            <a:custGeom>
              <a:avLst/>
              <a:gdLst/>
              <a:ahLst/>
              <a:cxnLst/>
              <a:rect l="l" t="t" r="r" b="b"/>
              <a:pathLst>
                <a:path w="8863" h="2696" extrusionOk="0">
                  <a:moveTo>
                    <a:pt x="6270" y="1"/>
                  </a:moveTo>
                  <a:cubicBezTo>
                    <a:pt x="5616" y="1"/>
                    <a:pt x="4948" y="155"/>
                    <a:pt x="4301" y="329"/>
                  </a:cubicBezTo>
                  <a:cubicBezTo>
                    <a:pt x="3511" y="511"/>
                    <a:pt x="2751" y="785"/>
                    <a:pt x="1991" y="1089"/>
                  </a:cubicBezTo>
                  <a:cubicBezTo>
                    <a:pt x="1596" y="1241"/>
                    <a:pt x="1231" y="1423"/>
                    <a:pt x="897" y="1605"/>
                  </a:cubicBezTo>
                  <a:cubicBezTo>
                    <a:pt x="684" y="1727"/>
                    <a:pt x="502" y="1788"/>
                    <a:pt x="350" y="1940"/>
                  </a:cubicBezTo>
                  <a:cubicBezTo>
                    <a:pt x="167" y="2061"/>
                    <a:pt x="46" y="2244"/>
                    <a:pt x="15" y="2487"/>
                  </a:cubicBezTo>
                  <a:cubicBezTo>
                    <a:pt x="1" y="2634"/>
                    <a:pt x="14" y="2696"/>
                    <a:pt x="47" y="2696"/>
                  </a:cubicBezTo>
                  <a:cubicBezTo>
                    <a:pt x="81" y="2696"/>
                    <a:pt x="135" y="2627"/>
                    <a:pt x="198" y="2517"/>
                  </a:cubicBezTo>
                  <a:cubicBezTo>
                    <a:pt x="289" y="2153"/>
                    <a:pt x="654" y="1909"/>
                    <a:pt x="988" y="1757"/>
                  </a:cubicBezTo>
                  <a:cubicBezTo>
                    <a:pt x="1383" y="1575"/>
                    <a:pt x="1717" y="1423"/>
                    <a:pt x="2113" y="1271"/>
                  </a:cubicBezTo>
                  <a:cubicBezTo>
                    <a:pt x="2873" y="967"/>
                    <a:pt x="3632" y="724"/>
                    <a:pt x="4392" y="542"/>
                  </a:cubicBezTo>
                  <a:cubicBezTo>
                    <a:pt x="5124" y="373"/>
                    <a:pt x="5830" y="204"/>
                    <a:pt x="6557" y="204"/>
                  </a:cubicBezTo>
                  <a:cubicBezTo>
                    <a:pt x="6616" y="204"/>
                    <a:pt x="6674" y="205"/>
                    <a:pt x="6733" y="207"/>
                  </a:cubicBezTo>
                  <a:cubicBezTo>
                    <a:pt x="7128" y="207"/>
                    <a:pt x="7493" y="268"/>
                    <a:pt x="7888" y="390"/>
                  </a:cubicBezTo>
                  <a:cubicBezTo>
                    <a:pt x="8222" y="511"/>
                    <a:pt x="8526" y="785"/>
                    <a:pt x="8708" y="1119"/>
                  </a:cubicBezTo>
                  <a:cubicBezTo>
                    <a:pt x="8765" y="1218"/>
                    <a:pt x="8808" y="1264"/>
                    <a:pt x="8832" y="1264"/>
                  </a:cubicBezTo>
                  <a:cubicBezTo>
                    <a:pt x="8860" y="1264"/>
                    <a:pt x="8863" y="1203"/>
                    <a:pt x="8830" y="1089"/>
                  </a:cubicBezTo>
                  <a:cubicBezTo>
                    <a:pt x="8648" y="694"/>
                    <a:pt x="8283" y="390"/>
                    <a:pt x="7918" y="238"/>
                  </a:cubicBezTo>
                  <a:cubicBezTo>
                    <a:pt x="7493" y="86"/>
                    <a:pt x="7128" y="55"/>
                    <a:pt x="6702" y="25"/>
                  </a:cubicBezTo>
                  <a:cubicBezTo>
                    <a:pt x="6559" y="8"/>
                    <a:pt x="6415" y="1"/>
                    <a:pt x="62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7"/>
            <p:cNvSpPr/>
            <p:nvPr/>
          </p:nvSpPr>
          <p:spPr>
            <a:xfrm>
              <a:off x="3437050" y="3207425"/>
              <a:ext cx="208425" cy="156400"/>
            </a:xfrm>
            <a:custGeom>
              <a:avLst/>
              <a:gdLst/>
              <a:ahLst/>
              <a:cxnLst/>
              <a:rect l="l" t="t" r="r" b="b"/>
              <a:pathLst>
                <a:path w="8337" h="6256" extrusionOk="0">
                  <a:moveTo>
                    <a:pt x="81" y="0"/>
                  </a:moveTo>
                  <a:cubicBezTo>
                    <a:pt x="0" y="0"/>
                    <a:pt x="26" y="57"/>
                    <a:pt x="181" y="146"/>
                  </a:cubicBezTo>
                  <a:cubicBezTo>
                    <a:pt x="1701" y="845"/>
                    <a:pt x="3160" y="1757"/>
                    <a:pt x="4528" y="2730"/>
                  </a:cubicBezTo>
                  <a:lnTo>
                    <a:pt x="5531" y="3459"/>
                  </a:lnTo>
                  <a:cubicBezTo>
                    <a:pt x="5896" y="3672"/>
                    <a:pt x="6230" y="3915"/>
                    <a:pt x="6534" y="4219"/>
                  </a:cubicBezTo>
                  <a:cubicBezTo>
                    <a:pt x="6838" y="4492"/>
                    <a:pt x="7112" y="4827"/>
                    <a:pt x="7324" y="5161"/>
                  </a:cubicBezTo>
                  <a:cubicBezTo>
                    <a:pt x="7598" y="5465"/>
                    <a:pt x="7780" y="5860"/>
                    <a:pt x="8115" y="6164"/>
                  </a:cubicBezTo>
                  <a:cubicBezTo>
                    <a:pt x="8200" y="6207"/>
                    <a:pt x="8286" y="6220"/>
                    <a:pt x="8318" y="6234"/>
                  </a:cubicBezTo>
                  <a:lnTo>
                    <a:pt x="8318" y="6234"/>
                  </a:lnTo>
                  <a:cubicBezTo>
                    <a:pt x="8298" y="6208"/>
                    <a:pt x="8246" y="6174"/>
                    <a:pt x="8175" y="6103"/>
                  </a:cubicBezTo>
                  <a:cubicBezTo>
                    <a:pt x="7902" y="5800"/>
                    <a:pt x="7659" y="5435"/>
                    <a:pt x="7446" y="5100"/>
                  </a:cubicBezTo>
                  <a:cubicBezTo>
                    <a:pt x="7203" y="4705"/>
                    <a:pt x="6960" y="4371"/>
                    <a:pt x="6656" y="4067"/>
                  </a:cubicBezTo>
                  <a:cubicBezTo>
                    <a:pt x="6352" y="3763"/>
                    <a:pt x="5987" y="3520"/>
                    <a:pt x="5653" y="3277"/>
                  </a:cubicBezTo>
                  <a:lnTo>
                    <a:pt x="4619" y="2547"/>
                  </a:lnTo>
                  <a:cubicBezTo>
                    <a:pt x="3251" y="1605"/>
                    <a:pt x="1792" y="693"/>
                    <a:pt x="212" y="24"/>
                  </a:cubicBezTo>
                  <a:cubicBezTo>
                    <a:pt x="155" y="8"/>
                    <a:pt x="111" y="0"/>
                    <a:pt x="81" y="0"/>
                  </a:cubicBezTo>
                  <a:close/>
                  <a:moveTo>
                    <a:pt x="8318" y="6234"/>
                  </a:moveTo>
                  <a:cubicBezTo>
                    <a:pt x="8324" y="6242"/>
                    <a:pt x="8327" y="6249"/>
                    <a:pt x="8327" y="6255"/>
                  </a:cubicBezTo>
                  <a:cubicBezTo>
                    <a:pt x="8336" y="6246"/>
                    <a:pt x="8332" y="6240"/>
                    <a:pt x="8318" y="6234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7"/>
            <p:cNvSpPr/>
            <p:nvPr/>
          </p:nvSpPr>
          <p:spPr>
            <a:xfrm>
              <a:off x="4041075" y="4141900"/>
              <a:ext cx="80700" cy="214100"/>
            </a:xfrm>
            <a:custGeom>
              <a:avLst/>
              <a:gdLst/>
              <a:ahLst/>
              <a:cxnLst/>
              <a:rect l="l" t="t" r="r" b="b"/>
              <a:pathLst>
                <a:path w="3228" h="8564" extrusionOk="0">
                  <a:moveTo>
                    <a:pt x="44" y="1"/>
                  </a:moveTo>
                  <a:cubicBezTo>
                    <a:pt x="12" y="1"/>
                    <a:pt x="0" y="55"/>
                    <a:pt x="33" y="153"/>
                  </a:cubicBezTo>
                  <a:cubicBezTo>
                    <a:pt x="489" y="1582"/>
                    <a:pt x="1006" y="2919"/>
                    <a:pt x="1522" y="4318"/>
                  </a:cubicBezTo>
                  <a:cubicBezTo>
                    <a:pt x="2039" y="5685"/>
                    <a:pt x="2556" y="7053"/>
                    <a:pt x="3073" y="8421"/>
                  </a:cubicBezTo>
                  <a:cubicBezTo>
                    <a:pt x="3100" y="8517"/>
                    <a:pt x="3140" y="8563"/>
                    <a:pt x="3169" y="8563"/>
                  </a:cubicBezTo>
                  <a:cubicBezTo>
                    <a:pt x="3206" y="8563"/>
                    <a:pt x="3228" y="8494"/>
                    <a:pt x="3194" y="8360"/>
                  </a:cubicBezTo>
                  <a:cubicBezTo>
                    <a:pt x="2738" y="6962"/>
                    <a:pt x="2252" y="5594"/>
                    <a:pt x="1735" y="4226"/>
                  </a:cubicBezTo>
                  <a:lnTo>
                    <a:pt x="155" y="123"/>
                  </a:lnTo>
                  <a:cubicBezTo>
                    <a:pt x="113" y="39"/>
                    <a:pt x="71" y="1"/>
                    <a:pt x="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7"/>
            <p:cNvSpPr/>
            <p:nvPr/>
          </p:nvSpPr>
          <p:spPr>
            <a:xfrm>
              <a:off x="2795600" y="3774175"/>
              <a:ext cx="78775" cy="214975"/>
            </a:xfrm>
            <a:custGeom>
              <a:avLst/>
              <a:gdLst/>
              <a:ahLst/>
              <a:cxnLst/>
              <a:rect l="l" t="t" r="r" b="b"/>
              <a:pathLst>
                <a:path w="3151" h="8599" extrusionOk="0">
                  <a:moveTo>
                    <a:pt x="3098" y="1"/>
                  </a:moveTo>
                  <a:cubicBezTo>
                    <a:pt x="3072" y="1"/>
                    <a:pt x="3039" y="40"/>
                    <a:pt x="3012" y="121"/>
                  </a:cubicBezTo>
                  <a:cubicBezTo>
                    <a:pt x="2526" y="1488"/>
                    <a:pt x="1979" y="2856"/>
                    <a:pt x="1492" y="4224"/>
                  </a:cubicBezTo>
                  <a:cubicBezTo>
                    <a:pt x="1006" y="5592"/>
                    <a:pt x="489" y="6960"/>
                    <a:pt x="33" y="8388"/>
                  </a:cubicBezTo>
                  <a:cubicBezTo>
                    <a:pt x="0" y="8520"/>
                    <a:pt x="12" y="8599"/>
                    <a:pt x="45" y="8599"/>
                  </a:cubicBezTo>
                  <a:cubicBezTo>
                    <a:pt x="72" y="8599"/>
                    <a:pt x="113" y="8543"/>
                    <a:pt x="155" y="8419"/>
                  </a:cubicBezTo>
                  <a:cubicBezTo>
                    <a:pt x="702" y="7051"/>
                    <a:pt x="1219" y="5683"/>
                    <a:pt x="1705" y="4315"/>
                  </a:cubicBezTo>
                  <a:cubicBezTo>
                    <a:pt x="2222" y="2947"/>
                    <a:pt x="2739" y="1580"/>
                    <a:pt x="3134" y="181"/>
                  </a:cubicBezTo>
                  <a:cubicBezTo>
                    <a:pt x="3151" y="63"/>
                    <a:pt x="3130" y="1"/>
                    <a:pt x="309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7"/>
            <p:cNvSpPr/>
            <p:nvPr/>
          </p:nvSpPr>
          <p:spPr>
            <a:xfrm>
              <a:off x="2651225" y="3776400"/>
              <a:ext cx="79950" cy="212950"/>
            </a:xfrm>
            <a:custGeom>
              <a:avLst/>
              <a:gdLst/>
              <a:ahLst/>
              <a:cxnLst/>
              <a:rect l="l" t="t" r="r" b="b"/>
              <a:pathLst>
                <a:path w="3198" h="8518" extrusionOk="0">
                  <a:moveTo>
                    <a:pt x="44" y="0"/>
                  </a:moveTo>
                  <a:cubicBezTo>
                    <a:pt x="12" y="0"/>
                    <a:pt x="0" y="54"/>
                    <a:pt x="33" y="153"/>
                  </a:cubicBezTo>
                  <a:cubicBezTo>
                    <a:pt x="459" y="1521"/>
                    <a:pt x="945" y="2919"/>
                    <a:pt x="1462" y="4287"/>
                  </a:cubicBezTo>
                  <a:cubicBezTo>
                    <a:pt x="1948" y="5655"/>
                    <a:pt x="2465" y="7023"/>
                    <a:pt x="3042" y="8360"/>
                  </a:cubicBezTo>
                  <a:cubicBezTo>
                    <a:pt x="3097" y="8470"/>
                    <a:pt x="3140" y="8517"/>
                    <a:pt x="3164" y="8517"/>
                  </a:cubicBezTo>
                  <a:cubicBezTo>
                    <a:pt x="3194" y="8517"/>
                    <a:pt x="3197" y="8446"/>
                    <a:pt x="3164" y="8330"/>
                  </a:cubicBezTo>
                  <a:cubicBezTo>
                    <a:pt x="2708" y="6962"/>
                    <a:pt x="2161" y="5594"/>
                    <a:pt x="1675" y="4226"/>
                  </a:cubicBezTo>
                  <a:cubicBezTo>
                    <a:pt x="1188" y="2858"/>
                    <a:pt x="702" y="1491"/>
                    <a:pt x="155" y="123"/>
                  </a:cubicBezTo>
                  <a:cubicBezTo>
                    <a:pt x="113" y="39"/>
                    <a:pt x="71" y="0"/>
                    <a:pt x="4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7"/>
            <p:cNvSpPr/>
            <p:nvPr/>
          </p:nvSpPr>
          <p:spPr>
            <a:xfrm>
              <a:off x="2795600" y="4141900"/>
              <a:ext cx="79950" cy="214100"/>
            </a:xfrm>
            <a:custGeom>
              <a:avLst/>
              <a:gdLst/>
              <a:ahLst/>
              <a:cxnLst/>
              <a:rect l="l" t="t" r="r" b="b"/>
              <a:pathLst>
                <a:path w="3198" h="8564" extrusionOk="0">
                  <a:moveTo>
                    <a:pt x="44" y="1"/>
                  </a:moveTo>
                  <a:cubicBezTo>
                    <a:pt x="12" y="1"/>
                    <a:pt x="1" y="55"/>
                    <a:pt x="33" y="153"/>
                  </a:cubicBezTo>
                  <a:cubicBezTo>
                    <a:pt x="489" y="1582"/>
                    <a:pt x="1006" y="2919"/>
                    <a:pt x="1492" y="4318"/>
                  </a:cubicBezTo>
                  <a:cubicBezTo>
                    <a:pt x="1979" y="5685"/>
                    <a:pt x="2526" y="7053"/>
                    <a:pt x="3043" y="8421"/>
                  </a:cubicBezTo>
                  <a:cubicBezTo>
                    <a:pt x="3070" y="8517"/>
                    <a:pt x="3110" y="8563"/>
                    <a:pt x="3139" y="8563"/>
                  </a:cubicBezTo>
                  <a:cubicBezTo>
                    <a:pt x="3176" y="8563"/>
                    <a:pt x="3198" y="8494"/>
                    <a:pt x="3164" y="8360"/>
                  </a:cubicBezTo>
                  <a:cubicBezTo>
                    <a:pt x="2708" y="6962"/>
                    <a:pt x="2222" y="5594"/>
                    <a:pt x="1705" y="4226"/>
                  </a:cubicBezTo>
                  <a:cubicBezTo>
                    <a:pt x="1219" y="2859"/>
                    <a:pt x="702" y="1491"/>
                    <a:pt x="155" y="123"/>
                  </a:cubicBezTo>
                  <a:cubicBezTo>
                    <a:pt x="113" y="39"/>
                    <a:pt x="71" y="1"/>
                    <a:pt x="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7"/>
            <p:cNvSpPr/>
            <p:nvPr/>
          </p:nvSpPr>
          <p:spPr>
            <a:xfrm>
              <a:off x="2472625" y="3954500"/>
              <a:ext cx="213900" cy="80150"/>
            </a:xfrm>
            <a:custGeom>
              <a:avLst/>
              <a:gdLst/>
              <a:ahLst/>
              <a:cxnLst/>
              <a:rect l="l" t="t" r="r" b="b"/>
              <a:pathLst>
                <a:path w="8556" h="3206" extrusionOk="0">
                  <a:moveTo>
                    <a:pt x="87" y="1"/>
                  </a:moveTo>
                  <a:cubicBezTo>
                    <a:pt x="1" y="1"/>
                    <a:pt x="15" y="71"/>
                    <a:pt x="156" y="142"/>
                  </a:cubicBezTo>
                  <a:cubicBezTo>
                    <a:pt x="1493" y="658"/>
                    <a:pt x="2861" y="1206"/>
                    <a:pt x="4229" y="1692"/>
                  </a:cubicBezTo>
                  <a:lnTo>
                    <a:pt x="8332" y="3181"/>
                  </a:lnTo>
                  <a:cubicBezTo>
                    <a:pt x="8389" y="3198"/>
                    <a:pt x="8435" y="3205"/>
                    <a:pt x="8468" y="3205"/>
                  </a:cubicBezTo>
                  <a:cubicBezTo>
                    <a:pt x="8556" y="3205"/>
                    <a:pt x="8541" y="3149"/>
                    <a:pt x="8363" y="3060"/>
                  </a:cubicBezTo>
                  <a:cubicBezTo>
                    <a:pt x="7025" y="2482"/>
                    <a:pt x="5657" y="1966"/>
                    <a:pt x="4290" y="1479"/>
                  </a:cubicBezTo>
                  <a:cubicBezTo>
                    <a:pt x="2922" y="962"/>
                    <a:pt x="1554" y="476"/>
                    <a:pt x="186" y="20"/>
                  </a:cubicBezTo>
                  <a:cubicBezTo>
                    <a:pt x="145" y="6"/>
                    <a:pt x="112" y="1"/>
                    <a:pt x="8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7"/>
            <p:cNvSpPr/>
            <p:nvPr/>
          </p:nvSpPr>
          <p:spPr>
            <a:xfrm>
              <a:off x="4087150" y="3954500"/>
              <a:ext cx="213200" cy="80150"/>
            </a:xfrm>
            <a:custGeom>
              <a:avLst/>
              <a:gdLst/>
              <a:ahLst/>
              <a:cxnLst/>
              <a:rect l="l" t="t" r="r" b="b"/>
              <a:pathLst>
                <a:path w="8528" h="3206" extrusionOk="0">
                  <a:moveTo>
                    <a:pt x="8442" y="1"/>
                  </a:moveTo>
                  <a:cubicBezTo>
                    <a:pt x="8417" y="1"/>
                    <a:pt x="8383" y="6"/>
                    <a:pt x="8342" y="20"/>
                  </a:cubicBezTo>
                  <a:cubicBezTo>
                    <a:pt x="6974" y="476"/>
                    <a:pt x="5607" y="962"/>
                    <a:pt x="4239" y="1479"/>
                  </a:cubicBezTo>
                  <a:cubicBezTo>
                    <a:pt x="2871" y="1966"/>
                    <a:pt x="1503" y="2482"/>
                    <a:pt x="166" y="3060"/>
                  </a:cubicBezTo>
                  <a:cubicBezTo>
                    <a:pt x="10" y="3149"/>
                    <a:pt x="1" y="3205"/>
                    <a:pt x="79" y="3205"/>
                  </a:cubicBezTo>
                  <a:cubicBezTo>
                    <a:pt x="107" y="3205"/>
                    <a:pt x="147" y="3198"/>
                    <a:pt x="196" y="3181"/>
                  </a:cubicBezTo>
                  <a:lnTo>
                    <a:pt x="4300" y="1692"/>
                  </a:lnTo>
                  <a:cubicBezTo>
                    <a:pt x="5667" y="1206"/>
                    <a:pt x="7035" y="658"/>
                    <a:pt x="8373" y="142"/>
                  </a:cubicBezTo>
                  <a:cubicBezTo>
                    <a:pt x="8514" y="71"/>
                    <a:pt x="8527" y="1"/>
                    <a:pt x="844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7"/>
            <p:cNvSpPr/>
            <p:nvPr/>
          </p:nvSpPr>
          <p:spPr>
            <a:xfrm>
              <a:off x="2651200" y="4141900"/>
              <a:ext cx="81125" cy="214100"/>
            </a:xfrm>
            <a:custGeom>
              <a:avLst/>
              <a:gdLst/>
              <a:ahLst/>
              <a:cxnLst/>
              <a:rect l="l" t="t" r="r" b="b"/>
              <a:pathLst>
                <a:path w="3245" h="8564" extrusionOk="0">
                  <a:moveTo>
                    <a:pt x="3195" y="1"/>
                  </a:moveTo>
                  <a:cubicBezTo>
                    <a:pt x="3164" y="1"/>
                    <a:pt x="3116" y="39"/>
                    <a:pt x="3074" y="123"/>
                  </a:cubicBezTo>
                  <a:cubicBezTo>
                    <a:pt x="2527" y="1491"/>
                    <a:pt x="1980" y="2859"/>
                    <a:pt x="1493" y="4226"/>
                  </a:cubicBezTo>
                  <a:cubicBezTo>
                    <a:pt x="946" y="5594"/>
                    <a:pt x="490" y="6992"/>
                    <a:pt x="34" y="8360"/>
                  </a:cubicBezTo>
                  <a:cubicBezTo>
                    <a:pt x="1" y="8494"/>
                    <a:pt x="23" y="8563"/>
                    <a:pt x="59" y="8563"/>
                  </a:cubicBezTo>
                  <a:cubicBezTo>
                    <a:pt x="89" y="8563"/>
                    <a:pt x="128" y="8517"/>
                    <a:pt x="156" y="8421"/>
                  </a:cubicBezTo>
                  <a:cubicBezTo>
                    <a:pt x="733" y="7053"/>
                    <a:pt x="1220" y="5685"/>
                    <a:pt x="1706" y="4318"/>
                  </a:cubicBezTo>
                  <a:cubicBezTo>
                    <a:pt x="2253" y="2950"/>
                    <a:pt x="2739" y="1521"/>
                    <a:pt x="3195" y="153"/>
                  </a:cubicBezTo>
                  <a:cubicBezTo>
                    <a:pt x="3245" y="55"/>
                    <a:pt x="3232" y="1"/>
                    <a:pt x="319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7"/>
            <p:cNvSpPr/>
            <p:nvPr/>
          </p:nvSpPr>
          <p:spPr>
            <a:xfrm>
              <a:off x="3898275" y="4141900"/>
              <a:ext cx="79100" cy="213300"/>
            </a:xfrm>
            <a:custGeom>
              <a:avLst/>
              <a:gdLst/>
              <a:ahLst/>
              <a:cxnLst/>
              <a:rect l="l" t="t" r="r" b="b"/>
              <a:pathLst>
                <a:path w="3164" h="8532" extrusionOk="0">
                  <a:moveTo>
                    <a:pt x="3120" y="1"/>
                  </a:moveTo>
                  <a:cubicBezTo>
                    <a:pt x="3093" y="1"/>
                    <a:pt x="3051" y="39"/>
                    <a:pt x="3009" y="123"/>
                  </a:cubicBezTo>
                  <a:cubicBezTo>
                    <a:pt x="2493" y="1491"/>
                    <a:pt x="1976" y="2859"/>
                    <a:pt x="1490" y="4226"/>
                  </a:cubicBezTo>
                  <a:lnTo>
                    <a:pt x="730" y="6293"/>
                  </a:lnTo>
                  <a:lnTo>
                    <a:pt x="365" y="7296"/>
                  </a:lnTo>
                  <a:cubicBezTo>
                    <a:pt x="243" y="7692"/>
                    <a:pt x="91" y="7996"/>
                    <a:pt x="0" y="8360"/>
                  </a:cubicBezTo>
                  <a:cubicBezTo>
                    <a:pt x="0" y="8455"/>
                    <a:pt x="37" y="8532"/>
                    <a:pt x="68" y="8532"/>
                  </a:cubicBezTo>
                  <a:cubicBezTo>
                    <a:pt x="77" y="8532"/>
                    <a:pt x="85" y="8526"/>
                    <a:pt x="91" y="8512"/>
                  </a:cubicBezTo>
                  <a:cubicBezTo>
                    <a:pt x="122" y="8512"/>
                    <a:pt x="122" y="8482"/>
                    <a:pt x="152" y="8360"/>
                  </a:cubicBezTo>
                  <a:cubicBezTo>
                    <a:pt x="243" y="8056"/>
                    <a:pt x="426" y="7722"/>
                    <a:pt x="547" y="7388"/>
                  </a:cubicBezTo>
                  <a:lnTo>
                    <a:pt x="973" y="6354"/>
                  </a:lnTo>
                  <a:cubicBezTo>
                    <a:pt x="1216" y="5685"/>
                    <a:pt x="1459" y="4986"/>
                    <a:pt x="1733" y="4318"/>
                  </a:cubicBezTo>
                  <a:cubicBezTo>
                    <a:pt x="2219" y="2950"/>
                    <a:pt x="2675" y="1582"/>
                    <a:pt x="3131" y="153"/>
                  </a:cubicBezTo>
                  <a:cubicBezTo>
                    <a:pt x="3164" y="55"/>
                    <a:pt x="3152" y="1"/>
                    <a:pt x="312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7"/>
            <p:cNvSpPr/>
            <p:nvPr/>
          </p:nvSpPr>
          <p:spPr>
            <a:xfrm>
              <a:off x="2902050" y="3374975"/>
              <a:ext cx="49250" cy="213550"/>
            </a:xfrm>
            <a:custGeom>
              <a:avLst/>
              <a:gdLst/>
              <a:ahLst/>
              <a:cxnLst/>
              <a:rect l="l" t="t" r="r" b="b"/>
              <a:pathLst>
                <a:path w="1970" h="8542" extrusionOk="0">
                  <a:moveTo>
                    <a:pt x="503" y="1"/>
                  </a:moveTo>
                  <a:cubicBezTo>
                    <a:pt x="474" y="1"/>
                    <a:pt x="440" y="46"/>
                    <a:pt x="426" y="131"/>
                  </a:cubicBezTo>
                  <a:cubicBezTo>
                    <a:pt x="304" y="830"/>
                    <a:pt x="152" y="1560"/>
                    <a:pt x="92" y="2259"/>
                  </a:cubicBezTo>
                  <a:cubicBezTo>
                    <a:pt x="0" y="2988"/>
                    <a:pt x="0" y="3718"/>
                    <a:pt x="122" y="4447"/>
                  </a:cubicBezTo>
                  <a:cubicBezTo>
                    <a:pt x="183" y="5146"/>
                    <a:pt x="396" y="5876"/>
                    <a:pt x="639" y="6575"/>
                  </a:cubicBezTo>
                  <a:cubicBezTo>
                    <a:pt x="912" y="7244"/>
                    <a:pt x="1307" y="7882"/>
                    <a:pt x="1794" y="8429"/>
                  </a:cubicBezTo>
                  <a:cubicBezTo>
                    <a:pt x="1860" y="8508"/>
                    <a:pt x="1908" y="8541"/>
                    <a:pt x="1935" y="8541"/>
                  </a:cubicBezTo>
                  <a:cubicBezTo>
                    <a:pt x="1970" y="8541"/>
                    <a:pt x="1967" y="8485"/>
                    <a:pt x="1915" y="8399"/>
                  </a:cubicBezTo>
                  <a:cubicBezTo>
                    <a:pt x="1459" y="7821"/>
                    <a:pt x="1095" y="7183"/>
                    <a:pt x="851" y="6514"/>
                  </a:cubicBezTo>
                  <a:cubicBezTo>
                    <a:pt x="608" y="5845"/>
                    <a:pt x="426" y="5146"/>
                    <a:pt x="335" y="4447"/>
                  </a:cubicBezTo>
                  <a:cubicBezTo>
                    <a:pt x="244" y="3718"/>
                    <a:pt x="183" y="3019"/>
                    <a:pt x="274" y="2319"/>
                  </a:cubicBezTo>
                  <a:cubicBezTo>
                    <a:pt x="304" y="1620"/>
                    <a:pt x="456" y="891"/>
                    <a:pt x="548" y="192"/>
                  </a:cubicBezTo>
                  <a:cubicBezTo>
                    <a:pt x="564" y="61"/>
                    <a:pt x="536" y="1"/>
                    <a:pt x="50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7"/>
            <p:cNvSpPr/>
            <p:nvPr/>
          </p:nvSpPr>
          <p:spPr>
            <a:xfrm>
              <a:off x="4041825" y="3775175"/>
              <a:ext cx="80000" cy="213975"/>
            </a:xfrm>
            <a:custGeom>
              <a:avLst/>
              <a:gdLst/>
              <a:ahLst/>
              <a:cxnLst/>
              <a:rect l="l" t="t" r="r" b="b"/>
              <a:pathLst>
                <a:path w="3200" h="8559" extrusionOk="0">
                  <a:moveTo>
                    <a:pt x="3133" y="1"/>
                  </a:moveTo>
                  <a:cubicBezTo>
                    <a:pt x="3104" y="1"/>
                    <a:pt x="3068" y="35"/>
                    <a:pt x="3043" y="111"/>
                  </a:cubicBezTo>
                  <a:cubicBezTo>
                    <a:pt x="2526" y="1509"/>
                    <a:pt x="2009" y="2847"/>
                    <a:pt x="1523" y="4245"/>
                  </a:cubicBezTo>
                  <a:cubicBezTo>
                    <a:pt x="1036" y="5613"/>
                    <a:pt x="489" y="6950"/>
                    <a:pt x="33" y="8348"/>
                  </a:cubicBezTo>
                  <a:cubicBezTo>
                    <a:pt x="0" y="8480"/>
                    <a:pt x="3" y="8559"/>
                    <a:pt x="32" y="8559"/>
                  </a:cubicBezTo>
                  <a:cubicBezTo>
                    <a:pt x="57" y="8559"/>
                    <a:pt x="99" y="8503"/>
                    <a:pt x="155" y="8379"/>
                  </a:cubicBezTo>
                  <a:cubicBezTo>
                    <a:pt x="732" y="7041"/>
                    <a:pt x="1249" y="5673"/>
                    <a:pt x="1766" y="4306"/>
                  </a:cubicBezTo>
                  <a:cubicBezTo>
                    <a:pt x="2252" y="2938"/>
                    <a:pt x="2708" y="1570"/>
                    <a:pt x="3164" y="172"/>
                  </a:cubicBezTo>
                  <a:cubicBezTo>
                    <a:pt x="3199" y="66"/>
                    <a:pt x="3173" y="1"/>
                    <a:pt x="313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7"/>
            <p:cNvSpPr/>
            <p:nvPr/>
          </p:nvSpPr>
          <p:spPr>
            <a:xfrm>
              <a:off x="4086775" y="4099250"/>
              <a:ext cx="213550" cy="77725"/>
            </a:xfrm>
            <a:custGeom>
              <a:avLst/>
              <a:gdLst/>
              <a:ahLst/>
              <a:cxnLst/>
              <a:rect l="l" t="t" r="r" b="b"/>
              <a:pathLst>
                <a:path w="8542" h="3109" extrusionOk="0">
                  <a:moveTo>
                    <a:pt x="149" y="1"/>
                  </a:moveTo>
                  <a:cubicBezTo>
                    <a:pt x="1" y="1"/>
                    <a:pt x="18" y="100"/>
                    <a:pt x="181" y="127"/>
                  </a:cubicBezTo>
                  <a:cubicBezTo>
                    <a:pt x="1549" y="613"/>
                    <a:pt x="2886" y="1160"/>
                    <a:pt x="4254" y="1647"/>
                  </a:cubicBezTo>
                  <a:cubicBezTo>
                    <a:pt x="5622" y="2133"/>
                    <a:pt x="6989" y="2619"/>
                    <a:pt x="8357" y="3075"/>
                  </a:cubicBezTo>
                  <a:cubicBezTo>
                    <a:pt x="8404" y="3099"/>
                    <a:pt x="8441" y="3108"/>
                    <a:pt x="8466" y="3108"/>
                  </a:cubicBezTo>
                  <a:cubicBezTo>
                    <a:pt x="8541" y="3108"/>
                    <a:pt x="8523" y="3029"/>
                    <a:pt x="8388" y="2984"/>
                  </a:cubicBezTo>
                  <a:cubicBezTo>
                    <a:pt x="7050" y="2437"/>
                    <a:pt x="5682" y="1920"/>
                    <a:pt x="4315" y="1404"/>
                  </a:cubicBezTo>
                  <a:cubicBezTo>
                    <a:pt x="2947" y="917"/>
                    <a:pt x="1640" y="431"/>
                    <a:pt x="211" y="5"/>
                  </a:cubicBezTo>
                  <a:cubicBezTo>
                    <a:pt x="188" y="2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7"/>
            <p:cNvSpPr/>
            <p:nvPr/>
          </p:nvSpPr>
          <p:spPr>
            <a:xfrm>
              <a:off x="3721175" y="4098600"/>
              <a:ext cx="215100" cy="78050"/>
            </a:xfrm>
            <a:custGeom>
              <a:avLst/>
              <a:gdLst/>
              <a:ahLst/>
              <a:cxnLst/>
              <a:rect l="l" t="t" r="r" b="b"/>
              <a:pathLst>
                <a:path w="8604" h="3122" extrusionOk="0">
                  <a:moveTo>
                    <a:pt x="8391" y="1"/>
                  </a:moveTo>
                  <a:cubicBezTo>
                    <a:pt x="7996" y="31"/>
                    <a:pt x="7662" y="183"/>
                    <a:pt x="7327" y="305"/>
                  </a:cubicBezTo>
                  <a:lnTo>
                    <a:pt x="6294" y="670"/>
                  </a:lnTo>
                  <a:lnTo>
                    <a:pt x="4257" y="1430"/>
                  </a:lnTo>
                  <a:cubicBezTo>
                    <a:pt x="2890" y="1946"/>
                    <a:pt x="1522" y="2463"/>
                    <a:pt x="184" y="3010"/>
                  </a:cubicBezTo>
                  <a:cubicBezTo>
                    <a:pt x="35" y="3066"/>
                    <a:pt x="1" y="3122"/>
                    <a:pt x="38" y="3122"/>
                  </a:cubicBezTo>
                  <a:cubicBezTo>
                    <a:pt x="61" y="3122"/>
                    <a:pt x="114" y="3099"/>
                    <a:pt x="184" y="3041"/>
                  </a:cubicBezTo>
                  <a:cubicBezTo>
                    <a:pt x="1552" y="2585"/>
                    <a:pt x="2920" y="2068"/>
                    <a:pt x="4288" y="1582"/>
                  </a:cubicBezTo>
                  <a:lnTo>
                    <a:pt x="6324" y="822"/>
                  </a:lnTo>
                  <a:lnTo>
                    <a:pt x="7358" y="457"/>
                  </a:lnTo>
                  <a:cubicBezTo>
                    <a:pt x="7692" y="335"/>
                    <a:pt x="8057" y="183"/>
                    <a:pt x="8391" y="92"/>
                  </a:cubicBezTo>
                  <a:cubicBezTo>
                    <a:pt x="8604" y="62"/>
                    <a:pt x="8574" y="1"/>
                    <a:pt x="83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7"/>
            <p:cNvSpPr/>
            <p:nvPr/>
          </p:nvSpPr>
          <p:spPr>
            <a:xfrm>
              <a:off x="2472775" y="4099725"/>
              <a:ext cx="214000" cy="77375"/>
            </a:xfrm>
            <a:custGeom>
              <a:avLst/>
              <a:gdLst/>
              <a:ahLst/>
              <a:cxnLst/>
              <a:rect l="l" t="t" r="r" b="b"/>
              <a:pathLst>
                <a:path w="8560" h="3095" extrusionOk="0">
                  <a:moveTo>
                    <a:pt x="8447" y="0"/>
                  </a:moveTo>
                  <a:cubicBezTo>
                    <a:pt x="8422" y="0"/>
                    <a:pt x="8391" y="5"/>
                    <a:pt x="8357" y="17"/>
                  </a:cubicBezTo>
                  <a:cubicBezTo>
                    <a:pt x="6989" y="442"/>
                    <a:pt x="5621" y="929"/>
                    <a:pt x="4253" y="1445"/>
                  </a:cubicBezTo>
                  <a:cubicBezTo>
                    <a:pt x="2885" y="1932"/>
                    <a:pt x="1518" y="2418"/>
                    <a:pt x="180" y="2965"/>
                  </a:cubicBezTo>
                  <a:cubicBezTo>
                    <a:pt x="30" y="3030"/>
                    <a:pt x="1" y="3094"/>
                    <a:pt x="83" y="3094"/>
                  </a:cubicBezTo>
                  <a:cubicBezTo>
                    <a:pt x="117" y="3094"/>
                    <a:pt x="170" y="3083"/>
                    <a:pt x="241" y="3056"/>
                  </a:cubicBezTo>
                  <a:cubicBezTo>
                    <a:pt x="1578" y="2661"/>
                    <a:pt x="2977" y="2144"/>
                    <a:pt x="4344" y="1658"/>
                  </a:cubicBezTo>
                  <a:cubicBezTo>
                    <a:pt x="5712" y="1172"/>
                    <a:pt x="7080" y="685"/>
                    <a:pt x="8387" y="138"/>
                  </a:cubicBezTo>
                  <a:cubicBezTo>
                    <a:pt x="8559" y="89"/>
                    <a:pt x="8552" y="0"/>
                    <a:pt x="84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7"/>
            <p:cNvSpPr/>
            <p:nvPr/>
          </p:nvSpPr>
          <p:spPr>
            <a:xfrm>
              <a:off x="2838300" y="4098775"/>
              <a:ext cx="208225" cy="76350"/>
            </a:xfrm>
            <a:custGeom>
              <a:avLst/>
              <a:gdLst/>
              <a:ahLst/>
              <a:cxnLst/>
              <a:rect l="l" t="t" r="r" b="b"/>
              <a:pathLst>
                <a:path w="8329" h="3054" extrusionOk="0">
                  <a:moveTo>
                    <a:pt x="92" y="1"/>
                  </a:moveTo>
                  <a:cubicBezTo>
                    <a:pt x="1" y="1"/>
                    <a:pt x="32" y="57"/>
                    <a:pt x="210" y="146"/>
                  </a:cubicBezTo>
                  <a:cubicBezTo>
                    <a:pt x="1487" y="632"/>
                    <a:pt x="2824" y="1119"/>
                    <a:pt x="4161" y="1635"/>
                  </a:cubicBezTo>
                  <a:cubicBezTo>
                    <a:pt x="5468" y="2122"/>
                    <a:pt x="6806" y="2608"/>
                    <a:pt x="8143" y="3034"/>
                  </a:cubicBezTo>
                  <a:cubicBezTo>
                    <a:pt x="8184" y="3047"/>
                    <a:pt x="8218" y="3053"/>
                    <a:pt x="8243" y="3053"/>
                  </a:cubicBezTo>
                  <a:cubicBezTo>
                    <a:pt x="8328" y="3053"/>
                    <a:pt x="8315" y="2983"/>
                    <a:pt x="8174" y="2912"/>
                  </a:cubicBezTo>
                  <a:cubicBezTo>
                    <a:pt x="6897" y="2426"/>
                    <a:pt x="5560" y="1939"/>
                    <a:pt x="4222" y="1423"/>
                  </a:cubicBezTo>
                  <a:cubicBezTo>
                    <a:pt x="2885" y="936"/>
                    <a:pt x="1578" y="450"/>
                    <a:pt x="240" y="24"/>
                  </a:cubicBezTo>
                  <a:cubicBezTo>
                    <a:pt x="175" y="8"/>
                    <a:pt x="125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7"/>
            <p:cNvSpPr/>
            <p:nvPr/>
          </p:nvSpPr>
          <p:spPr>
            <a:xfrm>
              <a:off x="3351150" y="4138975"/>
              <a:ext cx="103650" cy="133550"/>
            </a:xfrm>
            <a:custGeom>
              <a:avLst/>
              <a:gdLst/>
              <a:ahLst/>
              <a:cxnLst/>
              <a:rect l="l" t="t" r="r" b="b"/>
              <a:pathLst>
                <a:path w="4146" h="5342" extrusionOk="0">
                  <a:moveTo>
                    <a:pt x="618" y="1"/>
                  </a:moveTo>
                  <a:cubicBezTo>
                    <a:pt x="594" y="1"/>
                    <a:pt x="578" y="54"/>
                    <a:pt x="578" y="149"/>
                  </a:cubicBezTo>
                  <a:cubicBezTo>
                    <a:pt x="578" y="514"/>
                    <a:pt x="456" y="818"/>
                    <a:pt x="335" y="1152"/>
                  </a:cubicBezTo>
                  <a:cubicBezTo>
                    <a:pt x="243" y="1486"/>
                    <a:pt x="122" y="1851"/>
                    <a:pt x="31" y="2185"/>
                  </a:cubicBezTo>
                  <a:cubicBezTo>
                    <a:pt x="0" y="2550"/>
                    <a:pt x="0" y="2945"/>
                    <a:pt x="31" y="3280"/>
                  </a:cubicBezTo>
                  <a:cubicBezTo>
                    <a:pt x="122" y="3614"/>
                    <a:pt x="243" y="3948"/>
                    <a:pt x="395" y="4313"/>
                  </a:cubicBezTo>
                  <a:cubicBezTo>
                    <a:pt x="517" y="4647"/>
                    <a:pt x="760" y="4982"/>
                    <a:pt x="1155" y="5103"/>
                  </a:cubicBezTo>
                  <a:cubicBezTo>
                    <a:pt x="1490" y="5225"/>
                    <a:pt x="1824" y="5286"/>
                    <a:pt x="2219" y="5316"/>
                  </a:cubicBezTo>
                  <a:cubicBezTo>
                    <a:pt x="2317" y="5334"/>
                    <a:pt x="2420" y="5341"/>
                    <a:pt x="2526" y="5341"/>
                  </a:cubicBezTo>
                  <a:cubicBezTo>
                    <a:pt x="2780" y="5341"/>
                    <a:pt x="3047" y="5298"/>
                    <a:pt x="3283" y="5255"/>
                  </a:cubicBezTo>
                  <a:cubicBezTo>
                    <a:pt x="3344" y="5225"/>
                    <a:pt x="3465" y="5225"/>
                    <a:pt x="3557" y="5195"/>
                  </a:cubicBezTo>
                  <a:cubicBezTo>
                    <a:pt x="3617" y="5134"/>
                    <a:pt x="3709" y="5103"/>
                    <a:pt x="3769" y="5043"/>
                  </a:cubicBezTo>
                  <a:cubicBezTo>
                    <a:pt x="3891" y="4891"/>
                    <a:pt x="4013" y="4739"/>
                    <a:pt x="4073" y="4587"/>
                  </a:cubicBezTo>
                  <a:cubicBezTo>
                    <a:pt x="4146" y="4460"/>
                    <a:pt x="4143" y="4387"/>
                    <a:pt x="4103" y="4387"/>
                  </a:cubicBezTo>
                  <a:cubicBezTo>
                    <a:pt x="4076" y="4387"/>
                    <a:pt x="4031" y="4421"/>
                    <a:pt x="3982" y="4495"/>
                  </a:cubicBezTo>
                  <a:cubicBezTo>
                    <a:pt x="3921" y="4617"/>
                    <a:pt x="3800" y="4769"/>
                    <a:pt x="3678" y="4891"/>
                  </a:cubicBezTo>
                  <a:cubicBezTo>
                    <a:pt x="3587" y="4982"/>
                    <a:pt x="3435" y="5012"/>
                    <a:pt x="3222" y="5073"/>
                  </a:cubicBezTo>
                  <a:cubicBezTo>
                    <a:pt x="3026" y="5109"/>
                    <a:pt x="2831" y="5123"/>
                    <a:pt x="2635" y="5123"/>
                  </a:cubicBezTo>
                  <a:cubicBezTo>
                    <a:pt x="2496" y="5123"/>
                    <a:pt x="2358" y="5116"/>
                    <a:pt x="2219" y="5103"/>
                  </a:cubicBezTo>
                  <a:cubicBezTo>
                    <a:pt x="1854" y="5073"/>
                    <a:pt x="1520" y="4982"/>
                    <a:pt x="1216" y="4891"/>
                  </a:cubicBezTo>
                  <a:cubicBezTo>
                    <a:pt x="912" y="4769"/>
                    <a:pt x="699" y="4495"/>
                    <a:pt x="578" y="4192"/>
                  </a:cubicBezTo>
                  <a:cubicBezTo>
                    <a:pt x="426" y="3888"/>
                    <a:pt x="304" y="3584"/>
                    <a:pt x="243" y="3249"/>
                  </a:cubicBezTo>
                  <a:cubicBezTo>
                    <a:pt x="213" y="2915"/>
                    <a:pt x="213" y="2550"/>
                    <a:pt x="243" y="2216"/>
                  </a:cubicBezTo>
                  <a:cubicBezTo>
                    <a:pt x="304" y="1912"/>
                    <a:pt x="395" y="1577"/>
                    <a:pt x="517" y="1213"/>
                  </a:cubicBezTo>
                  <a:cubicBezTo>
                    <a:pt x="608" y="878"/>
                    <a:pt x="730" y="544"/>
                    <a:pt x="699" y="149"/>
                  </a:cubicBezTo>
                  <a:cubicBezTo>
                    <a:pt x="670" y="47"/>
                    <a:pt x="641" y="1"/>
                    <a:pt x="61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7"/>
            <p:cNvSpPr/>
            <p:nvPr/>
          </p:nvSpPr>
          <p:spPr>
            <a:xfrm>
              <a:off x="3024400" y="3377275"/>
              <a:ext cx="111950" cy="192000"/>
            </a:xfrm>
            <a:custGeom>
              <a:avLst/>
              <a:gdLst/>
              <a:ahLst/>
              <a:cxnLst/>
              <a:rect l="l" t="t" r="r" b="b"/>
              <a:pathLst>
                <a:path w="4478" h="7680" extrusionOk="0">
                  <a:moveTo>
                    <a:pt x="50" y="1"/>
                  </a:moveTo>
                  <a:cubicBezTo>
                    <a:pt x="23" y="1"/>
                    <a:pt x="0" y="54"/>
                    <a:pt x="0" y="161"/>
                  </a:cubicBezTo>
                  <a:cubicBezTo>
                    <a:pt x="91" y="1620"/>
                    <a:pt x="426" y="3139"/>
                    <a:pt x="1125" y="4446"/>
                  </a:cubicBezTo>
                  <a:cubicBezTo>
                    <a:pt x="1459" y="5145"/>
                    <a:pt x="1915" y="5753"/>
                    <a:pt x="2432" y="6270"/>
                  </a:cubicBezTo>
                  <a:cubicBezTo>
                    <a:pt x="3009" y="6817"/>
                    <a:pt x="3617" y="7243"/>
                    <a:pt x="4256" y="7607"/>
                  </a:cubicBezTo>
                  <a:cubicBezTo>
                    <a:pt x="4329" y="7660"/>
                    <a:pt x="4384" y="7680"/>
                    <a:pt x="4416" y="7680"/>
                  </a:cubicBezTo>
                  <a:cubicBezTo>
                    <a:pt x="4478" y="7680"/>
                    <a:pt x="4456" y="7607"/>
                    <a:pt x="4316" y="7547"/>
                  </a:cubicBezTo>
                  <a:cubicBezTo>
                    <a:pt x="3708" y="7121"/>
                    <a:pt x="3131" y="6696"/>
                    <a:pt x="2584" y="6179"/>
                  </a:cubicBezTo>
                  <a:cubicBezTo>
                    <a:pt x="2097" y="5632"/>
                    <a:pt x="1672" y="5024"/>
                    <a:pt x="1338" y="4386"/>
                  </a:cubicBezTo>
                  <a:cubicBezTo>
                    <a:pt x="669" y="3048"/>
                    <a:pt x="304" y="1620"/>
                    <a:pt x="122" y="161"/>
                  </a:cubicBezTo>
                  <a:cubicBezTo>
                    <a:pt x="107" y="54"/>
                    <a:pt x="76" y="1"/>
                    <a:pt x="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7"/>
            <p:cNvSpPr/>
            <p:nvPr/>
          </p:nvSpPr>
          <p:spPr>
            <a:xfrm>
              <a:off x="3060775" y="3921775"/>
              <a:ext cx="32025" cy="201275"/>
            </a:xfrm>
            <a:custGeom>
              <a:avLst/>
              <a:gdLst/>
              <a:ahLst/>
              <a:cxnLst/>
              <a:rect l="l" t="t" r="r" b="b"/>
              <a:pathLst>
                <a:path w="1281" h="8051" extrusionOk="0">
                  <a:moveTo>
                    <a:pt x="37" y="1"/>
                  </a:moveTo>
                  <a:cubicBezTo>
                    <a:pt x="5" y="1"/>
                    <a:pt x="0" y="58"/>
                    <a:pt x="35" y="144"/>
                  </a:cubicBezTo>
                  <a:cubicBezTo>
                    <a:pt x="612" y="1360"/>
                    <a:pt x="886" y="2667"/>
                    <a:pt x="977" y="3943"/>
                  </a:cubicBezTo>
                  <a:cubicBezTo>
                    <a:pt x="1068" y="4642"/>
                    <a:pt x="1068" y="5281"/>
                    <a:pt x="1038" y="5919"/>
                  </a:cubicBezTo>
                  <a:cubicBezTo>
                    <a:pt x="977" y="6588"/>
                    <a:pt x="825" y="7226"/>
                    <a:pt x="734" y="7864"/>
                  </a:cubicBezTo>
                  <a:cubicBezTo>
                    <a:pt x="702" y="7990"/>
                    <a:pt x="711" y="8051"/>
                    <a:pt x="732" y="8051"/>
                  </a:cubicBezTo>
                  <a:cubicBezTo>
                    <a:pt x="751" y="8051"/>
                    <a:pt x="780" y="7997"/>
                    <a:pt x="794" y="7895"/>
                  </a:cubicBezTo>
                  <a:cubicBezTo>
                    <a:pt x="977" y="7287"/>
                    <a:pt x="1129" y="6648"/>
                    <a:pt x="1220" y="5980"/>
                  </a:cubicBezTo>
                  <a:cubicBezTo>
                    <a:pt x="1281" y="5281"/>
                    <a:pt x="1281" y="4612"/>
                    <a:pt x="1220" y="3943"/>
                  </a:cubicBezTo>
                  <a:cubicBezTo>
                    <a:pt x="1098" y="2636"/>
                    <a:pt x="794" y="1299"/>
                    <a:pt x="156" y="113"/>
                  </a:cubicBezTo>
                  <a:cubicBezTo>
                    <a:pt x="103" y="34"/>
                    <a:pt x="62" y="1"/>
                    <a:pt x="3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7"/>
            <p:cNvSpPr/>
            <p:nvPr/>
          </p:nvSpPr>
          <p:spPr>
            <a:xfrm>
              <a:off x="3721875" y="3954800"/>
              <a:ext cx="198525" cy="72600"/>
            </a:xfrm>
            <a:custGeom>
              <a:avLst/>
              <a:gdLst/>
              <a:ahLst/>
              <a:cxnLst/>
              <a:rect l="l" t="t" r="r" b="b"/>
              <a:pathLst>
                <a:path w="7941" h="2904" extrusionOk="0">
                  <a:moveTo>
                    <a:pt x="104" y="0"/>
                  </a:moveTo>
                  <a:cubicBezTo>
                    <a:pt x="0" y="0"/>
                    <a:pt x="6" y="55"/>
                    <a:pt x="156" y="130"/>
                  </a:cubicBezTo>
                  <a:cubicBezTo>
                    <a:pt x="1372" y="616"/>
                    <a:pt x="2649" y="1102"/>
                    <a:pt x="3925" y="1558"/>
                  </a:cubicBezTo>
                  <a:cubicBezTo>
                    <a:pt x="5172" y="2014"/>
                    <a:pt x="6418" y="2470"/>
                    <a:pt x="7725" y="2896"/>
                  </a:cubicBezTo>
                  <a:cubicBezTo>
                    <a:pt x="7763" y="2901"/>
                    <a:pt x="7795" y="2904"/>
                    <a:pt x="7820" y="2904"/>
                  </a:cubicBezTo>
                  <a:cubicBezTo>
                    <a:pt x="7941" y="2904"/>
                    <a:pt x="7930" y="2849"/>
                    <a:pt x="7755" y="2774"/>
                  </a:cubicBezTo>
                  <a:cubicBezTo>
                    <a:pt x="6509" y="2288"/>
                    <a:pt x="5232" y="1802"/>
                    <a:pt x="3986" y="1346"/>
                  </a:cubicBezTo>
                  <a:cubicBezTo>
                    <a:pt x="2740" y="890"/>
                    <a:pt x="1494" y="434"/>
                    <a:pt x="187" y="8"/>
                  </a:cubicBezTo>
                  <a:cubicBezTo>
                    <a:pt x="154" y="3"/>
                    <a:pt x="127" y="0"/>
                    <a:pt x="10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7"/>
            <p:cNvSpPr/>
            <p:nvPr/>
          </p:nvSpPr>
          <p:spPr>
            <a:xfrm>
              <a:off x="3202100" y="2441625"/>
              <a:ext cx="158125" cy="103950"/>
            </a:xfrm>
            <a:custGeom>
              <a:avLst/>
              <a:gdLst/>
              <a:ahLst/>
              <a:cxnLst/>
              <a:rect l="l" t="t" r="r" b="b"/>
              <a:pathLst>
                <a:path w="6325" h="4158" extrusionOk="0">
                  <a:moveTo>
                    <a:pt x="6257" y="0"/>
                  </a:moveTo>
                  <a:cubicBezTo>
                    <a:pt x="6229" y="0"/>
                    <a:pt x="6189" y="23"/>
                    <a:pt x="6145" y="78"/>
                  </a:cubicBezTo>
                  <a:cubicBezTo>
                    <a:pt x="5932" y="322"/>
                    <a:pt x="5628" y="474"/>
                    <a:pt x="5324" y="474"/>
                  </a:cubicBezTo>
                  <a:cubicBezTo>
                    <a:pt x="5291" y="477"/>
                    <a:pt x="5257" y="478"/>
                    <a:pt x="5224" y="478"/>
                  </a:cubicBezTo>
                  <a:cubicBezTo>
                    <a:pt x="4953" y="478"/>
                    <a:pt x="4679" y="379"/>
                    <a:pt x="4382" y="352"/>
                  </a:cubicBezTo>
                  <a:cubicBezTo>
                    <a:pt x="4215" y="322"/>
                    <a:pt x="4040" y="306"/>
                    <a:pt x="3865" y="306"/>
                  </a:cubicBezTo>
                  <a:cubicBezTo>
                    <a:pt x="3690" y="306"/>
                    <a:pt x="3515" y="322"/>
                    <a:pt x="3348" y="352"/>
                  </a:cubicBezTo>
                  <a:cubicBezTo>
                    <a:pt x="3014" y="443"/>
                    <a:pt x="2710" y="626"/>
                    <a:pt x="2436" y="838"/>
                  </a:cubicBezTo>
                  <a:cubicBezTo>
                    <a:pt x="1950" y="1355"/>
                    <a:pt x="1676" y="1993"/>
                    <a:pt x="1403" y="2601"/>
                  </a:cubicBezTo>
                  <a:cubicBezTo>
                    <a:pt x="1312" y="2905"/>
                    <a:pt x="1160" y="3179"/>
                    <a:pt x="947" y="3422"/>
                  </a:cubicBezTo>
                  <a:cubicBezTo>
                    <a:pt x="765" y="3695"/>
                    <a:pt x="491" y="3878"/>
                    <a:pt x="187" y="3999"/>
                  </a:cubicBezTo>
                  <a:cubicBezTo>
                    <a:pt x="3" y="4078"/>
                    <a:pt x="1" y="4157"/>
                    <a:pt x="122" y="4157"/>
                  </a:cubicBezTo>
                  <a:cubicBezTo>
                    <a:pt x="141" y="4157"/>
                    <a:pt x="163" y="4155"/>
                    <a:pt x="187" y="4151"/>
                  </a:cubicBezTo>
                  <a:cubicBezTo>
                    <a:pt x="552" y="4030"/>
                    <a:pt x="856" y="3847"/>
                    <a:pt x="1069" y="3574"/>
                  </a:cubicBezTo>
                  <a:cubicBezTo>
                    <a:pt x="1312" y="3331"/>
                    <a:pt x="1464" y="3027"/>
                    <a:pt x="1616" y="2723"/>
                  </a:cubicBezTo>
                  <a:cubicBezTo>
                    <a:pt x="1859" y="2115"/>
                    <a:pt x="2132" y="1507"/>
                    <a:pt x="2588" y="1051"/>
                  </a:cubicBezTo>
                  <a:cubicBezTo>
                    <a:pt x="2832" y="838"/>
                    <a:pt x="3075" y="686"/>
                    <a:pt x="3379" y="626"/>
                  </a:cubicBezTo>
                  <a:cubicBezTo>
                    <a:pt x="3546" y="575"/>
                    <a:pt x="3723" y="553"/>
                    <a:pt x="3903" y="553"/>
                  </a:cubicBezTo>
                  <a:cubicBezTo>
                    <a:pt x="4051" y="553"/>
                    <a:pt x="4201" y="568"/>
                    <a:pt x="4351" y="595"/>
                  </a:cubicBezTo>
                  <a:cubicBezTo>
                    <a:pt x="4622" y="620"/>
                    <a:pt x="4892" y="664"/>
                    <a:pt x="5163" y="664"/>
                  </a:cubicBezTo>
                  <a:cubicBezTo>
                    <a:pt x="5227" y="664"/>
                    <a:pt x="5291" y="662"/>
                    <a:pt x="5354" y="656"/>
                  </a:cubicBezTo>
                  <a:cubicBezTo>
                    <a:pt x="5719" y="626"/>
                    <a:pt x="6084" y="474"/>
                    <a:pt x="6266" y="170"/>
                  </a:cubicBezTo>
                  <a:cubicBezTo>
                    <a:pt x="6324" y="73"/>
                    <a:pt x="6308" y="0"/>
                    <a:pt x="625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7"/>
            <p:cNvSpPr/>
            <p:nvPr/>
          </p:nvSpPr>
          <p:spPr>
            <a:xfrm>
              <a:off x="3270600" y="3916475"/>
              <a:ext cx="183525" cy="62275"/>
            </a:xfrm>
            <a:custGeom>
              <a:avLst/>
              <a:gdLst/>
              <a:ahLst/>
              <a:cxnLst/>
              <a:rect l="l" t="t" r="r" b="b"/>
              <a:pathLst>
                <a:path w="7341" h="2491" extrusionOk="0">
                  <a:moveTo>
                    <a:pt x="7288" y="1"/>
                  </a:moveTo>
                  <a:cubicBezTo>
                    <a:pt x="7261" y="1"/>
                    <a:pt x="7219" y="18"/>
                    <a:pt x="7174" y="52"/>
                  </a:cubicBezTo>
                  <a:cubicBezTo>
                    <a:pt x="6779" y="508"/>
                    <a:pt x="6262" y="903"/>
                    <a:pt x="5715" y="1176"/>
                  </a:cubicBezTo>
                  <a:cubicBezTo>
                    <a:pt x="5137" y="1420"/>
                    <a:pt x="4560" y="1693"/>
                    <a:pt x="3952" y="1876"/>
                  </a:cubicBezTo>
                  <a:cubicBezTo>
                    <a:pt x="2736" y="2271"/>
                    <a:pt x="1490" y="2331"/>
                    <a:pt x="244" y="2331"/>
                  </a:cubicBezTo>
                  <a:cubicBezTo>
                    <a:pt x="0" y="2392"/>
                    <a:pt x="0" y="2453"/>
                    <a:pt x="244" y="2453"/>
                  </a:cubicBezTo>
                  <a:cubicBezTo>
                    <a:pt x="574" y="2477"/>
                    <a:pt x="910" y="2491"/>
                    <a:pt x="1249" y="2491"/>
                  </a:cubicBezTo>
                  <a:cubicBezTo>
                    <a:pt x="2190" y="2491"/>
                    <a:pt x="3149" y="2387"/>
                    <a:pt x="4043" y="2119"/>
                  </a:cubicBezTo>
                  <a:cubicBezTo>
                    <a:pt x="4651" y="1936"/>
                    <a:pt x="5198" y="1663"/>
                    <a:pt x="5776" y="1359"/>
                  </a:cubicBezTo>
                  <a:cubicBezTo>
                    <a:pt x="6353" y="1055"/>
                    <a:pt x="6870" y="660"/>
                    <a:pt x="7265" y="143"/>
                  </a:cubicBezTo>
                  <a:cubicBezTo>
                    <a:pt x="7341" y="48"/>
                    <a:pt x="7334" y="1"/>
                    <a:pt x="728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7"/>
            <p:cNvSpPr/>
            <p:nvPr/>
          </p:nvSpPr>
          <p:spPr>
            <a:xfrm>
              <a:off x="3390325" y="3242000"/>
              <a:ext cx="65700" cy="159100"/>
            </a:xfrm>
            <a:custGeom>
              <a:avLst/>
              <a:gdLst/>
              <a:ahLst/>
              <a:cxnLst/>
              <a:rect l="l" t="t" r="r" b="b"/>
              <a:pathLst>
                <a:path w="2628" h="6364" extrusionOk="0">
                  <a:moveTo>
                    <a:pt x="1812" y="0"/>
                  </a:moveTo>
                  <a:cubicBezTo>
                    <a:pt x="1780" y="0"/>
                    <a:pt x="1760" y="47"/>
                    <a:pt x="1777" y="131"/>
                  </a:cubicBezTo>
                  <a:cubicBezTo>
                    <a:pt x="2172" y="1286"/>
                    <a:pt x="2354" y="2532"/>
                    <a:pt x="2385" y="3748"/>
                  </a:cubicBezTo>
                  <a:cubicBezTo>
                    <a:pt x="2385" y="4052"/>
                    <a:pt x="2354" y="4356"/>
                    <a:pt x="2233" y="4629"/>
                  </a:cubicBezTo>
                  <a:cubicBezTo>
                    <a:pt x="2142" y="4933"/>
                    <a:pt x="1990" y="5146"/>
                    <a:pt x="1746" y="5359"/>
                  </a:cubicBezTo>
                  <a:cubicBezTo>
                    <a:pt x="1290" y="5724"/>
                    <a:pt x="713" y="5997"/>
                    <a:pt x="166" y="6210"/>
                  </a:cubicBezTo>
                  <a:cubicBezTo>
                    <a:pt x="6" y="6278"/>
                    <a:pt x="1" y="6364"/>
                    <a:pt x="97" y="6364"/>
                  </a:cubicBezTo>
                  <a:cubicBezTo>
                    <a:pt x="130" y="6364"/>
                    <a:pt x="173" y="6354"/>
                    <a:pt x="227" y="6331"/>
                  </a:cubicBezTo>
                  <a:cubicBezTo>
                    <a:pt x="804" y="6149"/>
                    <a:pt x="1412" y="5906"/>
                    <a:pt x="1898" y="5511"/>
                  </a:cubicBezTo>
                  <a:cubicBezTo>
                    <a:pt x="2142" y="5268"/>
                    <a:pt x="2354" y="4994"/>
                    <a:pt x="2476" y="4690"/>
                  </a:cubicBezTo>
                  <a:cubicBezTo>
                    <a:pt x="2597" y="4386"/>
                    <a:pt x="2628" y="4052"/>
                    <a:pt x="2628" y="3748"/>
                  </a:cubicBezTo>
                  <a:cubicBezTo>
                    <a:pt x="2597" y="2502"/>
                    <a:pt x="2385" y="1225"/>
                    <a:pt x="1898" y="100"/>
                  </a:cubicBezTo>
                  <a:cubicBezTo>
                    <a:pt x="1871" y="32"/>
                    <a:pt x="1837" y="0"/>
                    <a:pt x="181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7"/>
            <p:cNvSpPr/>
            <p:nvPr/>
          </p:nvSpPr>
          <p:spPr>
            <a:xfrm>
              <a:off x="3135525" y="3365600"/>
              <a:ext cx="160925" cy="126200"/>
            </a:xfrm>
            <a:custGeom>
              <a:avLst/>
              <a:gdLst/>
              <a:ahLst/>
              <a:cxnLst/>
              <a:rect l="l" t="t" r="r" b="b"/>
              <a:pathLst>
                <a:path w="6437" h="5048" extrusionOk="0">
                  <a:moveTo>
                    <a:pt x="50" y="1"/>
                  </a:moveTo>
                  <a:cubicBezTo>
                    <a:pt x="9" y="1"/>
                    <a:pt x="1" y="66"/>
                    <a:pt x="54" y="172"/>
                  </a:cubicBezTo>
                  <a:cubicBezTo>
                    <a:pt x="662" y="1387"/>
                    <a:pt x="1452" y="2542"/>
                    <a:pt x="2485" y="3454"/>
                  </a:cubicBezTo>
                  <a:cubicBezTo>
                    <a:pt x="3002" y="3910"/>
                    <a:pt x="3580" y="4275"/>
                    <a:pt x="4188" y="4579"/>
                  </a:cubicBezTo>
                  <a:cubicBezTo>
                    <a:pt x="4676" y="4823"/>
                    <a:pt x="5243" y="5048"/>
                    <a:pt x="5794" y="5048"/>
                  </a:cubicBezTo>
                  <a:cubicBezTo>
                    <a:pt x="5928" y="5048"/>
                    <a:pt x="6062" y="5034"/>
                    <a:pt x="6194" y="5004"/>
                  </a:cubicBezTo>
                  <a:cubicBezTo>
                    <a:pt x="6437" y="4913"/>
                    <a:pt x="6437" y="4853"/>
                    <a:pt x="6163" y="4853"/>
                  </a:cubicBezTo>
                  <a:cubicBezTo>
                    <a:pt x="6052" y="4873"/>
                    <a:pt x="5940" y="4882"/>
                    <a:pt x="5829" y="4882"/>
                  </a:cubicBezTo>
                  <a:cubicBezTo>
                    <a:pt x="5275" y="4882"/>
                    <a:pt x="4735" y="4650"/>
                    <a:pt x="4279" y="4397"/>
                  </a:cubicBezTo>
                  <a:cubicBezTo>
                    <a:pt x="3701" y="4093"/>
                    <a:pt x="3124" y="3697"/>
                    <a:pt x="2637" y="3242"/>
                  </a:cubicBezTo>
                  <a:cubicBezTo>
                    <a:pt x="1634" y="2390"/>
                    <a:pt x="844" y="1266"/>
                    <a:pt x="175" y="111"/>
                  </a:cubicBezTo>
                  <a:cubicBezTo>
                    <a:pt x="124" y="34"/>
                    <a:pt x="79" y="1"/>
                    <a:pt x="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7"/>
            <p:cNvSpPr/>
            <p:nvPr/>
          </p:nvSpPr>
          <p:spPr>
            <a:xfrm>
              <a:off x="2760700" y="3754200"/>
              <a:ext cx="4600" cy="231775"/>
            </a:xfrm>
            <a:custGeom>
              <a:avLst/>
              <a:gdLst/>
              <a:ahLst/>
              <a:cxnLst/>
              <a:rect l="l" t="t" r="r" b="b"/>
              <a:pathLst>
                <a:path w="184" h="9271" extrusionOk="0">
                  <a:moveTo>
                    <a:pt x="92" y="0"/>
                  </a:moveTo>
                  <a:cubicBezTo>
                    <a:pt x="62" y="0"/>
                    <a:pt x="31" y="53"/>
                    <a:pt x="31" y="160"/>
                  </a:cubicBezTo>
                  <a:cubicBezTo>
                    <a:pt x="1" y="1649"/>
                    <a:pt x="1" y="3139"/>
                    <a:pt x="1" y="4628"/>
                  </a:cubicBezTo>
                  <a:cubicBezTo>
                    <a:pt x="1" y="6087"/>
                    <a:pt x="1" y="7576"/>
                    <a:pt x="31" y="9066"/>
                  </a:cubicBezTo>
                  <a:cubicBezTo>
                    <a:pt x="46" y="9202"/>
                    <a:pt x="77" y="9271"/>
                    <a:pt x="103" y="9271"/>
                  </a:cubicBezTo>
                  <a:cubicBezTo>
                    <a:pt x="130" y="9271"/>
                    <a:pt x="153" y="9202"/>
                    <a:pt x="153" y="9066"/>
                  </a:cubicBezTo>
                  <a:cubicBezTo>
                    <a:pt x="183" y="7576"/>
                    <a:pt x="183" y="6087"/>
                    <a:pt x="183" y="4628"/>
                  </a:cubicBezTo>
                  <a:cubicBezTo>
                    <a:pt x="183" y="3139"/>
                    <a:pt x="183" y="1649"/>
                    <a:pt x="153" y="160"/>
                  </a:cubicBezTo>
                  <a:cubicBezTo>
                    <a:pt x="153" y="53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7"/>
            <p:cNvSpPr/>
            <p:nvPr/>
          </p:nvSpPr>
          <p:spPr>
            <a:xfrm>
              <a:off x="4006925" y="3752850"/>
              <a:ext cx="6875" cy="233050"/>
            </a:xfrm>
            <a:custGeom>
              <a:avLst/>
              <a:gdLst/>
              <a:ahLst/>
              <a:cxnLst/>
              <a:rect l="l" t="t" r="r" b="b"/>
              <a:pathLst>
                <a:path w="275" h="9322" extrusionOk="0">
                  <a:moveTo>
                    <a:pt x="153" y="1"/>
                  </a:moveTo>
                  <a:cubicBezTo>
                    <a:pt x="153" y="1"/>
                    <a:pt x="62" y="31"/>
                    <a:pt x="31" y="153"/>
                  </a:cubicBezTo>
                  <a:cubicBezTo>
                    <a:pt x="1" y="1673"/>
                    <a:pt x="1" y="3162"/>
                    <a:pt x="1" y="4621"/>
                  </a:cubicBezTo>
                  <a:cubicBezTo>
                    <a:pt x="31" y="5381"/>
                    <a:pt x="1" y="6110"/>
                    <a:pt x="31" y="6870"/>
                  </a:cubicBezTo>
                  <a:cubicBezTo>
                    <a:pt x="62" y="7630"/>
                    <a:pt x="122" y="8390"/>
                    <a:pt x="62" y="9120"/>
                  </a:cubicBezTo>
                  <a:cubicBezTo>
                    <a:pt x="47" y="9253"/>
                    <a:pt x="68" y="9321"/>
                    <a:pt x="97" y="9321"/>
                  </a:cubicBezTo>
                  <a:cubicBezTo>
                    <a:pt x="128" y="9321"/>
                    <a:pt x="168" y="9245"/>
                    <a:pt x="183" y="9089"/>
                  </a:cubicBezTo>
                  <a:cubicBezTo>
                    <a:pt x="274" y="8329"/>
                    <a:pt x="214" y="7600"/>
                    <a:pt x="214" y="6840"/>
                  </a:cubicBezTo>
                  <a:lnTo>
                    <a:pt x="214" y="4591"/>
                  </a:lnTo>
                  <a:cubicBezTo>
                    <a:pt x="214" y="3101"/>
                    <a:pt x="183" y="1642"/>
                    <a:pt x="153" y="153"/>
                  </a:cubicBezTo>
                  <a:cubicBezTo>
                    <a:pt x="153" y="62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7"/>
            <p:cNvSpPr/>
            <p:nvPr/>
          </p:nvSpPr>
          <p:spPr>
            <a:xfrm>
              <a:off x="3517550" y="4221500"/>
              <a:ext cx="129975" cy="75775"/>
            </a:xfrm>
            <a:custGeom>
              <a:avLst/>
              <a:gdLst/>
              <a:ahLst/>
              <a:cxnLst/>
              <a:rect l="l" t="t" r="r" b="b"/>
              <a:pathLst>
                <a:path w="5199" h="3031" extrusionOk="0">
                  <a:moveTo>
                    <a:pt x="5021" y="0"/>
                  </a:moveTo>
                  <a:cubicBezTo>
                    <a:pt x="4989" y="0"/>
                    <a:pt x="4969" y="47"/>
                    <a:pt x="4986" y="131"/>
                  </a:cubicBezTo>
                  <a:cubicBezTo>
                    <a:pt x="5107" y="708"/>
                    <a:pt x="5047" y="1346"/>
                    <a:pt x="4651" y="1772"/>
                  </a:cubicBezTo>
                  <a:cubicBezTo>
                    <a:pt x="4439" y="1985"/>
                    <a:pt x="4196" y="2137"/>
                    <a:pt x="3922" y="2258"/>
                  </a:cubicBezTo>
                  <a:cubicBezTo>
                    <a:pt x="3648" y="2380"/>
                    <a:pt x="3375" y="2501"/>
                    <a:pt x="3071" y="2562"/>
                  </a:cubicBezTo>
                  <a:cubicBezTo>
                    <a:pt x="2828" y="2653"/>
                    <a:pt x="2524" y="2714"/>
                    <a:pt x="2220" y="2745"/>
                  </a:cubicBezTo>
                  <a:cubicBezTo>
                    <a:pt x="1997" y="2789"/>
                    <a:pt x="1775" y="2817"/>
                    <a:pt x="1564" y="2817"/>
                  </a:cubicBezTo>
                  <a:cubicBezTo>
                    <a:pt x="1487" y="2817"/>
                    <a:pt x="1412" y="2814"/>
                    <a:pt x="1338" y="2805"/>
                  </a:cubicBezTo>
                  <a:cubicBezTo>
                    <a:pt x="1034" y="2745"/>
                    <a:pt x="761" y="2593"/>
                    <a:pt x="578" y="2410"/>
                  </a:cubicBezTo>
                  <a:cubicBezTo>
                    <a:pt x="396" y="2228"/>
                    <a:pt x="244" y="1924"/>
                    <a:pt x="153" y="1650"/>
                  </a:cubicBezTo>
                  <a:cubicBezTo>
                    <a:pt x="139" y="1570"/>
                    <a:pt x="108" y="1531"/>
                    <a:pt x="77" y="1531"/>
                  </a:cubicBezTo>
                  <a:cubicBezTo>
                    <a:pt x="39" y="1531"/>
                    <a:pt x="1" y="1593"/>
                    <a:pt x="1" y="1711"/>
                  </a:cubicBezTo>
                  <a:cubicBezTo>
                    <a:pt x="92" y="2015"/>
                    <a:pt x="183" y="2319"/>
                    <a:pt x="426" y="2562"/>
                  </a:cubicBezTo>
                  <a:cubicBezTo>
                    <a:pt x="609" y="2836"/>
                    <a:pt x="913" y="2988"/>
                    <a:pt x="1247" y="3018"/>
                  </a:cubicBezTo>
                  <a:cubicBezTo>
                    <a:pt x="1354" y="3027"/>
                    <a:pt x="1456" y="3031"/>
                    <a:pt x="1554" y="3031"/>
                  </a:cubicBezTo>
                  <a:cubicBezTo>
                    <a:pt x="1790" y="3031"/>
                    <a:pt x="2005" y="3009"/>
                    <a:pt x="2220" y="2988"/>
                  </a:cubicBezTo>
                  <a:cubicBezTo>
                    <a:pt x="2524" y="2927"/>
                    <a:pt x="2828" y="2866"/>
                    <a:pt x="3132" y="2775"/>
                  </a:cubicBezTo>
                  <a:cubicBezTo>
                    <a:pt x="3436" y="2714"/>
                    <a:pt x="3740" y="2593"/>
                    <a:pt x="3983" y="2441"/>
                  </a:cubicBezTo>
                  <a:cubicBezTo>
                    <a:pt x="4287" y="2349"/>
                    <a:pt x="4560" y="2167"/>
                    <a:pt x="4803" y="1924"/>
                  </a:cubicBezTo>
                  <a:cubicBezTo>
                    <a:pt x="4986" y="1681"/>
                    <a:pt x="5138" y="1346"/>
                    <a:pt x="5168" y="1042"/>
                  </a:cubicBezTo>
                  <a:cubicBezTo>
                    <a:pt x="5199" y="708"/>
                    <a:pt x="5168" y="404"/>
                    <a:pt x="5107" y="100"/>
                  </a:cubicBezTo>
                  <a:cubicBezTo>
                    <a:pt x="5080" y="32"/>
                    <a:pt x="5046" y="0"/>
                    <a:pt x="502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7"/>
            <p:cNvSpPr/>
            <p:nvPr/>
          </p:nvSpPr>
          <p:spPr>
            <a:xfrm>
              <a:off x="3150450" y="2874475"/>
              <a:ext cx="122700" cy="175350"/>
            </a:xfrm>
            <a:custGeom>
              <a:avLst/>
              <a:gdLst/>
              <a:ahLst/>
              <a:cxnLst/>
              <a:rect l="l" t="t" r="r" b="b"/>
              <a:pathLst>
                <a:path w="4908" h="7014" extrusionOk="0">
                  <a:moveTo>
                    <a:pt x="55" y="1"/>
                  </a:moveTo>
                  <a:cubicBezTo>
                    <a:pt x="23" y="1"/>
                    <a:pt x="0" y="62"/>
                    <a:pt x="34" y="181"/>
                  </a:cubicBezTo>
                  <a:cubicBezTo>
                    <a:pt x="217" y="850"/>
                    <a:pt x="490" y="1488"/>
                    <a:pt x="885" y="2066"/>
                  </a:cubicBezTo>
                  <a:cubicBezTo>
                    <a:pt x="1311" y="2643"/>
                    <a:pt x="1767" y="3129"/>
                    <a:pt x="2223" y="3677"/>
                  </a:cubicBezTo>
                  <a:lnTo>
                    <a:pt x="3591" y="5227"/>
                  </a:lnTo>
                  <a:cubicBezTo>
                    <a:pt x="3834" y="5500"/>
                    <a:pt x="4046" y="5774"/>
                    <a:pt x="4229" y="6017"/>
                  </a:cubicBezTo>
                  <a:cubicBezTo>
                    <a:pt x="4442" y="6291"/>
                    <a:pt x="4594" y="6595"/>
                    <a:pt x="4746" y="6898"/>
                  </a:cubicBezTo>
                  <a:cubicBezTo>
                    <a:pt x="4783" y="6974"/>
                    <a:pt x="4827" y="7013"/>
                    <a:pt x="4855" y="7013"/>
                  </a:cubicBezTo>
                  <a:cubicBezTo>
                    <a:pt x="4896" y="7013"/>
                    <a:pt x="4908" y="6937"/>
                    <a:pt x="4837" y="6777"/>
                  </a:cubicBezTo>
                  <a:cubicBezTo>
                    <a:pt x="4746" y="6473"/>
                    <a:pt x="4594" y="6169"/>
                    <a:pt x="4381" y="5865"/>
                  </a:cubicBezTo>
                  <a:cubicBezTo>
                    <a:pt x="4198" y="5561"/>
                    <a:pt x="3986" y="5288"/>
                    <a:pt x="3742" y="5044"/>
                  </a:cubicBezTo>
                  <a:lnTo>
                    <a:pt x="2375" y="3464"/>
                  </a:lnTo>
                  <a:cubicBezTo>
                    <a:pt x="1919" y="2947"/>
                    <a:pt x="1463" y="2461"/>
                    <a:pt x="1037" y="1914"/>
                  </a:cubicBezTo>
                  <a:cubicBezTo>
                    <a:pt x="642" y="1397"/>
                    <a:pt x="338" y="789"/>
                    <a:pt x="125" y="120"/>
                  </a:cubicBezTo>
                  <a:cubicBezTo>
                    <a:pt x="112" y="40"/>
                    <a:pt x="81" y="1"/>
                    <a:pt x="5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7"/>
            <p:cNvSpPr/>
            <p:nvPr/>
          </p:nvSpPr>
          <p:spPr>
            <a:xfrm>
              <a:off x="3232600" y="3226375"/>
              <a:ext cx="166450" cy="58050"/>
            </a:xfrm>
            <a:custGeom>
              <a:avLst/>
              <a:gdLst/>
              <a:ahLst/>
              <a:cxnLst/>
              <a:rect l="l" t="t" r="r" b="b"/>
              <a:pathLst>
                <a:path w="6658" h="2322" extrusionOk="0">
                  <a:moveTo>
                    <a:pt x="5823" y="0"/>
                  </a:moveTo>
                  <a:cubicBezTo>
                    <a:pt x="4868" y="0"/>
                    <a:pt x="3924" y="151"/>
                    <a:pt x="3040" y="421"/>
                  </a:cubicBezTo>
                  <a:cubicBezTo>
                    <a:pt x="2463" y="604"/>
                    <a:pt x="1946" y="756"/>
                    <a:pt x="1399" y="1029"/>
                  </a:cubicBezTo>
                  <a:cubicBezTo>
                    <a:pt x="1156" y="1181"/>
                    <a:pt x="882" y="1303"/>
                    <a:pt x="639" y="1485"/>
                  </a:cubicBezTo>
                  <a:cubicBezTo>
                    <a:pt x="396" y="1668"/>
                    <a:pt x="153" y="1850"/>
                    <a:pt x="31" y="2154"/>
                  </a:cubicBezTo>
                  <a:cubicBezTo>
                    <a:pt x="1" y="2260"/>
                    <a:pt x="16" y="2321"/>
                    <a:pt x="46" y="2321"/>
                  </a:cubicBezTo>
                  <a:cubicBezTo>
                    <a:pt x="77" y="2321"/>
                    <a:pt x="122" y="2260"/>
                    <a:pt x="153" y="2124"/>
                  </a:cubicBezTo>
                  <a:cubicBezTo>
                    <a:pt x="274" y="1911"/>
                    <a:pt x="487" y="1698"/>
                    <a:pt x="730" y="1546"/>
                  </a:cubicBezTo>
                  <a:cubicBezTo>
                    <a:pt x="943" y="1394"/>
                    <a:pt x="1216" y="1303"/>
                    <a:pt x="1490" y="1181"/>
                  </a:cubicBezTo>
                  <a:cubicBezTo>
                    <a:pt x="2007" y="938"/>
                    <a:pt x="2584" y="786"/>
                    <a:pt x="3131" y="604"/>
                  </a:cubicBezTo>
                  <a:cubicBezTo>
                    <a:pt x="4134" y="297"/>
                    <a:pt x="5163" y="144"/>
                    <a:pt x="6217" y="144"/>
                  </a:cubicBezTo>
                  <a:cubicBezTo>
                    <a:pt x="6313" y="144"/>
                    <a:pt x="6409" y="145"/>
                    <a:pt x="6505" y="148"/>
                  </a:cubicBezTo>
                  <a:cubicBezTo>
                    <a:pt x="6657" y="148"/>
                    <a:pt x="6657" y="87"/>
                    <a:pt x="6505" y="26"/>
                  </a:cubicBezTo>
                  <a:cubicBezTo>
                    <a:pt x="6277" y="9"/>
                    <a:pt x="6050" y="0"/>
                    <a:pt x="582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7"/>
            <p:cNvSpPr/>
            <p:nvPr/>
          </p:nvSpPr>
          <p:spPr>
            <a:xfrm>
              <a:off x="2897500" y="3945700"/>
              <a:ext cx="99450" cy="120725"/>
            </a:xfrm>
            <a:custGeom>
              <a:avLst/>
              <a:gdLst/>
              <a:ahLst/>
              <a:cxnLst/>
              <a:rect l="l" t="t" r="r" b="b"/>
              <a:pathLst>
                <a:path w="3978" h="4829" extrusionOk="0">
                  <a:moveTo>
                    <a:pt x="1045" y="0"/>
                  </a:moveTo>
                  <a:cubicBezTo>
                    <a:pt x="1021" y="0"/>
                    <a:pt x="987" y="11"/>
                    <a:pt x="942" y="38"/>
                  </a:cubicBezTo>
                  <a:cubicBezTo>
                    <a:pt x="669" y="190"/>
                    <a:pt x="426" y="342"/>
                    <a:pt x="213" y="585"/>
                  </a:cubicBezTo>
                  <a:cubicBezTo>
                    <a:pt x="152" y="737"/>
                    <a:pt x="61" y="889"/>
                    <a:pt x="30" y="1041"/>
                  </a:cubicBezTo>
                  <a:cubicBezTo>
                    <a:pt x="0" y="1223"/>
                    <a:pt x="0" y="1406"/>
                    <a:pt x="30" y="1558"/>
                  </a:cubicBezTo>
                  <a:cubicBezTo>
                    <a:pt x="61" y="1892"/>
                    <a:pt x="213" y="2166"/>
                    <a:pt x="365" y="2409"/>
                  </a:cubicBezTo>
                  <a:lnTo>
                    <a:pt x="821" y="3229"/>
                  </a:lnTo>
                  <a:cubicBezTo>
                    <a:pt x="1125" y="3716"/>
                    <a:pt x="1520" y="4263"/>
                    <a:pt x="2037" y="4597"/>
                  </a:cubicBezTo>
                  <a:cubicBezTo>
                    <a:pt x="2253" y="4741"/>
                    <a:pt x="2489" y="4829"/>
                    <a:pt x="2743" y="4829"/>
                  </a:cubicBezTo>
                  <a:cubicBezTo>
                    <a:pt x="2810" y="4829"/>
                    <a:pt x="2879" y="4823"/>
                    <a:pt x="2948" y="4810"/>
                  </a:cubicBezTo>
                  <a:cubicBezTo>
                    <a:pt x="3252" y="4780"/>
                    <a:pt x="3526" y="4597"/>
                    <a:pt x="3800" y="4506"/>
                  </a:cubicBezTo>
                  <a:cubicBezTo>
                    <a:pt x="3860" y="4476"/>
                    <a:pt x="3921" y="4476"/>
                    <a:pt x="3951" y="4415"/>
                  </a:cubicBezTo>
                  <a:cubicBezTo>
                    <a:pt x="3978" y="4415"/>
                    <a:pt x="3937" y="4348"/>
                    <a:pt x="3848" y="4348"/>
                  </a:cubicBezTo>
                  <a:cubicBezTo>
                    <a:pt x="3833" y="4348"/>
                    <a:pt x="3817" y="4350"/>
                    <a:pt x="3800" y="4354"/>
                  </a:cubicBezTo>
                  <a:cubicBezTo>
                    <a:pt x="3496" y="4445"/>
                    <a:pt x="3222" y="4597"/>
                    <a:pt x="2948" y="4628"/>
                  </a:cubicBezTo>
                  <a:cubicBezTo>
                    <a:pt x="2909" y="4631"/>
                    <a:pt x="2871" y="4633"/>
                    <a:pt x="2834" y="4633"/>
                  </a:cubicBezTo>
                  <a:cubicBezTo>
                    <a:pt x="2582" y="4633"/>
                    <a:pt x="2370" y="4547"/>
                    <a:pt x="2158" y="4415"/>
                  </a:cubicBezTo>
                  <a:cubicBezTo>
                    <a:pt x="1702" y="4050"/>
                    <a:pt x="1337" y="3564"/>
                    <a:pt x="1033" y="3077"/>
                  </a:cubicBezTo>
                  <a:cubicBezTo>
                    <a:pt x="882" y="2834"/>
                    <a:pt x="730" y="2591"/>
                    <a:pt x="578" y="2318"/>
                  </a:cubicBezTo>
                  <a:cubicBezTo>
                    <a:pt x="426" y="2044"/>
                    <a:pt x="304" y="1770"/>
                    <a:pt x="213" y="1527"/>
                  </a:cubicBezTo>
                  <a:cubicBezTo>
                    <a:pt x="213" y="1345"/>
                    <a:pt x="182" y="1254"/>
                    <a:pt x="213" y="1102"/>
                  </a:cubicBezTo>
                  <a:cubicBezTo>
                    <a:pt x="213" y="950"/>
                    <a:pt x="304" y="828"/>
                    <a:pt x="365" y="707"/>
                  </a:cubicBezTo>
                  <a:cubicBezTo>
                    <a:pt x="517" y="494"/>
                    <a:pt x="760" y="281"/>
                    <a:pt x="1033" y="129"/>
                  </a:cubicBezTo>
                  <a:cubicBezTo>
                    <a:pt x="1098" y="65"/>
                    <a:pt x="1102" y="0"/>
                    <a:pt x="104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7"/>
            <p:cNvSpPr/>
            <p:nvPr/>
          </p:nvSpPr>
          <p:spPr>
            <a:xfrm>
              <a:off x="3793325" y="4123600"/>
              <a:ext cx="156775" cy="160100"/>
            </a:xfrm>
            <a:custGeom>
              <a:avLst/>
              <a:gdLst/>
              <a:ahLst/>
              <a:cxnLst/>
              <a:rect l="l" t="t" r="r" b="b"/>
              <a:pathLst>
                <a:path w="6271" h="6404" extrusionOk="0">
                  <a:moveTo>
                    <a:pt x="6229" y="0"/>
                  </a:moveTo>
                  <a:cubicBezTo>
                    <a:pt x="6204" y="0"/>
                    <a:pt x="6164" y="32"/>
                    <a:pt x="6113" y="95"/>
                  </a:cubicBezTo>
                  <a:cubicBezTo>
                    <a:pt x="5110" y="1098"/>
                    <a:pt x="4046" y="2071"/>
                    <a:pt x="3043" y="3074"/>
                  </a:cubicBezTo>
                  <a:cubicBezTo>
                    <a:pt x="2010" y="4077"/>
                    <a:pt x="1007" y="5110"/>
                    <a:pt x="95" y="6205"/>
                  </a:cubicBezTo>
                  <a:cubicBezTo>
                    <a:pt x="4" y="6331"/>
                    <a:pt x="0" y="6404"/>
                    <a:pt x="50" y="6404"/>
                  </a:cubicBezTo>
                  <a:cubicBezTo>
                    <a:pt x="83" y="6404"/>
                    <a:pt x="142" y="6370"/>
                    <a:pt x="216" y="6296"/>
                  </a:cubicBezTo>
                  <a:cubicBezTo>
                    <a:pt x="1159" y="5262"/>
                    <a:pt x="2192" y="4229"/>
                    <a:pt x="3226" y="3256"/>
                  </a:cubicBezTo>
                  <a:cubicBezTo>
                    <a:pt x="4198" y="2223"/>
                    <a:pt x="5262" y="1281"/>
                    <a:pt x="6235" y="186"/>
                  </a:cubicBezTo>
                  <a:cubicBezTo>
                    <a:pt x="6270" y="62"/>
                    <a:pt x="6264" y="0"/>
                    <a:pt x="62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7"/>
            <p:cNvSpPr/>
            <p:nvPr/>
          </p:nvSpPr>
          <p:spPr>
            <a:xfrm>
              <a:off x="2821850" y="4124775"/>
              <a:ext cx="158900" cy="158175"/>
            </a:xfrm>
            <a:custGeom>
              <a:avLst/>
              <a:gdLst/>
              <a:ahLst/>
              <a:cxnLst/>
              <a:rect l="l" t="t" r="r" b="b"/>
              <a:pathLst>
                <a:path w="6356" h="6327" extrusionOk="0">
                  <a:moveTo>
                    <a:pt x="46" y="0"/>
                  </a:moveTo>
                  <a:cubicBezTo>
                    <a:pt x="1" y="0"/>
                    <a:pt x="11" y="73"/>
                    <a:pt x="108" y="170"/>
                  </a:cubicBezTo>
                  <a:cubicBezTo>
                    <a:pt x="1081" y="1234"/>
                    <a:pt x="2084" y="2206"/>
                    <a:pt x="3087" y="3240"/>
                  </a:cubicBezTo>
                  <a:cubicBezTo>
                    <a:pt x="4120" y="4273"/>
                    <a:pt x="5154" y="5246"/>
                    <a:pt x="6187" y="6249"/>
                  </a:cubicBezTo>
                  <a:cubicBezTo>
                    <a:pt x="6242" y="6304"/>
                    <a:pt x="6285" y="6327"/>
                    <a:pt x="6311" y="6327"/>
                  </a:cubicBezTo>
                  <a:cubicBezTo>
                    <a:pt x="6355" y="6327"/>
                    <a:pt x="6345" y="6255"/>
                    <a:pt x="6248" y="6158"/>
                  </a:cubicBezTo>
                  <a:cubicBezTo>
                    <a:pt x="5275" y="5094"/>
                    <a:pt x="4272" y="4121"/>
                    <a:pt x="3239" y="3088"/>
                  </a:cubicBezTo>
                  <a:cubicBezTo>
                    <a:pt x="2236" y="2054"/>
                    <a:pt x="1202" y="1082"/>
                    <a:pt x="169" y="79"/>
                  </a:cubicBezTo>
                  <a:cubicBezTo>
                    <a:pt x="114" y="24"/>
                    <a:pt x="71" y="0"/>
                    <a:pt x="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7"/>
            <p:cNvSpPr/>
            <p:nvPr/>
          </p:nvSpPr>
          <p:spPr>
            <a:xfrm>
              <a:off x="3267550" y="3040275"/>
              <a:ext cx="62350" cy="160375"/>
            </a:xfrm>
            <a:custGeom>
              <a:avLst/>
              <a:gdLst/>
              <a:ahLst/>
              <a:cxnLst/>
              <a:rect l="l" t="t" r="r" b="b"/>
              <a:pathLst>
                <a:path w="2494" h="6415" extrusionOk="0">
                  <a:moveTo>
                    <a:pt x="2444" y="1"/>
                  </a:moveTo>
                  <a:cubicBezTo>
                    <a:pt x="2417" y="1"/>
                    <a:pt x="2387" y="39"/>
                    <a:pt x="2372" y="115"/>
                  </a:cubicBezTo>
                  <a:cubicBezTo>
                    <a:pt x="2280" y="662"/>
                    <a:pt x="1976" y="1118"/>
                    <a:pt x="1642" y="1573"/>
                  </a:cubicBezTo>
                  <a:cubicBezTo>
                    <a:pt x="1338" y="1999"/>
                    <a:pt x="1034" y="2516"/>
                    <a:pt x="761" y="3002"/>
                  </a:cubicBezTo>
                  <a:cubicBezTo>
                    <a:pt x="274" y="4005"/>
                    <a:pt x="1" y="5160"/>
                    <a:pt x="153" y="6285"/>
                  </a:cubicBezTo>
                  <a:cubicBezTo>
                    <a:pt x="181" y="6369"/>
                    <a:pt x="216" y="6415"/>
                    <a:pt x="242" y="6415"/>
                  </a:cubicBezTo>
                  <a:cubicBezTo>
                    <a:pt x="272" y="6415"/>
                    <a:pt x="291" y="6354"/>
                    <a:pt x="274" y="6224"/>
                  </a:cubicBezTo>
                  <a:cubicBezTo>
                    <a:pt x="214" y="5130"/>
                    <a:pt x="457" y="4066"/>
                    <a:pt x="973" y="3093"/>
                  </a:cubicBezTo>
                  <a:cubicBezTo>
                    <a:pt x="1186" y="2577"/>
                    <a:pt x="1490" y="2121"/>
                    <a:pt x="1794" y="1665"/>
                  </a:cubicBezTo>
                  <a:cubicBezTo>
                    <a:pt x="2128" y="1209"/>
                    <a:pt x="2432" y="692"/>
                    <a:pt x="2493" y="115"/>
                  </a:cubicBezTo>
                  <a:cubicBezTo>
                    <a:pt x="2493" y="39"/>
                    <a:pt x="2470" y="1"/>
                    <a:pt x="24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7"/>
            <p:cNvSpPr/>
            <p:nvPr/>
          </p:nvSpPr>
          <p:spPr>
            <a:xfrm>
              <a:off x="3738700" y="3257050"/>
              <a:ext cx="54725" cy="156925"/>
            </a:xfrm>
            <a:custGeom>
              <a:avLst/>
              <a:gdLst/>
              <a:ahLst/>
              <a:cxnLst/>
              <a:rect l="l" t="t" r="r" b="b"/>
              <a:pathLst>
                <a:path w="2189" h="6277" extrusionOk="0">
                  <a:moveTo>
                    <a:pt x="1164" y="1"/>
                  </a:moveTo>
                  <a:cubicBezTo>
                    <a:pt x="1121" y="1"/>
                    <a:pt x="1102" y="48"/>
                    <a:pt x="1155" y="137"/>
                  </a:cubicBezTo>
                  <a:cubicBezTo>
                    <a:pt x="1368" y="684"/>
                    <a:pt x="1641" y="1170"/>
                    <a:pt x="1793" y="1687"/>
                  </a:cubicBezTo>
                  <a:cubicBezTo>
                    <a:pt x="1976" y="2234"/>
                    <a:pt x="1976" y="2811"/>
                    <a:pt x="1672" y="3267"/>
                  </a:cubicBezTo>
                  <a:cubicBezTo>
                    <a:pt x="1520" y="3480"/>
                    <a:pt x="1337" y="3693"/>
                    <a:pt x="1125" y="3875"/>
                  </a:cubicBezTo>
                  <a:cubicBezTo>
                    <a:pt x="912" y="4058"/>
                    <a:pt x="730" y="4301"/>
                    <a:pt x="547" y="4514"/>
                  </a:cubicBezTo>
                  <a:cubicBezTo>
                    <a:pt x="395" y="4757"/>
                    <a:pt x="213" y="5000"/>
                    <a:pt x="122" y="5273"/>
                  </a:cubicBezTo>
                  <a:cubicBezTo>
                    <a:pt x="61" y="5577"/>
                    <a:pt x="61" y="5881"/>
                    <a:pt x="0" y="6155"/>
                  </a:cubicBezTo>
                  <a:cubicBezTo>
                    <a:pt x="0" y="6231"/>
                    <a:pt x="23" y="6277"/>
                    <a:pt x="49" y="6277"/>
                  </a:cubicBezTo>
                  <a:cubicBezTo>
                    <a:pt x="76" y="6277"/>
                    <a:pt x="106" y="6231"/>
                    <a:pt x="122" y="6125"/>
                  </a:cubicBezTo>
                  <a:cubicBezTo>
                    <a:pt x="213" y="5851"/>
                    <a:pt x="213" y="5577"/>
                    <a:pt x="304" y="5304"/>
                  </a:cubicBezTo>
                  <a:cubicBezTo>
                    <a:pt x="395" y="5091"/>
                    <a:pt x="547" y="4848"/>
                    <a:pt x="730" y="4635"/>
                  </a:cubicBezTo>
                  <a:cubicBezTo>
                    <a:pt x="882" y="4392"/>
                    <a:pt x="1125" y="4210"/>
                    <a:pt x="1307" y="4027"/>
                  </a:cubicBezTo>
                  <a:cubicBezTo>
                    <a:pt x="1520" y="3845"/>
                    <a:pt x="1763" y="3632"/>
                    <a:pt x="1915" y="3389"/>
                  </a:cubicBezTo>
                  <a:cubicBezTo>
                    <a:pt x="2067" y="3115"/>
                    <a:pt x="2189" y="2811"/>
                    <a:pt x="2189" y="2507"/>
                  </a:cubicBezTo>
                  <a:cubicBezTo>
                    <a:pt x="2189" y="2204"/>
                    <a:pt x="2097" y="1900"/>
                    <a:pt x="2037" y="1626"/>
                  </a:cubicBezTo>
                  <a:cubicBezTo>
                    <a:pt x="1824" y="1049"/>
                    <a:pt x="1581" y="562"/>
                    <a:pt x="1277" y="76"/>
                  </a:cubicBezTo>
                  <a:cubicBezTo>
                    <a:pt x="1239" y="25"/>
                    <a:pt x="1195" y="1"/>
                    <a:pt x="116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7"/>
            <p:cNvSpPr/>
            <p:nvPr/>
          </p:nvSpPr>
          <p:spPr>
            <a:xfrm>
              <a:off x="3898875" y="3774975"/>
              <a:ext cx="59100" cy="158725"/>
            </a:xfrm>
            <a:custGeom>
              <a:avLst/>
              <a:gdLst/>
              <a:ahLst/>
              <a:cxnLst/>
              <a:rect l="l" t="t" r="r" b="b"/>
              <a:pathLst>
                <a:path w="2364" h="6349" extrusionOk="0">
                  <a:moveTo>
                    <a:pt x="65" y="1"/>
                  </a:moveTo>
                  <a:cubicBezTo>
                    <a:pt x="29" y="1"/>
                    <a:pt x="1" y="59"/>
                    <a:pt x="37" y="149"/>
                  </a:cubicBezTo>
                  <a:cubicBezTo>
                    <a:pt x="341" y="1213"/>
                    <a:pt x="675" y="2186"/>
                    <a:pt x="1040" y="3219"/>
                  </a:cubicBezTo>
                  <a:cubicBezTo>
                    <a:pt x="1435" y="4192"/>
                    <a:pt x="1800" y="5225"/>
                    <a:pt x="2225" y="6229"/>
                  </a:cubicBezTo>
                  <a:cubicBezTo>
                    <a:pt x="2266" y="6309"/>
                    <a:pt x="2300" y="6348"/>
                    <a:pt x="2323" y="6348"/>
                  </a:cubicBezTo>
                  <a:cubicBezTo>
                    <a:pt x="2353" y="6348"/>
                    <a:pt x="2364" y="6286"/>
                    <a:pt x="2347" y="6168"/>
                  </a:cubicBezTo>
                  <a:cubicBezTo>
                    <a:pt x="2013" y="5165"/>
                    <a:pt x="1648" y="4162"/>
                    <a:pt x="1283" y="3128"/>
                  </a:cubicBezTo>
                  <a:cubicBezTo>
                    <a:pt x="888" y="2125"/>
                    <a:pt x="523" y="1122"/>
                    <a:pt x="128" y="89"/>
                  </a:cubicBezTo>
                  <a:cubicBezTo>
                    <a:pt x="116" y="27"/>
                    <a:pt x="89" y="1"/>
                    <a:pt x="6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7"/>
            <p:cNvSpPr/>
            <p:nvPr/>
          </p:nvSpPr>
          <p:spPr>
            <a:xfrm>
              <a:off x="2548325" y="4124775"/>
              <a:ext cx="155050" cy="156100"/>
            </a:xfrm>
            <a:custGeom>
              <a:avLst/>
              <a:gdLst/>
              <a:ahLst/>
              <a:cxnLst/>
              <a:rect l="l" t="t" r="r" b="b"/>
              <a:pathLst>
                <a:path w="6202" h="6244" extrusionOk="0">
                  <a:moveTo>
                    <a:pt x="6157" y="0"/>
                  </a:moveTo>
                  <a:cubicBezTo>
                    <a:pt x="6132" y="0"/>
                    <a:pt x="6089" y="24"/>
                    <a:pt x="6034" y="79"/>
                  </a:cubicBezTo>
                  <a:cubicBezTo>
                    <a:pt x="5000" y="1051"/>
                    <a:pt x="3997" y="2024"/>
                    <a:pt x="3025" y="3027"/>
                  </a:cubicBezTo>
                  <a:cubicBezTo>
                    <a:pt x="2022" y="4030"/>
                    <a:pt x="1049" y="5033"/>
                    <a:pt x="107" y="6067"/>
                  </a:cubicBezTo>
                  <a:cubicBezTo>
                    <a:pt x="14" y="6178"/>
                    <a:pt x="0" y="6244"/>
                    <a:pt x="38" y="6244"/>
                  </a:cubicBezTo>
                  <a:cubicBezTo>
                    <a:pt x="63" y="6244"/>
                    <a:pt x="108" y="6217"/>
                    <a:pt x="167" y="6158"/>
                  </a:cubicBezTo>
                  <a:cubicBezTo>
                    <a:pt x="1201" y="5185"/>
                    <a:pt x="2174" y="4182"/>
                    <a:pt x="3177" y="3209"/>
                  </a:cubicBezTo>
                  <a:cubicBezTo>
                    <a:pt x="4149" y="2176"/>
                    <a:pt x="5152" y="1203"/>
                    <a:pt x="6095" y="170"/>
                  </a:cubicBezTo>
                  <a:cubicBezTo>
                    <a:pt x="6192" y="73"/>
                    <a:pt x="6202" y="0"/>
                    <a:pt x="615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7"/>
            <p:cNvSpPr/>
            <p:nvPr/>
          </p:nvSpPr>
          <p:spPr>
            <a:xfrm>
              <a:off x="4070250" y="4124775"/>
              <a:ext cx="155175" cy="156100"/>
            </a:xfrm>
            <a:custGeom>
              <a:avLst/>
              <a:gdLst/>
              <a:ahLst/>
              <a:cxnLst/>
              <a:rect l="l" t="t" r="r" b="b"/>
              <a:pathLst>
                <a:path w="6207" h="6244" extrusionOk="0">
                  <a:moveTo>
                    <a:pt x="48" y="0"/>
                  </a:moveTo>
                  <a:cubicBezTo>
                    <a:pt x="1" y="0"/>
                    <a:pt x="4" y="73"/>
                    <a:pt x="82" y="170"/>
                  </a:cubicBezTo>
                  <a:cubicBezTo>
                    <a:pt x="1024" y="1203"/>
                    <a:pt x="2027" y="2206"/>
                    <a:pt x="3000" y="3209"/>
                  </a:cubicBezTo>
                  <a:cubicBezTo>
                    <a:pt x="4003" y="4243"/>
                    <a:pt x="4976" y="5215"/>
                    <a:pt x="6009" y="6158"/>
                  </a:cubicBezTo>
                  <a:cubicBezTo>
                    <a:pt x="6080" y="6217"/>
                    <a:pt x="6133" y="6244"/>
                    <a:pt x="6161" y="6244"/>
                  </a:cubicBezTo>
                  <a:cubicBezTo>
                    <a:pt x="6206" y="6244"/>
                    <a:pt x="6193" y="6178"/>
                    <a:pt x="6100" y="6067"/>
                  </a:cubicBezTo>
                  <a:cubicBezTo>
                    <a:pt x="5127" y="5033"/>
                    <a:pt x="4155" y="4000"/>
                    <a:pt x="3152" y="3027"/>
                  </a:cubicBezTo>
                  <a:cubicBezTo>
                    <a:pt x="2179" y="2024"/>
                    <a:pt x="1176" y="1051"/>
                    <a:pt x="173" y="79"/>
                  </a:cubicBezTo>
                  <a:cubicBezTo>
                    <a:pt x="118" y="24"/>
                    <a:pt x="75" y="0"/>
                    <a:pt x="4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7"/>
            <p:cNvSpPr/>
            <p:nvPr/>
          </p:nvSpPr>
          <p:spPr>
            <a:xfrm>
              <a:off x="2547025" y="3851225"/>
              <a:ext cx="156250" cy="154375"/>
            </a:xfrm>
            <a:custGeom>
              <a:avLst/>
              <a:gdLst/>
              <a:ahLst/>
              <a:cxnLst/>
              <a:rect l="l" t="t" r="r" b="b"/>
              <a:pathLst>
                <a:path w="6250" h="6175" extrusionOk="0">
                  <a:moveTo>
                    <a:pt x="57" y="0"/>
                  </a:moveTo>
                  <a:cubicBezTo>
                    <a:pt x="3" y="0"/>
                    <a:pt x="1" y="72"/>
                    <a:pt x="98" y="169"/>
                  </a:cubicBezTo>
                  <a:lnTo>
                    <a:pt x="3077" y="3118"/>
                  </a:lnTo>
                  <a:lnTo>
                    <a:pt x="6025" y="6097"/>
                  </a:lnTo>
                  <a:cubicBezTo>
                    <a:pt x="6102" y="6151"/>
                    <a:pt x="6159" y="6175"/>
                    <a:pt x="6192" y="6175"/>
                  </a:cubicBezTo>
                  <a:cubicBezTo>
                    <a:pt x="6250" y="6175"/>
                    <a:pt x="6233" y="6102"/>
                    <a:pt x="6116" y="6005"/>
                  </a:cubicBezTo>
                  <a:cubicBezTo>
                    <a:pt x="5204" y="4941"/>
                    <a:pt x="4201" y="3969"/>
                    <a:pt x="3229" y="2966"/>
                  </a:cubicBezTo>
                  <a:cubicBezTo>
                    <a:pt x="2226" y="1993"/>
                    <a:pt x="1253" y="990"/>
                    <a:pt x="189" y="78"/>
                  </a:cubicBezTo>
                  <a:cubicBezTo>
                    <a:pt x="134" y="23"/>
                    <a:pt x="87" y="0"/>
                    <a:pt x="5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7"/>
            <p:cNvSpPr/>
            <p:nvPr/>
          </p:nvSpPr>
          <p:spPr>
            <a:xfrm>
              <a:off x="4070675" y="3850950"/>
              <a:ext cx="155350" cy="154425"/>
            </a:xfrm>
            <a:custGeom>
              <a:avLst/>
              <a:gdLst/>
              <a:ahLst/>
              <a:cxnLst/>
              <a:rect l="l" t="t" r="r" b="b"/>
              <a:pathLst>
                <a:path w="6214" h="6177" extrusionOk="0">
                  <a:moveTo>
                    <a:pt x="6151" y="0"/>
                  </a:moveTo>
                  <a:cubicBezTo>
                    <a:pt x="6120" y="0"/>
                    <a:pt x="6075" y="17"/>
                    <a:pt x="6022" y="59"/>
                  </a:cubicBezTo>
                  <a:cubicBezTo>
                    <a:pt x="4959" y="971"/>
                    <a:pt x="3986" y="1974"/>
                    <a:pt x="2983" y="2946"/>
                  </a:cubicBezTo>
                  <a:cubicBezTo>
                    <a:pt x="2010" y="3949"/>
                    <a:pt x="1007" y="4952"/>
                    <a:pt x="95" y="5986"/>
                  </a:cubicBezTo>
                  <a:cubicBezTo>
                    <a:pt x="1" y="6099"/>
                    <a:pt x="0" y="6177"/>
                    <a:pt x="49" y="6177"/>
                  </a:cubicBezTo>
                  <a:cubicBezTo>
                    <a:pt x="79" y="6177"/>
                    <a:pt x="128" y="6147"/>
                    <a:pt x="186" y="6077"/>
                  </a:cubicBezTo>
                  <a:lnTo>
                    <a:pt x="3135" y="3098"/>
                  </a:lnTo>
                  <a:lnTo>
                    <a:pt x="6114" y="120"/>
                  </a:lnTo>
                  <a:cubicBezTo>
                    <a:pt x="6213" y="60"/>
                    <a:pt x="6208" y="0"/>
                    <a:pt x="615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7"/>
            <p:cNvSpPr/>
            <p:nvPr/>
          </p:nvSpPr>
          <p:spPr>
            <a:xfrm>
              <a:off x="2958950" y="3158275"/>
              <a:ext cx="134425" cy="106050"/>
            </a:xfrm>
            <a:custGeom>
              <a:avLst/>
              <a:gdLst/>
              <a:ahLst/>
              <a:cxnLst/>
              <a:rect l="l" t="t" r="r" b="b"/>
              <a:pathLst>
                <a:path w="5377" h="4242" extrusionOk="0">
                  <a:moveTo>
                    <a:pt x="5327" y="0"/>
                  </a:moveTo>
                  <a:cubicBezTo>
                    <a:pt x="5298" y="0"/>
                    <a:pt x="5253" y="25"/>
                    <a:pt x="5202" y="75"/>
                  </a:cubicBezTo>
                  <a:cubicBezTo>
                    <a:pt x="4533" y="957"/>
                    <a:pt x="3804" y="1747"/>
                    <a:pt x="2922" y="2416"/>
                  </a:cubicBezTo>
                  <a:cubicBezTo>
                    <a:pt x="2071" y="3115"/>
                    <a:pt x="1098" y="3632"/>
                    <a:pt x="126" y="4088"/>
                  </a:cubicBezTo>
                  <a:cubicBezTo>
                    <a:pt x="12" y="4156"/>
                    <a:pt x="0" y="4242"/>
                    <a:pt x="79" y="4242"/>
                  </a:cubicBezTo>
                  <a:cubicBezTo>
                    <a:pt x="105" y="4242"/>
                    <a:pt x="141" y="4232"/>
                    <a:pt x="186" y="4209"/>
                  </a:cubicBezTo>
                  <a:cubicBezTo>
                    <a:pt x="1250" y="3844"/>
                    <a:pt x="2253" y="3297"/>
                    <a:pt x="3135" y="2629"/>
                  </a:cubicBezTo>
                  <a:cubicBezTo>
                    <a:pt x="3986" y="1930"/>
                    <a:pt x="4746" y="1109"/>
                    <a:pt x="5323" y="136"/>
                  </a:cubicBezTo>
                  <a:cubicBezTo>
                    <a:pt x="5376" y="48"/>
                    <a:pt x="5368" y="0"/>
                    <a:pt x="532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7"/>
            <p:cNvSpPr/>
            <p:nvPr/>
          </p:nvSpPr>
          <p:spPr>
            <a:xfrm>
              <a:off x="3352675" y="3040425"/>
              <a:ext cx="35375" cy="138975"/>
            </a:xfrm>
            <a:custGeom>
              <a:avLst/>
              <a:gdLst/>
              <a:ahLst/>
              <a:cxnLst/>
              <a:rect l="l" t="t" r="r" b="b"/>
              <a:pathLst>
                <a:path w="1415" h="5559" extrusionOk="0">
                  <a:moveTo>
                    <a:pt x="41" y="1"/>
                  </a:moveTo>
                  <a:cubicBezTo>
                    <a:pt x="19" y="1"/>
                    <a:pt x="0" y="40"/>
                    <a:pt x="0" y="109"/>
                  </a:cubicBezTo>
                  <a:cubicBezTo>
                    <a:pt x="152" y="1020"/>
                    <a:pt x="365" y="1932"/>
                    <a:pt x="608" y="2814"/>
                  </a:cubicBezTo>
                  <a:cubicBezTo>
                    <a:pt x="821" y="3726"/>
                    <a:pt x="1064" y="4607"/>
                    <a:pt x="1277" y="5458"/>
                  </a:cubicBezTo>
                  <a:cubicBezTo>
                    <a:pt x="1290" y="5527"/>
                    <a:pt x="1323" y="5558"/>
                    <a:pt x="1351" y="5558"/>
                  </a:cubicBezTo>
                  <a:cubicBezTo>
                    <a:pt x="1386" y="5558"/>
                    <a:pt x="1415" y="5511"/>
                    <a:pt x="1398" y="5428"/>
                  </a:cubicBezTo>
                  <a:cubicBezTo>
                    <a:pt x="1277" y="4516"/>
                    <a:pt x="1064" y="3604"/>
                    <a:pt x="821" y="2723"/>
                  </a:cubicBezTo>
                  <a:lnTo>
                    <a:pt x="91" y="78"/>
                  </a:lnTo>
                  <a:cubicBezTo>
                    <a:pt x="78" y="25"/>
                    <a:pt x="59" y="1"/>
                    <a:pt x="4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7"/>
            <p:cNvSpPr/>
            <p:nvPr/>
          </p:nvSpPr>
          <p:spPr>
            <a:xfrm>
              <a:off x="3274400" y="3264100"/>
              <a:ext cx="131925" cy="41200"/>
            </a:xfrm>
            <a:custGeom>
              <a:avLst/>
              <a:gdLst/>
              <a:ahLst/>
              <a:cxnLst/>
              <a:rect l="l" t="t" r="r" b="b"/>
              <a:pathLst>
                <a:path w="5277" h="1648" extrusionOk="0">
                  <a:moveTo>
                    <a:pt x="5182" y="1"/>
                  </a:moveTo>
                  <a:cubicBezTo>
                    <a:pt x="5169" y="1"/>
                    <a:pt x="5154" y="2"/>
                    <a:pt x="5137" y="7"/>
                  </a:cubicBezTo>
                  <a:cubicBezTo>
                    <a:pt x="4347" y="402"/>
                    <a:pt x="3526" y="706"/>
                    <a:pt x="2706" y="918"/>
                  </a:cubicBezTo>
                  <a:cubicBezTo>
                    <a:pt x="1854" y="1162"/>
                    <a:pt x="1003" y="1314"/>
                    <a:pt x="152" y="1496"/>
                  </a:cubicBezTo>
                  <a:cubicBezTo>
                    <a:pt x="0" y="1496"/>
                    <a:pt x="0" y="1618"/>
                    <a:pt x="183" y="1648"/>
                  </a:cubicBezTo>
                  <a:cubicBezTo>
                    <a:pt x="1064" y="1526"/>
                    <a:pt x="1946" y="1374"/>
                    <a:pt x="2766" y="1162"/>
                  </a:cubicBezTo>
                  <a:cubicBezTo>
                    <a:pt x="3648" y="918"/>
                    <a:pt x="4438" y="584"/>
                    <a:pt x="5198" y="128"/>
                  </a:cubicBezTo>
                  <a:cubicBezTo>
                    <a:pt x="5277" y="76"/>
                    <a:pt x="5265" y="1"/>
                    <a:pt x="51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7"/>
            <p:cNvSpPr/>
            <p:nvPr/>
          </p:nvSpPr>
          <p:spPr>
            <a:xfrm>
              <a:off x="3308600" y="4172675"/>
              <a:ext cx="70675" cy="106050"/>
            </a:xfrm>
            <a:custGeom>
              <a:avLst/>
              <a:gdLst/>
              <a:ahLst/>
              <a:cxnLst/>
              <a:rect l="l" t="t" r="r" b="b"/>
              <a:pathLst>
                <a:path w="2827" h="4242" extrusionOk="0">
                  <a:moveTo>
                    <a:pt x="59" y="0"/>
                  </a:moveTo>
                  <a:cubicBezTo>
                    <a:pt x="29" y="0"/>
                    <a:pt x="0" y="40"/>
                    <a:pt x="0" y="108"/>
                  </a:cubicBezTo>
                  <a:cubicBezTo>
                    <a:pt x="152" y="989"/>
                    <a:pt x="486" y="1780"/>
                    <a:pt x="851" y="2570"/>
                  </a:cubicBezTo>
                  <a:cubicBezTo>
                    <a:pt x="912" y="2783"/>
                    <a:pt x="1003" y="2965"/>
                    <a:pt x="1094" y="3147"/>
                  </a:cubicBezTo>
                  <a:cubicBezTo>
                    <a:pt x="1186" y="3330"/>
                    <a:pt x="1338" y="3543"/>
                    <a:pt x="1490" y="3695"/>
                  </a:cubicBezTo>
                  <a:cubicBezTo>
                    <a:pt x="1793" y="4029"/>
                    <a:pt x="2249" y="4211"/>
                    <a:pt x="2675" y="4242"/>
                  </a:cubicBezTo>
                  <a:cubicBezTo>
                    <a:pt x="2827" y="4242"/>
                    <a:pt x="2827" y="4151"/>
                    <a:pt x="2705" y="4151"/>
                  </a:cubicBezTo>
                  <a:cubicBezTo>
                    <a:pt x="2280" y="4029"/>
                    <a:pt x="1915" y="3847"/>
                    <a:pt x="1641" y="3543"/>
                  </a:cubicBezTo>
                  <a:cubicBezTo>
                    <a:pt x="1368" y="3269"/>
                    <a:pt x="1216" y="2844"/>
                    <a:pt x="1034" y="2479"/>
                  </a:cubicBezTo>
                  <a:cubicBezTo>
                    <a:pt x="699" y="1658"/>
                    <a:pt x="334" y="898"/>
                    <a:pt x="122" y="78"/>
                  </a:cubicBezTo>
                  <a:cubicBezTo>
                    <a:pt x="108" y="24"/>
                    <a:pt x="83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7"/>
            <p:cNvSpPr/>
            <p:nvPr/>
          </p:nvSpPr>
          <p:spPr>
            <a:xfrm>
              <a:off x="3289925" y="2966375"/>
              <a:ext cx="115950" cy="79175"/>
            </a:xfrm>
            <a:custGeom>
              <a:avLst/>
              <a:gdLst/>
              <a:ahLst/>
              <a:cxnLst/>
              <a:rect l="l" t="t" r="r" b="b"/>
              <a:pathLst>
                <a:path w="4638" h="3167" extrusionOk="0">
                  <a:moveTo>
                    <a:pt x="4579" y="1"/>
                  </a:moveTo>
                  <a:cubicBezTo>
                    <a:pt x="4560" y="1"/>
                    <a:pt x="4536" y="11"/>
                    <a:pt x="4516" y="31"/>
                  </a:cubicBezTo>
                  <a:cubicBezTo>
                    <a:pt x="3908" y="669"/>
                    <a:pt x="3209" y="1247"/>
                    <a:pt x="2449" y="1733"/>
                  </a:cubicBezTo>
                  <a:cubicBezTo>
                    <a:pt x="1689" y="2250"/>
                    <a:pt x="899" y="2645"/>
                    <a:pt x="109" y="3040"/>
                  </a:cubicBezTo>
                  <a:cubicBezTo>
                    <a:pt x="1" y="3067"/>
                    <a:pt x="13" y="3167"/>
                    <a:pt x="103" y="3167"/>
                  </a:cubicBezTo>
                  <a:cubicBezTo>
                    <a:pt x="114" y="3167"/>
                    <a:pt x="126" y="3165"/>
                    <a:pt x="139" y="3162"/>
                  </a:cubicBezTo>
                  <a:cubicBezTo>
                    <a:pt x="1021" y="2858"/>
                    <a:pt x="1811" y="2432"/>
                    <a:pt x="2571" y="1946"/>
                  </a:cubicBezTo>
                  <a:cubicBezTo>
                    <a:pt x="3331" y="1429"/>
                    <a:pt x="4060" y="821"/>
                    <a:pt x="4577" y="122"/>
                  </a:cubicBezTo>
                  <a:cubicBezTo>
                    <a:pt x="4638" y="41"/>
                    <a:pt x="4618" y="1"/>
                    <a:pt x="457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7"/>
            <p:cNvSpPr/>
            <p:nvPr/>
          </p:nvSpPr>
          <p:spPr>
            <a:xfrm>
              <a:off x="3035025" y="3889825"/>
              <a:ext cx="17300" cy="115575"/>
            </a:xfrm>
            <a:custGeom>
              <a:avLst/>
              <a:gdLst/>
              <a:ahLst/>
              <a:cxnLst/>
              <a:rect l="l" t="t" r="r" b="b"/>
              <a:pathLst>
                <a:path w="692" h="4623" extrusionOk="0">
                  <a:moveTo>
                    <a:pt x="551" y="1"/>
                  </a:moveTo>
                  <a:cubicBezTo>
                    <a:pt x="525" y="1"/>
                    <a:pt x="499" y="18"/>
                    <a:pt x="487" y="54"/>
                  </a:cubicBezTo>
                  <a:cubicBezTo>
                    <a:pt x="213" y="753"/>
                    <a:pt x="31" y="1543"/>
                    <a:pt x="31" y="2303"/>
                  </a:cubicBezTo>
                  <a:cubicBezTo>
                    <a:pt x="1" y="3063"/>
                    <a:pt x="183" y="3853"/>
                    <a:pt x="548" y="4553"/>
                  </a:cubicBezTo>
                  <a:cubicBezTo>
                    <a:pt x="573" y="4604"/>
                    <a:pt x="610" y="4623"/>
                    <a:pt x="637" y="4623"/>
                  </a:cubicBezTo>
                  <a:cubicBezTo>
                    <a:pt x="673" y="4623"/>
                    <a:pt x="692" y="4588"/>
                    <a:pt x="639" y="4553"/>
                  </a:cubicBezTo>
                  <a:cubicBezTo>
                    <a:pt x="365" y="3823"/>
                    <a:pt x="213" y="3094"/>
                    <a:pt x="274" y="2334"/>
                  </a:cubicBezTo>
                  <a:cubicBezTo>
                    <a:pt x="305" y="1574"/>
                    <a:pt x="457" y="814"/>
                    <a:pt x="609" y="115"/>
                  </a:cubicBezTo>
                  <a:cubicBezTo>
                    <a:pt x="627" y="41"/>
                    <a:pt x="590" y="1"/>
                    <a:pt x="5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7"/>
            <p:cNvSpPr/>
            <p:nvPr/>
          </p:nvSpPr>
          <p:spPr>
            <a:xfrm>
              <a:off x="3393275" y="3082975"/>
              <a:ext cx="28975" cy="114925"/>
            </a:xfrm>
            <a:custGeom>
              <a:avLst/>
              <a:gdLst/>
              <a:ahLst/>
              <a:cxnLst/>
              <a:rect l="l" t="t" r="r" b="b"/>
              <a:pathLst>
                <a:path w="1159" h="4597" extrusionOk="0">
                  <a:moveTo>
                    <a:pt x="67" y="1"/>
                  </a:moveTo>
                  <a:cubicBezTo>
                    <a:pt x="31" y="1"/>
                    <a:pt x="0" y="40"/>
                    <a:pt x="17" y="109"/>
                  </a:cubicBezTo>
                  <a:cubicBezTo>
                    <a:pt x="230" y="838"/>
                    <a:pt x="382" y="1598"/>
                    <a:pt x="534" y="2328"/>
                  </a:cubicBezTo>
                  <a:cubicBezTo>
                    <a:pt x="686" y="3057"/>
                    <a:pt x="838" y="3817"/>
                    <a:pt x="1020" y="4516"/>
                  </a:cubicBezTo>
                  <a:cubicBezTo>
                    <a:pt x="1035" y="4573"/>
                    <a:pt x="1068" y="4596"/>
                    <a:pt x="1098" y="4596"/>
                  </a:cubicBezTo>
                  <a:cubicBezTo>
                    <a:pt x="1131" y="4596"/>
                    <a:pt x="1158" y="4565"/>
                    <a:pt x="1142" y="4516"/>
                  </a:cubicBezTo>
                  <a:cubicBezTo>
                    <a:pt x="1020" y="3756"/>
                    <a:pt x="899" y="3027"/>
                    <a:pt x="747" y="2267"/>
                  </a:cubicBezTo>
                  <a:cubicBezTo>
                    <a:pt x="595" y="1507"/>
                    <a:pt x="413" y="808"/>
                    <a:pt x="139" y="78"/>
                  </a:cubicBezTo>
                  <a:cubicBezTo>
                    <a:pt x="126" y="25"/>
                    <a:pt x="95" y="1"/>
                    <a:pt x="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7"/>
            <p:cNvSpPr/>
            <p:nvPr/>
          </p:nvSpPr>
          <p:spPr>
            <a:xfrm>
              <a:off x="3385350" y="4130425"/>
              <a:ext cx="98450" cy="43150"/>
            </a:xfrm>
            <a:custGeom>
              <a:avLst/>
              <a:gdLst/>
              <a:ahLst/>
              <a:cxnLst/>
              <a:rect l="l" t="t" r="r" b="b"/>
              <a:pathLst>
                <a:path w="3938" h="1726" extrusionOk="0">
                  <a:moveTo>
                    <a:pt x="3889" y="0"/>
                  </a:moveTo>
                  <a:cubicBezTo>
                    <a:pt x="3863" y="0"/>
                    <a:pt x="3828" y="23"/>
                    <a:pt x="3800" y="65"/>
                  </a:cubicBezTo>
                  <a:cubicBezTo>
                    <a:pt x="3587" y="704"/>
                    <a:pt x="2948" y="1160"/>
                    <a:pt x="2280" y="1342"/>
                  </a:cubicBezTo>
                  <a:cubicBezTo>
                    <a:pt x="1778" y="1479"/>
                    <a:pt x="1243" y="1496"/>
                    <a:pt x="698" y="1496"/>
                  </a:cubicBezTo>
                  <a:cubicBezTo>
                    <a:pt x="517" y="1496"/>
                    <a:pt x="334" y="1494"/>
                    <a:pt x="152" y="1494"/>
                  </a:cubicBezTo>
                  <a:cubicBezTo>
                    <a:pt x="0" y="1494"/>
                    <a:pt x="0" y="1616"/>
                    <a:pt x="122" y="1616"/>
                  </a:cubicBezTo>
                  <a:cubicBezTo>
                    <a:pt x="503" y="1679"/>
                    <a:pt x="892" y="1726"/>
                    <a:pt x="1281" y="1726"/>
                  </a:cubicBezTo>
                  <a:cubicBezTo>
                    <a:pt x="1637" y="1726"/>
                    <a:pt x="1992" y="1687"/>
                    <a:pt x="2341" y="1585"/>
                  </a:cubicBezTo>
                  <a:cubicBezTo>
                    <a:pt x="2675" y="1464"/>
                    <a:pt x="3009" y="1312"/>
                    <a:pt x="3313" y="1038"/>
                  </a:cubicBezTo>
                  <a:cubicBezTo>
                    <a:pt x="3617" y="825"/>
                    <a:pt x="3860" y="461"/>
                    <a:pt x="3921" y="96"/>
                  </a:cubicBezTo>
                  <a:cubicBezTo>
                    <a:pt x="3937" y="31"/>
                    <a:pt x="3919" y="0"/>
                    <a:pt x="38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7"/>
            <p:cNvSpPr/>
            <p:nvPr/>
          </p:nvSpPr>
          <p:spPr>
            <a:xfrm>
              <a:off x="3661950" y="3241425"/>
              <a:ext cx="82850" cy="186625"/>
            </a:xfrm>
            <a:custGeom>
              <a:avLst/>
              <a:gdLst/>
              <a:ahLst/>
              <a:cxnLst/>
              <a:rect l="l" t="t" r="r" b="b"/>
              <a:pathLst>
                <a:path w="3314" h="7465" extrusionOk="0">
                  <a:moveTo>
                    <a:pt x="902" y="0"/>
                  </a:moveTo>
                  <a:cubicBezTo>
                    <a:pt x="671" y="0"/>
                    <a:pt x="447" y="42"/>
                    <a:pt x="243" y="93"/>
                  </a:cubicBezTo>
                  <a:cubicBezTo>
                    <a:pt x="0" y="123"/>
                    <a:pt x="0" y="245"/>
                    <a:pt x="274" y="245"/>
                  </a:cubicBezTo>
                  <a:cubicBezTo>
                    <a:pt x="456" y="199"/>
                    <a:pt x="646" y="169"/>
                    <a:pt x="832" y="169"/>
                  </a:cubicBezTo>
                  <a:cubicBezTo>
                    <a:pt x="1018" y="169"/>
                    <a:pt x="1201" y="199"/>
                    <a:pt x="1368" y="275"/>
                  </a:cubicBezTo>
                  <a:cubicBezTo>
                    <a:pt x="1733" y="427"/>
                    <a:pt x="2037" y="670"/>
                    <a:pt x="2310" y="914"/>
                  </a:cubicBezTo>
                  <a:cubicBezTo>
                    <a:pt x="2857" y="1491"/>
                    <a:pt x="3070" y="2281"/>
                    <a:pt x="2888" y="3011"/>
                  </a:cubicBezTo>
                  <a:cubicBezTo>
                    <a:pt x="2766" y="3406"/>
                    <a:pt x="2614" y="3740"/>
                    <a:pt x="2401" y="4044"/>
                  </a:cubicBezTo>
                  <a:cubicBezTo>
                    <a:pt x="2158" y="4348"/>
                    <a:pt x="1885" y="4652"/>
                    <a:pt x="1702" y="4987"/>
                  </a:cubicBezTo>
                  <a:cubicBezTo>
                    <a:pt x="1490" y="5321"/>
                    <a:pt x="1368" y="5716"/>
                    <a:pt x="1277" y="6142"/>
                  </a:cubicBezTo>
                  <a:cubicBezTo>
                    <a:pt x="1246" y="6506"/>
                    <a:pt x="1277" y="6932"/>
                    <a:pt x="1398" y="7297"/>
                  </a:cubicBezTo>
                  <a:cubicBezTo>
                    <a:pt x="1441" y="7411"/>
                    <a:pt x="1477" y="7465"/>
                    <a:pt x="1500" y="7465"/>
                  </a:cubicBezTo>
                  <a:cubicBezTo>
                    <a:pt x="1526" y="7465"/>
                    <a:pt x="1536" y="7395"/>
                    <a:pt x="1520" y="7266"/>
                  </a:cubicBezTo>
                  <a:cubicBezTo>
                    <a:pt x="1429" y="6902"/>
                    <a:pt x="1398" y="6506"/>
                    <a:pt x="1490" y="6142"/>
                  </a:cubicBezTo>
                  <a:cubicBezTo>
                    <a:pt x="1550" y="5747"/>
                    <a:pt x="1702" y="5412"/>
                    <a:pt x="1885" y="5078"/>
                  </a:cubicBezTo>
                  <a:cubicBezTo>
                    <a:pt x="2097" y="4713"/>
                    <a:pt x="2310" y="4440"/>
                    <a:pt x="2584" y="4105"/>
                  </a:cubicBezTo>
                  <a:cubicBezTo>
                    <a:pt x="2857" y="3771"/>
                    <a:pt x="3040" y="3436"/>
                    <a:pt x="3100" y="3011"/>
                  </a:cubicBezTo>
                  <a:cubicBezTo>
                    <a:pt x="3313" y="2221"/>
                    <a:pt x="3070" y="1309"/>
                    <a:pt x="2462" y="731"/>
                  </a:cubicBezTo>
                  <a:cubicBezTo>
                    <a:pt x="2158" y="458"/>
                    <a:pt x="1824" y="245"/>
                    <a:pt x="1459" y="93"/>
                  </a:cubicBezTo>
                  <a:cubicBezTo>
                    <a:pt x="1272" y="26"/>
                    <a:pt x="1084" y="0"/>
                    <a:pt x="9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7"/>
            <p:cNvSpPr/>
            <p:nvPr/>
          </p:nvSpPr>
          <p:spPr>
            <a:xfrm>
              <a:off x="3659425" y="3552900"/>
              <a:ext cx="44750" cy="99300"/>
            </a:xfrm>
            <a:custGeom>
              <a:avLst/>
              <a:gdLst/>
              <a:ahLst/>
              <a:cxnLst/>
              <a:rect l="l" t="t" r="r" b="b"/>
              <a:pathLst>
                <a:path w="1790" h="3972" extrusionOk="0">
                  <a:moveTo>
                    <a:pt x="1728" y="1"/>
                  </a:moveTo>
                  <a:cubicBezTo>
                    <a:pt x="1699" y="1"/>
                    <a:pt x="1665" y="23"/>
                    <a:pt x="1651" y="66"/>
                  </a:cubicBezTo>
                  <a:cubicBezTo>
                    <a:pt x="1439" y="704"/>
                    <a:pt x="1135" y="1312"/>
                    <a:pt x="861" y="1950"/>
                  </a:cubicBezTo>
                  <a:cubicBezTo>
                    <a:pt x="587" y="2589"/>
                    <a:pt x="283" y="3196"/>
                    <a:pt x="40" y="3865"/>
                  </a:cubicBezTo>
                  <a:cubicBezTo>
                    <a:pt x="1" y="3925"/>
                    <a:pt x="39" y="3971"/>
                    <a:pt x="78" y="3971"/>
                  </a:cubicBezTo>
                  <a:cubicBezTo>
                    <a:pt x="99" y="3971"/>
                    <a:pt x="121" y="3958"/>
                    <a:pt x="132" y="3926"/>
                  </a:cubicBezTo>
                  <a:cubicBezTo>
                    <a:pt x="496" y="3318"/>
                    <a:pt x="831" y="2710"/>
                    <a:pt x="1104" y="2072"/>
                  </a:cubicBezTo>
                  <a:cubicBezTo>
                    <a:pt x="1347" y="1434"/>
                    <a:pt x="1621" y="765"/>
                    <a:pt x="1773" y="96"/>
                  </a:cubicBezTo>
                  <a:cubicBezTo>
                    <a:pt x="1789" y="31"/>
                    <a:pt x="1762" y="1"/>
                    <a:pt x="172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7"/>
            <p:cNvSpPr/>
            <p:nvPr/>
          </p:nvSpPr>
          <p:spPr>
            <a:xfrm>
              <a:off x="3284275" y="4010475"/>
              <a:ext cx="100325" cy="14925"/>
            </a:xfrm>
            <a:custGeom>
              <a:avLst/>
              <a:gdLst/>
              <a:ahLst/>
              <a:cxnLst/>
              <a:rect l="l" t="t" r="r" b="b"/>
              <a:pathLst>
                <a:path w="4013" h="597" extrusionOk="0">
                  <a:moveTo>
                    <a:pt x="3891" y="0"/>
                  </a:moveTo>
                  <a:cubicBezTo>
                    <a:pt x="3253" y="61"/>
                    <a:pt x="2645" y="213"/>
                    <a:pt x="2007" y="304"/>
                  </a:cubicBezTo>
                  <a:cubicBezTo>
                    <a:pt x="1368" y="365"/>
                    <a:pt x="730" y="395"/>
                    <a:pt x="92" y="395"/>
                  </a:cubicBezTo>
                  <a:cubicBezTo>
                    <a:pt x="0" y="395"/>
                    <a:pt x="0" y="517"/>
                    <a:pt x="92" y="517"/>
                  </a:cubicBezTo>
                  <a:cubicBezTo>
                    <a:pt x="388" y="573"/>
                    <a:pt x="692" y="597"/>
                    <a:pt x="995" y="597"/>
                  </a:cubicBezTo>
                  <a:cubicBezTo>
                    <a:pt x="1345" y="597"/>
                    <a:pt x="1695" y="566"/>
                    <a:pt x="2037" y="517"/>
                  </a:cubicBezTo>
                  <a:cubicBezTo>
                    <a:pt x="2675" y="456"/>
                    <a:pt x="3344" y="304"/>
                    <a:pt x="3952" y="91"/>
                  </a:cubicBezTo>
                  <a:cubicBezTo>
                    <a:pt x="4013" y="61"/>
                    <a:pt x="3982" y="0"/>
                    <a:pt x="38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7"/>
            <p:cNvSpPr/>
            <p:nvPr/>
          </p:nvSpPr>
          <p:spPr>
            <a:xfrm>
              <a:off x="3181850" y="2422850"/>
              <a:ext cx="79875" cy="88950"/>
            </a:xfrm>
            <a:custGeom>
              <a:avLst/>
              <a:gdLst/>
              <a:ahLst/>
              <a:cxnLst/>
              <a:rect l="l" t="t" r="r" b="b"/>
              <a:pathLst>
                <a:path w="3195" h="3558" extrusionOk="0">
                  <a:moveTo>
                    <a:pt x="3120" y="1"/>
                  </a:moveTo>
                  <a:cubicBezTo>
                    <a:pt x="3104" y="1"/>
                    <a:pt x="3086" y="3"/>
                    <a:pt x="3064" y="9"/>
                  </a:cubicBezTo>
                  <a:cubicBezTo>
                    <a:pt x="2669" y="161"/>
                    <a:pt x="2365" y="434"/>
                    <a:pt x="2122" y="738"/>
                  </a:cubicBezTo>
                  <a:cubicBezTo>
                    <a:pt x="1848" y="1042"/>
                    <a:pt x="1605" y="1346"/>
                    <a:pt x="1423" y="1680"/>
                  </a:cubicBezTo>
                  <a:cubicBezTo>
                    <a:pt x="1240" y="2015"/>
                    <a:pt x="997" y="2319"/>
                    <a:pt x="815" y="2653"/>
                  </a:cubicBezTo>
                  <a:cubicBezTo>
                    <a:pt x="632" y="3018"/>
                    <a:pt x="389" y="3322"/>
                    <a:pt x="55" y="3474"/>
                  </a:cubicBezTo>
                  <a:cubicBezTo>
                    <a:pt x="14" y="3494"/>
                    <a:pt x="0" y="3557"/>
                    <a:pt x="53" y="3557"/>
                  </a:cubicBezTo>
                  <a:cubicBezTo>
                    <a:pt x="78" y="3557"/>
                    <a:pt x="118" y="3543"/>
                    <a:pt x="176" y="3504"/>
                  </a:cubicBezTo>
                  <a:cubicBezTo>
                    <a:pt x="541" y="3383"/>
                    <a:pt x="815" y="3048"/>
                    <a:pt x="1058" y="2744"/>
                  </a:cubicBezTo>
                  <a:lnTo>
                    <a:pt x="1666" y="1802"/>
                  </a:lnTo>
                  <a:cubicBezTo>
                    <a:pt x="2031" y="1133"/>
                    <a:pt x="2456" y="495"/>
                    <a:pt x="3094" y="130"/>
                  </a:cubicBezTo>
                  <a:cubicBezTo>
                    <a:pt x="3194" y="55"/>
                    <a:pt x="3192" y="1"/>
                    <a:pt x="312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7"/>
            <p:cNvSpPr/>
            <p:nvPr/>
          </p:nvSpPr>
          <p:spPr>
            <a:xfrm>
              <a:off x="2980325" y="3805050"/>
              <a:ext cx="63800" cy="77925"/>
            </a:xfrm>
            <a:custGeom>
              <a:avLst/>
              <a:gdLst/>
              <a:ahLst/>
              <a:cxnLst/>
              <a:rect l="l" t="t" r="r" b="b"/>
              <a:pathLst>
                <a:path w="2552" h="3117" extrusionOk="0">
                  <a:moveTo>
                    <a:pt x="108" y="1"/>
                  </a:moveTo>
                  <a:cubicBezTo>
                    <a:pt x="83" y="1"/>
                    <a:pt x="61" y="20"/>
                    <a:pt x="61" y="71"/>
                  </a:cubicBezTo>
                  <a:cubicBezTo>
                    <a:pt x="0" y="801"/>
                    <a:pt x="183" y="1530"/>
                    <a:pt x="638" y="2077"/>
                  </a:cubicBezTo>
                  <a:cubicBezTo>
                    <a:pt x="1094" y="2655"/>
                    <a:pt x="1763" y="3050"/>
                    <a:pt x="2462" y="3111"/>
                  </a:cubicBezTo>
                  <a:cubicBezTo>
                    <a:pt x="2475" y="3115"/>
                    <a:pt x="2485" y="3117"/>
                    <a:pt x="2495" y="3117"/>
                  </a:cubicBezTo>
                  <a:cubicBezTo>
                    <a:pt x="2552" y="3117"/>
                    <a:pt x="2541" y="3042"/>
                    <a:pt x="2462" y="2989"/>
                  </a:cubicBezTo>
                  <a:cubicBezTo>
                    <a:pt x="1794" y="2807"/>
                    <a:pt x="1246" y="2472"/>
                    <a:pt x="821" y="1925"/>
                  </a:cubicBezTo>
                  <a:cubicBezTo>
                    <a:pt x="395" y="1408"/>
                    <a:pt x="213" y="770"/>
                    <a:pt x="183" y="71"/>
                  </a:cubicBezTo>
                  <a:cubicBezTo>
                    <a:pt x="183" y="36"/>
                    <a:pt x="142" y="1"/>
                    <a:pt x="10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7"/>
            <p:cNvSpPr/>
            <p:nvPr/>
          </p:nvSpPr>
          <p:spPr>
            <a:xfrm>
              <a:off x="3278075" y="2932325"/>
              <a:ext cx="94700" cy="70000"/>
            </a:xfrm>
            <a:custGeom>
              <a:avLst/>
              <a:gdLst/>
              <a:ahLst/>
              <a:cxnLst/>
              <a:rect l="l" t="t" r="r" b="b"/>
              <a:pathLst>
                <a:path w="3788" h="2800" extrusionOk="0">
                  <a:moveTo>
                    <a:pt x="3720" y="1"/>
                  </a:moveTo>
                  <a:cubicBezTo>
                    <a:pt x="3701" y="1"/>
                    <a:pt x="3678" y="8"/>
                    <a:pt x="3653" y="25"/>
                  </a:cubicBezTo>
                  <a:cubicBezTo>
                    <a:pt x="3166" y="572"/>
                    <a:pt x="2589" y="1059"/>
                    <a:pt x="1981" y="1484"/>
                  </a:cubicBezTo>
                  <a:cubicBezTo>
                    <a:pt x="1373" y="1940"/>
                    <a:pt x="735" y="2305"/>
                    <a:pt x="96" y="2700"/>
                  </a:cubicBezTo>
                  <a:cubicBezTo>
                    <a:pt x="12" y="2742"/>
                    <a:pt x="1" y="2799"/>
                    <a:pt x="43" y="2799"/>
                  </a:cubicBezTo>
                  <a:cubicBezTo>
                    <a:pt x="61" y="2799"/>
                    <a:pt x="90" y="2788"/>
                    <a:pt x="127" y="2761"/>
                  </a:cubicBezTo>
                  <a:cubicBezTo>
                    <a:pt x="796" y="2457"/>
                    <a:pt x="1495" y="2122"/>
                    <a:pt x="2103" y="1667"/>
                  </a:cubicBezTo>
                  <a:cubicBezTo>
                    <a:pt x="2711" y="1211"/>
                    <a:pt x="3288" y="724"/>
                    <a:pt x="3744" y="116"/>
                  </a:cubicBezTo>
                  <a:cubicBezTo>
                    <a:pt x="3788" y="51"/>
                    <a:pt x="3768" y="1"/>
                    <a:pt x="372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7"/>
            <p:cNvSpPr/>
            <p:nvPr/>
          </p:nvSpPr>
          <p:spPr>
            <a:xfrm>
              <a:off x="3130775" y="2433200"/>
              <a:ext cx="54975" cy="93525"/>
            </a:xfrm>
            <a:custGeom>
              <a:avLst/>
              <a:gdLst/>
              <a:ahLst/>
              <a:cxnLst/>
              <a:rect l="l" t="t" r="r" b="b"/>
              <a:pathLst>
                <a:path w="2199" h="3741" extrusionOk="0">
                  <a:moveTo>
                    <a:pt x="2112" y="0"/>
                  </a:moveTo>
                  <a:cubicBezTo>
                    <a:pt x="2097" y="0"/>
                    <a:pt x="2082" y="6"/>
                    <a:pt x="2067" y="20"/>
                  </a:cubicBezTo>
                  <a:cubicBezTo>
                    <a:pt x="1460" y="385"/>
                    <a:pt x="973" y="963"/>
                    <a:pt x="578" y="1570"/>
                  </a:cubicBezTo>
                  <a:cubicBezTo>
                    <a:pt x="213" y="2209"/>
                    <a:pt x="1" y="2938"/>
                    <a:pt x="61" y="3668"/>
                  </a:cubicBezTo>
                  <a:cubicBezTo>
                    <a:pt x="78" y="3718"/>
                    <a:pt x="104" y="3740"/>
                    <a:pt x="124" y="3740"/>
                  </a:cubicBezTo>
                  <a:cubicBezTo>
                    <a:pt x="140" y="3740"/>
                    <a:pt x="153" y="3725"/>
                    <a:pt x="153" y="3698"/>
                  </a:cubicBezTo>
                  <a:cubicBezTo>
                    <a:pt x="213" y="2969"/>
                    <a:pt x="426" y="2330"/>
                    <a:pt x="760" y="1722"/>
                  </a:cubicBezTo>
                  <a:cubicBezTo>
                    <a:pt x="1156" y="1114"/>
                    <a:pt x="1611" y="567"/>
                    <a:pt x="2128" y="111"/>
                  </a:cubicBezTo>
                  <a:cubicBezTo>
                    <a:pt x="2198" y="65"/>
                    <a:pt x="2161" y="0"/>
                    <a:pt x="211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7"/>
            <p:cNvSpPr/>
            <p:nvPr/>
          </p:nvSpPr>
          <p:spPr>
            <a:xfrm>
              <a:off x="2823125" y="3913350"/>
              <a:ext cx="90675" cy="93475"/>
            </a:xfrm>
            <a:custGeom>
              <a:avLst/>
              <a:gdLst/>
              <a:ahLst/>
              <a:cxnLst/>
              <a:rect l="l" t="t" r="r" b="b"/>
              <a:pathLst>
                <a:path w="3627" h="3739" extrusionOk="0">
                  <a:moveTo>
                    <a:pt x="3559" y="0"/>
                  </a:moveTo>
                  <a:cubicBezTo>
                    <a:pt x="3540" y="0"/>
                    <a:pt x="3517" y="8"/>
                    <a:pt x="3492" y="25"/>
                  </a:cubicBezTo>
                  <a:cubicBezTo>
                    <a:pt x="2884" y="602"/>
                    <a:pt x="2276" y="1180"/>
                    <a:pt x="1729" y="1788"/>
                  </a:cubicBezTo>
                  <a:cubicBezTo>
                    <a:pt x="1151" y="2396"/>
                    <a:pt x="574" y="3004"/>
                    <a:pt x="57" y="3612"/>
                  </a:cubicBezTo>
                  <a:cubicBezTo>
                    <a:pt x="1" y="3687"/>
                    <a:pt x="14" y="3739"/>
                    <a:pt x="47" y="3739"/>
                  </a:cubicBezTo>
                  <a:cubicBezTo>
                    <a:pt x="67" y="3739"/>
                    <a:pt x="95" y="3719"/>
                    <a:pt x="118" y="3672"/>
                  </a:cubicBezTo>
                  <a:cubicBezTo>
                    <a:pt x="726" y="3125"/>
                    <a:pt x="1334" y="2548"/>
                    <a:pt x="1911" y="1940"/>
                  </a:cubicBezTo>
                  <a:cubicBezTo>
                    <a:pt x="2458" y="1332"/>
                    <a:pt x="3036" y="724"/>
                    <a:pt x="3583" y="116"/>
                  </a:cubicBezTo>
                  <a:cubicBezTo>
                    <a:pt x="3627" y="50"/>
                    <a:pt x="3607" y="0"/>
                    <a:pt x="35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7"/>
            <p:cNvSpPr/>
            <p:nvPr/>
          </p:nvSpPr>
          <p:spPr>
            <a:xfrm>
              <a:off x="3304450" y="4021650"/>
              <a:ext cx="89575" cy="76375"/>
            </a:xfrm>
            <a:custGeom>
              <a:avLst/>
              <a:gdLst/>
              <a:ahLst/>
              <a:cxnLst/>
              <a:rect l="l" t="t" r="r" b="b"/>
              <a:pathLst>
                <a:path w="3583" h="3055" extrusionOk="0">
                  <a:moveTo>
                    <a:pt x="3508" y="1"/>
                  </a:moveTo>
                  <a:cubicBezTo>
                    <a:pt x="3489" y="1"/>
                    <a:pt x="3467" y="12"/>
                    <a:pt x="3449" y="39"/>
                  </a:cubicBezTo>
                  <a:cubicBezTo>
                    <a:pt x="2932" y="617"/>
                    <a:pt x="2415" y="1103"/>
                    <a:pt x="1838" y="1559"/>
                  </a:cubicBezTo>
                  <a:cubicBezTo>
                    <a:pt x="1260" y="2015"/>
                    <a:pt x="652" y="2471"/>
                    <a:pt x="105" y="2927"/>
                  </a:cubicBezTo>
                  <a:cubicBezTo>
                    <a:pt x="0" y="2979"/>
                    <a:pt x="31" y="3055"/>
                    <a:pt x="120" y="3055"/>
                  </a:cubicBezTo>
                  <a:cubicBezTo>
                    <a:pt x="134" y="3055"/>
                    <a:pt x="150" y="3053"/>
                    <a:pt x="166" y="3049"/>
                  </a:cubicBezTo>
                  <a:cubicBezTo>
                    <a:pt x="774" y="2623"/>
                    <a:pt x="1412" y="2197"/>
                    <a:pt x="1990" y="1742"/>
                  </a:cubicBezTo>
                  <a:cubicBezTo>
                    <a:pt x="2598" y="1286"/>
                    <a:pt x="3145" y="769"/>
                    <a:pt x="3540" y="100"/>
                  </a:cubicBezTo>
                  <a:cubicBezTo>
                    <a:pt x="3582" y="58"/>
                    <a:pt x="3551" y="1"/>
                    <a:pt x="350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7"/>
            <p:cNvSpPr/>
            <p:nvPr/>
          </p:nvSpPr>
          <p:spPr>
            <a:xfrm>
              <a:off x="2841250" y="4062900"/>
              <a:ext cx="91975" cy="5350"/>
            </a:xfrm>
            <a:custGeom>
              <a:avLst/>
              <a:gdLst/>
              <a:ahLst/>
              <a:cxnLst/>
              <a:rect l="l" t="t" r="r" b="b"/>
              <a:pathLst>
                <a:path w="3679" h="214" extrusionOk="0">
                  <a:moveTo>
                    <a:pt x="1855" y="0"/>
                  </a:moveTo>
                  <a:cubicBezTo>
                    <a:pt x="1247" y="0"/>
                    <a:pt x="700" y="0"/>
                    <a:pt x="122" y="61"/>
                  </a:cubicBezTo>
                  <a:cubicBezTo>
                    <a:pt x="1" y="61"/>
                    <a:pt x="1" y="183"/>
                    <a:pt x="122" y="183"/>
                  </a:cubicBezTo>
                  <a:cubicBezTo>
                    <a:pt x="700" y="213"/>
                    <a:pt x="1277" y="213"/>
                    <a:pt x="1855" y="213"/>
                  </a:cubicBezTo>
                  <a:cubicBezTo>
                    <a:pt x="2463" y="213"/>
                    <a:pt x="3040" y="213"/>
                    <a:pt x="3618" y="183"/>
                  </a:cubicBezTo>
                  <a:cubicBezTo>
                    <a:pt x="3679" y="183"/>
                    <a:pt x="3679" y="61"/>
                    <a:pt x="3618" y="61"/>
                  </a:cubicBezTo>
                  <a:cubicBezTo>
                    <a:pt x="3040" y="0"/>
                    <a:pt x="2432" y="0"/>
                    <a:pt x="185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7"/>
            <p:cNvSpPr/>
            <p:nvPr/>
          </p:nvSpPr>
          <p:spPr>
            <a:xfrm>
              <a:off x="3764525" y="3226250"/>
              <a:ext cx="48650" cy="33600"/>
            </a:xfrm>
            <a:custGeom>
              <a:avLst/>
              <a:gdLst/>
              <a:ahLst/>
              <a:cxnLst/>
              <a:rect l="l" t="t" r="r" b="b"/>
              <a:pathLst>
                <a:path w="1946" h="1344" extrusionOk="0">
                  <a:moveTo>
                    <a:pt x="122" y="1"/>
                  </a:moveTo>
                  <a:cubicBezTo>
                    <a:pt x="31" y="1"/>
                    <a:pt x="1" y="92"/>
                    <a:pt x="122" y="122"/>
                  </a:cubicBezTo>
                  <a:cubicBezTo>
                    <a:pt x="608" y="305"/>
                    <a:pt x="1186" y="305"/>
                    <a:pt x="1612" y="609"/>
                  </a:cubicBezTo>
                  <a:cubicBezTo>
                    <a:pt x="1703" y="700"/>
                    <a:pt x="1763" y="761"/>
                    <a:pt x="1703" y="852"/>
                  </a:cubicBezTo>
                  <a:cubicBezTo>
                    <a:pt x="1672" y="913"/>
                    <a:pt x="1612" y="1034"/>
                    <a:pt x="1490" y="1065"/>
                  </a:cubicBezTo>
                  <a:cubicBezTo>
                    <a:pt x="1308" y="1186"/>
                    <a:pt x="1004" y="1186"/>
                    <a:pt x="730" y="1217"/>
                  </a:cubicBezTo>
                  <a:cubicBezTo>
                    <a:pt x="639" y="1217"/>
                    <a:pt x="639" y="1338"/>
                    <a:pt x="730" y="1338"/>
                  </a:cubicBezTo>
                  <a:cubicBezTo>
                    <a:pt x="839" y="1338"/>
                    <a:pt x="944" y="1343"/>
                    <a:pt x="1050" y="1343"/>
                  </a:cubicBezTo>
                  <a:cubicBezTo>
                    <a:pt x="1208" y="1343"/>
                    <a:pt x="1368" y="1332"/>
                    <a:pt x="1551" y="1277"/>
                  </a:cubicBezTo>
                  <a:cubicBezTo>
                    <a:pt x="1672" y="1186"/>
                    <a:pt x="1824" y="1125"/>
                    <a:pt x="1915" y="913"/>
                  </a:cubicBezTo>
                  <a:cubicBezTo>
                    <a:pt x="1946" y="822"/>
                    <a:pt x="1946" y="700"/>
                    <a:pt x="1915" y="609"/>
                  </a:cubicBezTo>
                  <a:cubicBezTo>
                    <a:pt x="1855" y="548"/>
                    <a:pt x="1824" y="457"/>
                    <a:pt x="1763" y="426"/>
                  </a:cubicBezTo>
                  <a:cubicBezTo>
                    <a:pt x="1216" y="92"/>
                    <a:pt x="639" y="92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7"/>
            <p:cNvSpPr/>
            <p:nvPr/>
          </p:nvSpPr>
          <p:spPr>
            <a:xfrm>
              <a:off x="3497800" y="4162450"/>
              <a:ext cx="72975" cy="23850"/>
            </a:xfrm>
            <a:custGeom>
              <a:avLst/>
              <a:gdLst/>
              <a:ahLst/>
              <a:cxnLst/>
              <a:rect l="l" t="t" r="r" b="b"/>
              <a:pathLst>
                <a:path w="2919" h="954" extrusionOk="0">
                  <a:moveTo>
                    <a:pt x="122" y="0"/>
                  </a:moveTo>
                  <a:cubicBezTo>
                    <a:pt x="31" y="0"/>
                    <a:pt x="1" y="61"/>
                    <a:pt x="31" y="91"/>
                  </a:cubicBezTo>
                  <a:cubicBezTo>
                    <a:pt x="426" y="395"/>
                    <a:pt x="882" y="638"/>
                    <a:pt x="1368" y="790"/>
                  </a:cubicBezTo>
                  <a:cubicBezTo>
                    <a:pt x="1745" y="908"/>
                    <a:pt x="2123" y="953"/>
                    <a:pt x="2514" y="953"/>
                  </a:cubicBezTo>
                  <a:cubicBezTo>
                    <a:pt x="2627" y="953"/>
                    <a:pt x="2742" y="949"/>
                    <a:pt x="2858" y="942"/>
                  </a:cubicBezTo>
                  <a:cubicBezTo>
                    <a:pt x="2919" y="942"/>
                    <a:pt x="2919" y="821"/>
                    <a:pt x="2827" y="790"/>
                  </a:cubicBezTo>
                  <a:cubicBezTo>
                    <a:pt x="2402" y="760"/>
                    <a:pt x="1885" y="699"/>
                    <a:pt x="1429" y="547"/>
                  </a:cubicBezTo>
                  <a:cubicBezTo>
                    <a:pt x="973" y="395"/>
                    <a:pt x="517" y="213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7"/>
            <p:cNvSpPr/>
            <p:nvPr/>
          </p:nvSpPr>
          <p:spPr>
            <a:xfrm>
              <a:off x="3612550" y="3201950"/>
              <a:ext cx="48650" cy="51125"/>
            </a:xfrm>
            <a:custGeom>
              <a:avLst/>
              <a:gdLst/>
              <a:ahLst/>
              <a:cxnLst/>
              <a:rect l="l" t="t" r="r" b="b"/>
              <a:pathLst>
                <a:path w="1946" h="2045" extrusionOk="0">
                  <a:moveTo>
                    <a:pt x="943" y="0"/>
                  </a:moveTo>
                  <a:cubicBezTo>
                    <a:pt x="608" y="152"/>
                    <a:pt x="244" y="365"/>
                    <a:pt x="122" y="790"/>
                  </a:cubicBezTo>
                  <a:cubicBezTo>
                    <a:pt x="0" y="1216"/>
                    <a:pt x="183" y="1672"/>
                    <a:pt x="517" y="1885"/>
                  </a:cubicBezTo>
                  <a:cubicBezTo>
                    <a:pt x="668" y="1985"/>
                    <a:pt x="840" y="2044"/>
                    <a:pt x="1016" y="2044"/>
                  </a:cubicBezTo>
                  <a:cubicBezTo>
                    <a:pt x="1052" y="2044"/>
                    <a:pt x="1089" y="2042"/>
                    <a:pt x="1125" y="2037"/>
                  </a:cubicBezTo>
                  <a:cubicBezTo>
                    <a:pt x="1368" y="2006"/>
                    <a:pt x="1551" y="1854"/>
                    <a:pt x="1672" y="1702"/>
                  </a:cubicBezTo>
                  <a:cubicBezTo>
                    <a:pt x="1915" y="1368"/>
                    <a:pt x="1946" y="912"/>
                    <a:pt x="1794" y="547"/>
                  </a:cubicBezTo>
                  <a:cubicBezTo>
                    <a:pt x="1773" y="516"/>
                    <a:pt x="1748" y="502"/>
                    <a:pt x="1726" y="502"/>
                  </a:cubicBezTo>
                  <a:cubicBezTo>
                    <a:pt x="1684" y="502"/>
                    <a:pt x="1652" y="549"/>
                    <a:pt x="1672" y="608"/>
                  </a:cubicBezTo>
                  <a:cubicBezTo>
                    <a:pt x="1794" y="942"/>
                    <a:pt x="1672" y="1338"/>
                    <a:pt x="1490" y="1581"/>
                  </a:cubicBezTo>
                  <a:cubicBezTo>
                    <a:pt x="1368" y="1733"/>
                    <a:pt x="1247" y="1824"/>
                    <a:pt x="1095" y="1854"/>
                  </a:cubicBezTo>
                  <a:cubicBezTo>
                    <a:pt x="1078" y="1860"/>
                    <a:pt x="1059" y="1862"/>
                    <a:pt x="1036" y="1862"/>
                  </a:cubicBezTo>
                  <a:cubicBezTo>
                    <a:pt x="932" y="1862"/>
                    <a:pt x="775" y="1808"/>
                    <a:pt x="700" y="1733"/>
                  </a:cubicBezTo>
                  <a:cubicBezTo>
                    <a:pt x="426" y="1550"/>
                    <a:pt x="274" y="1186"/>
                    <a:pt x="335" y="851"/>
                  </a:cubicBezTo>
                  <a:cubicBezTo>
                    <a:pt x="426" y="578"/>
                    <a:pt x="730" y="304"/>
                    <a:pt x="1034" y="152"/>
                  </a:cubicBezTo>
                  <a:cubicBezTo>
                    <a:pt x="1095" y="91"/>
                    <a:pt x="1095" y="0"/>
                    <a:pt x="94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7"/>
            <p:cNvSpPr/>
            <p:nvPr/>
          </p:nvSpPr>
          <p:spPr>
            <a:xfrm>
              <a:off x="3579100" y="3324075"/>
              <a:ext cx="43275" cy="42025"/>
            </a:xfrm>
            <a:custGeom>
              <a:avLst/>
              <a:gdLst/>
              <a:ahLst/>
              <a:cxnLst/>
              <a:rect l="l" t="t" r="r" b="b"/>
              <a:pathLst>
                <a:path w="1731" h="1681" extrusionOk="0">
                  <a:moveTo>
                    <a:pt x="805" y="1"/>
                  </a:moveTo>
                  <a:cubicBezTo>
                    <a:pt x="792" y="1"/>
                    <a:pt x="778" y="3"/>
                    <a:pt x="761" y="9"/>
                  </a:cubicBezTo>
                  <a:cubicBezTo>
                    <a:pt x="548" y="161"/>
                    <a:pt x="366" y="313"/>
                    <a:pt x="214" y="556"/>
                  </a:cubicBezTo>
                  <a:cubicBezTo>
                    <a:pt x="123" y="647"/>
                    <a:pt x="92" y="769"/>
                    <a:pt x="62" y="921"/>
                  </a:cubicBezTo>
                  <a:cubicBezTo>
                    <a:pt x="1" y="1073"/>
                    <a:pt x="62" y="1255"/>
                    <a:pt x="123" y="1377"/>
                  </a:cubicBezTo>
                  <a:cubicBezTo>
                    <a:pt x="214" y="1498"/>
                    <a:pt x="305" y="1589"/>
                    <a:pt x="457" y="1650"/>
                  </a:cubicBezTo>
                  <a:cubicBezTo>
                    <a:pt x="609" y="1681"/>
                    <a:pt x="730" y="1681"/>
                    <a:pt x="882" y="1681"/>
                  </a:cubicBezTo>
                  <a:cubicBezTo>
                    <a:pt x="1156" y="1650"/>
                    <a:pt x="1430" y="1559"/>
                    <a:pt x="1642" y="1498"/>
                  </a:cubicBezTo>
                  <a:cubicBezTo>
                    <a:pt x="1716" y="1474"/>
                    <a:pt x="1730" y="1390"/>
                    <a:pt x="1670" y="1390"/>
                  </a:cubicBezTo>
                  <a:cubicBezTo>
                    <a:pt x="1655" y="1390"/>
                    <a:pt x="1636" y="1395"/>
                    <a:pt x="1612" y="1407"/>
                  </a:cubicBezTo>
                  <a:cubicBezTo>
                    <a:pt x="1369" y="1468"/>
                    <a:pt x="1126" y="1498"/>
                    <a:pt x="882" y="1498"/>
                  </a:cubicBezTo>
                  <a:cubicBezTo>
                    <a:pt x="609" y="1498"/>
                    <a:pt x="427" y="1468"/>
                    <a:pt x="305" y="1255"/>
                  </a:cubicBezTo>
                  <a:cubicBezTo>
                    <a:pt x="244" y="1073"/>
                    <a:pt x="275" y="860"/>
                    <a:pt x="396" y="647"/>
                  </a:cubicBezTo>
                  <a:cubicBezTo>
                    <a:pt x="518" y="465"/>
                    <a:pt x="700" y="282"/>
                    <a:pt x="852" y="100"/>
                  </a:cubicBezTo>
                  <a:cubicBezTo>
                    <a:pt x="877" y="50"/>
                    <a:pt x="861" y="1"/>
                    <a:pt x="80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7"/>
            <p:cNvSpPr/>
            <p:nvPr/>
          </p:nvSpPr>
          <p:spPr>
            <a:xfrm>
              <a:off x="3003125" y="3895100"/>
              <a:ext cx="8800" cy="69725"/>
            </a:xfrm>
            <a:custGeom>
              <a:avLst/>
              <a:gdLst/>
              <a:ahLst/>
              <a:cxnLst/>
              <a:rect l="l" t="t" r="r" b="b"/>
              <a:pathLst>
                <a:path w="352" h="2789" extrusionOk="0">
                  <a:moveTo>
                    <a:pt x="272" y="1"/>
                  </a:moveTo>
                  <a:cubicBezTo>
                    <a:pt x="249" y="1"/>
                    <a:pt x="226" y="18"/>
                    <a:pt x="213" y="56"/>
                  </a:cubicBezTo>
                  <a:cubicBezTo>
                    <a:pt x="61" y="451"/>
                    <a:pt x="0" y="907"/>
                    <a:pt x="0" y="1363"/>
                  </a:cubicBezTo>
                  <a:cubicBezTo>
                    <a:pt x="0" y="1819"/>
                    <a:pt x="61" y="2335"/>
                    <a:pt x="213" y="2731"/>
                  </a:cubicBezTo>
                  <a:cubicBezTo>
                    <a:pt x="227" y="2772"/>
                    <a:pt x="259" y="2788"/>
                    <a:pt x="287" y="2788"/>
                  </a:cubicBezTo>
                  <a:cubicBezTo>
                    <a:pt x="322" y="2788"/>
                    <a:pt x="351" y="2764"/>
                    <a:pt x="334" y="2731"/>
                  </a:cubicBezTo>
                  <a:cubicBezTo>
                    <a:pt x="243" y="2275"/>
                    <a:pt x="213" y="1879"/>
                    <a:pt x="213" y="1424"/>
                  </a:cubicBezTo>
                  <a:cubicBezTo>
                    <a:pt x="243" y="968"/>
                    <a:pt x="304" y="542"/>
                    <a:pt x="334" y="86"/>
                  </a:cubicBezTo>
                  <a:cubicBezTo>
                    <a:pt x="334" y="33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7"/>
            <p:cNvSpPr/>
            <p:nvPr/>
          </p:nvSpPr>
          <p:spPr>
            <a:xfrm>
              <a:off x="3657400" y="3195725"/>
              <a:ext cx="59500" cy="44275"/>
            </a:xfrm>
            <a:custGeom>
              <a:avLst/>
              <a:gdLst/>
              <a:ahLst/>
              <a:cxnLst/>
              <a:rect l="l" t="t" r="r" b="b"/>
              <a:pathLst>
                <a:path w="2380" h="1771" extrusionOk="0">
                  <a:moveTo>
                    <a:pt x="243" y="1"/>
                  </a:moveTo>
                  <a:cubicBezTo>
                    <a:pt x="183" y="1"/>
                    <a:pt x="122" y="2"/>
                    <a:pt x="61" y="6"/>
                  </a:cubicBezTo>
                  <a:cubicBezTo>
                    <a:pt x="7" y="6"/>
                    <a:pt x="0" y="102"/>
                    <a:pt x="43" y="102"/>
                  </a:cubicBezTo>
                  <a:cubicBezTo>
                    <a:pt x="48" y="102"/>
                    <a:pt x="54" y="101"/>
                    <a:pt x="61" y="97"/>
                  </a:cubicBezTo>
                  <a:cubicBezTo>
                    <a:pt x="577" y="158"/>
                    <a:pt x="1033" y="280"/>
                    <a:pt x="1398" y="553"/>
                  </a:cubicBezTo>
                  <a:cubicBezTo>
                    <a:pt x="1793" y="857"/>
                    <a:pt x="1975" y="1313"/>
                    <a:pt x="2249" y="1739"/>
                  </a:cubicBezTo>
                  <a:cubicBezTo>
                    <a:pt x="2260" y="1760"/>
                    <a:pt x="2282" y="1770"/>
                    <a:pt x="2304" y="1770"/>
                  </a:cubicBezTo>
                  <a:cubicBezTo>
                    <a:pt x="2343" y="1770"/>
                    <a:pt x="2379" y="1737"/>
                    <a:pt x="2340" y="1678"/>
                  </a:cubicBezTo>
                  <a:cubicBezTo>
                    <a:pt x="2158" y="1222"/>
                    <a:pt x="1975" y="736"/>
                    <a:pt x="1550" y="401"/>
                  </a:cubicBezTo>
                  <a:cubicBezTo>
                    <a:pt x="1148" y="106"/>
                    <a:pt x="698" y="1"/>
                    <a:pt x="24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7"/>
            <p:cNvSpPr/>
            <p:nvPr/>
          </p:nvSpPr>
          <p:spPr>
            <a:xfrm>
              <a:off x="3793625" y="3847225"/>
              <a:ext cx="61175" cy="66275"/>
            </a:xfrm>
            <a:custGeom>
              <a:avLst/>
              <a:gdLst/>
              <a:ahLst/>
              <a:cxnLst/>
              <a:rect l="l" t="t" r="r" b="b"/>
              <a:pathLst>
                <a:path w="2447" h="2651" extrusionOk="0">
                  <a:moveTo>
                    <a:pt x="73" y="0"/>
                  </a:moveTo>
                  <a:cubicBezTo>
                    <a:pt x="25" y="0"/>
                    <a:pt x="0" y="43"/>
                    <a:pt x="22" y="86"/>
                  </a:cubicBezTo>
                  <a:cubicBezTo>
                    <a:pt x="326" y="633"/>
                    <a:pt x="691" y="1028"/>
                    <a:pt x="1086" y="1454"/>
                  </a:cubicBezTo>
                  <a:cubicBezTo>
                    <a:pt x="1451" y="1849"/>
                    <a:pt x="1876" y="2275"/>
                    <a:pt x="2302" y="2639"/>
                  </a:cubicBezTo>
                  <a:cubicBezTo>
                    <a:pt x="2317" y="2647"/>
                    <a:pt x="2334" y="2651"/>
                    <a:pt x="2351" y="2651"/>
                  </a:cubicBezTo>
                  <a:cubicBezTo>
                    <a:pt x="2400" y="2651"/>
                    <a:pt x="2446" y="2617"/>
                    <a:pt x="2423" y="2548"/>
                  </a:cubicBezTo>
                  <a:cubicBezTo>
                    <a:pt x="2058" y="2123"/>
                    <a:pt x="1663" y="1697"/>
                    <a:pt x="1268" y="1272"/>
                  </a:cubicBezTo>
                  <a:lnTo>
                    <a:pt x="144" y="25"/>
                  </a:lnTo>
                  <a:cubicBezTo>
                    <a:pt x="117" y="8"/>
                    <a:pt x="93" y="0"/>
                    <a:pt x="7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7"/>
            <p:cNvSpPr/>
            <p:nvPr/>
          </p:nvSpPr>
          <p:spPr>
            <a:xfrm>
              <a:off x="3662900" y="3303350"/>
              <a:ext cx="65650" cy="36300"/>
            </a:xfrm>
            <a:custGeom>
              <a:avLst/>
              <a:gdLst/>
              <a:ahLst/>
              <a:cxnLst/>
              <a:rect l="l" t="t" r="r" b="b"/>
              <a:pathLst>
                <a:path w="2626" h="1452" extrusionOk="0">
                  <a:moveTo>
                    <a:pt x="2550" y="0"/>
                  </a:moveTo>
                  <a:cubicBezTo>
                    <a:pt x="2539" y="0"/>
                    <a:pt x="2527" y="5"/>
                    <a:pt x="2515" y="17"/>
                  </a:cubicBezTo>
                  <a:cubicBezTo>
                    <a:pt x="2090" y="200"/>
                    <a:pt x="1664" y="382"/>
                    <a:pt x="1269" y="625"/>
                  </a:cubicBezTo>
                  <a:cubicBezTo>
                    <a:pt x="844" y="838"/>
                    <a:pt x="418" y="1081"/>
                    <a:pt x="53" y="1324"/>
                  </a:cubicBezTo>
                  <a:cubicBezTo>
                    <a:pt x="1" y="1377"/>
                    <a:pt x="39" y="1452"/>
                    <a:pt x="89" y="1452"/>
                  </a:cubicBezTo>
                  <a:cubicBezTo>
                    <a:pt x="97" y="1452"/>
                    <a:pt x="106" y="1450"/>
                    <a:pt x="114" y="1446"/>
                  </a:cubicBezTo>
                  <a:cubicBezTo>
                    <a:pt x="540" y="1263"/>
                    <a:pt x="965" y="1081"/>
                    <a:pt x="1360" y="838"/>
                  </a:cubicBezTo>
                  <a:cubicBezTo>
                    <a:pt x="1786" y="625"/>
                    <a:pt x="2211" y="382"/>
                    <a:pt x="2576" y="108"/>
                  </a:cubicBezTo>
                  <a:cubicBezTo>
                    <a:pt x="2625" y="84"/>
                    <a:pt x="2595" y="0"/>
                    <a:pt x="25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7"/>
            <p:cNvSpPr/>
            <p:nvPr/>
          </p:nvSpPr>
          <p:spPr>
            <a:xfrm>
              <a:off x="3658150" y="3252850"/>
              <a:ext cx="47900" cy="28525"/>
            </a:xfrm>
            <a:custGeom>
              <a:avLst/>
              <a:gdLst/>
              <a:ahLst/>
              <a:cxnLst/>
              <a:rect l="l" t="t" r="r" b="b"/>
              <a:pathLst>
                <a:path w="1916" h="1141" extrusionOk="0">
                  <a:moveTo>
                    <a:pt x="122" y="1"/>
                  </a:moveTo>
                  <a:cubicBezTo>
                    <a:pt x="31" y="1"/>
                    <a:pt x="0" y="92"/>
                    <a:pt x="31" y="122"/>
                  </a:cubicBezTo>
                  <a:cubicBezTo>
                    <a:pt x="243" y="274"/>
                    <a:pt x="334" y="457"/>
                    <a:pt x="486" y="669"/>
                  </a:cubicBezTo>
                  <a:cubicBezTo>
                    <a:pt x="638" y="852"/>
                    <a:pt x="851" y="1034"/>
                    <a:pt x="1094" y="1095"/>
                  </a:cubicBezTo>
                  <a:cubicBezTo>
                    <a:pt x="1155" y="1125"/>
                    <a:pt x="1224" y="1141"/>
                    <a:pt x="1296" y="1141"/>
                  </a:cubicBezTo>
                  <a:cubicBezTo>
                    <a:pt x="1368" y="1141"/>
                    <a:pt x="1444" y="1125"/>
                    <a:pt x="1520" y="1095"/>
                  </a:cubicBezTo>
                  <a:cubicBezTo>
                    <a:pt x="1672" y="1065"/>
                    <a:pt x="1793" y="943"/>
                    <a:pt x="1824" y="791"/>
                  </a:cubicBezTo>
                  <a:cubicBezTo>
                    <a:pt x="1915" y="517"/>
                    <a:pt x="1763" y="274"/>
                    <a:pt x="1611" y="92"/>
                  </a:cubicBezTo>
                  <a:cubicBezTo>
                    <a:pt x="1593" y="83"/>
                    <a:pt x="1576" y="79"/>
                    <a:pt x="1558" y="79"/>
                  </a:cubicBezTo>
                  <a:cubicBezTo>
                    <a:pt x="1515" y="79"/>
                    <a:pt x="1472" y="101"/>
                    <a:pt x="1429" y="122"/>
                  </a:cubicBezTo>
                  <a:cubicBezTo>
                    <a:pt x="1550" y="305"/>
                    <a:pt x="1642" y="517"/>
                    <a:pt x="1550" y="700"/>
                  </a:cubicBezTo>
                  <a:cubicBezTo>
                    <a:pt x="1529" y="827"/>
                    <a:pt x="1434" y="880"/>
                    <a:pt x="1317" y="880"/>
                  </a:cubicBezTo>
                  <a:cubicBezTo>
                    <a:pt x="1266" y="880"/>
                    <a:pt x="1210" y="870"/>
                    <a:pt x="1155" y="852"/>
                  </a:cubicBezTo>
                  <a:cubicBezTo>
                    <a:pt x="760" y="730"/>
                    <a:pt x="547" y="274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7"/>
            <p:cNvSpPr/>
            <p:nvPr/>
          </p:nvSpPr>
          <p:spPr>
            <a:xfrm>
              <a:off x="3144450" y="2544900"/>
              <a:ext cx="47150" cy="61325"/>
            </a:xfrm>
            <a:custGeom>
              <a:avLst/>
              <a:gdLst/>
              <a:ahLst/>
              <a:cxnLst/>
              <a:rect l="l" t="t" r="r" b="b"/>
              <a:pathLst>
                <a:path w="1886" h="2453" extrusionOk="0">
                  <a:moveTo>
                    <a:pt x="673" y="1"/>
                  </a:moveTo>
                  <a:cubicBezTo>
                    <a:pt x="624" y="1"/>
                    <a:pt x="572" y="7"/>
                    <a:pt x="517" y="20"/>
                  </a:cubicBezTo>
                  <a:cubicBezTo>
                    <a:pt x="305" y="51"/>
                    <a:pt x="122" y="264"/>
                    <a:pt x="61" y="476"/>
                  </a:cubicBezTo>
                  <a:cubicBezTo>
                    <a:pt x="1" y="719"/>
                    <a:pt x="61" y="902"/>
                    <a:pt x="122" y="1084"/>
                  </a:cubicBezTo>
                  <a:cubicBezTo>
                    <a:pt x="274" y="1875"/>
                    <a:pt x="1034" y="2422"/>
                    <a:pt x="1794" y="2452"/>
                  </a:cubicBezTo>
                  <a:cubicBezTo>
                    <a:pt x="1885" y="2452"/>
                    <a:pt x="1885" y="2330"/>
                    <a:pt x="1855" y="2300"/>
                  </a:cubicBezTo>
                  <a:cubicBezTo>
                    <a:pt x="1186" y="2178"/>
                    <a:pt x="517" y="1692"/>
                    <a:pt x="365" y="1023"/>
                  </a:cubicBezTo>
                  <a:cubicBezTo>
                    <a:pt x="335" y="811"/>
                    <a:pt x="305" y="659"/>
                    <a:pt x="335" y="507"/>
                  </a:cubicBezTo>
                  <a:cubicBezTo>
                    <a:pt x="335" y="355"/>
                    <a:pt x="487" y="264"/>
                    <a:pt x="609" y="203"/>
                  </a:cubicBezTo>
                  <a:cubicBezTo>
                    <a:pt x="631" y="195"/>
                    <a:pt x="658" y="191"/>
                    <a:pt x="688" y="191"/>
                  </a:cubicBezTo>
                  <a:cubicBezTo>
                    <a:pt x="780" y="191"/>
                    <a:pt x="905" y="226"/>
                    <a:pt x="1064" y="294"/>
                  </a:cubicBezTo>
                  <a:cubicBezTo>
                    <a:pt x="1247" y="355"/>
                    <a:pt x="1399" y="416"/>
                    <a:pt x="1551" y="507"/>
                  </a:cubicBezTo>
                  <a:cubicBezTo>
                    <a:pt x="1565" y="521"/>
                    <a:pt x="1581" y="527"/>
                    <a:pt x="1595" y="527"/>
                  </a:cubicBezTo>
                  <a:cubicBezTo>
                    <a:pt x="1644" y="527"/>
                    <a:pt x="1682" y="462"/>
                    <a:pt x="1612" y="416"/>
                  </a:cubicBezTo>
                  <a:cubicBezTo>
                    <a:pt x="1551" y="355"/>
                    <a:pt x="1460" y="294"/>
                    <a:pt x="1399" y="264"/>
                  </a:cubicBezTo>
                  <a:cubicBezTo>
                    <a:pt x="1277" y="203"/>
                    <a:pt x="1216" y="172"/>
                    <a:pt x="1125" y="142"/>
                  </a:cubicBezTo>
                  <a:cubicBezTo>
                    <a:pt x="984" y="71"/>
                    <a:pt x="843" y="1"/>
                    <a:pt x="67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7"/>
            <p:cNvSpPr/>
            <p:nvPr/>
          </p:nvSpPr>
          <p:spPr>
            <a:xfrm>
              <a:off x="3731300" y="3188100"/>
              <a:ext cx="26400" cy="57575"/>
            </a:xfrm>
            <a:custGeom>
              <a:avLst/>
              <a:gdLst/>
              <a:ahLst/>
              <a:cxnLst/>
              <a:rect l="l" t="t" r="r" b="b"/>
              <a:pathLst>
                <a:path w="1056" h="2303" extrusionOk="0">
                  <a:moveTo>
                    <a:pt x="98" y="1"/>
                  </a:moveTo>
                  <a:cubicBezTo>
                    <a:pt x="61" y="1"/>
                    <a:pt x="1" y="72"/>
                    <a:pt x="53" y="98"/>
                  </a:cubicBezTo>
                  <a:cubicBezTo>
                    <a:pt x="266" y="402"/>
                    <a:pt x="418" y="737"/>
                    <a:pt x="570" y="1132"/>
                  </a:cubicBezTo>
                  <a:cubicBezTo>
                    <a:pt x="722" y="1496"/>
                    <a:pt x="843" y="1892"/>
                    <a:pt x="965" y="2256"/>
                  </a:cubicBezTo>
                  <a:cubicBezTo>
                    <a:pt x="976" y="2290"/>
                    <a:pt x="991" y="2303"/>
                    <a:pt x="1006" y="2303"/>
                  </a:cubicBezTo>
                  <a:cubicBezTo>
                    <a:pt x="1032" y="2303"/>
                    <a:pt x="1056" y="2264"/>
                    <a:pt x="1056" y="2226"/>
                  </a:cubicBezTo>
                  <a:cubicBezTo>
                    <a:pt x="1026" y="1831"/>
                    <a:pt x="965" y="1436"/>
                    <a:pt x="813" y="1041"/>
                  </a:cubicBezTo>
                  <a:cubicBezTo>
                    <a:pt x="661" y="676"/>
                    <a:pt x="418" y="281"/>
                    <a:pt x="114" y="7"/>
                  </a:cubicBezTo>
                  <a:cubicBezTo>
                    <a:pt x="109" y="3"/>
                    <a:pt x="104" y="1"/>
                    <a:pt x="9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7"/>
            <p:cNvSpPr/>
            <p:nvPr/>
          </p:nvSpPr>
          <p:spPr>
            <a:xfrm>
              <a:off x="2728025" y="4030975"/>
              <a:ext cx="37275" cy="47050"/>
            </a:xfrm>
            <a:custGeom>
              <a:avLst/>
              <a:gdLst/>
              <a:ahLst/>
              <a:cxnLst/>
              <a:rect l="l" t="t" r="r" b="b"/>
              <a:pathLst>
                <a:path w="1491" h="1882" extrusionOk="0">
                  <a:moveTo>
                    <a:pt x="1429" y="1"/>
                  </a:moveTo>
                  <a:cubicBezTo>
                    <a:pt x="1004" y="31"/>
                    <a:pt x="578" y="305"/>
                    <a:pt x="366" y="639"/>
                  </a:cubicBezTo>
                  <a:cubicBezTo>
                    <a:pt x="92" y="1004"/>
                    <a:pt x="1" y="1490"/>
                    <a:pt x="214" y="1855"/>
                  </a:cubicBezTo>
                  <a:cubicBezTo>
                    <a:pt x="214" y="1875"/>
                    <a:pt x="224" y="1882"/>
                    <a:pt x="239" y="1882"/>
                  </a:cubicBezTo>
                  <a:cubicBezTo>
                    <a:pt x="271" y="1882"/>
                    <a:pt x="325" y="1855"/>
                    <a:pt x="366" y="1855"/>
                  </a:cubicBezTo>
                  <a:cubicBezTo>
                    <a:pt x="274" y="1490"/>
                    <a:pt x="366" y="1095"/>
                    <a:pt x="578" y="791"/>
                  </a:cubicBezTo>
                  <a:cubicBezTo>
                    <a:pt x="761" y="487"/>
                    <a:pt x="1065" y="244"/>
                    <a:pt x="1460" y="122"/>
                  </a:cubicBezTo>
                  <a:cubicBezTo>
                    <a:pt x="1490" y="122"/>
                    <a:pt x="1490" y="1"/>
                    <a:pt x="142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7"/>
            <p:cNvSpPr/>
            <p:nvPr/>
          </p:nvSpPr>
          <p:spPr>
            <a:xfrm>
              <a:off x="3452200" y="4262750"/>
              <a:ext cx="56275" cy="10950"/>
            </a:xfrm>
            <a:custGeom>
              <a:avLst/>
              <a:gdLst/>
              <a:ahLst/>
              <a:cxnLst/>
              <a:rect l="l" t="t" r="r" b="b"/>
              <a:pathLst>
                <a:path w="2251" h="438" extrusionOk="0">
                  <a:moveTo>
                    <a:pt x="2159" y="0"/>
                  </a:moveTo>
                  <a:cubicBezTo>
                    <a:pt x="1794" y="0"/>
                    <a:pt x="1430" y="31"/>
                    <a:pt x="1095" y="122"/>
                  </a:cubicBezTo>
                  <a:cubicBezTo>
                    <a:pt x="761" y="183"/>
                    <a:pt x="426" y="244"/>
                    <a:pt x="62" y="304"/>
                  </a:cubicBezTo>
                  <a:cubicBezTo>
                    <a:pt x="1" y="304"/>
                    <a:pt x="31" y="426"/>
                    <a:pt x="62" y="426"/>
                  </a:cubicBezTo>
                  <a:cubicBezTo>
                    <a:pt x="153" y="434"/>
                    <a:pt x="244" y="437"/>
                    <a:pt x="335" y="437"/>
                  </a:cubicBezTo>
                  <a:cubicBezTo>
                    <a:pt x="607" y="437"/>
                    <a:pt x="875" y="403"/>
                    <a:pt x="1126" y="335"/>
                  </a:cubicBezTo>
                  <a:lnTo>
                    <a:pt x="2159" y="122"/>
                  </a:lnTo>
                  <a:cubicBezTo>
                    <a:pt x="2250" y="122"/>
                    <a:pt x="2189" y="0"/>
                    <a:pt x="21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7"/>
            <p:cNvSpPr/>
            <p:nvPr/>
          </p:nvSpPr>
          <p:spPr>
            <a:xfrm>
              <a:off x="3647500" y="3278500"/>
              <a:ext cx="16475" cy="53975"/>
            </a:xfrm>
            <a:custGeom>
              <a:avLst/>
              <a:gdLst/>
              <a:ahLst/>
              <a:cxnLst/>
              <a:rect l="l" t="t" r="r" b="b"/>
              <a:pathLst>
                <a:path w="659" h="2159" extrusionOk="0">
                  <a:moveTo>
                    <a:pt x="569" y="0"/>
                  </a:moveTo>
                  <a:cubicBezTo>
                    <a:pt x="561" y="0"/>
                    <a:pt x="553" y="3"/>
                    <a:pt x="548" y="8"/>
                  </a:cubicBezTo>
                  <a:cubicBezTo>
                    <a:pt x="244" y="282"/>
                    <a:pt x="92" y="646"/>
                    <a:pt x="61" y="1042"/>
                  </a:cubicBezTo>
                  <a:cubicBezTo>
                    <a:pt x="1" y="1406"/>
                    <a:pt x="61" y="1771"/>
                    <a:pt x="92" y="2136"/>
                  </a:cubicBezTo>
                  <a:cubicBezTo>
                    <a:pt x="107" y="2151"/>
                    <a:pt x="137" y="2159"/>
                    <a:pt x="156" y="2159"/>
                  </a:cubicBezTo>
                  <a:cubicBezTo>
                    <a:pt x="175" y="2159"/>
                    <a:pt x="183" y="2151"/>
                    <a:pt x="153" y="2136"/>
                  </a:cubicBezTo>
                  <a:cubicBezTo>
                    <a:pt x="213" y="1771"/>
                    <a:pt x="213" y="1376"/>
                    <a:pt x="244" y="1042"/>
                  </a:cubicBezTo>
                  <a:cubicBezTo>
                    <a:pt x="305" y="707"/>
                    <a:pt x="426" y="403"/>
                    <a:pt x="609" y="99"/>
                  </a:cubicBezTo>
                  <a:cubicBezTo>
                    <a:pt x="658" y="50"/>
                    <a:pt x="606" y="0"/>
                    <a:pt x="56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7"/>
            <p:cNvSpPr/>
            <p:nvPr/>
          </p:nvSpPr>
          <p:spPr>
            <a:xfrm>
              <a:off x="2841350" y="4011975"/>
              <a:ext cx="50850" cy="22200"/>
            </a:xfrm>
            <a:custGeom>
              <a:avLst/>
              <a:gdLst/>
              <a:ahLst/>
              <a:cxnLst/>
              <a:rect l="l" t="t" r="r" b="b"/>
              <a:pathLst>
                <a:path w="2034" h="888" extrusionOk="0">
                  <a:moveTo>
                    <a:pt x="1972" y="1"/>
                  </a:moveTo>
                  <a:cubicBezTo>
                    <a:pt x="1638" y="122"/>
                    <a:pt x="1334" y="214"/>
                    <a:pt x="1000" y="335"/>
                  </a:cubicBezTo>
                  <a:cubicBezTo>
                    <a:pt x="696" y="457"/>
                    <a:pt x="331" y="609"/>
                    <a:pt x="27" y="761"/>
                  </a:cubicBezTo>
                  <a:cubicBezTo>
                    <a:pt x="0" y="788"/>
                    <a:pt x="21" y="887"/>
                    <a:pt x="69" y="887"/>
                  </a:cubicBezTo>
                  <a:cubicBezTo>
                    <a:pt x="75" y="887"/>
                    <a:pt x="81" y="886"/>
                    <a:pt x="88" y="882"/>
                  </a:cubicBezTo>
                  <a:cubicBezTo>
                    <a:pt x="422" y="761"/>
                    <a:pt x="726" y="639"/>
                    <a:pt x="1061" y="548"/>
                  </a:cubicBezTo>
                  <a:cubicBezTo>
                    <a:pt x="1365" y="426"/>
                    <a:pt x="1699" y="274"/>
                    <a:pt x="2003" y="122"/>
                  </a:cubicBezTo>
                  <a:cubicBezTo>
                    <a:pt x="2033" y="92"/>
                    <a:pt x="2003" y="1"/>
                    <a:pt x="197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7"/>
            <p:cNvSpPr/>
            <p:nvPr/>
          </p:nvSpPr>
          <p:spPr>
            <a:xfrm>
              <a:off x="3717425" y="3197625"/>
              <a:ext cx="19775" cy="51000"/>
            </a:xfrm>
            <a:custGeom>
              <a:avLst/>
              <a:gdLst/>
              <a:ahLst/>
              <a:cxnLst/>
              <a:rect l="l" t="t" r="r" b="b"/>
              <a:pathLst>
                <a:path w="791" h="2040" extrusionOk="0">
                  <a:moveTo>
                    <a:pt x="65" y="1"/>
                  </a:moveTo>
                  <a:cubicBezTo>
                    <a:pt x="35" y="1"/>
                    <a:pt x="0" y="59"/>
                    <a:pt x="0" y="82"/>
                  </a:cubicBezTo>
                  <a:cubicBezTo>
                    <a:pt x="152" y="386"/>
                    <a:pt x="213" y="690"/>
                    <a:pt x="334" y="1024"/>
                  </a:cubicBezTo>
                  <a:cubicBezTo>
                    <a:pt x="456" y="1359"/>
                    <a:pt x="517" y="1693"/>
                    <a:pt x="669" y="2027"/>
                  </a:cubicBezTo>
                  <a:cubicBezTo>
                    <a:pt x="669" y="2036"/>
                    <a:pt x="679" y="2040"/>
                    <a:pt x="694" y="2040"/>
                  </a:cubicBezTo>
                  <a:cubicBezTo>
                    <a:pt x="730" y="2040"/>
                    <a:pt x="790" y="2018"/>
                    <a:pt x="790" y="1997"/>
                  </a:cubicBezTo>
                  <a:cubicBezTo>
                    <a:pt x="699" y="1663"/>
                    <a:pt x="669" y="1298"/>
                    <a:pt x="547" y="963"/>
                  </a:cubicBezTo>
                  <a:cubicBezTo>
                    <a:pt x="486" y="629"/>
                    <a:pt x="334" y="264"/>
                    <a:pt x="91" y="21"/>
                  </a:cubicBezTo>
                  <a:cubicBezTo>
                    <a:pt x="84" y="7"/>
                    <a:pt x="75" y="1"/>
                    <a:pt x="6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7"/>
            <p:cNvSpPr/>
            <p:nvPr/>
          </p:nvSpPr>
          <p:spPr>
            <a:xfrm>
              <a:off x="3695450" y="3430575"/>
              <a:ext cx="50100" cy="17725"/>
            </a:xfrm>
            <a:custGeom>
              <a:avLst/>
              <a:gdLst/>
              <a:ahLst/>
              <a:cxnLst/>
              <a:rect l="l" t="t" r="r" b="b"/>
              <a:pathLst>
                <a:path w="2004" h="709" extrusionOk="0">
                  <a:moveTo>
                    <a:pt x="1234" y="0"/>
                  </a:moveTo>
                  <a:cubicBezTo>
                    <a:pt x="1137" y="0"/>
                    <a:pt x="1039" y="12"/>
                    <a:pt x="940" y="35"/>
                  </a:cubicBezTo>
                  <a:cubicBezTo>
                    <a:pt x="605" y="126"/>
                    <a:pt x="301" y="339"/>
                    <a:pt x="28" y="582"/>
                  </a:cubicBezTo>
                  <a:cubicBezTo>
                    <a:pt x="1" y="609"/>
                    <a:pt x="46" y="708"/>
                    <a:pt x="56" y="708"/>
                  </a:cubicBezTo>
                  <a:cubicBezTo>
                    <a:pt x="58" y="708"/>
                    <a:pt x="58" y="707"/>
                    <a:pt x="58" y="703"/>
                  </a:cubicBezTo>
                  <a:cubicBezTo>
                    <a:pt x="362" y="551"/>
                    <a:pt x="666" y="339"/>
                    <a:pt x="970" y="278"/>
                  </a:cubicBezTo>
                  <a:cubicBezTo>
                    <a:pt x="1054" y="253"/>
                    <a:pt x="1138" y="241"/>
                    <a:pt x="1221" y="241"/>
                  </a:cubicBezTo>
                  <a:cubicBezTo>
                    <a:pt x="1441" y="241"/>
                    <a:pt x="1662" y="320"/>
                    <a:pt x="1882" y="430"/>
                  </a:cubicBezTo>
                  <a:cubicBezTo>
                    <a:pt x="1943" y="430"/>
                    <a:pt x="2004" y="339"/>
                    <a:pt x="1973" y="308"/>
                  </a:cubicBezTo>
                  <a:cubicBezTo>
                    <a:pt x="1791" y="103"/>
                    <a:pt x="1523" y="0"/>
                    <a:pt x="123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7"/>
            <p:cNvSpPr/>
            <p:nvPr/>
          </p:nvSpPr>
          <p:spPr>
            <a:xfrm>
              <a:off x="3136850" y="2350675"/>
              <a:ext cx="42575" cy="26200"/>
            </a:xfrm>
            <a:custGeom>
              <a:avLst/>
              <a:gdLst/>
              <a:ahLst/>
              <a:cxnLst/>
              <a:rect l="l" t="t" r="r" b="b"/>
              <a:pathLst>
                <a:path w="1703" h="1048" extrusionOk="0">
                  <a:moveTo>
                    <a:pt x="200" y="1"/>
                  </a:moveTo>
                  <a:cubicBezTo>
                    <a:pt x="143" y="1"/>
                    <a:pt x="87" y="3"/>
                    <a:pt x="31" y="8"/>
                  </a:cubicBezTo>
                  <a:cubicBezTo>
                    <a:pt x="1" y="8"/>
                    <a:pt x="1" y="130"/>
                    <a:pt x="31" y="160"/>
                  </a:cubicBezTo>
                  <a:cubicBezTo>
                    <a:pt x="335" y="191"/>
                    <a:pt x="639" y="282"/>
                    <a:pt x="913" y="434"/>
                  </a:cubicBezTo>
                  <a:cubicBezTo>
                    <a:pt x="1186" y="586"/>
                    <a:pt x="1368" y="798"/>
                    <a:pt x="1581" y="1042"/>
                  </a:cubicBezTo>
                  <a:cubicBezTo>
                    <a:pt x="1590" y="1046"/>
                    <a:pt x="1598" y="1048"/>
                    <a:pt x="1607" y="1048"/>
                  </a:cubicBezTo>
                  <a:cubicBezTo>
                    <a:pt x="1658" y="1048"/>
                    <a:pt x="1703" y="977"/>
                    <a:pt x="1703" y="950"/>
                  </a:cubicBezTo>
                  <a:cubicBezTo>
                    <a:pt x="1551" y="646"/>
                    <a:pt x="1338" y="373"/>
                    <a:pt x="1034" y="191"/>
                  </a:cubicBezTo>
                  <a:cubicBezTo>
                    <a:pt x="781" y="64"/>
                    <a:pt x="485" y="1"/>
                    <a:pt x="20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7"/>
            <p:cNvSpPr/>
            <p:nvPr/>
          </p:nvSpPr>
          <p:spPr>
            <a:xfrm>
              <a:off x="3275150" y="2686575"/>
              <a:ext cx="12950" cy="47300"/>
            </a:xfrm>
            <a:custGeom>
              <a:avLst/>
              <a:gdLst/>
              <a:ahLst/>
              <a:cxnLst/>
              <a:rect l="l" t="t" r="r" b="b"/>
              <a:pathLst>
                <a:path w="518" h="1892" extrusionOk="0">
                  <a:moveTo>
                    <a:pt x="412" y="1"/>
                  </a:moveTo>
                  <a:cubicBezTo>
                    <a:pt x="406" y="1"/>
                    <a:pt x="400" y="3"/>
                    <a:pt x="396" y="7"/>
                  </a:cubicBezTo>
                  <a:cubicBezTo>
                    <a:pt x="213" y="250"/>
                    <a:pt x="92" y="584"/>
                    <a:pt x="62" y="888"/>
                  </a:cubicBezTo>
                  <a:cubicBezTo>
                    <a:pt x="1" y="1192"/>
                    <a:pt x="1" y="1496"/>
                    <a:pt x="1" y="1800"/>
                  </a:cubicBezTo>
                  <a:cubicBezTo>
                    <a:pt x="1" y="1831"/>
                    <a:pt x="122" y="1891"/>
                    <a:pt x="122" y="1891"/>
                  </a:cubicBezTo>
                  <a:cubicBezTo>
                    <a:pt x="213" y="1588"/>
                    <a:pt x="244" y="1284"/>
                    <a:pt x="274" y="980"/>
                  </a:cubicBezTo>
                  <a:cubicBezTo>
                    <a:pt x="305" y="676"/>
                    <a:pt x="396" y="372"/>
                    <a:pt x="517" y="98"/>
                  </a:cubicBezTo>
                  <a:cubicBezTo>
                    <a:pt x="517" y="72"/>
                    <a:pt x="450" y="1"/>
                    <a:pt x="41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7"/>
            <p:cNvSpPr/>
            <p:nvPr/>
          </p:nvSpPr>
          <p:spPr>
            <a:xfrm>
              <a:off x="3316200" y="3109225"/>
              <a:ext cx="47725" cy="32075"/>
            </a:xfrm>
            <a:custGeom>
              <a:avLst/>
              <a:gdLst/>
              <a:ahLst/>
              <a:cxnLst/>
              <a:rect l="l" t="t" r="r" b="b"/>
              <a:pathLst>
                <a:path w="1909" h="1283" extrusionOk="0">
                  <a:moveTo>
                    <a:pt x="122" y="1"/>
                  </a:moveTo>
                  <a:cubicBezTo>
                    <a:pt x="91" y="1"/>
                    <a:pt x="0" y="92"/>
                    <a:pt x="30" y="122"/>
                  </a:cubicBezTo>
                  <a:cubicBezTo>
                    <a:pt x="304" y="366"/>
                    <a:pt x="578" y="578"/>
                    <a:pt x="882" y="761"/>
                  </a:cubicBezTo>
                  <a:cubicBezTo>
                    <a:pt x="1186" y="974"/>
                    <a:pt x="1489" y="1126"/>
                    <a:pt x="1793" y="1278"/>
                  </a:cubicBezTo>
                  <a:cubicBezTo>
                    <a:pt x="1797" y="1281"/>
                    <a:pt x="1801" y="1282"/>
                    <a:pt x="1806" y="1282"/>
                  </a:cubicBezTo>
                  <a:cubicBezTo>
                    <a:pt x="1842" y="1282"/>
                    <a:pt x="1908" y="1186"/>
                    <a:pt x="1854" y="1186"/>
                  </a:cubicBezTo>
                  <a:cubicBezTo>
                    <a:pt x="1550" y="974"/>
                    <a:pt x="1307" y="761"/>
                    <a:pt x="1003" y="578"/>
                  </a:cubicBezTo>
                  <a:cubicBezTo>
                    <a:pt x="699" y="396"/>
                    <a:pt x="426" y="214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7"/>
            <p:cNvSpPr/>
            <p:nvPr/>
          </p:nvSpPr>
          <p:spPr>
            <a:xfrm>
              <a:off x="3442325" y="4083425"/>
              <a:ext cx="43175" cy="34325"/>
            </a:xfrm>
            <a:custGeom>
              <a:avLst/>
              <a:gdLst/>
              <a:ahLst/>
              <a:cxnLst/>
              <a:rect l="l" t="t" r="r" b="b"/>
              <a:pathLst>
                <a:path w="1727" h="1373" extrusionOk="0">
                  <a:moveTo>
                    <a:pt x="122" y="0"/>
                  </a:moveTo>
                  <a:cubicBezTo>
                    <a:pt x="92" y="0"/>
                    <a:pt x="1" y="61"/>
                    <a:pt x="62" y="122"/>
                  </a:cubicBezTo>
                  <a:cubicBezTo>
                    <a:pt x="274" y="334"/>
                    <a:pt x="517" y="578"/>
                    <a:pt x="761" y="790"/>
                  </a:cubicBezTo>
                  <a:cubicBezTo>
                    <a:pt x="1034" y="1033"/>
                    <a:pt x="1308" y="1216"/>
                    <a:pt x="1612" y="1368"/>
                  </a:cubicBezTo>
                  <a:cubicBezTo>
                    <a:pt x="1618" y="1371"/>
                    <a:pt x="1625" y="1373"/>
                    <a:pt x="1631" y="1373"/>
                  </a:cubicBezTo>
                  <a:cubicBezTo>
                    <a:pt x="1684" y="1373"/>
                    <a:pt x="1727" y="1270"/>
                    <a:pt x="1673" y="1216"/>
                  </a:cubicBezTo>
                  <a:cubicBezTo>
                    <a:pt x="1429" y="973"/>
                    <a:pt x="1186" y="760"/>
                    <a:pt x="913" y="578"/>
                  </a:cubicBezTo>
                  <a:cubicBezTo>
                    <a:pt x="700" y="365"/>
                    <a:pt x="426" y="152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7"/>
            <p:cNvSpPr/>
            <p:nvPr/>
          </p:nvSpPr>
          <p:spPr>
            <a:xfrm>
              <a:off x="3216775" y="2624975"/>
              <a:ext cx="38650" cy="28350"/>
            </a:xfrm>
            <a:custGeom>
              <a:avLst/>
              <a:gdLst/>
              <a:ahLst/>
              <a:cxnLst/>
              <a:rect l="l" t="t" r="r" b="b"/>
              <a:pathLst>
                <a:path w="1546" h="1134" extrusionOk="0">
                  <a:moveTo>
                    <a:pt x="84" y="1"/>
                  </a:moveTo>
                  <a:cubicBezTo>
                    <a:pt x="37" y="1"/>
                    <a:pt x="1" y="50"/>
                    <a:pt x="26" y="100"/>
                  </a:cubicBezTo>
                  <a:cubicBezTo>
                    <a:pt x="178" y="343"/>
                    <a:pt x="451" y="556"/>
                    <a:pt x="664" y="708"/>
                  </a:cubicBezTo>
                  <a:cubicBezTo>
                    <a:pt x="938" y="830"/>
                    <a:pt x="1181" y="1012"/>
                    <a:pt x="1424" y="1134"/>
                  </a:cubicBezTo>
                  <a:cubicBezTo>
                    <a:pt x="1485" y="1134"/>
                    <a:pt x="1545" y="1073"/>
                    <a:pt x="1515" y="1042"/>
                  </a:cubicBezTo>
                  <a:cubicBezTo>
                    <a:pt x="1333" y="860"/>
                    <a:pt x="1059" y="647"/>
                    <a:pt x="816" y="495"/>
                  </a:cubicBezTo>
                  <a:cubicBezTo>
                    <a:pt x="573" y="343"/>
                    <a:pt x="330" y="161"/>
                    <a:pt x="117" y="9"/>
                  </a:cubicBezTo>
                  <a:cubicBezTo>
                    <a:pt x="106" y="3"/>
                    <a:pt x="95" y="1"/>
                    <a:pt x="8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7"/>
            <p:cNvSpPr/>
            <p:nvPr/>
          </p:nvSpPr>
          <p:spPr>
            <a:xfrm>
              <a:off x="3744000" y="3175350"/>
              <a:ext cx="31750" cy="37550"/>
            </a:xfrm>
            <a:custGeom>
              <a:avLst/>
              <a:gdLst/>
              <a:ahLst/>
              <a:cxnLst/>
              <a:rect l="l" t="t" r="r" b="b"/>
              <a:pathLst>
                <a:path w="1270" h="1502" extrusionOk="0">
                  <a:moveTo>
                    <a:pt x="92" y="0"/>
                  </a:moveTo>
                  <a:cubicBezTo>
                    <a:pt x="62" y="0"/>
                    <a:pt x="1" y="61"/>
                    <a:pt x="31" y="122"/>
                  </a:cubicBezTo>
                  <a:cubicBezTo>
                    <a:pt x="214" y="304"/>
                    <a:pt x="396" y="517"/>
                    <a:pt x="609" y="760"/>
                  </a:cubicBezTo>
                  <a:cubicBezTo>
                    <a:pt x="791" y="973"/>
                    <a:pt x="974" y="1247"/>
                    <a:pt x="1156" y="1490"/>
                  </a:cubicBezTo>
                  <a:cubicBezTo>
                    <a:pt x="1171" y="1497"/>
                    <a:pt x="1186" y="1501"/>
                    <a:pt x="1200" y="1501"/>
                  </a:cubicBezTo>
                  <a:cubicBezTo>
                    <a:pt x="1241" y="1501"/>
                    <a:pt x="1270" y="1467"/>
                    <a:pt x="1247" y="1399"/>
                  </a:cubicBezTo>
                  <a:cubicBezTo>
                    <a:pt x="1125" y="1095"/>
                    <a:pt x="974" y="882"/>
                    <a:pt x="791" y="608"/>
                  </a:cubicBezTo>
                  <a:cubicBezTo>
                    <a:pt x="609" y="365"/>
                    <a:pt x="366" y="152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7"/>
            <p:cNvSpPr/>
            <p:nvPr/>
          </p:nvSpPr>
          <p:spPr>
            <a:xfrm>
              <a:off x="3069975" y="3636275"/>
              <a:ext cx="22075" cy="43950"/>
            </a:xfrm>
            <a:custGeom>
              <a:avLst/>
              <a:gdLst/>
              <a:ahLst/>
              <a:cxnLst/>
              <a:rect l="l" t="t" r="r" b="b"/>
              <a:pathLst>
                <a:path w="883" h="1758" extrusionOk="0">
                  <a:moveTo>
                    <a:pt x="97" y="1"/>
                  </a:moveTo>
                  <a:cubicBezTo>
                    <a:pt x="62" y="1"/>
                    <a:pt x="1" y="22"/>
                    <a:pt x="1" y="44"/>
                  </a:cubicBezTo>
                  <a:cubicBezTo>
                    <a:pt x="62" y="409"/>
                    <a:pt x="214" y="682"/>
                    <a:pt x="305" y="925"/>
                  </a:cubicBezTo>
                  <a:cubicBezTo>
                    <a:pt x="457" y="1229"/>
                    <a:pt x="578" y="1503"/>
                    <a:pt x="761" y="1746"/>
                  </a:cubicBezTo>
                  <a:cubicBezTo>
                    <a:pt x="776" y="1754"/>
                    <a:pt x="791" y="1757"/>
                    <a:pt x="805" y="1757"/>
                  </a:cubicBezTo>
                  <a:cubicBezTo>
                    <a:pt x="848" y="1757"/>
                    <a:pt x="882" y="1723"/>
                    <a:pt x="882" y="1655"/>
                  </a:cubicBezTo>
                  <a:cubicBezTo>
                    <a:pt x="822" y="1351"/>
                    <a:pt x="670" y="1077"/>
                    <a:pt x="548" y="804"/>
                  </a:cubicBezTo>
                  <a:cubicBezTo>
                    <a:pt x="396" y="561"/>
                    <a:pt x="274" y="287"/>
                    <a:pt x="122" y="13"/>
                  </a:cubicBezTo>
                  <a:cubicBezTo>
                    <a:pt x="122" y="5"/>
                    <a:pt x="112" y="1"/>
                    <a:pt x="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7"/>
            <p:cNvSpPr/>
            <p:nvPr/>
          </p:nvSpPr>
          <p:spPr>
            <a:xfrm>
              <a:off x="3314675" y="4030225"/>
              <a:ext cx="19025" cy="35275"/>
            </a:xfrm>
            <a:custGeom>
              <a:avLst/>
              <a:gdLst/>
              <a:ahLst/>
              <a:cxnLst/>
              <a:rect l="l" t="t" r="r" b="b"/>
              <a:pathLst>
                <a:path w="761" h="1411" extrusionOk="0">
                  <a:moveTo>
                    <a:pt x="91" y="0"/>
                  </a:moveTo>
                  <a:cubicBezTo>
                    <a:pt x="61" y="0"/>
                    <a:pt x="0" y="31"/>
                    <a:pt x="0" y="61"/>
                  </a:cubicBezTo>
                  <a:cubicBezTo>
                    <a:pt x="61" y="304"/>
                    <a:pt x="152" y="517"/>
                    <a:pt x="243" y="760"/>
                  </a:cubicBezTo>
                  <a:cubicBezTo>
                    <a:pt x="365" y="973"/>
                    <a:pt x="487" y="1216"/>
                    <a:pt x="639" y="1399"/>
                  </a:cubicBezTo>
                  <a:cubicBezTo>
                    <a:pt x="647" y="1407"/>
                    <a:pt x="659" y="1410"/>
                    <a:pt x="673" y="1410"/>
                  </a:cubicBezTo>
                  <a:cubicBezTo>
                    <a:pt x="711" y="1410"/>
                    <a:pt x="760" y="1382"/>
                    <a:pt x="760" y="1338"/>
                  </a:cubicBezTo>
                  <a:cubicBezTo>
                    <a:pt x="669" y="1095"/>
                    <a:pt x="608" y="882"/>
                    <a:pt x="487" y="639"/>
                  </a:cubicBezTo>
                  <a:cubicBezTo>
                    <a:pt x="365" y="426"/>
                    <a:pt x="243" y="183"/>
                    <a:pt x="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7"/>
            <p:cNvSpPr/>
            <p:nvPr/>
          </p:nvSpPr>
          <p:spPr>
            <a:xfrm>
              <a:off x="3149200" y="2638425"/>
              <a:ext cx="21875" cy="48850"/>
            </a:xfrm>
            <a:custGeom>
              <a:avLst/>
              <a:gdLst/>
              <a:ahLst/>
              <a:cxnLst/>
              <a:rect l="l" t="t" r="r" b="b"/>
              <a:pathLst>
                <a:path w="875" h="1954" extrusionOk="0">
                  <a:moveTo>
                    <a:pt x="752" y="0"/>
                  </a:moveTo>
                  <a:cubicBezTo>
                    <a:pt x="726" y="0"/>
                    <a:pt x="692" y="30"/>
                    <a:pt x="692" y="48"/>
                  </a:cubicBezTo>
                  <a:cubicBezTo>
                    <a:pt x="631" y="352"/>
                    <a:pt x="571" y="687"/>
                    <a:pt x="479" y="991"/>
                  </a:cubicBezTo>
                  <a:cubicBezTo>
                    <a:pt x="388" y="1295"/>
                    <a:pt x="267" y="1599"/>
                    <a:pt x="23" y="1842"/>
                  </a:cubicBezTo>
                  <a:cubicBezTo>
                    <a:pt x="0" y="1888"/>
                    <a:pt x="48" y="1953"/>
                    <a:pt x="100" y="1953"/>
                  </a:cubicBezTo>
                  <a:cubicBezTo>
                    <a:pt x="115" y="1953"/>
                    <a:pt x="131" y="1947"/>
                    <a:pt x="145" y="1933"/>
                  </a:cubicBezTo>
                  <a:cubicBezTo>
                    <a:pt x="449" y="1751"/>
                    <a:pt x="601" y="1416"/>
                    <a:pt x="723" y="1082"/>
                  </a:cubicBezTo>
                  <a:cubicBezTo>
                    <a:pt x="844" y="717"/>
                    <a:pt x="874" y="383"/>
                    <a:pt x="783" y="48"/>
                  </a:cubicBezTo>
                  <a:cubicBezTo>
                    <a:pt x="783" y="13"/>
                    <a:pt x="769" y="0"/>
                    <a:pt x="75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7"/>
            <p:cNvSpPr/>
            <p:nvPr/>
          </p:nvSpPr>
          <p:spPr>
            <a:xfrm>
              <a:off x="3171050" y="2571225"/>
              <a:ext cx="14475" cy="14600"/>
            </a:xfrm>
            <a:custGeom>
              <a:avLst/>
              <a:gdLst/>
              <a:ahLst/>
              <a:cxnLst/>
              <a:rect l="l" t="t" r="r" b="b"/>
              <a:pathLst>
                <a:path w="579" h="584" extrusionOk="0">
                  <a:moveTo>
                    <a:pt x="122" y="1"/>
                  </a:moveTo>
                  <a:cubicBezTo>
                    <a:pt x="61" y="1"/>
                    <a:pt x="0" y="62"/>
                    <a:pt x="0" y="62"/>
                  </a:cubicBezTo>
                  <a:cubicBezTo>
                    <a:pt x="31" y="183"/>
                    <a:pt x="61" y="305"/>
                    <a:pt x="152" y="426"/>
                  </a:cubicBezTo>
                  <a:cubicBezTo>
                    <a:pt x="261" y="481"/>
                    <a:pt x="345" y="583"/>
                    <a:pt x="470" y="583"/>
                  </a:cubicBezTo>
                  <a:cubicBezTo>
                    <a:pt x="485" y="583"/>
                    <a:pt x="501" y="582"/>
                    <a:pt x="517" y="578"/>
                  </a:cubicBezTo>
                  <a:cubicBezTo>
                    <a:pt x="578" y="578"/>
                    <a:pt x="578" y="457"/>
                    <a:pt x="517" y="457"/>
                  </a:cubicBezTo>
                  <a:lnTo>
                    <a:pt x="335" y="244"/>
                  </a:lnTo>
                  <a:cubicBezTo>
                    <a:pt x="274" y="183"/>
                    <a:pt x="213" y="62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7"/>
            <p:cNvSpPr/>
            <p:nvPr/>
          </p:nvSpPr>
          <p:spPr>
            <a:xfrm>
              <a:off x="3368625" y="4187425"/>
              <a:ext cx="262675" cy="35500"/>
            </a:xfrm>
            <a:custGeom>
              <a:avLst/>
              <a:gdLst/>
              <a:ahLst/>
              <a:cxnLst/>
              <a:rect l="l" t="t" r="r" b="b"/>
              <a:pathLst>
                <a:path w="10507" h="1420" extrusionOk="0">
                  <a:moveTo>
                    <a:pt x="10462" y="0"/>
                  </a:moveTo>
                  <a:cubicBezTo>
                    <a:pt x="10436" y="0"/>
                    <a:pt x="10383" y="20"/>
                    <a:pt x="10305" y="65"/>
                  </a:cubicBezTo>
                  <a:cubicBezTo>
                    <a:pt x="8785" y="825"/>
                    <a:pt x="7052" y="977"/>
                    <a:pt x="5350" y="1129"/>
                  </a:cubicBezTo>
                  <a:cubicBezTo>
                    <a:pt x="4329" y="1184"/>
                    <a:pt x="3307" y="1195"/>
                    <a:pt x="2280" y="1195"/>
                  </a:cubicBezTo>
                  <a:cubicBezTo>
                    <a:pt x="1594" y="1195"/>
                    <a:pt x="906" y="1190"/>
                    <a:pt x="213" y="1190"/>
                  </a:cubicBezTo>
                  <a:cubicBezTo>
                    <a:pt x="0" y="1190"/>
                    <a:pt x="0" y="1311"/>
                    <a:pt x="213" y="1311"/>
                  </a:cubicBezTo>
                  <a:cubicBezTo>
                    <a:pt x="1186" y="1380"/>
                    <a:pt x="2149" y="1419"/>
                    <a:pt x="3109" y="1419"/>
                  </a:cubicBezTo>
                  <a:cubicBezTo>
                    <a:pt x="3857" y="1419"/>
                    <a:pt x="4604" y="1395"/>
                    <a:pt x="5350" y="1342"/>
                  </a:cubicBezTo>
                  <a:cubicBezTo>
                    <a:pt x="6201" y="1311"/>
                    <a:pt x="7052" y="1190"/>
                    <a:pt x="7903" y="1038"/>
                  </a:cubicBezTo>
                  <a:cubicBezTo>
                    <a:pt x="8724" y="855"/>
                    <a:pt x="9575" y="582"/>
                    <a:pt x="10335" y="156"/>
                  </a:cubicBezTo>
                  <a:cubicBezTo>
                    <a:pt x="10470" y="60"/>
                    <a:pt x="10507" y="0"/>
                    <a:pt x="104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7"/>
            <p:cNvSpPr/>
            <p:nvPr/>
          </p:nvSpPr>
          <p:spPr>
            <a:xfrm>
              <a:off x="3113300" y="3626300"/>
              <a:ext cx="11425" cy="20950"/>
            </a:xfrm>
            <a:custGeom>
              <a:avLst/>
              <a:gdLst/>
              <a:ahLst/>
              <a:cxnLst/>
              <a:rect l="l" t="t" r="r" b="b"/>
              <a:pathLst>
                <a:path w="457" h="838" extrusionOk="0">
                  <a:moveTo>
                    <a:pt x="55" y="0"/>
                  </a:moveTo>
                  <a:cubicBezTo>
                    <a:pt x="39" y="0"/>
                    <a:pt x="0" y="78"/>
                    <a:pt x="0" y="78"/>
                  </a:cubicBezTo>
                  <a:cubicBezTo>
                    <a:pt x="31" y="200"/>
                    <a:pt x="92" y="352"/>
                    <a:pt x="152" y="473"/>
                  </a:cubicBezTo>
                  <a:cubicBezTo>
                    <a:pt x="213" y="564"/>
                    <a:pt x="304" y="716"/>
                    <a:pt x="335" y="808"/>
                  </a:cubicBezTo>
                  <a:cubicBezTo>
                    <a:pt x="335" y="808"/>
                    <a:pt x="373" y="827"/>
                    <a:pt x="396" y="838"/>
                  </a:cubicBezTo>
                  <a:lnTo>
                    <a:pt x="396" y="838"/>
                  </a:lnTo>
                  <a:cubicBezTo>
                    <a:pt x="456" y="656"/>
                    <a:pt x="365" y="534"/>
                    <a:pt x="335" y="382"/>
                  </a:cubicBezTo>
                  <a:cubicBezTo>
                    <a:pt x="244" y="230"/>
                    <a:pt x="213" y="108"/>
                    <a:pt x="61" y="17"/>
                  </a:cubicBezTo>
                  <a:cubicBezTo>
                    <a:pt x="61" y="5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7"/>
            <p:cNvSpPr/>
            <p:nvPr/>
          </p:nvSpPr>
          <p:spPr>
            <a:xfrm>
              <a:off x="3292625" y="2609225"/>
              <a:ext cx="45550" cy="7625"/>
            </a:xfrm>
            <a:custGeom>
              <a:avLst/>
              <a:gdLst/>
              <a:ahLst/>
              <a:cxnLst/>
              <a:rect l="l" t="t" r="r" b="b"/>
              <a:pathLst>
                <a:path w="1822" h="305" extrusionOk="0">
                  <a:moveTo>
                    <a:pt x="62" y="1"/>
                  </a:moveTo>
                  <a:cubicBezTo>
                    <a:pt x="31" y="1"/>
                    <a:pt x="1" y="61"/>
                    <a:pt x="31" y="122"/>
                  </a:cubicBezTo>
                  <a:cubicBezTo>
                    <a:pt x="305" y="274"/>
                    <a:pt x="609" y="305"/>
                    <a:pt x="913" y="305"/>
                  </a:cubicBezTo>
                  <a:cubicBezTo>
                    <a:pt x="1217" y="305"/>
                    <a:pt x="1521" y="274"/>
                    <a:pt x="1794" y="153"/>
                  </a:cubicBezTo>
                  <a:cubicBezTo>
                    <a:pt x="1821" y="126"/>
                    <a:pt x="1800" y="26"/>
                    <a:pt x="1752" y="26"/>
                  </a:cubicBezTo>
                  <a:cubicBezTo>
                    <a:pt x="1746" y="26"/>
                    <a:pt x="1740" y="28"/>
                    <a:pt x="1733" y="31"/>
                  </a:cubicBezTo>
                  <a:cubicBezTo>
                    <a:pt x="1460" y="61"/>
                    <a:pt x="1156" y="61"/>
                    <a:pt x="913" y="61"/>
                  </a:cubicBezTo>
                  <a:cubicBezTo>
                    <a:pt x="639" y="61"/>
                    <a:pt x="335" y="31"/>
                    <a:pt x="6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7"/>
            <p:cNvSpPr/>
            <p:nvPr/>
          </p:nvSpPr>
          <p:spPr>
            <a:xfrm>
              <a:off x="3256150" y="2502650"/>
              <a:ext cx="30425" cy="7825"/>
            </a:xfrm>
            <a:custGeom>
              <a:avLst/>
              <a:gdLst/>
              <a:ahLst/>
              <a:cxnLst/>
              <a:rect l="l" t="t" r="r" b="b"/>
              <a:pathLst>
                <a:path w="1217" h="313" extrusionOk="0">
                  <a:moveTo>
                    <a:pt x="498" y="0"/>
                  </a:moveTo>
                  <a:cubicBezTo>
                    <a:pt x="330" y="0"/>
                    <a:pt x="176" y="55"/>
                    <a:pt x="1" y="130"/>
                  </a:cubicBezTo>
                  <a:cubicBezTo>
                    <a:pt x="1" y="130"/>
                    <a:pt x="1" y="221"/>
                    <a:pt x="62" y="221"/>
                  </a:cubicBezTo>
                  <a:lnTo>
                    <a:pt x="609" y="221"/>
                  </a:lnTo>
                  <a:cubicBezTo>
                    <a:pt x="822" y="221"/>
                    <a:pt x="973" y="282"/>
                    <a:pt x="1156" y="312"/>
                  </a:cubicBezTo>
                  <a:cubicBezTo>
                    <a:pt x="1186" y="312"/>
                    <a:pt x="1217" y="191"/>
                    <a:pt x="1186" y="191"/>
                  </a:cubicBezTo>
                  <a:cubicBezTo>
                    <a:pt x="1034" y="69"/>
                    <a:pt x="822" y="8"/>
                    <a:pt x="609" y="8"/>
                  </a:cubicBezTo>
                  <a:cubicBezTo>
                    <a:pt x="571" y="3"/>
                    <a:pt x="534" y="0"/>
                    <a:pt x="49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7"/>
            <p:cNvSpPr/>
            <p:nvPr/>
          </p:nvSpPr>
          <p:spPr>
            <a:xfrm>
              <a:off x="3260100" y="2529425"/>
              <a:ext cx="31800" cy="13725"/>
            </a:xfrm>
            <a:custGeom>
              <a:avLst/>
              <a:gdLst/>
              <a:ahLst/>
              <a:cxnLst/>
              <a:rect l="l" t="t" r="r" b="b"/>
              <a:pathLst>
                <a:path w="1272" h="549" extrusionOk="0">
                  <a:moveTo>
                    <a:pt x="529" y="1"/>
                  </a:moveTo>
                  <a:cubicBezTo>
                    <a:pt x="274" y="1"/>
                    <a:pt x="1" y="71"/>
                    <a:pt x="86" y="305"/>
                  </a:cubicBezTo>
                  <a:cubicBezTo>
                    <a:pt x="151" y="483"/>
                    <a:pt x="362" y="549"/>
                    <a:pt x="572" y="549"/>
                  </a:cubicBezTo>
                  <a:cubicBezTo>
                    <a:pt x="758" y="549"/>
                    <a:pt x="943" y="498"/>
                    <a:pt x="1028" y="427"/>
                  </a:cubicBezTo>
                  <a:cubicBezTo>
                    <a:pt x="1271" y="275"/>
                    <a:pt x="967" y="62"/>
                    <a:pt x="815" y="31"/>
                  </a:cubicBezTo>
                  <a:cubicBezTo>
                    <a:pt x="743" y="13"/>
                    <a:pt x="638" y="1"/>
                    <a:pt x="52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7"/>
            <p:cNvSpPr/>
            <p:nvPr/>
          </p:nvSpPr>
          <p:spPr>
            <a:xfrm>
              <a:off x="3335950" y="2529425"/>
              <a:ext cx="28000" cy="13725"/>
            </a:xfrm>
            <a:custGeom>
              <a:avLst/>
              <a:gdLst/>
              <a:ahLst/>
              <a:cxnLst/>
              <a:rect l="l" t="t" r="r" b="b"/>
              <a:pathLst>
                <a:path w="1120" h="549" extrusionOk="0">
                  <a:moveTo>
                    <a:pt x="636" y="1"/>
                  </a:moveTo>
                  <a:cubicBezTo>
                    <a:pt x="540" y="1"/>
                    <a:pt x="450" y="13"/>
                    <a:pt x="396" y="31"/>
                  </a:cubicBezTo>
                  <a:cubicBezTo>
                    <a:pt x="274" y="62"/>
                    <a:pt x="0" y="275"/>
                    <a:pt x="213" y="427"/>
                  </a:cubicBezTo>
                  <a:cubicBezTo>
                    <a:pt x="284" y="498"/>
                    <a:pt x="442" y="549"/>
                    <a:pt x="602" y="549"/>
                  </a:cubicBezTo>
                  <a:cubicBezTo>
                    <a:pt x="784" y="549"/>
                    <a:pt x="969" y="483"/>
                    <a:pt x="1034" y="305"/>
                  </a:cubicBezTo>
                  <a:cubicBezTo>
                    <a:pt x="1119" y="71"/>
                    <a:pt x="861" y="1"/>
                    <a:pt x="6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7"/>
            <p:cNvSpPr/>
            <p:nvPr/>
          </p:nvSpPr>
          <p:spPr>
            <a:xfrm>
              <a:off x="3307825" y="2575000"/>
              <a:ext cx="25575" cy="11775"/>
            </a:xfrm>
            <a:custGeom>
              <a:avLst/>
              <a:gdLst/>
              <a:ahLst/>
              <a:cxnLst/>
              <a:rect l="l" t="t" r="r" b="b"/>
              <a:pathLst>
                <a:path w="1023" h="471" extrusionOk="0">
                  <a:moveTo>
                    <a:pt x="671" y="0"/>
                  </a:moveTo>
                  <a:cubicBezTo>
                    <a:pt x="661" y="0"/>
                    <a:pt x="650" y="1"/>
                    <a:pt x="639" y="2"/>
                  </a:cubicBezTo>
                  <a:cubicBezTo>
                    <a:pt x="153" y="63"/>
                    <a:pt x="1" y="306"/>
                    <a:pt x="183" y="427"/>
                  </a:cubicBezTo>
                  <a:cubicBezTo>
                    <a:pt x="269" y="449"/>
                    <a:pt x="431" y="470"/>
                    <a:pt x="572" y="470"/>
                  </a:cubicBezTo>
                  <a:cubicBezTo>
                    <a:pt x="631" y="470"/>
                    <a:pt x="686" y="467"/>
                    <a:pt x="730" y="458"/>
                  </a:cubicBezTo>
                  <a:cubicBezTo>
                    <a:pt x="1022" y="341"/>
                    <a:pt x="922" y="0"/>
                    <a:pt x="67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7"/>
            <p:cNvSpPr/>
            <p:nvPr/>
          </p:nvSpPr>
          <p:spPr>
            <a:xfrm>
              <a:off x="3337475" y="2501325"/>
              <a:ext cx="28125" cy="6875"/>
            </a:xfrm>
            <a:custGeom>
              <a:avLst/>
              <a:gdLst/>
              <a:ahLst/>
              <a:cxnLst/>
              <a:rect l="l" t="t" r="r" b="b"/>
              <a:pathLst>
                <a:path w="1125" h="275" extrusionOk="0">
                  <a:moveTo>
                    <a:pt x="517" y="0"/>
                  </a:moveTo>
                  <a:cubicBezTo>
                    <a:pt x="335" y="0"/>
                    <a:pt x="152" y="92"/>
                    <a:pt x="0" y="183"/>
                  </a:cubicBezTo>
                  <a:cubicBezTo>
                    <a:pt x="0" y="183"/>
                    <a:pt x="0" y="274"/>
                    <a:pt x="31" y="274"/>
                  </a:cubicBezTo>
                  <a:lnTo>
                    <a:pt x="1094" y="274"/>
                  </a:lnTo>
                  <a:cubicBezTo>
                    <a:pt x="1094" y="274"/>
                    <a:pt x="1125" y="183"/>
                    <a:pt x="1064" y="122"/>
                  </a:cubicBezTo>
                  <a:cubicBezTo>
                    <a:pt x="912" y="61"/>
                    <a:pt x="699" y="0"/>
                    <a:pt x="51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7" name="Google Shape;3947;p57"/>
          <p:cNvSpPr/>
          <p:nvPr/>
        </p:nvSpPr>
        <p:spPr>
          <a:xfrm rot="-7520797" flipH="1">
            <a:off x="3604419" y="813469"/>
            <a:ext cx="1935149" cy="2187769"/>
          </a:xfrm>
          <a:custGeom>
            <a:avLst/>
            <a:gdLst/>
            <a:ahLst/>
            <a:cxnLst/>
            <a:rect l="l" t="t" r="r" b="b"/>
            <a:pathLst>
              <a:path w="49016" h="51402" extrusionOk="0">
                <a:moveTo>
                  <a:pt x="13496" y="1"/>
                </a:moveTo>
                <a:cubicBezTo>
                  <a:pt x="10267" y="1"/>
                  <a:pt x="7046" y="1241"/>
                  <a:pt x="4543" y="3278"/>
                </a:cubicBezTo>
                <a:cubicBezTo>
                  <a:pt x="2318" y="5132"/>
                  <a:pt x="139" y="8098"/>
                  <a:pt x="70" y="11111"/>
                </a:cubicBezTo>
                <a:cubicBezTo>
                  <a:pt x="0" y="13869"/>
                  <a:pt x="1136" y="16650"/>
                  <a:pt x="1391" y="19384"/>
                </a:cubicBezTo>
                <a:cubicBezTo>
                  <a:pt x="1762" y="23278"/>
                  <a:pt x="2526" y="27078"/>
                  <a:pt x="3917" y="30717"/>
                </a:cubicBezTo>
                <a:cubicBezTo>
                  <a:pt x="5470" y="34773"/>
                  <a:pt x="7741" y="38596"/>
                  <a:pt x="10684" y="41795"/>
                </a:cubicBezTo>
                <a:cubicBezTo>
                  <a:pt x="16122" y="47704"/>
                  <a:pt x="24098" y="51401"/>
                  <a:pt x="32060" y="51401"/>
                </a:cubicBezTo>
                <a:cubicBezTo>
                  <a:pt x="34278" y="51401"/>
                  <a:pt x="36496" y="51114"/>
                  <a:pt x="38657" y="50508"/>
                </a:cubicBezTo>
                <a:cubicBezTo>
                  <a:pt x="42179" y="49512"/>
                  <a:pt x="45702" y="47496"/>
                  <a:pt x="47162" y="44135"/>
                </a:cubicBezTo>
                <a:cubicBezTo>
                  <a:pt x="49016" y="39848"/>
                  <a:pt x="46907" y="34842"/>
                  <a:pt x="43917" y="31250"/>
                </a:cubicBezTo>
                <a:cubicBezTo>
                  <a:pt x="40928" y="27658"/>
                  <a:pt x="37104" y="24761"/>
                  <a:pt x="34601" y="20844"/>
                </a:cubicBezTo>
                <a:cubicBezTo>
                  <a:pt x="32747" y="17971"/>
                  <a:pt x="31727" y="14633"/>
                  <a:pt x="30128" y="11621"/>
                </a:cubicBezTo>
                <a:cubicBezTo>
                  <a:pt x="26976" y="5595"/>
                  <a:pt x="21182" y="566"/>
                  <a:pt x="14392" y="33"/>
                </a:cubicBezTo>
                <a:cubicBezTo>
                  <a:pt x="14094" y="12"/>
                  <a:pt x="13795" y="1"/>
                  <a:pt x="13496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1" name="Google Shape;3951;p57"/>
          <p:cNvSpPr/>
          <p:nvPr/>
        </p:nvSpPr>
        <p:spPr>
          <a:xfrm rot="4411036" flipH="1">
            <a:off x="574960" y="1887340"/>
            <a:ext cx="1767927" cy="2266213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3" name="Google Shape;3953;p57"/>
          <p:cNvSpPr/>
          <p:nvPr/>
        </p:nvSpPr>
        <p:spPr>
          <a:xfrm rot="6388964">
            <a:off x="6695831" y="2148622"/>
            <a:ext cx="1767927" cy="2346143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D3944-B29B-362C-E779-BE52B1B2B11F}"/>
              </a:ext>
            </a:extLst>
          </p:cNvPr>
          <p:cNvSpPr txBox="1"/>
          <p:nvPr/>
        </p:nvSpPr>
        <p:spPr>
          <a:xfrm>
            <a:off x="3788650" y="1507774"/>
            <a:ext cx="2585266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1269B-18FA-BAE6-3801-38BDE77C27E0}"/>
              </a:ext>
            </a:extLst>
          </p:cNvPr>
          <p:cNvSpPr txBox="1"/>
          <p:nvPr/>
        </p:nvSpPr>
        <p:spPr>
          <a:xfrm>
            <a:off x="440945" y="2727275"/>
            <a:ext cx="2105899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Penyelesaian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1A7FD-0B51-FBF4-398F-38BC5CBF720F}"/>
              </a:ext>
            </a:extLst>
          </p:cNvPr>
          <p:cNvSpPr txBox="1"/>
          <p:nvPr/>
        </p:nvSpPr>
        <p:spPr>
          <a:xfrm>
            <a:off x="6434691" y="3193128"/>
            <a:ext cx="22766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Pengambilan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61"/>
          <p:cNvGrpSpPr/>
          <p:nvPr/>
        </p:nvGrpSpPr>
        <p:grpSpPr>
          <a:xfrm>
            <a:off x="588917" y="3115828"/>
            <a:ext cx="7869280" cy="1412985"/>
            <a:chOff x="588917" y="3115828"/>
            <a:chExt cx="7869280" cy="1412985"/>
          </a:xfrm>
        </p:grpSpPr>
        <p:sp>
          <p:nvSpPr>
            <p:cNvPr id="4835" name="Google Shape;4835;p61"/>
            <p:cNvSpPr/>
            <p:nvPr/>
          </p:nvSpPr>
          <p:spPr>
            <a:xfrm rot="2450637">
              <a:off x="4168203" y="4232477"/>
              <a:ext cx="245871" cy="245871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61"/>
            <p:cNvSpPr/>
            <p:nvPr/>
          </p:nvSpPr>
          <p:spPr>
            <a:xfrm rot="2450090">
              <a:off x="8025227" y="3238005"/>
              <a:ext cx="359240" cy="35924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61"/>
            <p:cNvSpPr/>
            <p:nvPr/>
          </p:nvSpPr>
          <p:spPr>
            <a:xfrm rot="2450978">
              <a:off x="676751" y="3203662"/>
              <a:ext cx="427932" cy="42793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8" name="Google Shape;4838;p61"/>
          <p:cNvSpPr/>
          <p:nvPr/>
        </p:nvSpPr>
        <p:spPr>
          <a:xfrm rot="18324571">
            <a:off x="1865691" y="-867857"/>
            <a:ext cx="6593756" cy="7148176"/>
          </a:xfrm>
          <a:custGeom>
            <a:avLst/>
            <a:gdLst/>
            <a:ahLst/>
            <a:cxnLst/>
            <a:rect l="l" t="t" r="r" b="b"/>
            <a:pathLst>
              <a:path w="49016" h="51402" extrusionOk="0">
                <a:moveTo>
                  <a:pt x="13496" y="1"/>
                </a:moveTo>
                <a:cubicBezTo>
                  <a:pt x="10267" y="1"/>
                  <a:pt x="7046" y="1241"/>
                  <a:pt x="4543" y="3278"/>
                </a:cubicBezTo>
                <a:cubicBezTo>
                  <a:pt x="2318" y="5132"/>
                  <a:pt x="139" y="8098"/>
                  <a:pt x="70" y="11111"/>
                </a:cubicBezTo>
                <a:cubicBezTo>
                  <a:pt x="0" y="13869"/>
                  <a:pt x="1136" y="16650"/>
                  <a:pt x="1391" y="19384"/>
                </a:cubicBezTo>
                <a:cubicBezTo>
                  <a:pt x="1762" y="23278"/>
                  <a:pt x="2526" y="27078"/>
                  <a:pt x="3917" y="30717"/>
                </a:cubicBezTo>
                <a:cubicBezTo>
                  <a:pt x="5470" y="34773"/>
                  <a:pt x="7741" y="38596"/>
                  <a:pt x="10684" y="41795"/>
                </a:cubicBezTo>
                <a:cubicBezTo>
                  <a:pt x="16122" y="47704"/>
                  <a:pt x="24098" y="51401"/>
                  <a:pt x="32060" y="51401"/>
                </a:cubicBezTo>
                <a:cubicBezTo>
                  <a:pt x="34278" y="51401"/>
                  <a:pt x="36496" y="51114"/>
                  <a:pt x="38657" y="50508"/>
                </a:cubicBezTo>
                <a:cubicBezTo>
                  <a:pt x="42179" y="49512"/>
                  <a:pt x="45702" y="47496"/>
                  <a:pt x="47162" y="44135"/>
                </a:cubicBezTo>
                <a:cubicBezTo>
                  <a:pt x="49016" y="39848"/>
                  <a:pt x="46907" y="34842"/>
                  <a:pt x="43917" y="31250"/>
                </a:cubicBezTo>
                <a:cubicBezTo>
                  <a:pt x="40928" y="27658"/>
                  <a:pt x="37104" y="24761"/>
                  <a:pt x="34601" y="20844"/>
                </a:cubicBezTo>
                <a:cubicBezTo>
                  <a:pt x="32747" y="17971"/>
                  <a:pt x="31727" y="14633"/>
                  <a:pt x="30128" y="11621"/>
                </a:cubicBezTo>
                <a:cubicBezTo>
                  <a:pt x="26976" y="5595"/>
                  <a:pt x="21182" y="566"/>
                  <a:pt x="14392" y="33"/>
                </a:cubicBezTo>
                <a:cubicBezTo>
                  <a:pt x="14094" y="12"/>
                  <a:pt x="13795" y="1"/>
                  <a:pt x="13496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1" name="Google Shape;4841;p61"/>
          <p:cNvSpPr txBox="1"/>
          <p:nvPr/>
        </p:nvSpPr>
        <p:spPr>
          <a:xfrm>
            <a:off x="1570823" y="1249452"/>
            <a:ext cx="6984261" cy="338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gabungan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 technology dan entrepreneur yang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diartikan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berbisnis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berwirausaha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berkembang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Pendidikan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seutuhnya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seluruhnya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memanfaatkan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mempermudah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4842" name="Google Shape;4842;p61"/>
          <p:cNvSpPr txBox="1"/>
          <p:nvPr/>
        </p:nvSpPr>
        <p:spPr>
          <a:xfrm>
            <a:off x="3812767" y="225923"/>
            <a:ext cx="293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SIMPULAN</a:t>
            </a:r>
            <a:endParaRPr sz="4000" dirty="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65"/>
          <p:cNvSpPr txBox="1">
            <a:spLocks noGrp="1"/>
          </p:cNvSpPr>
          <p:nvPr>
            <p:ph type="title"/>
          </p:nvPr>
        </p:nvSpPr>
        <p:spPr>
          <a:xfrm>
            <a:off x="4287809" y="1975180"/>
            <a:ext cx="3910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5107" name="Google Shape;5107;p65"/>
          <p:cNvGrpSpPr/>
          <p:nvPr/>
        </p:nvGrpSpPr>
        <p:grpSpPr>
          <a:xfrm>
            <a:off x="193359" y="109249"/>
            <a:ext cx="8537012" cy="4853027"/>
            <a:chOff x="193359" y="109249"/>
            <a:chExt cx="8537012" cy="4853027"/>
          </a:xfrm>
        </p:grpSpPr>
        <p:grpSp>
          <p:nvGrpSpPr>
            <p:cNvPr id="5108" name="Google Shape;5108;p65"/>
            <p:cNvGrpSpPr/>
            <p:nvPr/>
          </p:nvGrpSpPr>
          <p:grpSpPr>
            <a:xfrm>
              <a:off x="3972509" y="109249"/>
              <a:ext cx="4757862" cy="4591101"/>
              <a:chOff x="3972509" y="109249"/>
              <a:chExt cx="4757862" cy="4591101"/>
            </a:xfrm>
          </p:grpSpPr>
          <p:grpSp>
            <p:nvGrpSpPr>
              <p:cNvPr id="5109" name="Google Shape;5109;p65"/>
              <p:cNvGrpSpPr/>
              <p:nvPr/>
            </p:nvGrpSpPr>
            <p:grpSpPr>
              <a:xfrm>
                <a:off x="3972509" y="109249"/>
                <a:ext cx="4757862" cy="4591101"/>
                <a:chOff x="3972509" y="109249"/>
                <a:chExt cx="4757862" cy="4591101"/>
              </a:xfrm>
            </p:grpSpPr>
            <p:sp>
              <p:nvSpPr>
                <p:cNvPr id="5110" name="Google Shape;5110;p65"/>
                <p:cNvSpPr/>
                <p:nvPr/>
              </p:nvSpPr>
              <p:spPr>
                <a:xfrm rot="2448588">
                  <a:off x="4018385" y="2410976"/>
                  <a:ext cx="223548" cy="223548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1" name="Google Shape;5111;p65"/>
                <p:cNvSpPr/>
                <p:nvPr/>
              </p:nvSpPr>
              <p:spPr>
                <a:xfrm rot="2451239">
                  <a:off x="7820078" y="4095634"/>
                  <a:ext cx="501732" cy="501732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2" name="Google Shape;5112;p65"/>
                <p:cNvSpPr/>
                <p:nvPr/>
              </p:nvSpPr>
              <p:spPr>
                <a:xfrm rot="2452389">
                  <a:off x="5696024" y="178229"/>
                  <a:ext cx="336040" cy="33604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3" name="Google Shape;5113;p65"/>
                <p:cNvSpPr/>
                <p:nvPr/>
              </p:nvSpPr>
              <p:spPr>
                <a:xfrm rot="2452291">
                  <a:off x="8389437" y="2893965"/>
                  <a:ext cx="282870" cy="282870"/>
                </a:xfrm>
                <a:prstGeom prst="ellipse">
                  <a:avLst/>
                </a:prstGeom>
                <a:solidFill>
                  <a:schemeClr val="accent4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14" name="Google Shape;5114;p65"/>
              <p:cNvSpPr/>
              <p:nvPr/>
            </p:nvSpPr>
            <p:spPr>
              <a:xfrm rot="2453662">
                <a:off x="5025521" y="153655"/>
                <a:ext cx="216293" cy="216293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5" name="Google Shape;5115;p65"/>
            <p:cNvSpPr/>
            <p:nvPr/>
          </p:nvSpPr>
          <p:spPr>
            <a:xfrm rot="2448588">
              <a:off x="239235" y="1571651"/>
              <a:ext cx="223548" cy="22354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65"/>
            <p:cNvSpPr/>
            <p:nvPr/>
          </p:nvSpPr>
          <p:spPr>
            <a:xfrm rot="2451239">
              <a:off x="658953" y="454709"/>
              <a:ext cx="501732" cy="501732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65"/>
            <p:cNvSpPr/>
            <p:nvPr/>
          </p:nvSpPr>
          <p:spPr>
            <a:xfrm rot="2452389">
              <a:off x="2450061" y="1028204"/>
              <a:ext cx="336040" cy="33604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65"/>
            <p:cNvSpPr/>
            <p:nvPr/>
          </p:nvSpPr>
          <p:spPr>
            <a:xfrm rot="2452291">
              <a:off x="2435912" y="2985340"/>
              <a:ext cx="282870" cy="28287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65"/>
            <p:cNvSpPr/>
            <p:nvPr/>
          </p:nvSpPr>
          <p:spPr>
            <a:xfrm rot="2453662">
              <a:off x="242846" y="4701580"/>
              <a:ext cx="216293" cy="216293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5185;p66">
            <a:extLst>
              <a:ext uri="{FF2B5EF4-FFF2-40B4-BE49-F238E27FC236}">
                <a16:creationId xmlns:a16="http://schemas.microsoft.com/office/drawing/2014/main" id="{902E70C2-0981-45E0-5852-07070374879C}"/>
              </a:ext>
            </a:extLst>
          </p:cNvPr>
          <p:cNvGrpSpPr/>
          <p:nvPr/>
        </p:nvGrpSpPr>
        <p:grpSpPr>
          <a:xfrm>
            <a:off x="501412" y="2365101"/>
            <a:ext cx="1664717" cy="2778399"/>
            <a:chOff x="5365250" y="2522475"/>
            <a:chExt cx="264325" cy="500075"/>
          </a:xfrm>
        </p:grpSpPr>
        <p:sp>
          <p:nvSpPr>
            <p:cNvPr id="7" name="Google Shape;5186;p66">
              <a:extLst>
                <a:ext uri="{FF2B5EF4-FFF2-40B4-BE49-F238E27FC236}">
                  <a16:creationId xmlns:a16="http://schemas.microsoft.com/office/drawing/2014/main" id="{47E4B797-87EA-2F3C-3606-F6914C7D2D25}"/>
                </a:ext>
              </a:extLst>
            </p:cNvPr>
            <p:cNvSpPr/>
            <p:nvPr/>
          </p:nvSpPr>
          <p:spPr>
            <a:xfrm>
              <a:off x="5530750" y="2658850"/>
              <a:ext cx="50625" cy="18425"/>
            </a:xfrm>
            <a:custGeom>
              <a:avLst/>
              <a:gdLst/>
              <a:ahLst/>
              <a:cxnLst/>
              <a:rect l="l" t="t" r="r" b="b"/>
              <a:pathLst>
                <a:path w="2025" h="737" extrusionOk="0">
                  <a:moveTo>
                    <a:pt x="1851" y="0"/>
                  </a:moveTo>
                  <a:cubicBezTo>
                    <a:pt x="1797" y="0"/>
                    <a:pt x="1747" y="32"/>
                    <a:pt x="1715" y="81"/>
                  </a:cubicBezTo>
                  <a:cubicBezTo>
                    <a:pt x="1666" y="163"/>
                    <a:pt x="1606" y="205"/>
                    <a:pt x="1543" y="205"/>
                  </a:cubicBezTo>
                  <a:cubicBezTo>
                    <a:pt x="1513" y="205"/>
                    <a:pt x="1483" y="196"/>
                    <a:pt x="1453" y="177"/>
                  </a:cubicBezTo>
                  <a:cubicBezTo>
                    <a:pt x="1248" y="78"/>
                    <a:pt x="1062" y="38"/>
                    <a:pt x="897" y="38"/>
                  </a:cubicBezTo>
                  <a:cubicBezTo>
                    <a:pt x="463" y="38"/>
                    <a:pt x="168" y="309"/>
                    <a:pt x="48" y="498"/>
                  </a:cubicBezTo>
                  <a:cubicBezTo>
                    <a:pt x="0" y="558"/>
                    <a:pt x="24" y="665"/>
                    <a:pt x="95" y="712"/>
                  </a:cubicBezTo>
                  <a:cubicBezTo>
                    <a:pt x="107" y="736"/>
                    <a:pt x="143" y="736"/>
                    <a:pt x="167" y="736"/>
                  </a:cubicBezTo>
                  <a:cubicBezTo>
                    <a:pt x="226" y="736"/>
                    <a:pt x="274" y="712"/>
                    <a:pt x="322" y="653"/>
                  </a:cubicBezTo>
                  <a:cubicBezTo>
                    <a:pt x="331" y="626"/>
                    <a:pt x="518" y="331"/>
                    <a:pt x="894" y="331"/>
                  </a:cubicBezTo>
                  <a:cubicBezTo>
                    <a:pt x="1013" y="331"/>
                    <a:pt x="1152" y="361"/>
                    <a:pt x="1310" y="439"/>
                  </a:cubicBezTo>
                  <a:cubicBezTo>
                    <a:pt x="1385" y="478"/>
                    <a:pt x="1473" y="503"/>
                    <a:pt x="1563" y="503"/>
                  </a:cubicBezTo>
                  <a:cubicBezTo>
                    <a:pt x="1716" y="503"/>
                    <a:pt x="1876" y="431"/>
                    <a:pt x="1988" y="236"/>
                  </a:cubicBezTo>
                  <a:cubicBezTo>
                    <a:pt x="2024" y="153"/>
                    <a:pt x="2000" y="70"/>
                    <a:pt x="1929" y="22"/>
                  </a:cubicBezTo>
                  <a:cubicBezTo>
                    <a:pt x="1903" y="7"/>
                    <a:pt x="1877" y="0"/>
                    <a:pt x="1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87;p66">
              <a:extLst>
                <a:ext uri="{FF2B5EF4-FFF2-40B4-BE49-F238E27FC236}">
                  <a16:creationId xmlns:a16="http://schemas.microsoft.com/office/drawing/2014/main" id="{9CEF2C02-65C1-D594-7D45-4C8248D22B84}"/>
                </a:ext>
              </a:extLst>
            </p:cNvPr>
            <p:cNvSpPr/>
            <p:nvPr/>
          </p:nvSpPr>
          <p:spPr>
            <a:xfrm>
              <a:off x="5413750" y="2659275"/>
              <a:ext cx="50625" cy="18000"/>
            </a:xfrm>
            <a:custGeom>
              <a:avLst/>
              <a:gdLst/>
              <a:ahLst/>
              <a:cxnLst/>
              <a:rect l="l" t="t" r="r" b="b"/>
              <a:pathLst>
                <a:path w="2025" h="720" extrusionOk="0">
                  <a:moveTo>
                    <a:pt x="172" y="0"/>
                  </a:moveTo>
                  <a:cubicBezTo>
                    <a:pt x="148" y="0"/>
                    <a:pt x="122" y="6"/>
                    <a:pt x="96" y="17"/>
                  </a:cubicBezTo>
                  <a:cubicBezTo>
                    <a:pt x="25" y="64"/>
                    <a:pt x="1" y="160"/>
                    <a:pt x="37" y="231"/>
                  </a:cubicBezTo>
                  <a:cubicBezTo>
                    <a:pt x="149" y="426"/>
                    <a:pt x="309" y="498"/>
                    <a:pt x="462" y="498"/>
                  </a:cubicBezTo>
                  <a:cubicBezTo>
                    <a:pt x="552" y="498"/>
                    <a:pt x="640" y="473"/>
                    <a:pt x="715" y="434"/>
                  </a:cubicBezTo>
                  <a:cubicBezTo>
                    <a:pt x="872" y="354"/>
                    <a:pt x="1010" y="323"/>
                    <a:pt x="1130" y="323"/>
                  </a:cubicBezTo>
                  <a:cubicBezTo>
                    <a:pt x="1493" y="323"/>
                    <a:pt x="1686" y="603"/>
                    <a:pt x="1703" y="648"/>
                  </a:cubicBezTo>
                  <a:cubicBezTo>
                    <a:pt x="1739" y="695"/>
                    <a:pt x="1799" y="719"/>
                    <a:pt x="1846" y="719"/>
                  </a:cubicBezTo>
                  <a:cubicBezTo>
                    <a:pt x="1870" y="719"/>
                    <a:pt x="1906" y="707"/>
                    <a:pt x="1930" y="707"/>
                  </a:cubicBezTo>
                  <a:cubicBezTo>
                    <a:pt x="2001" y="660"/>
                    <a:pt x="2025" y="576"/>
                    <a:pt x="1977" y="493"/>
                  </a:cubicBezTo>
                  <a:cubicBezTo>
                    <a:pt x="1858" y="296"/>
                    <a:pt x="1566" y="26"/>
                    <a:pt x="1138" y="26"/>
                  </a:cubicBezTo>
                  <a:cubicBezTo>
                    <a:pt x="969" y="26"/>
                    <a:pt x="780" y="68"/>
                    <a:pt x="572" y="172"/>
                  </a:cubicBezTo>
                  <a:cubicBezTo>
                    <a:pt x="534" y="191"/>
                    <a:pt x="500" y="200"/>
                    <a:pt x="469" y="200"/>
                  </a:cubicBezTo>
                  <a:cubicBezTo>
                    <a:pt x="403" y="200"/>
                    <a:pt x="351" y="157"/>
                    <a:pt x="310" y="76"/>
                  </a:cubicBezTo>
                  <a:cubicBezTo>
                    <a:pt x="278" y="27"/>
                    <a:pt x="228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88;p66">
              <a:extLst>
                <a:ext uri="{FF2B5EF4-FFF2-40B4-BE49-F238E27FC236}">
                  <a16:creationId xmlns:a16="http://schemas.microsoft.com/office/drawing/2014/main" id="{EE1FEBB9-3F9E-06D2-4FCF-55D5A3344711}"/>
                </a:ext>
              </a:extLst>
            </p:cNvPr>
            <p:cNvSpPr/>
            <p:nvPr/>
          </p:nvSpPr>
          <p:spPr>
            <a:xfrm>
              <a:off x="5481325" y="2720325"/>
              <a:ext cx="33500" cy="23625"/>
            </a:xfrm>
            <a:custGeom>
              <a:avLst/>
              <a:gdLst/>
              <a:ahLst/>
              <a:cxnLst/>
              <a:rect l="l" t="t" r="r" b="b"/>
              <a:pathLst>
                <a:path w="1340" h="945" extrusionOk="0">
                  <a:moveTo>
                    <a:pt x="202" y="0"/>
                  </a:moveTo>
                  <a:cubicBezTo>
                    <a:pt x="89" y="0"/>
                    <a:pt x="1" y="83"/>
                    <a:pt x="1" y="361"/>
                  </a:cubicBezTo>
                  <a:cubicBezTo>
                    <a:pt x="1" y="670"/>
                    <a:pt x="477" y="944"/>
                    <a:pt x="655" y="944"/>
                  </a:cubicBezTo>
                  <a:cubicBezTo>
                    <a:pt x="882" y="944"/>
                    <a:pt x="1286" y="694"/>
                    <a:pt x="1310" y="361"/>
                  </a:cubicBezTo>
                  <a:cubicBezTo>
                    <a:pt x="1340" y="94"/>
                    <a:pt x="1261" y="16"/>
                    <a:pt x="1146" y="16"/>
                  </a:cubicBezTo>
                  <a:cubicBezTo>
                    <a:pt x="985" y="16"/>
                    <a:pt x="753" y="170"/>
                    <a:pt x="655" y="170"/>
                  </a:cubicBezTo>
                  <a:cubicBezTo>
                    <a:pt x="578" y="170"/>
                    <a:pt x="364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89;p66">
              <a:extLst>
                <a:ext uri="{FF2B5EF4-FFF2-40B4-BE49-F238E27FC236}">
                  <a16:creationId xmlns:a16="http://schemas.microsoft.com/office/drawing/2014/main" id="{62140FEB-A43F-68F3-D549-29CA6D7FA74F}"/>
                </a:ext>
              </a:extLst>
            </p:cNvPr>
            <p:cNvSpPr/>
            <p:nvPr/>
          </p:nvSpPr>
          <p:spPr>
            <a:xfrm>
              <a:off x="5365250" y="2522475"/>
              <a:ext cx="264325" cy="268000"/>
            </a:xfrm>
            <a:custGeom>
              <a:avLst/>
              <a:gdLst/>
              <a:ahLst/>
              <a:cxnLst/>
              <a:rect l="l" t="t" r="r" b="b"/>
              <a:pathLst>
                <a:path w="10573" h="10720" extrusionOk="0">
                  <a:moveTo>
                    <a:pt x="5287" y="0"/>
                  </a:moveTo>
                  <a:cubicBezTo>
                    <a:pt x="2370" y="0"/>
                    <a:pt x="0" y="2369"/>
                    <a:pt x="0" y="5286"/>
                  </a:cubicBezTo>
                  <a:lnTo>
                    <a:pt x="0" y="6965"/>
                  </a:lnTo>
                  <a:cubicBezTo>
                    <a:pt x="0" y="8406"/>
                    <a:pt x="476" y="9704"/>
                    <a:pt x="1405" y="10668"/>
                  </a:cubicBezTo>
                  <a:cubicBezTo>
                    <a:pt x="1457" y="10706"/>
                    <a:pt x="1500" y="10719"/>
                    <a:pt x="1537" y="10719"/>
                  </a:cubicBezTo>
                  <a:cubicBezTo>
                    <a:pt x="1591" y="10719"/>
                    <a:pt x="1631" y="10689"/>
                    <a:pt x="1667" y="10668"/>
                  </a:cubicBezTo>
                  <a:cubicBezTo>
                    <a:pt x="2096" y="10406"/>
                    <a:pt x="2596" y="10120"/>
                    <a:pt x="3143" y="9977"/>
                  </a:cubicBezTo>
                  <a:cubicBezTo>
                    <a:pt x="3489" y="9882"/>
                    <a:pt x="3608" y="9835"/>
                    <a:pt x="3858" y="9775"/>
                  </a:cubicBezTo>
                  <a:cubicBezTo>
                    <a:pt x="3977" y="9751"/>
                    <a:pt x="3989" y="9680"/>
                    <a:pt x="3822" y="9632"/>
                  </a:cubicBezTo>
                  <a:cubicBezTo>
                    <a:pt x="2322" y="9204"/>
                    <a:pt x="1560" y="7751"/>
                    <a:pt x="1560" y="6025"/>
                  </a:cubicBezTo>
                  <a:lnTo>
                    <a:pt x="1560" y="4882"/>
                  </a:lnTo>
                  <a:cubicBezTo>
                    <a:pt x="1560" y="4763"/>
                    <a:pt x="1619" y="4739"/>
                    <a:pt x="1715" y="4739"/>
                  </a:cubicBezTo>
                  <a:lnTo>
                    <a:pt x="2905" y="4739"/>
                  </a:lnTo>
                  <a:cubicBezTo>
                    <a:pt x="3012" y="4739"/>
                    <a:pt x="3024" y="4679"/>
                    <a:pt x="3048" y="4572"/>
                  </a:cubicBezTo>
                  <a:cubicBezTo>
                    <a:pt x="3108" y="4346"/>
                    <a:pt x="3227" y="3334"/>
                    <a:pt x="3370" y="3334"/>
                  </a:cubicBezTo>
                  <a:cubicBezTo>
                    <a:pt x="3513" y="3334"/>
                    <a:pt x="3620" y="4358"/>
                    <a:pt x="3667" y="4572"/>
                  </a:cubicBezTo>
                  <a:cubicBezTo>
                    <a:pt x="3679" y="4655"/>
                    <a:pt x="3703" y="4715"/>
                    <a:pt x="3798" y="4715"/>
                  </a:cubicBezTo>
                  <a:lnTo>
                    <a:pt x="8882" y="4715"/>
                  </a:lnTo>
                  <a:cubicBezTo>
                    <a:pt x="8977" y="4715"/>
                    <a:pt x="9025" y="4774"/>
                    <a:pt x="9025" y="4882"/>
                  </a:cubicBezTo>
                  <a:lnTo>
                    <a:pt x="9025" y="6025"/>
                  </a:lnTo>
                  <a:cubicBezTo>
                    <a:pt x="9025" y="7787"/>
                    <a:pt x="8251" y="9263"/>
                    <a:pt x="6680" y="9644"/>
                  </a:cubicBezTo>
                  <a:cubicBezTo>
                    <a:pt x="6549" y="9680"/>
                    <a:pt x="6584" y="9739"/>
                    <a:pt x="6668" y="9751"/>
                  </a:cubicBezTo>
                  <a:cubicBezTo>
                    <a:pt x="6906" y="9775"/>
                    <a:pt x="7013" y="9835"/>
                    <a:pt x="7358" y="9918"/>
                  </a:cubicBezTo>
                  <a:cubicBezTo>
                    <a:pt x="7918" y="10049"/>
                    <a:pt x="8525" y="10347"/>
                    <a:pt x="8977" y="10608"/>
                  </a:cubicBezTo>
                  <a:cubicBezTo>
                    <a:pt x="9003" y="10628"/>
                    <a:pt x="9039" y="10651"/>
                    <a:pt x="9086" y="10651"/>
                  </a:cubicBezTo>
                  <a:cubicBezTo>
                    <a:pt x="9125" y="10651"/>
                    <a:pt x="9173" y="10634"/>
                    <a:pt x="9228" y="10585"/>
                  </a:cubicBezTo>
                  <a:cubicBezTo>
                    <a:pt x="10120" y="9632"/>
                    <a:pt x="10549" y="8370"/>
                    <a:pt x="10549" y="6965"/>
                  </a:cubicBezTo>
                  <a:lnTo>
                    <a:pt x="10549" y="5286"/>
                  </a:lnTo>
                  <a:cubicBezTo>
                    <a:pt x="10573" y="2369"/>
                    <a:pt x="8204" y="0"/>
                    <a:pt x="5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90;p66">
              <a:extLst>
                <a:ext uri="{FF2B5EF4-FFF2-40B4-BE49-F238E27FC236}">
                  <a16:creationId xmlns:a16="http://schemas.microsoft.com/office/drawing/2014/main" id="{5AB3A0CB-2F2C-F789-2FF3-CD3E182419C4}"/>
                </a:ext>
              </a:extLst>
            </p:cNvPr>
            <p:cNvSpPr/>
            <p:nvPr/>
          </p:nvSpPr>
          <p:spPr>
            <a:xfrm>
              <a:off x="5380425" y="2840150"/>
              <a:ext cx="237550" cy="182400"/>
            </a:xfrm>
            <a:custGeom>
              <a:avLst/>
              <a:gdLst/>
              <a:ahLst/>
              <a:cxnLst/>
              <a:rect l="l" t="t" r="r" b="b"/>
              <a:pathLst>
                <a:path w="9502" h="7296" extrusionOk="0">
                  <a:moveTo>
                    <a:pt x="246" y="1"/>
                  </a:moveTo>
                  <a:cubicBezTo>
                    <a:pt x="218" y="1"/>
                    <a:pt x="196" y="32"/>
                    <a:pt x="179" y="57"/>
                  </a:cubicBezTo>
                  <a:cubicBezTo>
                    <a:pt x="60" y="414"/>
                    <a:pt x="0" y="819"/>
                    <a:pt x="0" y="1271"/>
                  </a:cubicBezTo>
                  <a:lnTo>
                    <a:pt x="0" y="7105"/>
                  </a:lnTo>
                  <a:cubicBezTo>
                    <a:pt x="0" y="7165"/>
                    <a:pt x="0" y="7296"/>
                    <a:pt x="167" y="7296"/>
                  </a:cubicBezTo>
                  <a:cubicBezTo>
                    <a:pt x="2465" y="7296"/>
                    <a:pt x="7061" y="7296"/>
                    <a:pt x="9323" y="7284"/>
                  </a:cubicBezTo>
                  <a:cubicBezTo>
                    <a:pt x="9502" y="7284"/>
                    <a:pt x="9502" y="7200"/>
                    <a:pt x="9502" y="7069"/>
                  </a:cubicBezTo>
                  <a:lnTo>
                    <a:pt x="9502" y="5355"/>
                  </a:lnTo>
                  <a:cubicBezTo>
                    <a:pt x="9502" y="5224"/>
                    <a:pt x="9406" y="5176"/>
                    <a:pt x="9359" y="5164"/>
                  </a:cubicBezTo>
                  <a:cubicBezTo>
                    <a:pt x="6239" y="4390"/>
                    <a:pt x="3429" y="2676"/>
                    <a:pt x="1763" y="1319"/>
                  </a:cubicBezTo>
                  <a:cubicBezTo>
                    <a:pt x="1179" y="842"/>
                    <a:pt x="715" y="438"/>
                    <a:pt x="286" y="21"/>
                  </a:cubicBezTo>
                  <a:cubicBezTo>
                    <a:pt x="272" y="6"/>
                    <a:pt x="259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91;p66">
              <a:extLst>
                <a:ext uri="{FF2B5EF4-FFF2-40B4-BE49-F238E27FC236}">
                  <a16:creationId xmlns:a16="http://schemas.microsoft.com/office/drawing/2014/main" id="{32E03711-6BE0-8443-B012-79CA46E86E94}"/>
                </a:ext>
              </a:extLst>
            </p:cNvPr>
            <p:cNvSpPr/>
            <p:nvPr/>
          </p:nvSpPr>
          <p:spPr>
            <a:xfrm>
              <a:off x="5393226" y="2786649"/>
              <a:ext cx="224450" cy="168725"/>
            </a:xfrm>
            <a:custGeom>
              <a:avLst/>
              <a:gdLst/>
              <a:ahLst/>
              <a:cxnLst/>
              <a:rect l="l" t="t" r="r" b="b"/>
              <a:pathLst>
                <a:path w="8978" h="6749" extrusionOk="0">
                  <a:moveTo>
                    <a:pt x="6023" y="0"/>
                  </a:moveTo>
                  <a:cubicBezTo>
                    <a:pt x="6000" y="0"/>
                    <a:pt x="5972" y="11"/>
                    <a:pt x="5942" y="41"/>
                  </a:cubicBezTo>
                  <a:cubicBezTo>
                    <a:pt x="5382" y="387"/>
                    <a:pt x="4810" y="542"/>
                    <a:pt x="4108" y="542"/>
                  </a:cubicBezTo>
                  <a:cubicBezTo>
                    <a:pt x="3441" y="542"/>
                    <a:pt x="2905" y="399"/>
                    <a:pt x="2346" y="89"/>
                  </a:cubicBezTo>
                  <a:cubicBezTo>
                    <a:pt x="2313" y="61"/>
                    <a:pt x="2277" y="52"/>
                    <a:pt x="2243" y="52"/>
                  </a:cubicBezTo>
                  <a:cubicBezTo>
                    <a:pt x="2205" y="52"/>
                    <a:pt x="2169" y="64"/>
                    <a:pt x="2143" y="77"/>
                  </a:cubicBezTo>
                  <a:cubicBezTo>
                    <a:pt x="1298" y="315"/>
                    <a:pt x="584" y="708"/>
                    <a:pt x="108" y="1339"/>
                  </a:cubicBezTo>
                  <a:cubicBezTo>
                    <a:pt x="60" y="1399"/>
                    <a:pt x="0" y="1565"/>
                    <a:pt x="84" y="1625"/>
                  </a:cubicBezTo>
                  <a:cubicBezTo>
                    <a:pt x="548" y="2066"/>
                    <a:pt x="1000" y="2470"/>
                    <a:pt x="1632" y="3006"/>
                  </a:cubicBezTo>
                  <a:cubicBezTo>
                    <a:pt x="3275" y="4340"/>
                    <a:pt x="5775" y="6007"/>
                    <a:pt x="8799" y="6745"/>
                  </a:cubicBezTo>
                  <a:cubicBezTo>
                    <a:pt x="8811" y="6747"/>
                    <a:pt x="8824" y="6748"/>
                    <a:pt x="8839" y="6748"/>
                  </a:cubicBezTo>
                  <a:cubicBezTo>
                    <a:pt x="8900" y="6748"/>
                    <a:pt x="8978" y="6724"/>
                    <a:pt x="8978" y="6638"/>
                  </a:cubicBezTo>
                  <a:lnTo>
                    <a:pt x="8978" y="3423"/>
                  </a:lnTo>
                  <a:cubicBezTo>
                    <a:pt x="8978" y="1458"/>
                    <a:pt x="7787" y="434"/>
                    <a:pt x="6084" y="41"/>
                  </a:cubicBezTo>
                  <a:cubicBezTo>
                    <a:pt x="6078" y="21"/>
                    <a:pt x="6055" y="0"/>
                    <a:pt x="60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439;p52">
            <a:extLst>
              <a:ext uri="{FF2B5EF4-FFF2-40B4-BE49-F238E27FC236}">
                <a16:creationId xmlns:a16="http://schemas.microsoft.com/office/drawing/2014/main" id="{549D48CC-4495-4C72-6A1A-89FA09045FF6}"/>
              </a:ext>
            </a:extLst>
          </p:cNvPr>
          <p:cNvSpPr/>
          <p:nvPr/>
        </p:nvSpPr>
        <p:spPr>
          <a:xfrm rot="10969485" flipH="1">
            <a:off x="3422486" y="3654218"/>
            <a:ext cx="2299028" cy="1058547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439;p52">
            <a:extLst>
              <a:ext uri="{FF2B5EF4-FFF2-40B4-BE49-F238E27FC236}">
                <a16:creationId xmlns:a16="http://schemas.microsoft.com/office/drawing/2014/main" id="{AFFC1451-A19A-0B45-95DD-9B9568A82624}"/>
              </a:ext>
            </a:extLst>
          </p:cNvPr>
          <p:cNvSpPr/>
          <p:nvPr/>
        </p:nvSpPr>
        <p:spPr>
          <a:xfrm rot="11064611" flipH="1">
            <a:off x="6318219" y="3652401"/>
            <a:ext cx="2299028" cy="1058547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439;p52">
            <a:extLst>
              <a:ext uri="{FF2B5EF4-FFF2-40B4-BE49-F238E27FC236}">
                <a16:creationId xmlns:a16="http://schemas.microsoft.com/office/drawing/2014/main" id="{46067395-CBA2-FEB3-67B2-C9B42DF85333}"/>
              </a:ext>
            </a:extLst>
          </p:cNvPr>
          <p:cNvSpPr/>
          <p:nvPr/>
        </p:nvSpPr>
        <p:spPr>
          <a:xfrm rot="10800000" flipH="1">
            <a:off x="568567" y="3828481"/>
            <a:ext cx="2105965" cy="788892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439;p52">
            <a:extLst>
              <a:ext uri="{FF2B5EF4-FFF2-40B4-BE49-F238E27FC236}">
                <a16:creationId xmlns:a16="http://schemas.microsoft.com/office/drawing/2014/main" id="{8F282A6D-2791-7ABA-B557-6D2E02967DF9}"/>
              </a:ext>
            </a:extLst>
          </p:cNvPr>
          <p:cNvSpPr/>
          <p:nvPr/>
        </p:nvSpPr>
        <p:spPr>
          <a:xfrm rot="11102232" flipH="1">
            <a:off x="1792276" y="2316018"/>
            <a:ext cx="2119993" cy="941462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52"/>
          <p:cNvSpPr/>
          <p:nvPr/>
        </p:nvSpPr>
        <p:spPr>
          <a:xfrm rot="-598616" flipH="1">
            <a:off x="448482" y="-79291"/>
            <a:ext cx="6049252" cy="1777080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52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ANGGOTA KELOMPOK 7</a:t>
            </a:r>
            <a:endParaRPr dirty="0"/>
          </a:p>
        </p:txBody>
      </p:sp>
      <p:sp>
        <p:nvSpPr>
          <p:cNvPr id="3439" name="Google Shape;3439;p52"/>
          <p:cNvSpPr/>
          <p:nvPr/>
        </p:nvSpPr>
        <p:spPr>
          <a:xfrm rot="11006349" flipH="1">
            <a:off x="4985081" y="2266647"/>
            <a:ext cx="2080721" cy="880871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52"/>
          <p:cNvSpPr txBox="1"/>
          <p:nvPr/>
        </p:nvSpPr>
        <p:spPr>
          <a:xfrm>
            <a:off x="5026819" y="2491358"/>
            <a:ext cx="2069245" cy="6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Nana Nabila Putri</a:t>
            </a:r>
            <a:r>
              <a:rPr lang="en-US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(2113053152)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446" name="Google Shape;3446;p52"/>
          <p:cNvSpPr txBox="1"/>
          <p:nvPr/>
        </p:nvSpPr>
        <p:spPr>
          <a:xfrm>
            <a:off x="1830611" y="2610966"/>
            <a:ext cx="2108710" cy="49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Faradilla</a:t>
            </a: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Bastari</a:t>
            </a:r>
            <a:r>
              <a:rPr lang="en-US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(2113053032)</a:t>
            </a:r>
            <a:endParaRPr lang="en-ID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3464" name="Google Shape;3464;p52"/>
          <p:cNvGrpSpPr/>
          <p:nvPr/>
        </p:nvGrpSpPr>
        <p:grpSpPr>
          <a:xfrm>
            <a:off x="3056950" y="1260625"/>
            <a:ext cx="529525" cy="3507400"/>
            <a:chOff x="3056950" y="1260625"/>
            <a:chExt cx="529525" cy="3507400"/>
          </a:xfrm>
        </p:grpSpPr>
        <p:sp>
          <p:nvSpPr>
            <p:cNvPr id="3465" name="Google Shape;3465;p52"/>
            <p:cNvSpPr/>
            <p:nvPr/>
          </p:nvSpPr>
          <p:spPr>
            <a:xfrm>
              <a:off x="3056950" y="1260625"/>
              <a:ext cx="468000" cy="468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2"/>
            <p:cNvSpPr/>
            <p:nvPr/>
          </p:nvSpPr>
          <p:spPr>
            <a:xfrm>
              <a:off x="3266675" y="4448225"/>
              <a:ext cx="319800" cy="3198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F9BEA4-77B0-2123-264B-472615FC389F}"/>
              </a:ext>
            </a:extLst>
          </p:cNvPr>
          <p:cNvSpPr txBox="1"/>
          <p:nvPr/>
        </p:nvSpPr>
        <p:spPr>
          <a:xfrm>
            <a:off x="379074" y="3899418"/>
            <a:ext cx="2605208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Putri </a:t>
            </a:r>
            <a:r>
              <a:rPr lang="en-US" sz="1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Hairunisa</a:t>
            </a:r>
            <a:r>
              <a:rPr lang="en-US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(2113053281)</a:t>
            </a:r>
            <a:endParaRPr lang="en-ID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54FF0-D4E5-DE32-FA75-B2739D884AB3}"/>
              </a:ext>
            </a:extLst>
          </p:cNvPr>
          <p:cNvSpPr txBox="1"/>
          <p:nvPr/>
        </p:nvSpPr>
        <p:spPr>
          <a:xfrm>
            <a:off x="3465299" y="3857136"/>
            <a:ext cx="2261327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Silva </a:t>
            </a:r>
            <a:r>
              <a:rPr lang="en-US" sz="1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Ayuningsih</a:t>
            </a:r>
            <a:r>
              <a:rPr lang="en-US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(2113053028)</a:t>
            </a:r>
            <a:endParaRPr lang="en-ID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7F291-0AF0-692E-CC66-31CAA8F6079F}"/>
              </a:ext>
            </a:extLst>
          </p:cNvPr>
          <p:cNvSpPr txBox="1"/>
          <p:nvPr/>
        </p:nvSpPr>
        <p:spPr>
          <a:xfrm>
            <a:off x="6089804" y="3879219"/>
            <a:ext cx="2755857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Syafira</a:t>
            </a: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Dwi</a:t>
            </a: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Syakina</a:t>
            </a:r>
            <a:r>
              <a:rPr lang="en-US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(2153053026)</a:t>
            </a:r>
            <a:endParaRPr lang="en-ID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36" name="Google Shape;3436;p52"/>
          <p:cNvPicPr preferRelativeResize="0"/>
          <p:nvPr/>
        </p:nvPicPr>
        <p:blipFill rotWithShape="1">
          <a:blip r:embed="rId3"/>
          <a:srcRect l="350" t="21271" r="-350" b="22479"/>
          <a:stretch/>
        </p:blipFill>
        <p:spPr>
          <a:xfrm>
            <a:off x="5554980" y="1332406"/>
            <a:ext cx="910114" cy="91858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3436;p52">
            <a:extLst>
              <a:ext uri="{FF2B5EF4-FFF2-40B4-BE49-F238E27FC236}">
                <a16:creationId xmlns:a16="http://schemas.microsoft.com/office/drawing/2014/main" id="{258BA31B-BD6F-3EE0-B8CE-B5330579F0D9}"/>
              </a:ext>
            </a:extLst>
          </p:cNvPr>
          <p:cNvPicPr preferRelativeResize="0"/>
          <p:nvPr/>
        </p:nvPicPr>
        <p:blipFill rotWithShape="1">
          <a:blip r:embed="rId4"/>
          <a:srcRect l="38309" t="61090" r="41687" b="19791"/>
          <a:stretch/>
        </p:blipFill>
        <p:spPr>
          <a:xfrm>
            <a:off x="4069219" y="2597449"/>
            <a:ext cx="891314" cy="1000762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3436;p52">
            <a:extLst>
              <a:ext uri="{FF2B5EF4-FFF2-40B4-BE49-F238E27FC236}">
                <a16:creationId xmlns:a16="http://schemas.microsoft.com/office/drawing/2014/main" id="{8305D71F-56B4-F882-88D9-163CCAB2A06C}"/>
              </a:ext>
            </a:extLst>
          </p:cNvPr>
          <p:cNvPicPr preferRelativeResize="0"/>
          <p:nvPr/>
        </p:nvPicPr>
        <p:blipFill rotWithShape="1">
          <a:blip r:embed="rId5"/>
          <a:srcRect l="-1845" t="33502" r="1845" b="16228"/>
          <a:stretch/>
        </p:blipFill>
        <p:spPr>
          <a:xfrm>
            <a:off x="1003754" y="2857500"/>
            <a:ext cx="952483" cy="878303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3436;p52">
            <a:extLst>
              <a:ext uri="{FF2B5EF4-FFF2-40B4-BE49-F238E27FC236}">
                <a16:creationId xmlns:a16="http://schemas.microsoft.com/office/drawing/2014/main" id="{6930402A-4D7C-A59D-7B24-7F3CD6097389}"/>
              </a:ext>
            </a:extLst>
          </p:cNvPr>
          <p:cNvPicPr preferRelativeResize="0"/>
          <p:nvPr/>
        </p:nvPicPr>
        <p:blipFill rotWithShape="1">
          <a:blip r:embed="rId6"/>
          <a:srcRect t="26410" b="6634"/>
          <a:stretch/>
        </p:blipFill>
        <p:spPr>
          <a:xfrm>
            <a:off x="2507252" y="1340268"/>
            <a:ext cx="910114" cy="91858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3436;p52">
            <a:extLst>
              <a:ext uri="{FF2B5EF4-FFF2-40B4-BE49-F238E27FC236}">
                <a16:creationId xmlns:a16="http://schemas.microsoft.com/office/drawing/2014/main" id="{B41DD21B-BA1E-D08A-4716-4730AD716E47}"/>
              </a:ext>
            </a:extLst>
          </p:cNvPr>
          <p:cNvPicPr preferRelativeResize="0"/>
          <p:nvPr/>
        </p:nvPicPr>
        <p:blipFill rotWithShape="1">
          <a:blip r:embed="rId7"/>
          <a:srcRect l="6370" t="6737" b="7223"/>
          <a:stretch/>
        </p:blipFill>
        <p:spPr>
          <a:xfrm>
            <a:off x="7138988" y="2646985"/>
            <a:ext cx="962388" cy="91858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41"/>
          <p:cNvSpPr/>
          <p:nvPr/>
        </p:nvSpPr>
        <p:spPr>
          <a:xfrm>
            <a:off x="3887116" y="3288237"/>
            <a:ext cx="2008592" cy="1575271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41"/>
          <p:cNvSpPr/>
          <p:nvPr/>
        </p:nvSpPr>
        <p:spPr>
          <a:xfrm>
            <a:off x="3887116" y="1478113"/>
            <a:ext cx="2008592" cy="1575271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41"/>
          <p:cNvSpPr/>
          <p:nvPr/>
        </p:nvSpPr>
        <p:spPr>
          <a:xfrm rot="-835566" flipH="1">
            <a:off x="304227" y="-169079"/>
            <a:ext cx="5138395" cy="1944658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41"/>
          <p:cNvSpPr/>
          <p:nvPr/>
        </p:nvSpPr>
        <p:spPr>
          <a:xfrm>
            <a:off x="1324641" y="3288238"/>
            <a:ext cx="2008592" cy="1575271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41"/>
          <p:cNvSpPr/>
          <p:nvPr/>
        </p:nvSpPr>
        <p:spPr>
          <a:xfrm>
            <a:off x="1324641" y="1478113"/>
            <a:ext cx="2008592" cy="1575271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41"/>
          <p:cNvSpPr txBox="1">
            <a:spLocks noGrp="1"/>
          </p:cNvSpPr>
          <p:nvPr>
            <p:ph type="title" idx="21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PEMBAHASAN</a:t>
            </a:r>
            <a:endParaRPr dirty="0"/>
          </a:p>
        </p:txBody>
      </p:sp>
      <p:sp>
        <p:nvSpPr>
          <p:cNvPr id="2979" name="Google Shape;2979;p41"/>
          <p:cNvSpPr/>
          <p:nvPr/>
        </p:nvSpPr>
        <p:spPr>
          <a:xfrm>
            <a:off x="685792" y="1826321"/>
            <a:ext cx="940664" cy="878874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41"/>
          <p:cNvSpPr/>
          <p:nvPr/>
        </p:nvSpPr>
        <p:spPr>
          <a:xfrm>
            <a:off x="685792" y="3636429"/>
            <a:ext cx="940664" cy="878874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41"/>
          <p:cNvSpPr/>
          <p:nvPr/>
        </p:nvSpPr>
        <p:spPr>
          <a:xfrm>
            <a:off x="3263935" y="1826359"/>
            <a:ext cx="940664" cy="878798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41"/>
          <p:cNvSpPr/>
          <p:nvPr/>
        </p:nvSpPr>
        <p:spPr>
          <a:xfrm>
            <a:off x="3263935" y="3636467"/>
            <a:ext cx="940664" cy="878798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41"/>
          <p:cNvSpPr txBox="1">
            <a:spLocks noGrp="1"/>
          </p:cNvSpPr>
          <p:nvPr>
            <p:ph type="title"/>
          </p:nvPr>
        </p:nvSpPr>
        <p:spPr>
          <a:xfrm>
            <a:off x="767175" y="1921525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84" name="Google Shape;2984;p41"/>
          <p:cNvSpPr txBox="1">
            <a:spLocks noGrp="1"/>
          </p:cNvSpPr>
          <p:nvPr>
            <p:ph type="title" idx="2"/>
          </p:nvPr>
        </p:nvSpPr>
        <p:spPr>
          <a:xfrm>
            <a:off x="750225" y="3731613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85" name="Google Shape;2985;p41"/>
          <p:cNvSpPr txBox="1">
            <a:spLocks noGrp="1"/>
          </p:cNvSpPr>
          <p:nvPr>
            <p:ph type="title" idx="3"/>
          </p:nvPr>
        </p:nvSpPr>
        <p:spPr>
          <a:xfrm>
            <a:off x="3345325" y="1921500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86" name="Google Shape;2986;p41"/>
          <p:cNvSpPr txBox="1">
            <a:spLocks noGrp="1"/>
          </p:cNvSpPr>
          <p:nvPr>
            <p:ph type="title" idx="4"/>
          </p:nvPr>
        </p:nvSpPr>
        <p:spPr>
          <a:xfrm>
            <a:off x="3345325" y="3731613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987" name="Google Shape;2987;p41"/>
          <p:cNvSpPr txBox="1">
            <a:spLocks noGrp="1"/>
          </p:cNvSpPr>
          <p:nvPr>
            <p:ph type="subTitle" idx="1"/>
          </p:nvPr>
        </p:nvSpPr>
        <p:spPr>
          <a:xfrm>
            <a:off x="1658211" y="1903826"/>
            <a:ext cx="1536381" cy="7461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endParaRPr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9" name="Google Shape;2989;p41"/>
          <p:cNvSpPr txBox="1">
            <a:spLocks noGrp="1"/>
          </p:cNvSpPr>
          <p:nvPr>
            <p:ph type="subTitle" idx="6"/>
          </p:nvPr>
        </p:nvSpPr>
        <p:spPr>
          <a:xfrm>
            <a:off x="1654201" y="3513772"/>
            <a:ext cx="1453568" cy="1092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Peranan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Technopreneurship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Masyarakat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991" name="Google Shape;2991;p41"/>
          <p:cNvSpPr txBox="1">
            <a:spLocks noGrp="1"/>
          </p:cNvSpPr>
          <p:nvPr>
            <p:ph type="subTitle" idx="8"/>
          </p:nvPr>
        </p:nvSpPr>
        <p:spPr>
          <a:xfrm>
            <a:off x="4145333" y="2020714"/>
            <a:ext cx="1707000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Technopreneur dan Pendidikan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993" name="Google Shape;2993;p41"/>
          <p:cNvSpPr txBox="1">
            <a:spLocks noGrp="1"/>
          </p:cNvSpPr>
          <p:nvPr>
            <p:ph type="subTitle" idx="13"/>
          </p:nvPr>
        </p:nvSpPr>
        <p:spPr>
          <a:xfrm>
            <a:off x="4332129" y="3855660"/>
            <a:ext cx="1271599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Pentingnya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Technopreneurship</a:t>
            </a:r>
            <a:endParaRPr dirty="0"/>
          </a:p>
        </p:txBody>
      </p:sp>
      <p:sp>
        <p:nvSpPr>
          <p:cNvPr id="2995" name="Google Shape;2995;p41"/>
          <p:cNvSpPr/>
          <p:nvPr/>
        </p:nvSpPr>
        <p:spPr>
          <a:xfrm>
            <a:off x="6449616" y="3288225"/>
            <a:ext cx="2008592" cy="1575271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41"/>
          <p:cNvSpPr/>
          <p:nvPr/>
        </p:nvSpPr>
        <p:spPr>
          <a:xfrm>
            <a:off x="6449616" y="1478113"/>
            <a:ext cx="2008592" cy="1575271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41"/>
          <p:cNvSpPr/>
          <p:nvPr/>
        </p:nvSpPr>
        <p:spPr>
          <a:xfrm>
            <a:off x="5826420" y="1826359"/>
            <a:ext cx="940664" cy="878798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41"/>
          <p:cNvSpPr/>
          <p:nvPr/>
        </p:nvSpPr>
        <p:spPr>
          <a:xfrm>
            <a:off x="5826420" y="3636467"/>
            <a:ext cx="940664" cy="878798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41"/>
          <p:cNvSpPr txBox="1">
            <a:spLocks noGrp="1"/>
          </p:cNvSpPr>
          <p:nvPr>
            <p:ph type="title" idx="15"/>
          </p:nvPr>
        </p:nvSpPr>
        <p:spPr>
          <a:xfrm>
            <a:off x="5889550" y="1921500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00" name="Google Shape;3000;p41"/>
          <p:cNvSpPr txBox="1">
            <a:spLocks noGrp="1"/>
          </p:cNvSpPr>
          <p:nvPr>
            <p:ph type="title" idx="16"/>
          </p:nvPr>
        </p:nvSpPr>
        <p:spPr>
          <a:xfrm>
            <a:off x="5906500" y="3731613"/>
            <a:ext cx="811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001" name="Google Shape;3001;p41"/>
          <p:cNvSpPr txBox="1">
            <a:spLocks noGrp="1"/>
          </p:cNvSpPr>
          <p:nvPr>
            <p:ph type="subTitle" idx="17"/>
          </p:nvPr>
        </p:nvSpPr>
        <p:spPr>
          <a:xfrm>
            <a:off x="6924684" y="2020714"/>
            <a:ext cx="1221014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Landasan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Technopreneurship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003" name="Google Shape;3003;p41"/>
          <p:cNvSpPr txBox="1">
            <a:spLocks noGrp="1"/>
          </p:cNvSpPr>
          <p:nvPr>
            <p:ph type="subTitle" idx="19"/>
          </p:nvPr>
        </p:nvSpPr>
        <p:spPr>
          <a:xfrm>
            <a:off x="6860987" y="3839820"/>
            <a:ext cx="1257623" cy="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Skill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Technopreneurship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p40"/>
          <p:cNvSpPr/>
          <p:nvPr/>
        </p:nvSpPr>
        <p:spPr>
          <a:xfrm rot="20978871" flipH="1">
            <a:off x="495873" y="-182980"/>
            <a:ext cx="6049252" cy="1777080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7" name="Google Shape;2967;p40"/>
          <p:cNvSpPr txBox="1">
            <a:spLocks noGrp="1"/>
          </p:cNvSpPr>
          <p:nvPr>
            <p:ph type="title"/>
          </p:nvPr>
        </p:nvSpPr>
        <p:spPr>
          <a:xfrm>
            <a:off x="899087" y="248975"/>
            <a:ext cx="626565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US" sz="24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endParaRPr sz="2400" dirty="0">
              <a:latin typeface="Cooper Black" panose="0208090404030B020404" pitchFamily="18" charset="0"/>
            </a:endParaRPr>
          </a:p>
        </p:txBody>
      </p:sp>
      <p:sp>
        <p:nvSpPr>
          <p:cNvPr id="2968" name="Google Shape;2968;p40"/>
          <p:cNvSpPr txBox="1">
            <a:spLocks noGrp="1"/>
          </p:cNvSpPr>
          <p:nvPr>
            <p:ph type="subTitle" idx="1"/>
          </p:nvPr>
        </p:nvSpPr>
        <p:spPr>
          <a:xfrm>
            <a:off x="768844" y="1213218"/>
            <a:ext cx="7606311" cy="3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tx2"/>
                </a:solidFill>
                <a:latin typeface="High Tower Text" panose="02040502050506030303" pitchFamily="18" charset="0"/>
              </a:rPr>
              <a:t>Berikut</a:t>
            </a:r>
            <a:r>
              <a:rPr lang="en-US" sz="1600" dirty="0">
                <a:solidFill>
                  <a:schemeClr val="tx2"/>
                </a:solidFill>
                <a:latin typeface="High Tower Text" panose="02040502050506030303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High Tower Text" panose="02040502050506030303" pitchFamily="18" charset="0"/>
              </a:rPr>
              <a:t>pengertian</a:t>
            </a:r>
            <a:r>
              <a:rPr lang="en-US" sz="1600" dirty="0">
                <a:solidFill>
                  <a:schemeClr val="tx2"/>
                </a:solidFill>
                <a:latin typeface="High Tower Text" panose="02040502050506030303" pitchFamily="18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High Tower Text" panose="02040502050506030303" pitchFamily="18" charset="0"/>
              </a:rPr>
              <a:t>menurut</a:t>
            </a:r>
            <a:r>
              <a:rPr lang="en-US" sz="1600" dirty="0">
                <a:solidFill>
                  <a:schemeClr val="tx2"/>
                </a:solidFill>
                <a:latin typeface="High Tower Text" panose="02040502050506030303" pitchFamily="18" charset="0"/>
              </a:rPr>
              <a:t> para </a:t>
            </a:r>
            <a:r>
              <a:rPr lang="en-US" sz="1600" dirty="0" err="1">
                <a:solidFill>
                  <a:schemeClr val="tx2"/>
                </a:solidFill>
                <a:latin typeface="High Tower Text" panose="02040502050506030303" pitchFamily="18" charset="0"/>
              </a:rPr>
              <a:t>ahli</a:t>
            </a:r>
            <a:r>
              <a:rPr lang="en-US" sz="1600" dirty="0">
                <a:solidFill>
                  <a:schemeClr val="tx2"/>
                </a:solidFill>
                <a:latin typeface="High Tower Text" panose="02040502050506030303" pitchFamily="18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1.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Sosrowinarsidiono</a:t>
            </a:r>
            <a:r>
              <a:rPr lang="en-US" sz="1600" dirty="0">
                <a:solidFill>
                  <a:schemeClr val="tx2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2010), </a:t>
            </a:r>
            <a:r>
              <a:rPr lang="en-US" sz="1600" dirty="0" err="1">
                <a:solidFill>
                  <a:schemeClr val="tx2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t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echnopreneurship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merupakan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proses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sinergi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dari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kemampuan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kuat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pada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penguasaan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teknologi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serta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pemahaman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menyeluruh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tentang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konsep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kewirausahaan</a:t>
            </a:r>
            <a:r>
              <a:rPr lang="en-US" sz="1600" dirty="0">
                <a:solidFill>
                  <a:schemeClr val="tx2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2"/>
              </a:solidFill>
              <a:effectLst/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2.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Sudarsih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Prosiding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KNIT RAMP-IPB (2013:57)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mengemukakan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Technopreneurship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proses dan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pembentukan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usaha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baru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melibatkan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teknologi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sebagai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basisnya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harapan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bahwa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penciptaan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strategi dan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inovasi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tepat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kelak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bisa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menempatkan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teknologi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sebagai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salah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satu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faktor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untuk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pengembangan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ekonomi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nasional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2"/>
              </a:solidFill>
              <a:latin typeface="High Tower Text" panose="0204050205050603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2"/>
                </a:solidFill>
                <a:latin typeface="High Tower Text" panose="02040502050506030303" pitchFamily="18" charset="0"/>
              </a:rPr>
              <a:t>3. 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Okorie (2014), </a:t>
            </a:r>
            <a:r>
              <a:rPr lang="en-US" sz="1600" dirty="0" err="1">
                <a:solidFill>
                  <a:schemeClr val="tx2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t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echnopreneurship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adalah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proses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sebuah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organisasi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mengutamakan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inovasi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secara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terus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menerus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menemukan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problem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utama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organisasi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memecahkan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permasalahannya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, dan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mengimplementasikan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cara-cara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pemecahan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masalah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dalam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rangka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meningkatakan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daya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saing</a:t>
            </a:r>
            <a:r>
              <a:rPr lang="en-US" sz="16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di pasar global. </a:t>
            </a:r>
            <a:endParaRPr sz="1600" dirty="0">
              <a:solidFill>
                <a:schemeClr val="tx2"/>
              </a:solidFill>
              <a:latin typeface="High Tower Text" panose="0204050205050603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47"/>
          <p:cNvSpPr txBox="1">
            <a:spLocks noGrp="1"/>
          </p:cNvSpPr>
          <p:nvPr>
            <p:ph type="subTitle" idx="1"/>
          </p:nvPr>
        </p:nvSpPr>
        <p:spPr>
          <a:xfrm>
            <a:off x="1903218" y="1664970"/>
            <a:ext cx="50835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Technopreneur salah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satu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bagian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perkembangan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berwirausaha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(entrepreneur) yang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memberikan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gambaran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berwirausaha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menggunakan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inovasi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basis Technology.</a:t>
            </a:r>
            <a:endParaRPr dirty="0">
              <a:solidFill>
                <a:schemeClr val="tx2"/>
              </a:solidFill>
              <a:latin typeface="High Tower Text" panose="02040502050506030303" pitchFamily="18" charset="0"/>
            </a:endParaRPr>
          </a:p>
        </p:txBody>
      </p:sp>
      <p:sp>
        <p:nvSpPr>
          <p:cNvPr id="3332" name="Google Shape;3332;p47"/>
          <p:cNvSpPr/>
          <p:nvPr/>
        </p:nvSpPr>
        <p:spPr>
          <a:xfrm rot="-6686194">
            <a:off x="5766255" y="2729671"/>
            <a:ext cx="2440927" cy="2367060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C52E4-AEED-CC6A-25A1-7C351F243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063" l="5385" r="95769">
                        <a14:foregroundMark x1="9615" y1="76250" x2="5769" y2="64063"/>
                        <a14:foregroundMark x1="63846" y1="95000" x2="8462" y2="97188"/>
                        <a14:foregroundMark x1="28077" y1="99063" x2="90385" y2="95938"/>
                        <a14:foregroundMark x1="71154" y1="88125" x2="81154" y2="86563"/>
                        <a14:foregroundMark x1="75000" y1="87188" x2="78846" y2="85625"/>
                        <a14:foregroundMark x1="71154" y1="85625" x2="67692" y2="87500"/>
                        <a14:foregroundMark x1="61154" y1="80938" x2="62308" y2="72813"/>
                        <a14:foregroundMark x1="63846" y1="64688" x2="64615" y2="52188"/>
                        <a14:foregroundMark x1="37308" y1="17188" x2="66154" y2="34375"/>
                        <a14:foregroundMark x1="66154" y1="34375" x2="81923" y2="37188"/>
                        <a14:foregroundMark x1="61154" y1="5938" x2="38077" y2="28125"/>
                        <a14:foregroundMark x1="38077" y1="28125" x2="53846" y2="53438"/>
                        <a14:foregroundMark x1="53846" y1="53438" x2="90385" y2="48750"/>
                        <a14:foregroundMark x1="90385" y1="48750" x2="86154" y2="20313"/>
                        <a14:foregroundMark x1="86154" y1="20313" x2="56538" y2="3125"/>
                        <a14:foregroundMark x1="56538" y1="3125" x2="32692" y2="28125"/>
                        <a14:foregroundMark x1="32692" y1="28125" x2="32308" y2="42813"/>
                        <a14:foregroundMark x1="95769" y1="31250" x2="95385" y2="4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494" y="3045558"/>
            <a:ext cx="1277382" cy="15721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" name="Google Shape;3235;p43"/>
          <p:cNvGrpSpPr/>
          <p:nvPr/>
        </p:nvGrpSpPr>
        <p:grpSpPr>
          <a:xfrm>
            <a:off x="633742" y="200182"/>
            <a:ext cx="8538050" cy="4094731"/>
            <a:chOff x="259598" y="178148"/>
            <a:chExt cx="8538050" cy="4094731"/>
          </a:xfrm>
        </p:grpSpPr>
        <p:sp>
          <p:nvSpPr>
            <p:cNvPr id="3236" name="Google Shape;3236;p43"/>
            <p:cNvSpPr/>
            <p:nvPr/>
          </p:nvSpPr>
          <p:spPr>
            <a:xfrm rot="2449790">
              <a:off x="8217534" y="493872"/>
              <a:ext cx="481329" cy="48132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3"/>
            <p:cNvSpPr/>
            <p:nvPr/>
          </p:nvSpPr>
          <p:spPr>
            <a:xfrm rot="2448043">
              <a:off x="7636173" y="220356"/>
              <a:ext cx="205684" cy="2056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3"/>
            <p:cNvSpPr/>
            <p:nvPr/>
          </p:nvSpPr>
          <p:spPr>
            <a:xfrm rot="2449603">
              <a:off x="5397129" y="3844265"/>
              <a:ext cx="355628" cy="355628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3"/>
            <p:cNvSpPr/>
            <p:nvPr/>
          </p:nvSpPr>
          <p:spPr>
            <a:xfrm rot="2449621">
              <a:off x="4792812" y="3871388"/>
              <a:ext cx="198233" cy="19823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3"/>
            <p:cNvSpPr/>
            <p:nvPr/>
          </p:nvSpPr>
          <p:spPr>
            <a:xfrm rot="2449790">
              <a:off x="358384" y="1780322"/>
              <a:ext cx="481329" cy="48132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3"/>
            <p:cNvSpPr/>
            <p:nvPr/>
          </p:nvSpPr>
          <p:spPr>
            <a:xfrm rot="2450637">
              <a:off x="3388928" y="3976540"/>
              <a:ext cx="245871" cy="24587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2" name="Google Shape;3242;p43"/>
          <p:cNvSpPr txBox="1">
            <a:spLocks noGrp="1"/>
          </p:cNvSpPr>
          <p:nvPr>
            <p:ph type="subTitle" idx="1"/>
          </p:nvPr>
        </p:nvSpPr>
        <p:spPr>
          <a:xfrm>
            <a:off x="459589" y="2382471"/>
            <a:ext cx="2821820" cy="22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(Ono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Suparno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dkk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, 2008)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Estiningsih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Wening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. Zainal, Arifin, 2014), </a:t>
            </a:r>
            <a:r>
              <a:rPr lang="en-US" sz="1800" dirty="0" err="1">
                <a:solidFill>
                  <a:schemeClr val="tx2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s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eorang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entrepreneur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melakukan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hal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hal</a:t>
            </a:r>
            <a:r>
              <a:rPr lang="en-US" sz="1800" dirty="0">
                <a:solidFill>
                  <a:schemeClr val="tx2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berikut</a:t>
            </a:r>
            <a:r>
              <a:rPr lang="en-US" sz="1800" dirty="0">
                <a:solidFill>
                  <a:schemeClr val="tx2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:</a:t>
            </a:r>
            <a:endParaRPr dirty="0">
              <a:solidFill>
                <a:schemeClr val="tx2"/>
              </a:solidFill>
              <a:latin typeface="High Tower Text" panose="020405020505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D9E30-20BC-0517-6D2D-47E2CD2D6E26}"/>
              </a:ext>
            </a:extLst>
          </p:cNvPr>
          <p:cNvSpPr txBox="1"/>
          <p:nvPr/>
        </p:nvSpPr>
        <p:spPr>
          <a:xfrm>
            <a:off x="3775782" y="249166"/>
            <a:ext cx="4848212" cy="374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pasar.</a:t>
            </a:r>
            <a:endParaRPr lang="en-ID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solusi-solusi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sumberdaya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(uang, orang, dan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sumberdaya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(start-up)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bertahan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(survival) dan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ekspansi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D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risiko-risiko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bisnisnya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" name="Google Shape;3535;p55"/>
          <p:cNvSpPr/>
          <p:nvPr/>
        </p:nvSpPr>
        <p:spPr>
          <a:xfrm rot="21066243" flipH="1">
            <a:off x="420886" y="-239080"/>
            <a:ext cx="7907781" cy="1621707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55"/>
          <p:cNvSpPr txBox="1">
            <a:spLocks noGrp="1"/>
          </p:cNvSpPr>
          <p:nvPr>
            <p:ph type="title"/>
          </p:nvPr>
        </p:nvSpPr>
        <p:spPr>
          <a:xfrm>
            <a:off x="856181" y="269251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Manfaat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adanya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wirausaha-wirausaha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baru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berbasis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teknologi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: </a:t>
            </a:r>
            <a:endParaRPr dirty="0">
              <a:solidFill>
                <a:schemeClr val="bg1">
                  <a:lumMod val="10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3590" name="Google Shape;3590;p55"/>
          <p:cNvSpPr/>
          <p:nvPr/>
        </p:nvSpPr>
        <p:spPr>
          <a:xfrm rot="-3785906">
            <a:off x="3236855" y="2159930"/>
            <a:ext cx="2753042" cy="2657520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1" name="Google Shape;3591;p55"/>
          <p:cNvGrpSpPr/>
          <p:nvPr/>
        </p:nvGrpSpPr>
        <p:grpSpPr>
          <a:xfrm>
            <a:off x="3934513" y="2337668"/>
            <a:ext cx="1021766" cy="2059167"/>
            <a:chOff x="3345338" y="2520100"/>
            <a:chExt cx="890350" cy="1794325"/>
          </a:xfrm>
        </p:grpSpPr>
        <p:sp>
          <p:nvSpPr>
            <p:cNvPr id="3592" name="Google Shape;3592;p55"/>
            <p:cNvSpPr/>
            <p:nvPr/>
          </p:nvSpPr>
          <p:spPr>
            <a:xfrm>
              <a:off x="3898288" y="3704600"/>
              <a:ext cx="162300" cy="108700"/>
            </a:xfrm>
            <a:custGeom>
              <a:avLst/>
              <a:gdLst/>
              <a:ahLst/>
              <a:cxnLst/>
              <a:rect l="l" t="t" r="r" b="b"/>
              <a:pathLst>
                <a:path w="6492" h="4348" extrusionOk="0">
                  <a:moveTo>
                    <a:pt x="5320" y="0"/>
                  </a:moveTo>
                  <a:cubicBezTo>
                    <a:pt x="4773" y="0"/>
                    <a:pt x="3605" y="591"/>
                    <a:pt x="1277" y="870"/>
                  </a:cubicBezTo>
                  <a:cubicBezTo>
                    <a:pt x="274" y="961"/>
                    <a:pt x="61" y="961"/>
                    <a:pt x="30" y="1478"/>
                  </a:cubicBezTo>
                  <a:cubicBezTo>
                    <a:pt x="0" y="1964"/>
                    <a:pt x="61" y="2329"/>
                    <a:pt x="274" y="2754"/>
                  </a:cubicBezTo>
                  <a:cubicBezTo>
                    <a:pt x="472" y="3225"/>
                    <a:pt x="972" y="3534"/>
                    <a:pt x="1496" y="3534"/>
                  </a:cubicBezTo>
                  <a:cubicBezTo>
                    <a:pt x="1615" y="3534"/>
                    <a:pt x="1736" y="3518"/>
                    <a:pt x="1854" y="3484"/>
                  </a:cubicBezTo>
                  <a:cubicBezTo>
                    <a:pt x="2311" y="3345"/>
                    <a:pt x="2704" y="3062"/>
                    <a:pt x="3082" y="3062"/>
                  </a:cubicBezTo>
                  <a:cubicBezTo>
                    <a:pt x="3282" y="3062"/>
                    <a:pt x="3478" y="3141"/>
                    <a:pt x="3678" y="3362"/>
                  </a:cubicBezTo>
                  <a:cubicBezTo>
                    <a:pt x="4255" y="4000"/>
                    <a:pt x="4863" y="4244"/>
                    <a:pt x="5745" y="4335"/>
                  </a:cubicBezTo>
                  <a:cubicBezTo>
                    <a:pt x="5779" y="4343"/>
                    <a:pt x="5819" y="4348"/>
                    <a:pt x="5862" y="4348"/>
                  </a:cubicBezTo>
                  <a:cubicBezTo>
                    <a:pt x="6122" y="4348"/>
                    <a:pt x="6492" y="4188"/>
                    <a:pt x="6414" y="3848"/>
                  </a:cubicBezTo>
                  <a:cubicBezTo>
                    <a:pt x="6353" y="3484"/>
                    <a:pt x="5806" y="2207"/>
                    <a:pt x="5745" y="627"/>
                  </a:cubicBezTo>
                  <a:cubicBezTo>
                    <a:pt x="5724" y="165"/>
                    <a:pt x="5609" y="0"/>
                    <a:pt x="5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5"/>
            <p:cNvSpPr/>
            <p:nvPr/>
          </p:nvSpPr>
          <p:spPr>
            <a:xfrm>
              <a:off x="3617888" y="3701075"/>
              <a:ext cx="167950" cy="151325"/>
            </a:xfrm>
            <a:custGeom>
              <a:avLst/>
              <a:gdLst/>
              <a:ahLst/>
              <a:cxnLst/>
              <a:rect l="l" t="t" r="r" b="b"/>
              <a:pathLst>
                <a:path w="6718" h="6053" extrusionOk="0">
                  <a:moveTo>
                    <a:pt x="475" y="0"/>
                  </a:moveTo>
                  <a:cubicBezTo>
                    <a:pt x="305" y="0"/>
                    <a:pt x="224" y="76"/>
                    <a:pt x="122" y="281"/>
                  </a:cubicBezTo>
                  <a:cubicBezTo>
                    <a:pt x="30" y="464"/>
                    <a:pt x="30" y="616"/>
                    <a:pt x="30" y="798"/>
                  </a:cubicBezTo>
                  <a:cubicBezTo>
                    <a:pt x="0" y="1527"/>
                    <a:pt x="426" y="2105"/>
                    <a:pt x="1064" y="2318"/>
                  </a:cubicBezTo>
                  <a:cubicBezTo>
                    <a:pt x="1246" y="2409"/>
                    <a:pt x="1398" y="2439"/>
                    <a:pt x="1611" y="2470"/>
                  </a:cubicBezTo>
                  <a:cubicBezTo>
                    <a:pt x="2432" y="2743"/>
                    <a:pt x="2280" y="3473"/>
                    <a:pt x="2310" y="3837"/>
                  </a:cubicBezTo>
                  <a:cubicBezTo>
                    <a:pt x="2371" y="4537"/>
                    <a:pt x="2462" y="5570"/>
                    <a:pt x="3009" y="5965"/>
                  </a:cubicBezTo>
                  <a:cubicBezTo>
                    <a:pt x="3084" y="6026"/>
                    <a:pt x="3149" y="6052"/>
                    <a:pt x="3207" y="6052"/>
                  </a:cubicBezTo>
                  <a:cubicBezTo>
                    <a:pt x="3411" y="6052"/>
                    <a:pt x="3529" y="5732"/>
                    <a:pt x="3648" y="5448"/>
                  </a:cubicBezTo>
                  <a:cubicBezTo>
                    <a:pt x="4651" y="3017"/>
                    <a:pt x="5562" y="2409"/>
                    <a:pt x="6049" y="1801"/>
                  </a:cubicBezTo>
                  <a:cubicBezTo>
                    <a:pt x="6718" y="920"/>
                    <a:pt x="3921" y="1375"/>
                    <a:pt x="1368" y="281"/>
                  </a:cubicBezTo>
                  <a:cubicBezTo>
                    <a:pt x="1094" y="160"/>
                    <a:pt x="821" y="99"/>
                    <a:pt x="578" y="8"/>
                  </a:cubicBezTo>
                  <a:cubicBezTo>
                    <a:pt x="540" y="3"/>
                    <a:pt x="506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5"/>
            <p:cNvSpPr/>
            <p:nvPr/>
          </p:nvSpPr>
          <p:spPr>
            <a:xfrm>
              <a:off x="3681713" y="2751825"/>
              <a:ext cx="98050" cy="117975"/>
            </a:xfrm>
            <a:custGeom>
              <a:avLst/>
              <a:gdLst/>
              <a:ahLst/>
              <a:cxnLst/>
              <a:rect l="l" t="t" r="r" b="b"/>
              <a:pathLst>
                <a:path w="3922" h="4719" extrusionOk="0">
                  <a:moveTo>
                    <a:pt x="3642" y="0"/>
                  </a:moveTo>
                  <a:cubicBezTo>
                    <a:pt x="3587" y="0"/>
                    <a:pt x="3526" y="24"/>
                    <a:pt x="3465" y="74"/>
                  </a:cubicBezTo>
                  <a:lnTo>
                    <a:pt x="3009" y="500"/>
                  </a:lnTo>
                  <a:cubicBezTo>
                    <a:pt x="2250" y="1199"/>
                    <a:pt x="1429" y="1777"/>
                    <a:pt x="365" y="1837"/>
                  </a:cubicBezTo>
                  <a:cubicBezTo>
                    <a:pt x="0" y="1898"/>
                    <a:pt x="152" y="2232"/>
                    <a:pt x="213" y="2749"/>
                  </a:cubicBezTo>
                  <a:cubicBezTo>
                    <a:pt x="304" y="3327"/>
                    <a:pt x="608" y="3874"/>
                    <a:pt x="517" y="4482"/>
                  </a:cubicBezTo>
                  <a:cubicBezTo>
                    <a:pt x="517" y="4512"/>
                    <a:pt x="578" y="4543"/>
                    <a:pt x="578" y="4573"/>
                  </a:cubicBezTo>
                  <a:cubicBezTo>
                    <a:pt x="610" y="4654"/>
                    <a:pt x="695" y="4718"/>
                    <a:pt x="790" y="4718"/>
                  </a:cubicBezTo>
                  <a:cubicBezTo>
                    <a:pt x="873" y="4718"/>
                    <a:pt x="963" y="4670"/>
                    <a:pt x="1034" y="4543"/>
                  </a:cubicBezTo>
                  <a:cubicBezTo>
                    <a:pt x="1702" y="3357"/>
                    <a:pt x="1247" y="3752"/>
                    <a:pt x="2706" y="2080"/>
                  </a:cubicBezTo>
                  <a:cubicBezTo>
                    <a:pt x="2949" y="1777"/>
                    <a:pt x="3921" y="773"/>
                    <a:pt x="3861" y="257"/>
                  </a:cubicBezTo>
                  <a:cubicBezTo>
                    <a:pt x="3840" y="95"/>
                    <a:pt x="3752" y="0"/>
                    <a:pt x="3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5"/>
            <p:cNvSpPr/>
            <p:nvPr/>
          </p:nvSpPr>
          <p:spPr>
            <a:xfrm>
              <a:off x="3983388" y="2964275"/>
              <a:ext cx="193800" cy="498175"/>
            </a:xfrm>
            <a:custGeom>
              <a:avLst/>
              <a:gdLst/>
              <a:ahLst/>
              <a:cxnLst/>
              <a:rect l="l" t="t" r="r" b="b"/>
              <a:pathLst>
                <a:path w="7752" h="19927" extrusionOk="0">
                  <a:moveTo>
                    <a:pt x="2181" y="1"/>
                  </a:moveTo>
                  <a:cubicBezTo>
                    <a:pt x="1782" y="1"/>
                    <a:pt x="1390" y="76"/>
                    <a:pt x="1034" y="239"/>
                  </a:cubicBezTo>
                  <a:cubicBezTo>
                    <a:pt x="517" y="452"/>
                    <a:pt x="760" y="543"/>
                    <a:pt x="1186" y="2367"/>
                  </a:cubicBezTo>
                  <a:cubicBezTo>
                    <a:pt x="1307" y="2701"/>
                    <a:pt x="1307" y="3066"/>
                    <a:pt x="1368" y="3431"/>
                  </a:cubicBezTo>
                  <a:cubicBezTo>
                    <a:pt x="1915" y="5710"/>
                    <a:pt x="1338" y="6561"/>
                    <a:pt x="1581" y="7230"/>
                  </a:cubicBezTo>
                  <a:cubicBezTo>
                    <a:pt x="1611" y="7321"/>
                    <a:pt x="1155" y="9267"/>
                    <a:pt x="396" y="9510"/>
                  </a:cubicBezTo>
                  <a:cubicBezTo>
                    <a:pt x="274" y="9540"/>
                    <a:pt x="213" y="9571"/>
                    <a:pt x="152" y="9692"/>
                  </a:cubicBezTo>
                  <a:cubicBezTo>
                    <a:pt x="92" y="9875"/>
                    <a:pt x="0" y="10057"/>
                    <a:pt x="61" y="10270"/>
                  </a:cubicBezTo>
                  <a:cubicBezTo>
                    <a:pt x="274" y="11820"/>
                    <a:pt x="1003" y="15194"/>
                    <a:pt x="1307" y="16440"/>
                  </a:cubicBezTo>
                  <a:cubicBezTo>
                    <a:pt x="1946" y="19084"/>
                    <a:pt x="1763" y="19024"/>
                    <a:pt x="1976" y="19601"/>
                  </a:cubicBezTo>
                  <a:cubicBezTo>
                    <a:pt x="2085" y="19818"/>
                    <a:pt x="2240" y="19927"/>
                    <a:pt x="2430" y="19927"/>
                  </a:cubicBezTo>
                  <a:cubicBezTo>
                    <a:pt x="2506" y="19927"/>
                    <a:pt x="2588" y="19909"/>
                    <a:pt x="2675" y="19875"/>
                  </a:cubicBezTo>
                  <a:cubicBezTo>
                    <a:pt x="2979" y="19723"/>
                    <a:pt x="2888" y="19601"/>
                    <a:pt x="3769" y="19388"/>
                  </a:cubicBezTo>
                  <a:cubicBezTo>
                    <a:pt x="4651" y="19115"/>
                    <a:pt x="5441" y="18689"/>
                    <a:pt x="6201" y="18203"/>
                  </a:cubicBezTo>
                  <a:cubicBezTo>
                    <a:pt x="6779" y="17808"/>
                    <a:pt x="7204" y="17321"/>
                    <a:pt x="7417" y="16683"/>
                  </a:cubicBezTo>
                  <a:cubicBezTo>
                    <a:pt x="7599" y="16075"/>
                    <a:pt x="7751" y="15498"/>
                    <a:pt x="7751" y="14859"/>
                  </a:cubicBezTo>
                  <a:cubicBezTo>
                    <a:pt x="7751" y="14099"/>
                    <a:pt x="7721" y="13340"/>
                    <a:pt x="7660" y="12580"/>
                  </a:cubicBezTo>
                  <a:cubicBezTo>
                    <a:pt x="6991" y="6957"/>
                    <a:pt x="5684" y="7078"/>
                    <a:pt x="6019" y="6014"/>
                  </a:cubicBezTo>
                  <a:cubicBezTo>
                    <a:pt x="6080" y="5710"/>
                    <a:pt x="6049" y="5437"/>
                    <a:pt x="6049" y="5102"/>
                  </a:cubicBezTo>
                  <a:cubicBezTo>
                    <a:pt x="6140" y="4069"/>
                    <a:pt x="5593" y="2458"/>
                    <a:pt x="5137" y="1668"/>
                  </a:cubicBezTo>
                  <a:cubicBezTo>
                    <a:pt x="4571" y="649"/>
                    <a:pt x="3347" y="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5"/>
            <p:cNvSpPr/>
            <p:nvPr/>
          </p:nvSpPr>
          <p:spPr>
            <a:xfrm>
              <a:off x="3345338" y="4159725"/>
              <a:ext cx="252050" cy="146250"/>
            </a:xfrm>
            <a:custGeom>
              <a:avLst/>
              <a:gdLst/>
              <a:ahLst/>
              <a:cxnLst/>
              <a:rect l="l" t="t" r="r" b="b"/>
              <a:pathLst>
                <a:path w="10082" h="5850" extrusionOk="0">
                  <a:moveTo>
                    <a:pt x="5904" y="1"/>
                  </a:moveTo>
                  <a:cubicBezTo>
                    <a:pt x="5848" y="1"/>
                    <a:pt x="5791" y="6"/>
                    <a:pt x="5735" y="21"/>
                  </a:cubicBezTo>
                  <a:cubicBezTo>
                    <a:pt x="5248" y="81"/>
                    <a:pt x="4701" y="51"/>
                    <a:pt x="4245" y="233"/>
                  </a:cubicBezTo>
                  <a:cubicBezTo>
                    <a:pt x="4140" y="286"/>
                    <a:pt x="3589" y="339"/>
                    <a:pt x="2972" y="339"/>
                  </a:cubicBezTo>
                  <a:cubicBezTo>
                    <a:pt x="2521" y="339"/>
                    <a:pt x="2034" y="310"/>
                    <a:pt x="1662" y="233"/>
                  </a:cubicBezTo>
                  <a:cubicBezTo>
                    <a:pt x="1580" y="218"/>
                    <a:pt x="1497" y="210"/>
                    <a:pt x="1414" y="210"/>
                  </a:cubicBezTo>
                  <a:cubicBezTo>
                    <a:pt x="697" y="210"/>
                    <a:pt x="0" y="780"/>
                    <a:pt x="355" y="1571"/>
                  </a:cubicBezTo>
                  <a:cubicBezTo>
                    <a:pt x="689" y="2361"/>
                    <a:pt x="1419" y="2756"/>
                    <a:pt x="1662" y="3455"/>
                  </a:cubicBezTo>
                  <a:lnTo>
                    <a:pt x="1723" y="3516"/>
                  </a:lnTo>
                  <a:cubicBezTo>
                    <a:pt x="2550" y="4398"/>
                    <a:pt x="3652" y="4805"/>
                    <a:pt x="4689" y="4805"/>
                  </a:cubicBezTo>
                  <a:cubicBezTo>
                    <a:pt x="4795" y="4805"/>
                    <a:pt x="4901" y="4801"/>
                    <a:pt x="5005" y="4793"/>
                  </a:cubicBezTo>
                  <a:cubicBezTo>
                    <a:pt x="5083" y="4788"/>
                    <a:pt x="5157" y="4786"/>
                    <a:pt x="5228" y="4786"/>
                  </a:cubicBezTo>
                  <a:cubicBezTo>
                    <a:pt x="6177" y="4786"/>
                    <a:pt x="6496" y="5152"/>
                    <a:pt x="6920" y="5492"/>
                  </a:cubicBezTo>
                  <a:cubicBezTo>
                    <a:pt x="7258" y="5741"/>
                    <a:pt x="7628" y="5850"/>
                    <a:pt x="7990" y="5850"/>
                  </a:cubicBezTo>
                  <a:cubicBezTo>
                    <a:pt x="8996" y="5850"/>
                    <a:pt x="9945" y="5008"/>
                    <a:pt x="9990" y="4002"/>
                  </a:cubicBezTo>
                  <a:cubicBezTo>
                    <a:pt x="10081" y="2787"/>
                    <a:pt x="10021" y="2787"/>
                    <a:pt x="9565" y="2726"/>
                  </a:cubicBezTo>
                  <a:cubicBezTo>
                    <a:pt x="8045" y="2483"/>
                    <a:pt x="7954" y="2726"/>
                    <a:pt x="7072" y="2452"/>
                  </a:cubicBezTo>
                  <a:cubicBezTo>
                    <a:pt x="6312" y="2209"/>
                    <a:pt x="6647" y="1571"/>
                    <a:pt x="6738" y="1297"/>
                  </a:cubicBezTo>
                  <a:cubicBezTo>
                    <a:pt x="6768" y="1145"/>
                    <a:pt x="6768" y="993"/>
                    <a:pt x="6799" y="841"/>
                  </a:cubicBezTo>
                  <a:cubicBezTo>
                    <a:pt x="6768" y="507"/>
                    <a:pt x="6647" y="233"/>
                    <a:pt x="6434" y="112"/>
                  </a:cubicBezTo>
                  <a:cubicBezTo>
                    <a:pt x="6271" y="65"/>
                    <a:pt x="6089" y="1"/>
                    <a:pt x="5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5"/>
            <p:cNvSpPr/>
            <p:nvPr/>
          </p:nvSpPr>
          <p:spPr>
            <a:xfrm>
              <a:off x="3993263" y="4167625"/>
              <a:ext cx="242425" cy="140325"/>
            </a:xfrm>
            <a:custGeom>
              <a:avLst/>
              <a:gdLst/>
              <a:ahLst/>
              <a:cxnLst/>
              <a:rect l="l" t="t" r="r" b="b"/>
              <a:pathLst>
                <a:path w="9697" h="5613" extrusionOk="0">
                  <a:moveTo>
                    <a:pt x="8607" y="0"/>
                  </a:moveTo>
                  <a:cubicBezTo>
                    <a:pt x="8485" y="0"/>
                    <a:pt x="8352" y="40"/>
                    <a:pt x="8207" y="130"/>
                  </a:cubicBezTo>
                  <a:cubicBezTo>
                    <a:pt x="7630" y="464"/>
                    <a:pt x="7751" y="647"/>
                    <a:pt x="6688" y="1650"/>
                  </a:cubicBezTo>
                  <a:cubicBezTo>
                    <a:pt x="6493" y="1812"/>
                    <a:pt x="6256" y="1913"/>
                    <a:pt x="6049" y="1913"/>
                  </a:cubicBezTo>
                  <a:cubicBezTo>
                    <a:pt x="5868" y="1913"/>
                    <a:pt x="5709" y="1835"/>
                    <a:pt x="5624" y="1650"/>
                  </a:cubicBezTo>
                  <a:cubicBezTo>
                    <a:pt x="5245" y="873"/>
                    <a:pt x="4854" y="553"/>
                    <a:pt x="4406" y="553"/>
                  </a:cubicBezTo>
                  <a:cubicBezTo>
                    <a:pt x="4171" y="553"/>
                    <a:pt x="3920" y="642"/>
                    <a:pt x="3648" y="799"/>
                  </a:cubicBezTo>
                  <a:cubicBezTo>
                    <a:pt x="3405" y="920"/>
                    <a:pt x="2888" y="1437"/>
                    <a:pt x="2706" y="1680"/>
                  </a:cubicBezTo>
                  <a:cubicBezTo>
                    <a:pt x="1368" y="3565"/>
                    <a:pt x="608" y="3170"/>
                    <a:pt x="213" y="4142"/>
                  </a:cubicBezTo>
                  <a:cubicBezTo>
                    <a:pt x="1" y="4720"/>
                    <a:pt x="183" y="5206"/>
                    <a:pt x="1125" y="5389"/>
                  </a:cubicBezTo>
                  <a:cubicBezTo>
                    <a:pt x="1908" y="5547"/>
                    <a:pt x="2575" y="5613"/>
                    <a:pt x="3148" y="5613"/>
                  </a:cubicBezTo>
                  <a:cubicBezTo>
                    <a:pt x="6042" y="5613"/>
                    <a:pt x="6538" y="3925"/>
                    <a:pt x="7453" y="3925"/>
                  </a:cubicBezTo>
                  <a:cubicBezTo>
                    <a:pt x="7573" y="3925"/>
                    <a:pt x="7701" y="3955"/>
                    <a:pt x="7843" y="4021"/>
                  </a:cubicBezTo>
                  <a:cubicBezTo>
                    <a:pt x="7986" y="4089"/>
                    <a:pt x="8118" y="4117"/>
                    <a:pt x="8241" y="4117"/>
                  </a:cubicBezTo>
                  <a:cubicBezTo>
                    <a:pt x="8667" y="4117"/>
                    <a:pt x="8981" y="3777"/>
                    <a:pt x="9241" y="3565"/>
                  </a:cubicBezTo>
                  <a:cubicBezTo>
                    <a:pt x="9697" y="3200"/>
                    <a:pt x="9636" y="2653"/>
                    <a:pt x="9636" y="2258"/>
                  </a:cubicBezTo>
                  <a:cubicBezTo>
                    <a:pt x="9606" y="2045"/>
                    <a:pt x="9606" y="1863"/>
                    <a:pt x="9606" y="1771"/>
                  </a:cubicBezTo>
                  <a:cubicBezTo>
                    <a:pt x="9555" y="1035"/>
                    <a:pt x="9228" y="0"/>
                    <a:pt x="8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5"/>
            <p:cNvSpPr/>
            <p:nvPr/>
          </p:nvSpPr>
          <p:spPr>
            <a:xfrm>
              <a:off x="3819288" y="2808350"/>
              <a:ext cx="94200" cy="310325"/>
            </a:xfrm>
            <a:custGeom>
              <a:avLst/>
              <a:gdLst/>
              <a:ahLst/>
              <a:cxnLst/>
              <a:rect l="l" t="t" r="r" b="b"/>
              <a:pathLst>
                <a:path w="3768" h="12413" extrusionOk="0">
                  <a:moveTo>
                    <a:pt x="2335" y="0"/>
                  </a:moveTo>
                  <a:cubicBezTo>
                    <a:pt x="0" y="0"/>
                    <a:pt x="394" y="3810"/>
                    <a:pt x="181" y="5169"/>
                  </a:cubicBezTo>
                  <a:cubicBezTo>
                    <a:pt x="151" y="5564"/>
                    <a:pt x="272" y="5899"/>
                    <a:pt x="272" y="6263"/>
                  </a:cubicBezTo>
                  <a:cubicBezTo>
                    <a:pt x="333" y="8543"/>
                    <a:pt x="972" y="11066"/>
                    <a:pt x="972" y="11826"/>
                  </a:cubicBezTo>
                  <a:cubicBezTo>
                    <a:pt x="972" y="11887"/>
                    <a:pt x="972" y="11978"/>
                    <a:pt x="1032" y="12038"/>
                  </a:cubicBezTo>
                  <a:cubicBezTo>
                    <a:pt x="1117" y="12320"/>
                    <a:pt x="1286" y="12413"/>
                    <a:pt x="1498" y="12413"/>
                  </a:cubicBezTo>
                  <a:cubicBezTo>
                    <a:pt x="1743" y="12413"/>
                    <a:pt x="2046" y="12288"/>
                    <a:pt x="2339" y="12190"/>
                  </a:cubicBezTo>
                  <a:cubicBezTo>
                    <a:pt x="2795" y="12038"/>
                    <a:pt x="2765" y="11522"/>
                    <a:pt x="2613" y="11157"/>
                  </a:cubicBezTo>
                  <a:cubicBezTo>
                    <a:pt x="2339" y="10610"/>
                    <a:pt x="1883" y="5503"/>
                    <a:pt x="1883" y="5412"/>
                  </a:cubicBezTo>
                  <a:cubicBezTo>
                    <a:pt x="1883" y="5048"/>
                    <a:pt x="2005" y="4713"/>
                    <a:pt x="2005" y="4379"/>
                  </a:cubicBezTo>
                  <a:cubicBezTo>
                    <a:pt x="2066" y="3467"/>
                    <a:pt x="2309" y="2555"/>
                    <a:pt x="2704" y="1704"/>
                  </a:cubicBezTo>
                  <a:cubicBezTo>
                    <a:pt x="2856" y="1339"/>
                    <a:pt x="3038" y="914"/>
                    <a:pt x="3494" y="792"/>
                  </a:cubicBezTo>
                  <a:cubicBezTo>
                    <a:pt x="3768" y="731"/>
                    <a:pt x="3768" y="336"/>
                    <a:pt x="3494" y="245"/>
                  </a:cubicBezTo>
                  <a:cubicBezTo>
                    <a:pt x="3047" y="76"/>
                    <a:pt x="2664" y="0"/>
                    <a:pt x="2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5"/>
            <p:cNvSpPr/>
            <p:nvPr/>
          </p:nvSpPr>
          <p:spPr>
            <a:xfrm>
              <a:off x="3984913" y="3126750"/>
              <a:ext cx="193800" cy="335375"/>
            </a:xfrm>
            <a:custGeom>
              <a:avLst/>
              <a:gdLst/>
              <a:ahLst/>
              <a:cxnLst/>
              <a:rect l="l" t="t" r="r" b="b"/>
              <a:pathLst>
                <a:path w="7752" h="13415" extrusionOk="0">
                  <a:moveTo>
                    <a:pt x="5761" y="0"/>
                  </a:moveTo>
                  <a:cubicBezTo>
                    <a:pt x="5660" y="0"/>
                    <a:pt x="5541" y="82"/>
                    <a:pt x="5380" y="154"/>
                  </a:cubicBezTo>
                  <a:cubicBezTo>
                    <a:pt x="3283" y="974"/>
                    <a:pt x="2979" y="883"/>
                    <a:pt x="1976" y="913"/>
                  </a:cubicBezTo>
                  <a:cubicBezTo>
                    <a:pt x="1307" y="944"/>
                    <a:pt x="1581" y="1126"/>
                    <a:pt x="1094" y="2160"/>
                  </a:cubicBezTo>
                  <a:cubicBezTo>
                    <a:pt x="608" y="3224"/>
                    <a:pt x="213" y="2859"/>
                    <a:pt x="152" y="3193"/>
                  </a:cubicBezTo>
                  <a:cubicBezTo>
                    <a:pt x="61" y="3376"/>
                    <a:pt x="0" y="3558"/>
                    <a:pt x="31" y="3771"/>
                  </a:cubicBezTo>
                  <a:cubicBezTo>
                    <a:pt x="547" y="7327"/>
                    <a:pt x="1581" y="11066"/>
                    <a:pt x="1824" y="12585"/>
                  </a:cubicBezTo>
                  <a:cubicBezTo>
                    <a:pt x="1876" y="13000"/>
                    <a:pt x="2016" y="13415"/>
                    <a:pt x="2377" y="13415"/>
                  </a:cubicBezTo>
                  <a:cubicBezTo>
                    <a:pt x="2439" y="13415"/>
                    <a:pt x="2508" y="13402"/>
                    <a:pt x="2584" y="13376"/>
                  </a:cubicBezTo>
                  <a:cubicBezTo>
                    <a:pt x="2918" y="13254"/>
                    <a:pt x="2797" y="13132"/>
                    <a:pt x="3708" y="12889"/>
                  </a:cubicBezTo>
                  <a:cubicBezTo>
                    <a:pt x="4590" y="12616"/>
                    <a:pt x="5380" y="12190"/>
                    <a:pt x="6140" y="11704"/>
                  </a:cubicBezTo>
                  <a:cubicBezTo>
                    <a:pt x="6839" y="11248"/>
                    <a:pt x="7295" y="10610"/>
                    <a:pt x="7478" y="9759"/>
                  </a:cubicBezTo>
                  <a:cubicBezTo>
                    <a:pt x="7630" y="9120"/>
                    <a:pt x="7690" y="8452"/>
                    <a:pt x="7660" y="7752"/>
                  </a:cubicBezTo>
                  <a:cubicBezTo>
                    <a:pt x="7751" y="7145"/>
                    <a:pt x="7630" y="6506"/>
                    <a:pt x="7630" y="5929"/>
                  </a:cubicBezTo>
                  <a:cubicBezTo>
                    <a:pt x="7386" y="3771"/>
                    <a:pt x="7052" y="2342"/>
                    <a:pt x="5958" y="154"/>
                  </a:cubicBezTo>
                  <a:cubicBezTo>
                    <a:pt x="5895" y="41"/>
                    <a:pt x="5832" y="0"/>
                    <a:pt x="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5"/>
            <p:cNvSpPr/>
            <p:nvPr/>
          </p:nvSpPr>
          <p:spPr>
            <a:xfrm>
              <a:off x="3472738" y="3156800"/>
              <a:ext cx="217350" cy="176300"/>
            </a:xfrm>
            <a:custGeom>
              <a:avLst/>
              <a:gdLst/>
              <a:ahLst/>
              <a:cxnLst/>
              <a:rect l="l" t="t" r="r" b="b"/>
              <a:pathLst>
                <a:path w="8694" h="7052" extrusionOk="0">
                  <a:moveTo>
                    <a:pt x="2249" y="0"/>
                  </a:moveTo>
                  <a:cubicBezTo>
                    <a:pt x="2082" y="0"/>
                    <a:pt x="2010" y="149"/>
                    <a:pt x="1824" y="502"/>
                  </a:cubicBezTo>
                  <a:cubicBezTo>
                    <a:pt x="1338" y="1535"/>
                    <a:pt x="791" y="2538"/>
                    <a:pt x="304" y="3572"/>
                  </a:cubicBezTo>
                  <a:cubicBezTo>
                    <a:pt x="0" y="4149"/>
                    <a:pt x="213" y="4119"/>
                    <a:pt x="1186" y="4575"/>
                  </a:cubicBezTo>
                  <a:cubicBezTo>
                    <a:pt x="1263" y="4611"/>
                    <a:pt x="1333" y="4627"/>
                    <a:pt x="1399" y="4627"/>
                  </a:cubicBezTo>
                  <a:cubicBezTo>
                    <a:pt x="1763" y="4627"/>
                    <a:pt x="1979" y="4152"/>
                    <a:pt x="2271" y="4152"/>
                  </a:cubicBezTo>
                  <a:cubicBezTo>
                    <a:pt x="2365" y="4152"/>
                    <a:pt x="2467" y="4201"/>
                    <a:pt x="2584" y="4332"/>
                  </a:cubicBezTo>
                  <a:cubicBezTo>
                    <a:pt x="2766" y="4514"/>
                    <a:pt x="2949" y="4514"/>
                    <a:pt x="3192" y="4514"/>
                  </a:cubicBezTo>
                  <a:cubicBezTo>
                    <a:pt x="3466" y="4514"/>
                    <a:pt x="3496" y="4909"/>
                    <a:pt x="3770" y="4909"/>
                  </a:cubicBezTo>
                  <a:cubicBezTo>
                    <a:pt x="3803" y="4913"/>
                    <a:pt x="3834" y="4915"/>
                    <a:pt x="3864" y="4915"/>
                  </a:cubicBezTo>
                  <a:cubicBezTo>
                    <a:pt x="3912" y="4915"/>
                    <a:pt x="3954" y="4911"/>
                    <a:pt x="3994" y="4911"/>
                  </a:cubicBezTo>
                  <a:cubicBezTo>
                    <a:pt x="4109" y="4911"/>
                    <a:pt x="4200" y="4939"/>
                    <a:pt x="4317" y="5152"/>
                  </a:cubicBezTo>
                  <a:cubicBezTo>
                    <a:pt x="4560" y="5517"/>
                    <a:pt x="3830" y="6034"/>
                    <a:pt x="4529" y="6277"/>
                  </a:cubicBezTo>
                  <a:cubicBezTo>
                    <a:pt x="5502" y="6608"/>
                    <a:pt x="6235" y="7052"/>
                    <a:pt x="6710" y="7052"/>
                  </a:cubicBezTo>
                  <a:cubicBezTo>
                    <a:pt x="6932" y="7052"/>
                    <a:pt x="7098" y="6955"/>
                    <a:pt x="7204" y="6702"/>
                  </a:cubicBezTo>
                  <a:cubicBezTo>
                    <a:pt x="7660" y="5578"/>
                    <a:pt x="8694" y="4332"/>
                    <a:pt x="7934" y="4301"/>
                  </a:cubicBezTo>
                  <a:cubicBezTo>
                    <a:pt x="7673" y="4301"/>
                    <a:pt x="7537" y="4379"/>
                    <a:pt x="7425" y="4379"/>
                  </a:cubicBezTo>
                  <a:cubicBezTo>
                    <a:pt x="7380" y="4379"/>
                    <a:pt x="7339" y="4366"/>
                    <a:pt x="7295" y="4332"/>
                  </a:cubicBezTo>
                  <a:cubicBezTo>
                    <a:pt x="7174" y="4271"/>
                    <a:pt x="7143" y="4058"/>
                    <a:pt x="7113" y="3936"/>
                  </a:cubicBezTo>
                  <a:cubicBezTo>
                    <a:pt x="7048" y="3755"/>
                    <a:pt x="6950" y="3677"/>
                    <a:pt x="6842" y="3677"/>
                  </a:cubicBezTo>
                  <a:cubicBezTo>
                    <a:pt x="6444" y="3677"/>
                    <a:pt x="5912" y="4728"/>
                    <a:pt x="6414" y="5517"/>
                  </a:cubicBezTo>
                  <a:cubicBezTo>
                    <a:pt x="6441" y="5597"/>
                    <a:pt x="6420" y="5771"/>
                    <a:pt x="6271" y="5771"/>
                  </a:cubicBezTo>
                  <a:cubicBezTo>
                    <a:pt x="6250" y="5771"/>
                    <a:pt x="6227" y="5768"/>
                    <a:pt x="6201" y="5760"/>
                  </a:cubicBezTo>
                  <a:cubicBezTo>
                    <a:pt x="5502" y="5547"/>
                    <a:pt x="5320" y="4575"/>
                    <a:pt x="5350" y="3845"/>
                  </a:cubicBezTo>
                  <a:cubicBezTo>
                    <a:pt x="5350" y="3572"/>
                    <a:pt x="5441" y="3511"/>
                    <a:pt x="5441" y="3268"/>
                  </a:cubicBezTo>
                  <a:cubicBezTo>
                    <a:pt x="5441" y="3207"/>
                    <a:pt x="5381" y="3116"/>
                    <a:pt x="5320" y="3085"/>
                  </a:cubicBezTo>
                  <a:cubicBezTo>
                    <a:pt x="5304" y="3081"/>
                    <a:pt x="5289" y="3079"/>
                    <a:pt x="5273" y="3079"/>
                  </a:cubicBezTo>
                  <a:cubicBezTo>
                    <a:pt x="4898" y="3079"/>
                    <a:pt x="4397" y="4272"/>
                    <a:pt x="3961" y="4272"/>
                  </a:cubicBezTo>
                  <a:cubicBezTo>
                    <a:pt x="3906" y="4272"/>
                    <a:pt x="3852" y="4253"/>
                    <a:pt x="3800" y="4210"/>
                  </a:cubicBezTo>
                  <a:cubicBezTo>
                    <a:pt x="3648" y="4119"/>
                    <a:pt x="3648" y="3997"/>
                    <a:pt x="3678" y="3845"/>
                  </a:cubicBezTo>
                  <a:cubicBezTo>
                    <a:pt x="3891" y="3146"/>
                    <a:pt x="4225" y="2508"/>
                    <a:pt x="4712" y="1930"/>
                  </a:cubicBezTo>
                  <a:cubicBezTo>
                    <a:pt x="4894" y="1718"/>
                    <a:pt x="5381" y="1474"/>
                    <a:pt x="5016" y="1231"/>
                  </a:cubicBezTo>
                  <a:cubicBezTo>
                    <a:pt x="4864" y="1110"/>
                    <a:pt x="3101" y="319"/>
                    <a:pt x="2736" y="167"/>
                  </a:cubicBezTo>
                  <a:cubicBezTo>
                    <a:pt x="2499" y="61"/>
                    <a:pt x="2355" y="0"/>
                    <a:pt x="2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5"/>
            <p:cNvSpPr/>
            <p:nvPr/>
          </p:nvSpPr>
          <p:spPr>
            <a:xfrm>
              <a:off x="3349038" y="4178300"/>
              <a:ext cx="246075" cy="127850"/>
            </a:xfrm>
            <a:custGeom>
              <a:avLst/>
              <a:gdLst/>
              <a:ahLst/>
              <a:cxnLst/>
              <a:rect l="l" t="t" r="r" b="b"/>
              <a:pathLst>
                <a:path w="9843" h="5114" extrusionOk="0">
                  <a:moveTo>
                    <a:pt x="276" y="1"/>
                  </a:moveTo>
                  <a:cubicBezTo>
                    <a:pt x="127" y="1"/>
                    <a:pt x="0" y="196"/>
                    <a:pt x="146" y="585"/>
                  </a:cubicBezTo>
                  <a:cubicBezTo>
                    <a:pt x="864" y="2394"/>
                    <a:pt x="2667" y="4067"/>
                    <a:pt x="4607" y="4067"/>
                  </a:cubicBezTo>
                  <a:cubicBezTo>
                    <a:pt x="4720" y="4067"/>
                    <a:pt x="4834" y="4061"/>
                    <a:pt x="4948" y="4050"/>
                  </a:cubicBezTo>
                  <a:cubicBezTo>
                    <a:pt x="5015" y="4045"/>
                    <a:pt x="5078" y="4043"/>
                    <a:pt x="5137" y="4043"/>
                  </a:cubicBezTo>
                  <a:cubicBezTo>
                    <a:pt x="6344" y="4043"/>
                    <a:pt x="6351" y="4882"/>
                    <a:pt x="7654" y="5114"/>
                  </a:cubicBezTo>
                  <a:cubicBezTo>
                    <a:pt x="8474" y="5053"/>
                    <a:pt x="9113" y="4749"/>
                    <a:pt x="9477" y="4019"/>
                  </a:cubicBezTo>
                  <a:cubicBezTo>
                    <a:pt x="9629" y="3776"/>
                    <a:pt x="9842" y="3290"/>
                    <a:pt x="9629" y="3138"/>
                  </a:cubicBezTo>
                  <a:cubicBezTo>
                    <a:pt x="9591" y="3109"/>
                    <a:pt x="9553" y="3097"/>
                    <a:pt x="9514" y="3097"/>
                  </a:cubicBezTo>
                  <a:cubicBezTo>
                    <a:pt x="9269" y="3097"/>
                    <a:pt x="8981" y="3574"/>
                    <a:pt x="8371" y="3574"/>
                  </a:cubicBezTo>
                  <a:cubicBezTo>
                    <a:pt x="8142" y="3574"/>
                    <a:pt x="7867" y="3506"/>
                    <a:pt x="7532" y="3320"/>
                  </a:cubicBezTo>
                  <a:cubicBezTo>
                    <a:pt x="7028" y="3057"/>
                    <a:pt x="6682" y="2651"/>
                    <a:pt x="5797" y="2651"/>
                  </a:cubicBezTo>
                  <a:cubicBezTo>
                    <a:pt x="5456" y="2651"/>
                    <a:pt x="5034" y="2712"/>
                    <a:pt x="4493" y="2864"/>
                  </a:cubicBezTo>
                  <a:cubicBezTo>
                    <a:pt x="4281" y="2931"/>
                    <a:pt x="4077" y="2961"/>
                    <a:pt x="3880" y="2961"/>
                  </a:cubicBezTo>
                  <a:cubicBezTo>
                    <a:pt x="2005" y="2961"/>
                    <a:pt x="774" y="230"/>
                    <a:pt x="389" y="37"/>
                  </a:cubicBezTo>
                  <a:cubicBezTo>
                    <a:pt x="353" y="13"/>
                    <a:pt x="314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5"/>
            <p:cNvSpPr/>
            <p:nvPr/>
          </p:nvSpPr>
          <p:spPr>
            <a:xfrm>
              <a:off x="3994288" y="4179050"/>
              <a:ext cx="241400" cy="128275"/>
            </a:xfrm>
            <a:custGeom>
              <a:avLst/>
              <a:gdLst/>
              <a:ahLst/>
              <a:cxnLst/>
              <a:rect l="l" t="t" r="r" b="b"/>
              <a:pathLst>
                <a:path w="9656" h="5131" extrusionOk="0">
                  <a:moveTo>
                    <a:pt x="9088" y="1"/>
                  </a:moveTo>
                  <a:cubicBezTo>
                    <a:pt x="8925" y="1"/>
                    <a:pt x="8816" y="530"/>
                    <a:pt x="8744" y="889"/>
                  </a:cubicBezTo>
                  <a:cubicBezTo>
                    <a:pt x="8501" y="1740"/>
                    <a:pt x="7832" y="2105"/>
                    <a:pt x="6951" y="2257"/>
                  </a:cubicBezTo>
                  <a:cubicBezTo>
                    <a:pt x="4732" y="2652"/>
                    <a:pt x="4823" y="4445"/>
                    <a:pt x="2847" y="4476"/>
                  </a:cubicBezTo>
                  <a:cubicBezTo>
                    <a:pt x="1783" y="4476"/>
                    <a:pt x="1084" y="4141"/>
                    <a:pt x="324" y="3868"/>
                  </a:cubicBezTo>
                  <a:cubicBezTo>
                    <a:pt x="311" y="3865"/>
                    <a:pt x="298" y="3864"/>
                    <a:pt x="285" y="3864"/>
                  </a:cubicBezTo>
                  <a:cubicBezTo>
                    <a:pt x="143" y="3864"/>
                    <a:pt x="0" y="4010"/>
                    <a:pt x="112" y="4232"/>
                  </a:cubicBezTo>
                  <a:cubicBezTo>
                    <a:pt x="142" y="4293"/>
                    <a:pt x="172" y="4354"/>
                    <a:pt x="263" y="4415"/>
                  </a:cubicBezTo>
                  <a:cubicBezTo>
                    <a:pt x="567" y="4688"/>
                    <a:pt x="932" y="4901"/>
                    <a:pt x="1358" y="4992"/>
                  </a:cubicBezTo>
                  <a:cubicBezTo>
                    <a:pt x="1975" y="5067"/>
                    <a:pt x="2569" y="5130"/>
                    <a:pt x="3139" y="5130"/>
                  </a:cubicBezTo>
                  <a:cubicBezTo>
                    <a:pt x="4197" y="5130"/>
                    <a:pt x="5169" y="4912"/>
                    <a:pt x="6039" y="4141"/>
                  </a:cubicBezTo>
                  <a:cubicBezTo>
                    <a:pt x="6668" y="3590"/>
                    <a:pt x="7048" y="3442"/>
                    <a:pt x="7333" y="3442"/>
                  </a:cubicBezTo>
                  <a:cubicBezTo>
                    <a:pt x="7659" y="3442"/>
                    <a:pt x="7860" y="3635"/>
                    <a:pt x="8164" y="3635"/>
                  </a:cubicBezTo>
                  <a:cubicBezTo>
                    <a:pt x="8326" y="3635"/>
                    <a:pt x="8518" y="3580"/>
                    <a:pt x="8774" y="3412"/>
                  </a:cubicBezTo>
                  <a:cubicBezTo>
                    <a:pt x="8926" y="3351"/>
                    <a:pt x="9048" y="3229"/>
                    <a:pt x="9139" y="3108"/>
                  </a:cubicBezTo>
                  <a:cubicBezTo>
                    <a:pt x="9656" y="2713"/>
                    <a:pt x="9595" y="2166"/>
                    <a:pt x="9565" y="1710"/>
                  </a:cubicBezTo>
                  <a:cubicBezTo>
                    <a:pt x="9565" y="1679"/>
                    <a:pt x="9565" y="1527"/>
                    <a:pt x="9534" y="1375"/>
                  </a:cubicBezTo>
                  <a:cubicBezTo>
                    <a:pt x="9504" y="950"/>
                    <a:pt x="9443" y="494"/>
                    <a:pt x="9230" y="129"/>
                  </a:cubicBezTo>
                  <a:cubicBezTo>
                    <a:pt x="9179" y="39"/>
                    <a:pt x="9131" y="1"/>
                    <a:pt x="9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5"/>
            <p:cNvSpPr/>
            <p:nvPr/>
          </p:nvSpPr>
          <p:spPr>
            <a:xfrm>
              <a:off x="3717813" y="2688925"/>
              <a:ext cx="68500" cy="56175"/>
            </a:xfrm>
            <a:custGeom>
              <a:avLst/>
              <a:gdLst/>
              <a:ahLst/>
              <a:cxnLst/>
              <a:rect l="l" t="t" r="r" b="b"/>
              <a:pathLst>
                <a:path w="2740" h="2247" extrusionOk="0">
                  <a:moveTo>
                    <a:pt x="1265" y="1"/>
                  </a:moveTo>
                  <a:cubicBezTo>
                    <a:pt x="1224" y="1"/>
                    <a:pt x="1183" y="3"/>
                    <a:pt x="1140" y="7"/>
                  </a:cubicBezTo>
                  <a:cubicBezTo>
                    <a:pt x="593" y="37"/>
                    <a:pt x="46" y="463"/>
                    <a:pt x="76" y="1101"/>
                  </a:cubicBezTo>
                  <a:cubicBezTo>
                    <a:pt x="0" y="1632"/>
                    <a:pt x="555" y="2246"/>
                    <a:pt x="1181" y="2246"/>
                  </a:cubicBezTo>
                  <a:cubicBezTo>
                    <a:pt x="1308" y="2246"/>
                    <a:pt x="1437" y="2221"/>
                    <a:pt x="1565" y="2165"/>
                  </a:cubicBezTo>
                  <a:cubicBezTo>
                    <a:pt x="2740" y="1607"/>
                    <a:pt x="2411" y="1"/>
                    <a:pt x="1265" y="1"/>
                  </a:cubicBezTo>
                  <a:close/>
                </a:path>
              </a:pathLst>
            </a:custGeom>
            <a:solidFill>
              <a:srgbClr val="FFD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5"/>
            <p:cNvSpPr/>
            <p:nvPr/>
          </p:nvSpPr>
          <p:spPr>
            <a:xfrm>
              <a:off x="3618638" y="2687575"/>
              <a:ext cx="33875" cy="58775"/>
            </a:xfrm>
            <a:custGeom>
              <a:avLst/>
              <a:gdLst/>
              <a:ahLst/>
              <a:cxnLst/>
              <a:rect l="l" t="t" r="r" b="b"/>
              <a:pathLst>
                <a:path w="1355" h="2351" extrusionOk="0">
                  <a:moveTo>
                    <a:pt x="311" y="0"/>
                  </a:moveTo>
                  <a:cubicBezTo>
                    <a:pt x="236" y="0"/>
                    <a:pt x="178" y="35"/>
                    <a:pt x="152" y="122"/>
                  </a:cubicBezTo>
                  <a:cubicBezTo>
                    <a:pt x="0" y="699"/>
                    <a:pt x="365" y="1641"/>
                    <a:pt x="517" y="2188"/>
                  </a:cubicBezTo>
                  <a:cubicBezTo>
                    <a:pt x="553" y="2302"/>
                    <a:pt x="618" y="2351"/>
                    <a:pt x="696" y="2351"/>
                  </a:cubicBezTo>
                  <a:cubicBezTo>
                    <a:pt x="954" y="2351"/>
                    <a:pt x="1354" y="1820"/>
                    <a:pt x="1307" y="1307"/>
                  </a:cubicBezTo>
                  <a:cubicBezTo>
                    <a:pt x="1307" y="973"/>
                    <a:pt x="1186" y="669"/>
                    <a:pt x="973" y="395"/>
                  </a:cubicBezTo>
                  <a:cubicBezTo>
                    <a:pt x="799" y="221"/>
                    <a:pt x="500" y="0"/>
                    <a:pt x="311" y="0"/>
                  </a:cubicBezTo>
                  <a:close/>
                </a:path>
              </a:pathLst>
            </a:custGeom>
            <a:solidFill>
              <a:srgbClr val="FFD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5"/>
            <p:cNvSpPr/>
            <p:nvPr/>
          </p:nvSpPr>
          <p:spPr>
            <a:xfrm>
              <a:off x="3547963" y="2775700"/>
              <a:ext cx="529675" cy="967150"/>
            </a:xfrm>
            <a:custGeom>
              <a:avLst/>
              <a:gdLst/>
              <a:ahLst/>
              <a:cxnLst/>
              <a:rect l="l" t="t" r="r" b="b"/>
              <a:pathLst>
                <a:path w="21187" h="38686" extrusionOk="0">
                  <a:moveTo>
                    <a:pt x="10711" y="1"/>
                  </a:moveTo>
                  <a:cubicBezTo>
                    <a:pt x="10654" y="1"/>
                    <a:pt x="10594" y="31"/>
                    <a:pt x="10548" y="92"/>
                  </a:cubicBezTo>
                  <a:cubicBezTo>
                    <a:pt x="9515" y="1460"/>
                    <a:pt x="5989" y="9940"/>
                    <a:pt x="5320" y="11642"/>
                  </a:cubicBezTo>
                  <a:cubicBezTo>
                    <a:pt x="5229" y="11794"/>
                    <a:pt x="5198" y="12037"/>
                    <a:pt x="5046" y="12037"/>
                  </a:cubicBezTo>
                  <a:cubicBezTo>
                    <a:pt x="4864" y="11977"/>
                    <a:pt x="4955" y="11764"/>
                    <a:pt x="4925" y="11612"/>
                  </a:cubicBezTo>
                  <a:cubicBezTo>
                    <a:pt x="4651" y="9758"/>
                    <a:pt x="4651" y="6293"/>
                    <a:pt x="4590" y="5594"/>
                  </a:cubicBezTo>
                  <a:cubicBezTo>
                    <a:pt x="4560" y="5107"/>
                    <a:pt x="4590" y="4560"/>
                    <a:pt x="4590" y="4043"/>
                  </a:cubicBezTo>
                  <a:cubicBezTo>
                    <a:pt x="4590" y="3557"/>
                    <a:pt x="4590" y="3010"/>
                    <a:pt x="4499" y="2554"/>
                  </a:cubicBezTo>
                  <a:cubicBezTo>
                    <a:pt x="4499" y="2341"/>
                    <a:pt x="4469" y="2159"/>
                    <a:pt x="4438" y="1946"/>
                  </a:cubicBezTo>
                  <a:cubicBezTo>
                    <a:pt x="4421" y="1858"/>
                    <a:pt x="4332" y="1791"/>
                    <a:pt x="4231" y="1791"/>
                  </a:cubicBezTo>
                  <a:cubicBezTo>
                    <a:pt x="4157" y="1791"/>
                    <a:pt x="4077" y="1826"/>
                    <a:pt x="4013" y="1916"/>
                  </a:cubicBezTo>
                  <a:cubicBezTo>
                    <a:pt x="2919" y="3466"/>
                    <a:pt x="1976" y="4955"/>
                    <a:pt x="1308" y="7174"/>
                  </a:cubicBezTo>
                  <a:cubicBezTo>
                    <a:pt x="1095" y="7964"/>
                    <a:pt x="1" y="14712"/>
                    <a:pt x="31" y="15442"/>
                  </a:cubicBezTo>
                  <a:cubicBezTo>
                    <a:pt x="61" y="15989"/>
                    <a:pt x="365" y="15715"/>
                    <a:pt x="943" y="16050"/>
                  </a:cubicBezTo>
                  <a:cubicBezTo>
                    <a:pt x="1758" y="16539"/>
                    <a:pt x="2056" y="16742"/>
                    <a:pt x="2342" y="16742"/>
                  </a:cubicBezTo>
                  <a:cubicBezTo>
                    <a:pt x="2429" y="16742"/>
                    <a:pt x="2515" y="16724"/>
                    <a:pt x="2615" y="16688"/>
                  </a:cubicBezTo>
                  <a:cubicBezTo>
                    <a:pt x="3587" y="16354"/>
                    <a:pt x="5350" y="15898"/>
                    <a:pt x="6597" y="15563"/>
                  </a:cubicBezTo>
                  <a:cubicBezTo>
                    <a:pt x="6653" y="15535"/>
                    <a:pt x="6698" y="15521"/>
                    <a:pt x="6735" y="15521"/>
                  </a:cubicBezTo>
                  <a:cubicBezTo>
                    <a:pt x="6817" y="15521"/>
                    <a:pt x="6859" y="15589"/>
                    <a:pt x="6900" y="15715"/>
                  </a:cubicBezTo>
                  <a:cubicBezTo>
                    <a:pt x="7174" y="16597"/>
                    <a:pt x="7296" y="16992"/>
                    <a:pt x="7600" y="18451"/>
                  </a:cubicBezTo>
                  <a:cubicBezTo>
                    <a:pt x="7752" y="19120"/>
                    <a:pt x="7052" y="18816"/>
                    <a:pt x="5472" y="19363"/>
                  </a:cubicBezTo>
                  <a:cubicBezTo>
                    <a:pt x="5229" y="19424"/>
                    <a:pt x="5016" y="19545"/>
                    <a:pt x="5046" y="19849"/>
                  </a:cubicBezTo>
                  <a:cubicBezTo>
                    <a:pt x="5077" y="20001"/>
                    <a:pt x="4134" y="21491"/>
                    <a:pt x="3831" y="21977"/>
                  </a:cubicBezTo>
                  <a:cubicBezTo>
                    <a:pt x="3743" y="22130"/>
                    <a:pt x="3655" y="22177"/>
                    <a:pt x="3559" y="22177"/>
                  </a:cubicBezTo>
                  <a:cubicBezTo>
                    <a:pt x="3408" y="22177"/>
                    <a:pt x="3237" y="22062"/>
                    <a:pt x="3011" y="22062"/>
                  </a:cubicBezTo>
                  <a:cubicBezTo>
                    <a:pt x="2981" y="22062"/>
                    <a:pt x="2950" y="22064"/>
                    <a:pt x="2919" y="22068"/>
                  </a:cubicBezTo>
                  <a:cubicBezTo>
                    <a:pt x="2675" y="22068"/>
                    <a:pt x="2615" y="22129"/>
                    <a:pt x="2584" y="22311"/>
                  </a:cubicBezTo>
                  <a:cubicBezTo>
                    <a:pt x="2493" y="22980"/>
                    <a:pt x="2432" y="23588"/>
                    <a:pt x="2341" y="24196"/>
                  </a:cubicBezTo>
                  <a:cubicBezTo>
                    <a:pt x="1885" y="28481"/>
                    <a:pt x="1308" y="27904"/>
                    <a:pt x="2919" y="28451"/>
                  </a:cubicBezTo>
                  <a:cubicBezTo>
                    <a:pt x="3253" y="28542"/>
                    <a:pt x="3283" y="28603"/>
                    <a:pt x="3192" y="28907"/>
                  </a:cubicBezTo>
                  <a:cubicBezTo>
                    <a:pt x="2797" y="30032"/>
                    <a:pt x="2493" y="31247"/>
                    <a:pt x="2189" y="32463"/>
                  </a:cubicBezTo>
                  <a:cubicBezTo>
                    <a:pt x="1277" y="36111"/>
                    <a:pt x="1125" y="35928"/>
                    <a:pt x="1581" y="36232"/>
                  </a:cubicBezTo>
                  <a:cubicBezTo>
                    <a:pt x="4191" y="37897"/>
                    <a:pt x="7888" y="38685"/>
                    <a:pt x="11513" y="38685"/>
                  </a:cubicBezTo>
                  <a:cubicBezTo>
                    <a:pt x="14772" y="38685"/>
                    <a:pt x="17973" y="38049"/>
                    <a:pt x="20275" y="36840"/>
                  </a:cubicBezTo>
                  <a:cubicBezTo>
                    <a:pt x="21186" y="36384"/>
                    <a:pt x="20974" y="36658"/>
                    <a:pt x="20457" y="34135"/>
                  </a:cubicBezTo>
                  <a:cubicBezTo>
                    <a:pt x="20001" y="31703"/>
                    <a:pt x="19241" y="28512"/>
                    <a:pt x="19059" y="27752"/>
                  </a:cubicBezTo>
                  <a:cubicBezTo>
                    <a:pt x="18907" y="27144"/>
                    <a:pt x="19667" y="27326"/>
                    <a:pt x="19454" y="26688"/>
                  </a:cubicBezTo>
                  <a:cubicBezTo>
                    <a:pt x="18937" y="25138"/>
                    <a:pt x="18268" y="21399"/>
                    <a:pt x="18147" y="20852"/>
                  </a:cubicBezTo>
                  <a:cubicBezTo>
                    <a:pt x="17782" y="19120"/>
                    <a:pt x="17995" y="19940"/>
                    <a:pt x="17843" y="18755"/>
                  </a:cubicBezTo>
                  <a:cubicBezTo>
                    <a:pt x="17691" y="17509"/>
                    <a:pt x="17539" y="17235"/>
                    <a:pt x="17873" y="16901"/>
                  </a:cubicBezTo>
                  <a:cubicBezTo>
                    <a:pt x="19241" y="15472"/>
                    <a:pt x="19180" y="13010"/>
                    <a:pt x="18724" y="11126"/>
                  </a:cubicBezTo>
                  <a:cubicBezTo>
                    <a:pt x="17691" y="6901"/>
                    <a:pt x="17113" y="3588"/>
                    <a:pt x="14773" y="1916"/>
                  </a:cubicBezTo>
                  <a:cubicBezTo>
                    <a:pt x="14708" y="1883"/>
                    <a:pt x="14634" y="1851"/>
                    <a:pt x="14557" y="1851"/>
                  </a:cubicBezTo>
                  <a:cubicBezTo>
                    <a:pt x="14489" y="1851"/>
                    <a:pt x="14418" y="1875"/>
                    <a:pt x="14347" y="1946"/>
                  </a:cubicBezTo>
                  <a:cubicBezTo>
                    <a:pt x="13405" y="2767"/>
                    <a:pt x="12676" y="4195"/>
                    <a:pt x="12858" y="5685"/>
                  </a:cubicBezTo>
                  <a:cubicBezTo>
                    <a:pt x="12980" y="6779"/>
                    <a:pt x="12828" y="6505"/>
                    <a:pt x="12828" y="7235"/>
                  </a:cubicBezTo>
                  <a:cubicBezTo>
                    <a:pt x="12828" y="9089"/>
                    <a:pt x="13101" y="10852"/>
                    <a:pt x="13284" y="11946"/>
                  </a:cubicBezTo>
                  <a:cubicBezTo>
                    <a:pt x="13527" y="13405"/>
                    <a:pt x="13557" y="13162"/>
                    <a:pt x="12463" y="13557"/>
                  </a:cubicBezTo>
                  <a:cubicBezTo>
                    <a:pt x="12447" y="13561"/>
                    <a:pt x="12430" y="13563"/>
                    <a:pt x="12414" y="13563"/>
                  </a:cubicBezTo>
                  <a:cubicBezTo>
                    <a:pt x="12310" y="13563"/>
                    <a:pt x="12216" y="13484"/>
                    <a:pt x="12189" y="13405"/>
                  </a:cubicBezTo>
                  <a:cubicBezTo>
                    <a:pt x="11794" y="12433"/>
                    <a:pt x="11885" y="12828"/>
                    <a:pt x="11308" y="9302"/>
                  </a:cubicBezTo>
                  <a:cubicBezTo>
                    <a:pt x="11186" y="8755"/>
                    <a:pt x="11125" y="8238"/>
                    <a:pt x="11095" y="7691"/>
                  </a:cubicBezTo>
                  <a:cubicBezTo>
                    <a:pt x="11004" y="6019"/>
                    <a:pt x="10943" y="2524"/>
                    <a:pt x="12250" y="1490"/>
                  </a:cubicBezTo>
                  <a:cubicBezTo>
                    <a:pt x="12554" y="1277"/>
                    <a:pt x="12281" y="1034"/>
                    <a:pt x="11946" y="882"/>
                  </a:cubicBezTo>
                  <a:cubicBezTo>
                    <a:pt x="11490" y="700"/>
                    <a:pt x="11125" y="518"/>
                    <a:pt x="10852" y="92"/>
                  </a:cubicBezTo>
                  <a:cubicBezTo>
                    <a:pt x="10822" y="31"/>
                    <a:pt x="10768" y="1"/>
                    <a:pt x="10711" y="1"/>
                  </a:cubicBezTo>
                  <a:close/>
                </a:path>
              </a:pathLst>
            </a:custGeom>
            <a:solidFill>
              <a:srgbClr val="E4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5"/>
            <p:cNvSpPr/>
            <p:nvPr/>
          </p:nvSpPr>
          <p:spPr>
            <a:xfrm>
              <a:off x="3569238" y="3976425"/>
              <a:ext cx="119500" cy="175650"/>
            </a:xfrm>
            <a:custGeom>
              <a:avLst/>
              <a:gdLst/>
              <a:ahLst/>
              <a:cxnLst/>
              <a:rect l="l" t="t" r="r" b="b"/>
              <a:pathLst>
                <a:path w="4780" h="7026" extrusionOk="0">
                  <a:moveTo>
                    <a:pt x="507" y="0"/>
                  </a:moveTo>
                  <a:cubicBezTo>
                    <a:pt x="432" y="0"/>
                    <a:pt x="352" y="53"/>
                    <a:pt x="305" y="179"/>
                  </a:cubicBezTo>
                  <a:cubicBezTo>
                    <a:pt x="1" y="970"/>
                    <a:pt x="457" y="1638"/>
                    <a:pt x="1186" y="2155"/>
                  </a:cubicBezTo>
                  <a:cubicBezTo>
                    <a:pt x="1764" y="2520"/>
                    <a:pt x="1521" y="3067"/>
                    <a:pt x="1217" y="3705"/>
                  </a:cubicBezTo>
                  <a:cubicBezTo>
                    <a:pt x="973" y="4222"/>
                    <a:pt x="852" y="4799"/>
                    <a:pt x="821" y="5377"/>
                  </a:cubicBezTo>
                  <a:cubicBezTo>
                    <a:pt x="761" y="5954"/>
                    <a:pt x="1034" y="6593"/>
                    <a:pt x="1429" y="6957"/>
                  </a:cubicBezTo>
                  <a:cubicBezTo>
                    <a:pt x="1477" y="7005"/>
                    <a:pt x="1522" y="7025"/>
                    <a:pt x="1564" y="7025"/>
                  </a:cubicBezTo>
                  <a:cubicBezTo>
                    <a:pt x="1684" y="7025"/>
                    <a:pt x="1779" y="6856"/>
                    <a:pt x="1824" y="6653"/>
                  </a:cubicBezTo>
                  <a:cubicBezTo>
                    <a:pt x="1885" y="6562"/>
                    <a:pt x="1885" y="6441"/>
                    <a:pt x="1916" y="6319"/>
                  </a:cubicBezTo>
                  <a:cubicBezTo>
                    <a:pt x="2250" y="5377"/>
                    <a:pt x="2645" y="4495"/>
                    <a:pt x="3253" y="3705"/>
                  </a:cubicBezTo>
                  <a:cubicBezTo>
                    <a:pt x="3466" y="3432"/>
                    <a:pt x="4499" y="1942"/>
                    <a:pt x="4682" y="1334"/>
                  </a:cubicBezTo>
                  <a:cubicBezTo>
                    <a:pt x="4780" y="1065"/>
                    <a:pt x="4641" y="835"/>
                    <a:pt x="4329" y="835"/>
                  </a:cubicBezTo>
                  <a:cubicBezTo>
                    <a:pt x="4254" y="835"/>
                    <a:pt x="4169" y="849"/>
                    <a:pt x="4074" y="878"/>
                  </a:cubicBezTo>
                  <a:cubicBezTo>
                    <a:pt x="3496" y="1030"/>
                    <a:pt x="2888" y="970"/>
                    <a:pt x="2341" y="1000"/>
                  </a:cubicBezTo>
                  <a:cubicBezTo>
                    <a:pt x="2220" y="1000"/>
                    <a:pt x="2098" y="1000"/>
                    <a:pt x="2037" y="970"/>
                  </a:cubicBezTo>
                  <a:cubicBezTo>
                    <a:pt x="1672" y="787"/>
                    <a:pt x="1277" y="696"/>
                    <a:pt x="973" y="422"/>
                  </a:cubicBezTo>
                  <a:cubicBezTo>
                    <a:pt x="852" y="331"/>
                    <a:pt x="700" y="270"/>
                    <a:pt x="669" y="118"/>
                  </a:cubicBezTo>
                  <a:cubicBezTo>
                    <a:pt x="640" y="45"/>
                    <a:pt x="57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5"/>
            <p:cNvSpPr/>
            <p:nvPr/>
          </p:nvSpPr>
          <p:spPr>
            <a:xfrm>
              <a:off x="4037338" y="3936950"/>
              <a:ext cx="145175" cy="158875"/>
            </a:xfrm>
            <a:custGeom>
              <a:avLst/>
              <a:gdLst/>
              <a:ahLst/>
              <a:cxnLst/>
              <a:rect l="l" t="t" r="r" b="b"/>
              <a:pathLst>
                <a:path w="5807" h="6355" extrusionOk="0">
                  <a:moveTo>
                    <a:pt x="3994" y="0"/>
                  </a:moveTo>
                  <a:cubicBezTo>
                    <a:pt x="3893" y="0"/>
                    <a:pt x="3770" y="57"/>
                    <a:pt x="3618" y="178"/>
                  </a:cubicBezTo>
                  <a:cubicBezTo>
                    <a:pt x="1034" y="2305"/>
                    <a:pt x="0" y="1454"/>
                    <a:pt x="244" y="2001"/>
                  </a:cubicBezTo>
                  <a:cubicBezTo>
                    <a:pt x="791" y="3278"/>
                    <a:pt x="2706" y="1637"/>
                    <a:pt x="3314" y="3825"/>
                  </a:cubicBezTo>
                  <a:cubicBezTo>
                    <a:pt x="3557" y="4524"/>
                    <a:pt x="3678" y="5254"/>
                    <a:pt x="4621" y="6014"/>
                  </a:cubicBezTo>
                  <a:cubicBezTo>
                    <a:pt x="4862" y="6204"/>
                    <a:pt x="5192" y="6354"/>
                    <a:pt x="5444" y="6354"/>
                  </a:cubicBezTo>
                  <a:cubicBezTo>
                    <a:pt x="5634" y="6354"/>
                    <a:pt x="5780" y="6267"/>
                    <a:pt x="5806" y="6044"/>
                  </a:cubicBezTo>
                  <a:cubicBezTo>
                    <a:pt x="5806" y="6014"/>
                    <a:pt x="5745" y="5922"/>
                    <a:pt x="5715" y="5892"/>
                  </a:cubicBezTo>
                  <a:cubicBezTo>
                    <a:pt x="4422" y="2488"/>
                    <a:pt x="4664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5"/>
            <p:cNvSpPr/>
            <p:nvPr/>
          </p:nvSpPr>
          <p:spPr>
            <a:xfrm>
              <a:off x="3694638" y="3483225"/>
              <a:ext cx="379200" cy="259600"/>
            </a:xfrm>
            <a:custGeom>
              <a:avLst/>
              <a:gdLst/>
              <a:ahLst/>
              <a:cxnLst/>
              <a:rect l="l" t="t" r="r" b="b"/>
              <a:pathLst>
                <a:path w="15168" h="10384" extrusionOk="0">
                  <a:moveTo>
                    <a:pt x="13153" y="1"/>
                  </a:moveTo>
                  <a:cubicBezTo>
                    <a:pt x="13059" y="1"/>
                    <a:pt x="12938" y="69"/>
                    <a:pt x="12766" y="180"/>
                  </a:cubicBezTo>
                  <a:cubicBezTo>
                    <a:pt x="9696" y="2126"/>
                    <a:pt x="12979" y="5013"/>
                    <a:pt x="8450" y="6260"/>
                  </a:cubicBezTo>
                  <a:cubicBezTo>
                    <a:pt x="6505" y="6837"/>
                    <a:pt x="4924" y="6624"/>
                    <a:pt x="2979" y="7354"/>
                  </a:cubicBezTo>
                  <a:cubicBezTo>
                    <a:pt x="1672" y="7840"/>
                    <a:pt x="821" y="8235"/>
                    <a:pt x="122" y="9421"/>
                  </a:cubicBezTo>
                  <a:cubicBezTo>
                    <a:pt x="0" y="9603"/>
                    <a:pt x="91" y="9755"/>
                    <a:pt x="274" y="9785"/>
                  </a:cubicBezTo>
                  <a:cubicBezTo>
                    <a:pt x="1357" y="10102"/>
                    <a:pt x="3614" y="10384"/>
                    <a:pt x="5675" y="10384"/>
                  </a:cubicBezTo>
                  <a:cubicBezTo>
                    <a:pt x="6389" y="10384"/>
                    <a:pt x="7080" y="10350"/>
                    <a:pt x="7690" y="10272"/>
                  </a:cubicBezTo>
                  <a:cubicBezTo>
                    <a:pt x="8906" y="10120"/>
                    <a:pt x="10122" y="9968"/>
                    <a:pt x="11307" y="9634"/>
                  </a:cubicBezTo>
                  <a:cubicBezTo>
                    <a:pt x="12371" y="9299"/>
                    <a:pt x="13405" y="8995"/>
                    <a:pt x="14408" y="8509"/>
                  </a:cubicBezTo>
                  <a:cubicBezTo>
                    <a:pt x="14742" y="8296"/>
                    <a:pt x="15137" y="8144"/>
                    <a:pt x="15015" y="7840"/>
                  </a:cubicBezTo>
                  <a:cubicBezTo>
                    <a:pt x="14894" y="7475"/>
                    <a:pt x="15167" y="8448"/>
                    <a:pt x="13739" y="1700"/>
                  </a:cubicBezTo>
                  <a:cubicBezTo>
                    <a:pt x="13456" y="437"/>
                    <a:pt x="13391" y="1"/>
                    <a:pt x="13153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5"/>
            <p:cNvSpPr/>
            <p:nvPr/>
          </p:nvSpPr>
          <p:spPr>
            <a:xfrm>
              <a:off x="3753138" y="3204900"/>
              <a:ext cx="243950" cy="102425"/>
            </a:xfrm>
            <a:custGeom>
              <a:avLst/>
              <a:gdLst/>
              <a:ahLst/>
              <a:cxnLst/>
              <a:rect l="l" t="t" r="r" b="b"/>
              <a:pathLst>
                <a:path w="9758" h="4097" extrusionOk="0">
                  <a:moveTo>
                    <a:pt x="9270" y="0"/>
                  </a:moveTo>
                  <a:cubicBezTo>
                    <a:pt x="9165" y="0"/>
                    <a:pt x="9000" y="90"/>
                    <a:pt x="8724" y="219"/>
                  </a:cubicBezTo>
                  <a:cubicBezTo>
                    <a:pt x="8359" y="371"/>
                    <a:pt x="6748" y="1161"/>
                    <a:pt x="3891" y="2012"/>
                  </a:cubicBezTo>
                  <a:cubicBezTo>
                    <a:pt x="639" y="2955"/>
                    <a:pt x="608" y="2620"/>
                    <a:pt x="92" y="2772"/>
                  </a:cubicBezTo>
                  <a:cubicBezTo>
                    <a:pt x="31" y="2803"/>
                    <a:pt x="0" y="2955"/>
                    <a:pt x="31" y="3016"/>
                  </a:cubicBezTo>
                  <a:cubicBezTo>
                    <a:pt x="92" y="3167"/>
                    <a:pt x="213" y="3259"/>
                    <a:pt x="335" y="3319"/>
                  </a:cubicBezTo>
                  <a:cubicBezTo>
                    <a:pt x="1703" y="4019"/>
                    <a:pt x="2311" y="3897"/>
                    <a:pt x="3830" y="4079"/>
                  </a:cubicBezTo>
                  <a:cubicBezTo>
                    <a:pt x="3890" y="4091"/>
                    <a:pt x="3948" y="4096"/>
                    <a:pt x="4005" y="4096"/>
                  </a:cubicBezTo>
                  <a:cubicBezTo>
                    <a:pt x="4240" y="4096"/>
                    <a:pt x="4455" y="4013"/>
                    <a:pt x="4651" y="3988"/>
                  </a:cubicBezTo>
                  <a:cubicBezTo>
                    <a:pt x="5684" y="3988"/>
                    <a:pt x="7508" y="3623"/>
                    <a:pt x="9210" y="2833"/>
                  </a:cubicBezTo>
                  <a:cubicBezTo>
                    <a:pt x="9606" y="2681"/>
                    <a:pt x="9758" y="2468"/>
                    <a:pt x="9666" y="2043"/>
                  </a:cubicBezTo>
                  <a:cubicBezTo>
                    <a:pt x="9433" y="475"/>
                    <a:pt x="9510" y="0"/>
                    <a:pt x="9270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5"/>
            <p:cNvSpPr/>
            <p:nvPr/>
          </p:nvSpPr>
          <p:spPr>
            <a:xfrm>
              <a:off x="3550238" y="3016100"/>
              <a:ext cx="83625" cy="178700"/>
            </a:xfrm>
            <a:custGeom>
              <a:avLst/>
              <a:gdLst/>
              <a:ahLst/>
              <a:cxnLst/>
              <a:rect l="l" t="t" r="r" b="b"/>
              <a:pathLst>
                <a:path w="3345" h="7148" extrusionOk="0">
                  <a:moveTo>
                    <a:pt x="2347" y="1"/>
                  </a:moveTo>
                  <a:cubicBezTo>
                    <a:pt x="2098" y="1"/>
                    <a:pt x="1618" y="731"/>
                    <a:pt x="1429" y="2756"/>
                  </a:cubicBezTo>
                  <a:cubicBezTo>
                    <a:pt x="1034" y="6981"/>
                    <a:pt x="1" y="5826"/>
                    <a:pt x="1521" y="6829"/>
                  </a:cubicBezTo>
                  <a:cubicBezTo>
                    <a:pt x="1912" y="7050"/>
                    <a:pt x="2075" y="7148"/>
                    <a:pt x="2276" y="7148"/>
                  </a:cubicBezTo>
                  <a:cubicBezTo>
                    <a:pt x="2434" y="7148"/>
                    <a:pt x="2615" y="7088"/>
                    <a:pt x="2949" y="6981"/>
                  </a:cubicBezTo>
                  <a:cubicBezTo>
                    <a:pt x="3344" y="6859"/>
                    <a:pt x="3253" y="6221"/>
                    <a:pt x="3192" y="5978"/>
                  </a:cubicBezTo>
                  <a:cubicBezTo>
                    <a:pt x="2797" y="3668"/>
                    <a:pt x="2888" y="3090"/>
                    <a:pt x="2493" y="172"/>
                  </a:cubicBezTo>
                  <a:cubicBezTo>
                    <a:pt x="2473" y="63"/>
                    <a:pt x="2420" y="1"/>
                    <a:pt x="2347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5"/>
            <p:cNvSpPr/>
            <p:nvPr/>
          </p:nvSpPr>
          <p:spPr>
            <a:xfrm>
              <a:off x="3610288" y="2522675"/>
              <a:ext cx="446825" cy="450325"/>
            </a:xfrm>
            <a:custGeom>
              <a:avLst/>
              <a:gdLst/>
              <a:ahLst/>
              <a:cxnLst/>
              <a:rect l="l" t="t" r="r" b="b"/>
              <a:pathLst>
                <a:path w="17873" h="18013" extrusionOk="0">
                  <a:moveTo>
                    <a:pt x="4841" y="0"/>
                  </a:moveTo>
                  <a:cubicBezTo>
                    <a:pt x="3784" y="0"/>
                    <a:pt x="2668" y="343"/>
                    <a:pt x="1641" y="1094"/>
                  </a:cubicBezTo>
                  <a:cubicBezTo>
                    <a:pt x="942" y="1581"/>
                    <a:pt x="0" y="3252"/>
                    <a:pt x="334" y="4711"/>
                  </a:cubicBezTo>
                  <a:cubicBezTo>
                    <a:pt x="486" y="5380"/>
                    <a:pt x="851" y="5654"/>
                    <a:pt x="1520" y="5654"/>
                  </a:cubicBezTo>
                  <a:cubicBezTo>
                    <a:pt x="2219" y="5654"/>
                    <a:pt x="2857" y="5167"/>
                    <a:pt x="3040" y="4468"/>
                  </a:cubicBezTo>
                  <a:cubicBezTo>
                    <a:pt x="3070" y="4225"/>
                    <a:pt x="3040" y="3708"/>
                    <a:pt x="3192" y="3496"/>
                  </a:cubicBezTo>
                  <a:cubicBezTo>
                    <a:pt x="3245" y="3399"/>
                    <a:pt x="3283" y="3355"/>
                    <a:pt x="3319" y="3355"/>
                  </a:cubicBezTo>
                  <a:cubicBezTo>
                    <a:pt x="3488" y="3355"/>
                    <a:pt x="3626" y="4302"/>
                    <a:pt x="5228" y="5228"/>
                  </a:cubicBezTo>
                  <a:cubicBezTo>
                    <a:pt x="5958" y="5654"/>
                    <a:pt x="6262" y="5866"/>
                    <a:pt x="6626" y="6535"/>
                  </a:cubicBezTo>
                  <a:cubicBezTo>
                    <a:pt x="6930" y="7082"/>
                    <a:pt x="7173" y="7721"/>
                    <a:pt x="7386" y="8359"/>
                  </a:cubicBezTo>
                  <a:cubicBezTo>
                    <a:pt x="7864" y="10030"/>
                    <a:pt x="9191" y="11643"/>
                    <a:pt x="10937" y="11643"/>
                  </a:cubicBezTo>
                  <a:cubicBezTo>
                    <a:pt x="10969" y="11643"/>
                    <a:pt x="11001" y="11643"/>
                    <a:pt x="11034" y="11642"/>
                  </a:cubicBezTo>
                  <a:cubicBezTo>
                    <a:pt x="11398" y="11642"/>
                    <a:pt x="11854" y="11763"/>
                    <a:pt x="12128" y="12067"/>
                  </a:cubicBezTo>
                  <a:cubicBezTo>
                    <a:pt x="12645" y="12645"/>
                    <a:pt x="12797" y="12371"/>
                    <a:pt x="13465" y="13344"/>
                  </a:cubicBezTo>
                  <a:cubicBezTo>
                    <a:pt x="15148" y="15756"/>
                    <a:pt x="15097" y="18013"/>
                    <a:pt x="15772" y="18013"/>
                  </a:cubicBezTo>
                  <a:cubicBezTo>
                    <a:pt x="15828" y="18013"/>
                    <a:pt x="15890" y="17997"/>
                    <a:pt x="15958" y="17964"/>
                  </a:cubicBezTo>
                  <a:cubicBezTo>
                    <a:pt x="16961" y="17508"/>
                    <a:pt x="17873" y="16444"/>
                    <a:pt x="17721" y="15502"/>
                  </a:cubicBezTo>
                  <a:cubicBezTo>
                    <a:pt x="17660" y="15107"/>
                    <a:pt x="17599" y="14742"/>
                    <a:pt x="17417" y="14347"/>
                  </a:cubicBezTo>
                  <a:cubicBezTo>
                    <a:pt x="15623" y="10547"/>
                    <a:pt x="13070" y="9909"/>
                    <a:pt x="12280" y="8663"/>
                  </a:cubicBezTo>
                  <a:cubicBezTo>
                    <a:pt x="11398" y="7325"/>
                    <a:pt x="11216" y="6505"/>
                    <a:pt x="10517" y="4316"/>
                  </a:cubicBezTo>
                  <a:cubicBezTo>
                    <a:pt x="10183" y="3313"/>
                    <a:pt x="9149" y="1976"/>
                    <a:pt x="8177" y="1489"/>
                  </a:cubicBezTo>
                  <a:cubicBezTo>
                    <a:pt x="7295" y="1064"/>
                    <a:pt x="7386" y="669"/>
                    <a:pt x="6809" y="426"/>
                  </a:cubicBezTo>
                  <a:cubicBezTo>
                    <a:pt x="6206" y="148"/>
                    <a:pt x="5536" y="0"/>
                    <a:pt x="4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5"/>
            <p:cNvSpPr/>
            <p:nvPr/>
          </p:nvSpPr>
          <p:spPr>
            <a:xfrm>
              <a:off x="3603438" y="2742275"/>
              <a:ext cx="70700" cy="127725"/>
            </a:xfrm>
            <a:custGeom>
              <a:avLst/>
              <a:gdLst/>
              <a:ahLst/>
              <a:cxnLst/>
              <a:rect l="l" t="t" r="r" b="b"/>
              <a:pathLst>
                <a:path w="2828" h="5109" extrusionOk="0">
                  <a:moveTo>
                    <a:pt x="1045" y="177"/>
                  </a:moveTo>
                  <a:cubicBezTo>
                    <a:pt x="1031" y="177"/>
                    <a:pt x="1018" y="179"/>
                    <a:pt x="1004" y="183"/>
                  </a:cubicBezTo>
                  <a:cubicBezTo>
                    <a:pt x="882" y="213"/>
                    <a:pt x="912" y="0"/>
                    <a:pt x="396" y="3162"/>
                  </a:cubicBezTo>
                  <a:cubicBezTo>
                    <a:pt x="92" y="4925"/>
                    <a:pt x="1" y="4955"/>
                    <a:pt x="213" y="5076"/>
                  </a:cubicBezTo>
                  <a:cubicBezTo>
                    <a:pt x="245" y="5098"/>
                    <a:pt x="278" y="5108"/>
                    <a:pt x="313" y="5108"/>
                  </a:cubicBezTo>
                  <a:cubicBezTo>
                    <a:pt x="722" y="5108"/>
                    <a:pt x="1397" y="3732"/>
                    <a:pt x="2432" y="2949"/>
                  </a:cubicBezTo>
                  <a:cubicBezTo>
                    <a:pt x="2554" y="2858"/>
                    <a:pt x="2584" y="2797"/>
                    <a:pt x="2675" y="2736"/>
                  </a:cubicBezTo>
                  <a:cubicBezTo>
                    <a:pt x="2827" y="2523"/>
                    <a:pt x="2827" y="2402"/>
                    <a:pt x="2645" y="2219"/>
                  </a:cubicBezTo>
                  <a:cubicBezTo>
                    <a:pt x="1393" y="1142"/>
                    <a:pt x="1340" y="177"/>
                    <a:pt x="1045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5"/>
            <p:cNvSpPr/>
            <p:nvPr/>
          </p:nvSpPr>
          <p:spPr>
            <a:xfrm>
              <a:off x="3790363" y="2578900"/>
              <a:ext cx="85150" cy="131550"/>
            </a:xfrm>
            <a:custGeom>
              <a:avLst/>
              <a:gdLst/>
              <a:ahLst/>
              <a:cxnLst/>
              <a:rect l="l" t="t" r="r" b="b"/>
              <a:pathLst>
                <a:path w="3406" h="5262" extrusionOk="0">
                  <a:moveTo>
                    <a:pt x="305" y="0"/>
                  </a:moveTo>
                  <a:cubicBezTo>
                    <a:pt x="1" y="0"/>
                    <a:pt x="274" y="669"/>
                    <a:pt x="426" y="943"/>
                  </a:cubicBezTo>
                  <a:cubicBezTo>
                    <a:pt x="974" y="1794"/>
                    <a:pt x="1308" y="1885"/>
                    <a:pt x="1764" y="2493"/>
                  </a:cubicBezTo>
                  <a:cubicBezTo>
                    <a:pt x="2890" y="4094"/>
                    <a:pt x="2802" y="5261"/>
                    <a:pt x="3136" y="5261"/>
                  </a:cubicBezTo>
                  <a:cubicBezTo>
                    <a:pt x="3144" y="5261"/>
                    <a:pt x="3153" y="5260"/>
                    <a:pt x="3162" y="5259"/>
                  </a:cubicBezTo>
                  <a:cubicBezTo>
                    <a:pt x="3314" y="5228"/>
                    <a:pt x="3344" y="5046"/>
                    <a:pt x="3405" y="4894"/>
                  </a:cubicBezTo>
                  <a:cubicBezTo>
                    <a:pt x="3375" y="4803"/>
                    <a:pt x="3375" y="4742"/>
                    <a:pt x="3344" y="4712"/>
                  </a:cubicBezTo>
                  <a:cubicBezTo>
                    <a:pt x="2980" y="1976"/>
                    <a:pt x="1065" y="1520"/>
                    <a:pt x="548" y="152"/>
                  </a:cubicBezTo>
                  <a:cubicBezTo>
                    <a:pt x="518" y="31"/>
                    <a:pt x="366" y="0"/>
                    <a:pt x="305" y="0"/>
                  </a:cubicBezTo>
                  <a:close/>
                </a:path>
              </a:pathLst>
            </a:custGeom>
            <a:solidFill>
              <a:srgbClr val="CF8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5"/>
            <p:cNvSpPr/>
            <p:nvPr/>
          </p:nvSpPr>
          <p:spPr>
            <a:xfrm>
              <a:off x="3700538" y="2546025"/>
              <a:ext cx="48825" cy="47625"/>
            </a:xfrm>
            <a:custGeom>
              <a:avLst/>
              <a:gdLst/>
              <a:ahLst/>
              <a:cxnLst/>
              <a:rect l="l" t="t" r="r" b="b"/>
              <a:pathLst>
                <a:path w="1953" h="1905" extrusionOk="0">
                  <a:moveTo>
                    <a:pt x="1831" y="0"/>
                  </a:moveTo>
                  <a:cubicBezTo>
                    <a:pt x="1822" y="0"/>
                    <a:pt x="1812" y="3"/>
                    <a:pt x="1801" y="8"/>
                  </a:cubicBezTo>
                  <a:cubicBezTo>
                    <a:pt x="1788" y="7"/>
                    <a:pt x="1775" y="6"/>
                    <a:pt x="1761" y="6"/>
                  </a:cubicBezTo>
                  <a:cubicBezTo>
                    <a:pt x="1307" y="6"/>
                    <a:pt x="185" y="970"/>
                    <a:pt x="38" y="1619"/>
                  </a:cubicBezTo>
                  <a:cubicBezTo>
                    <a:pt x="0" y="1750"/>
                    <a:pt x="101" y="1904"/>
                    <a:pt x="255" y="1904"/>
                  </a:cubicBezTo>
                  <a:cubicBezTo>
                    <a:pt x="351" y="1904"/>
                    <a:pt x="468" y="1844"/>
                    <a:pt x="585" y="1680"/>
                  </a:cubicBezTo>
                  <a:cubicBezTo>
                    <a:pt x="1709" y="39"/>
                    <a:pt x="1953" y="464"/>
                    <a:pt x="1892" y="100"/>
                  </a:cubicBezTo>
                  <a:cubicBezTo>
                    <a:pt x="1892" y="50"/>
                    <a:pt x="1871" y="0"/>
                    <a:pt x="1831" y="0"/>
                  </a:cubicBezTo>
                  <a:close/>
                </a:path>
              </a:pathLst>
            </a:custGeom>
            <a:solidFill>
              <a:srgbClr val="CF8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5"/>
            <p:cNvSpPr/>
            <p:nvPr/>
          </p:nvSpPr>
          <p:spPr>
            <a:xfrm>
              <a:off x="3628813" y="2793525"/>
              <a:ext cx="17975" cy="31450"/>
            </a:xfrm>
            <a:custGeom>
              <a:avLst/>
              <a:gdLst/>
              <a:ahLst/>
              <a:cxnLst/>
              <a:rect l="l" t="t" r="r" b="b"/>
              <a:pathLst>
                <a:path w="719" h="1258" extrusionOk="0">
                  <a:moveTo>
                    <a:pt x="486" y="1"/>
                  </a:moveTo>
                  <a:cubicBezTo>
                    <a:pt x="418" y="1"/>
                    <a:pt x="347" y="40"/>
                    <a:pt x="293" y="139"/>
                  </a:cubicBezTo>
                  <a:cubicBezTo>
                    <a:pt x="110" y="352"/>
                    <a:pt x="110" y="686"/>
                    <a:pt x="19" y="929"/>
                  </a:cubicBezTo>
                  <a:cubicBezTo>
                    <a:pt x="1" y="1148"/>
                    <a:pt x="125" y="1257"/>
                    <a:pt x="260" y="1257"/>
                  </a:cubicBezTo>
                  <a:cubicBezTo>
                    <a:pt x="350" y="1257"/>
                    <a:pt x="445" y="1209"/>
                    <a:pt x="505" y="1112"/>
                  </a:cubicBezTo>
                  <a:cubicBezTo>
                    <a:pt x="657" y="899"/>
                    <a:pt x="718" y="473"/>
                    <a:pt x="718" y="260"/>
                  </a:cubicBezTo>
                  <a:cubicBezTo>
                    <a:pt x="718" y="124"/>
                    <a:pt x="606" y="1"/>
                    <a:pt x="486" y="1"/>
                  </a:cubicBezTo>
                  <a:close/>
                </a:path>
              </a:pathLst>
            </a:custGeom>
            <a:solidFill>
              <a:srgbClr val="CF8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5"/>
            <p:cNvSpPr/>
            <p:nvPr/>
          </p:nvSpPr>
          <p:spPr>
            <a:xfrm>
              <a:off x="4130813" y="3120700"/>
              <a:ext cx="98050" cy="57175"/>
            </a:xfrm>
            <a:custGeom>
              <a:avLst/>
              <a:gdLst/>
              <a:ahLst/>
              <a:cxnLst/>
              <a:rect l="l" t="t" r="r" b="b"/>
              <a:pathLst>
                <a:path w="3922" h="2287" extrusionOk="0">
                  <a:moveTo>
                    <a:pt x="456" y="0"/>
                  </a:moveTo>
                  <a:cubicBezTo>
                    <a:pt x="152" y="0"/>
                    <a:pt x="0" y="244"/>
                    <a:pt x="183" y="517"/>
                  </a:cubicBezTo>
                  <a:cubicBezTo>
                    <a:pt x="763" y="1388"/>
                    <a:pt x="1704" y="2286"/>
                    <a:pt x="2767" y="2286"/>
                  </a:cubicBezTo>
                  <a:cubicBezTo>
                    <a:pt x="2817" y="2286"/>
                    <a:pt x="2867" y="2284"/>
                    <a:pt x="2918" y="2280"/>
                  </a:cubicBezTo>
                  <a:cubicBezTo>
                    <a:pt x="3648" y="2280"/>
                    <a:pt x="3921" y="1459"/>
                    <a:pt x="3465" y="1034"/>
                  </a:cubicBezTo>
                  <a:cubicBezTo>
                    <a:pt x="3374" y="943"/>
                    <a:pt x="3283" y="852"/>
                    <a:pt x="3161" y="760"/>
                  </a:cubicBezTo>
                  <a:cubicBezTo>
                    <a:pt x="2310" y="304"/>
                    <a:pt x="1398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5"/>
            <p:cNvSpPr/>
            <p:nvPr/>
          </p:nvSpPr>
          <p:spPr>
            <a:xfrm>
              <a:off x="3587513" y="3677525"/>
              <a:ext cx="473425" cy="61175"/>
            </a:xfrm>
            <a:custGeom>
              <a:avLst/>
              <a:gdLst/>
              <a:ahLst/>
              <a:cxnLst/>
              <a:rect l="l" t="t" r="r" b="b"/>
              <a:pathLst>
                <a:path w="18937" h="2447" extrusionOk="0">
                  <a:moveTo>
                    <a:pt x="84" y="1"/>
                  </a:moveTo>
                  <a:cubicBezTo>
                    <a:pt x="1" y="1"/>
                    <a:pt x="74" y="86"/>
                    <a:pt x="303" y="220"/>
                  </a:cubicBezTo>
                  <a:cubicBezTo>
                    <a:pt x="1641" y="1041"/>
                    <a:pt x="3160" y="1527"/>
                    <a:pt x="4680" y="1862"/>
                  </a:cubicBezTo>
                  <a:cubicBezTo>
                    <a:pt x="6230" y="2196"/>
                    <a:pt x="7781" y="2378"/>
                    <a:pt x="9361" y="2439"/>
                  </a:cubicBezTo>
                  <a:cubicBezTo>
                    <a:pt x="9601" y="2444"/>
                    <a:pt x="9841" y="2446"/>
                    <a:pt x="10081" y="2446"/>
                  </a:cubicBezTo>
                  <a:cubicBezTo>
                    <a:pt x="11391" y="2446"/>
                    <a:pt x="12701" y="2371"/>
                    <a:pt x="14012" y="2165"/>
                  </a:cubicBezTo>
                  <a:cubicBezTo>
                    <a:pt x="15592" y="1953"/>
                    <a:pt x="17112" y="1558"/>
                    <a:pt x="18541" y="919"/>
                  </a:cubicBezTo>
                  <a:cubicBezTo>
                    <a:pt x="18852" y="795"/>
                    <a:pt x="18937" y="698"/>
                    <a:pt x="18813" y="698"/>
                  </a:cubicBezTo>
                  <a:cubicBezTo>
                    <a:pt x="18756" y="698"/>
                    <a:pt x="18655" y="719"/>
                    <a:pt x="18510" y="767"/>
                  </a:cubicBezTo>
                  <a:cubicBezTo>
                    <a:pt x="17112" y="1314"/>
                    <a:pt x="15531" y="1679"/>
                    <a:pt x="14012" y="1892"/>
                  </a:cubicBezTo>
                  <a:cubicBezTo>
                    <a:pt x="12727" y="2097"/>
                    <a:pt x="11421" y="2173"/>
                    <a:pt x="10111" y="2173"/>
                  </a:cubicBezTo>
                  <a:cubicBezTo>
                    <a:pt x="9871" y="2173"/>
                    <a:pt x="9631" y="2170"/>
                    <a:pt x="9392" y="2165"/>
                  </a:cubicBezTo>
                  <a:cubicBezTo>
                    <a:pt x="7841" y="2135"/>
                    <a:pt x="6261" y="1953"/>
                    <a:pt x="4741" y="1618"/>
                  </a:cubicBezTo>
                  <a:cubicBezTo>
                    <a:pt x="3221" y="1314"/>
                    <a:pt x="1762" y="828"/>
                    <a:pt x="394" y="99"/>
                  </a:cubicBezTo>
                  <a:cubicBezTo>
                    <a:pt x="236" y="31"/>
                    <a:pt x="133" y="1"/>
                    <a:pt x="8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5"/>
            <p:cNvSpPr/>
            <p:nvPr/>
          </p:nvSpPr>
          <p:spPr>
            <a:xfrm>
              <a:off x="3812838" y="2557850"/>
              <a:ext cx="238950" cy="377200"/>
            </a:xfrm>
            <a:custGeom>
              <a:avLst/>
              <a:gdLst/>
              <a:ahLst/>
              <a:cxnLst/>
              <a:rect l="l" t="t" r="r" b="b"/>
              <a:pathLst>
                <a:path w="9558" h="15088" extrusionOk="0">
                  <a:moveTo>
                    <a:pt x="74" y="0"/>
                  </a:moveTo>
                  <a:cubicBezTo>
                    <a:pt x="0" y="0"/>
                    <a:pt x="79" y="90"/>
                    <a:pt x="287" y="204"/>
                  </a:cubicBezTo>
                  <a:cubicBezTo>
                    <a:pt x="926" y="569"/>
                    <a:pt x="1442" y="1116"/>
                    <a:pt x="1777" y="1785"/>
                  </a:cubicBezTo>
                  <a:cubicBezTo>
                    <a:pt x="2111" y="2423"/>
                    <a:pt x="2385" y="3092"/>
                    <a:pt x="2567" y="3821"/>
                  </a:cubicBezTo>
                  <a:cubicBezTo>
                    <a:pt x="2810" y="4520"/>
                    <a:pt x="2962" y="5219"/>
                    <a:pt x="3175" y="5949"/>
                  </a:cubicBezTo>
                  <a:cubicBezTo>
                    <a:pt x="3418" y="6678"/>
                    <a:pt x="3874" y="7347"/>
                    <a:pt x="4482" y="7803"/>
                  </a:cubicBezTo>
                  <a:cubicBezTo>
                    <a:pt x="4786" y="8046"/>
                    <a:pt x="5090" y="8229"/>
                    <a:pt x="5394" y="8472"/>
                  </a:cubicBezTo>
                  <a:cubicBezTo>
                    <a:pt x="5698" y="8684"/>
                    <a:pt x="6002" y="8928"/>
                    <a:pt x="6245" y="9140"/>
                  </a:cubicBezTo>
                  <a:cubicBezTo>
                    <a:pt x="6822" y="9596"/>
                    <a:pt x="7370" y="10143"/>
                    <a:pt x="7825" y="10691"/>
                  </a:cubicBezTo>
                  <a:cubicBezTo>
                    <a:pt x="8737" y="11846"/>
                    <a:pt x="9345" y="13244"/>
                    <a:pt x="9376" y="14733"/>
                  </a:cubicBezTo>
                  <a:cubicBezTo>
                    <a:pt x="9376" y="14966"/>
                    <a:pt x="9403" y="15087"/>
                    <a:pt x="9439" y="15087"/>
                  </a:cubicBezTo>
                  <a:cubicBezTo>
                    <a:pt x="9478" y="15087"/>
                    <a:pt x="9526" y="14943"/>
                    <a:pt x="9558" y="14642"/>
                  </a:cubicBezTo>
                  <a:cubicBezTo>
                    <a:pt x="9558" y="13183"/>
                    <a:pt x="8950" y="11694"/>
                    <a:pt x="8038" y="10508"/>
                  </a:cubicBezTo>
                  <a:cubicBezTo>
                    <a:pt x="7582" y="9931"/>
                    <a:pt x="7066" y="9414"/>
                    <a:pt x="6488" y="8928"/>
                  </a:cubicBezTo>
                  <a:cubicBezTo>
                    <a:pt x="6214" y="8684"/>
                    <a:pt x="5911" y="8472"/>
                    <a:pt x="5607" y="8229"/>
                  </a:cubicBezTo>
                  <a:cubicBezTo>
                    <a:pt x="5303" y="8016"/>
                    <a:pt x="4968" y="7833"/>
                    <a:pt x="4695" y="7590"/>
                  </a:cubicBezTo>
                  <a:cubicBezTo>
                    <a:pt x="4148" y="7134"/>
                    <a:pt x="3692" y="6526"/>
                    <a:pt x="3448" y="5827"/>
                  </a:cubicBezTo>
                  <a:cubicBezTo>
                    <a:pt x="3205" y="5159"/>
                    <a:pt x="3084" y="4429"/>
                    <a:pt x="2841" y="3700"/>
                  </a:cubicBezTo>
                  <a:cubicBezTo>
                    <a:pt x="2597" y="3031"/>
                    <a:pt x="2354" y="2301"/>
                    <a:pt x="1959" y="1663"/>
                  </a:cubicBezTo>
                  <a:cubicBezTo>
                    <a:pt x="1594" y="1025"/>
                    <a:pt x="1047" y="447"/>
                    <a:pt x="379" y="113"/>
                  </a:cubicBezTo>
                  <a:cubicBezTo>
                    <a:pt x="218" y="33"/>
                    <a:pt x="119" y="0"/>
                    <a:pt x="7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5"/>
            <p:cNvSpPr/>
            <p:nvPr/>
          </p:nvSpPr>
          <p:spPr>
            <a:xfrm>
              <a:off x="4043663" y="3156400"/>
              <a:ext cx="140350" cy="300250"/>
            </a:xfrm>
            <a:custGeom>
              <a:avLst/>
              <a:gdLst/>
              <a:ahLst/>
              <a:cxnLst/>
              <a:rect l="l" t="t" r="r" b="b"/>
              <a:pathLst>
                <a:path w="5614" h="12010" extrusionOk="0">
                  <a:moveTo>
                    <a:pt x="4014" y="0"/>
                  </a:moveTo>
                  <a:cubicBezTo>
                    <a:pt x="3986" y="0"/>
                    <a:pt x="4000" y="85"/>
                    <a:pt x="4064" y="244"/>
                  </a:cubicBezTo>
                  <a:cubicBezTo>
                    <a:pt x="4945" y="2463"/>
                    <a:pt x="5340" y="4895"/>
                    <a:pt x="5128" y="7296"/>
                  </a:cubicBezTo>
                  <a:cubicBezTo>
                    <a:pt x="5006" y="8451"/>
                    <a:pt x="4428" y="9576"/>
                    <a:pt x="3517" y="10336"/>
                  </a:cubicBezTo>
                  <a:cubicBezTo>
                    <a:pt x="2665" y="11095"/>
                    <a:pt x="1480" y="11491"/>
                    <a:pt x="325" y="11855"/>
                  </a:cubicBezTo>
                  <a:cubicBezTo>
                    <a:pt x="51" y="11924"/>
                    <a:pt x="0" y="12009"/>
                    <a:pt x="133" y="12009"/>
                  </a:cubicBezTo>
                  <a:cubicBezTo>
                    <a:pt x="177" y="12009"/>
                    <a:pt x="241" y="12000"/>
                    <a:pt x="325" y="11977"/>
                  </a:cubicBezTo>
                  <a:cubicBezTo>
                    <a:pt x="1480" y="11703"/>
                    <a:pt x="2696" y="11308"/>
                    <a:pt x="3638" y="10518"/>
                  </a:cubicBezTo>
                  <a:cubicBezTo>
                    <a:pt x="4124" y="10123"/>
                    <a:pt x="4520" y="9636"/>
                    <a:pt x="4824" y="9120"/>
                  </a:cubicBezTo>
                  <a:cubicBezTo>
                    <a:pt x="5128" y="8542"/>
                    <a:pt x="5280" y="7934"/>
                    <a:pt x="5340" y="7326"/>
                  </a:cubicBezTo>
                  <a:cubicBezTo>
                    <a:pt x="5614" y="4895"/>
                    <a:pt x="5128" y="2433"/>
                    <a:pt x="4185" y="214"/>
                  </a:cubicBezTo>
                  <a:cubicBezTo>
                    <a:pt x="4099" y="69"/>
                    <a:pt x="4039" y="0"/>
                    <a:pt x="401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5"/>
            <p:cNvSpPr/>
            <p:nvPr/>
          </p:nvSpPr>
          <p:spPr>
            <a:xfrm>
              <a:off x="3550988" y="2809700"/>
              <a:ext cx="112950" cy="333725"/>
            </a:xfrm>
            <a:custGeom>
              <a:avLst/>
              <a:gdLst/>
              <a:ahLst/>
              <a:cxnLst/>
              <a:rect l="l" t="t" r="r" b="b"/>
              <a:pathLst>
                <a:path w="4518" h="13349" extrusionOk="0">
                  <a:moveTo>
                    <a:pt x="4475" y="0"/>
                  </a:moveTo>
                  <a:cubicBezTo>
                    <a:pt x="4444" y="0"/>
                    <a:pt x="4376" y="41"/>
                    <a:pt x="4287" y="130"/>
                  </a:cubicBezTo>
                  <a:cubicBezTo>
                    <a:pt x="3466" y="981"/>
                    <a:pt x="2767" y="1893"/>
                    <a:pt x="2190" y="2896"/>
                  </a:cubicBezTo>
                  <a:cubicBezTo>
                    <a:pt x="1612" y="3930"/>
                    <a:pt x="1247" y="5024"/>
                    <a:pt x="974" y="6179"/>
                  </a:cubicBezTo>
                  <a:cubicBezTo>
                    <a:pt x="700" y="7273"/>
                    <a:pt x="548" y="8459"/>
                    <a:pt x="396" y="9583"/>
                  </a:cubicBezTo>
                  <a:cubicBezTo>
                    <a:pt x="244" y="10738"/>
                    <a:pt x="62" y="11924"/>
                    <a:pt x="32" y="13048"/>
                  </a:cubicBezTo>
                  <a:cubicBezTo>
                    <a:pt x="1" y="13250"/>
                    <a:pt x="17" y="13349"/>
                    <a:pt x="37" y="13349"/>
                  </a:cubicBezTo>
                  <a:cubicBezTo>
                    <a:pt x="55" y="13349"/>
                    <a:pt x="77" y="13257"/>
                    <a:pt x="62" y="13079"/>
                  </a:cubicBezTo>
                  <a:cubicBezTo>
                    <a:pt x="153" y="11954"/>
                    <a:pt x="396" y="10799"/>
                    <a:pt x="548" y="9674"/>
                  </a:cubicBezTo>
                  <a:cubicBezTo>
                    <a:pt x="700" y="8489"/>
                    <a:pt x="883" y="7364"/>
                    <a:pt x="1156" y="6240"/>
                  </a:cubicBezTo>
                  <a:cubicBezTo>
                    <a:pt x="1430" y="5115"/>
                    <a:pt x="1795" y="4051"/>
                    <a:pt x="2342" y="3018"/>
                  </a:cubicBezTo>
                  <a:cubicBezTo>
                    <a:pt x="2919" y="1984"/>
                    <a:pt x="3588" y="1072"/>
                    <a:pt x="4348" y="221"/>
                  </a:cubicBezTo>
                  <a:cubicBezTo>
                    <a:pt x="4489" y="80"/>
                    <a:pt x="4518" y="0"/>
                    <a:pt x="447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5"/>
            <p:cNvSpPr/>
            <p:nvPr/>
          </p:nvSpPr>
          <p:spPr>
            <a:xfrm>
              <a:off x="3821538" y="2808375"/>
              <a:ext cx="57775" cy="290050"/>
            </a:xfrm>
            <a:custGeom>
              <a:avLst/>
              <a:gdLst/>
              <a:ahLst/>
              <a:cxnLst/>
              <a:rect l="l" t="t" r="r" b="b"/>
              <a:pathLst>
                <a:path w="2311" h="11602" extrusionOk="0">
                  <a:moveTo>
                    <a:pt x="2006" y="1"/>
                  </a:moveTo>
                  <a:cubicBezTo>
                    <a:pt x="1459" y="31"/>
                    <a:pt x="1003" y="426"/>
                    <a:pt x="760" y="882"/>
                  </a:cubicBezTo>
                  <a:cubicBezTo>
                    <a:pt x="486" y="1338"/>
                    <a:pt x="365" y="1825"/>
                    <a:pt x="243" y="2311"/>
                  </a:cubicBezTo>
                  <a:cubicBezTo>
                    <a:pt x="182" y="2797"/>
                    <a:pt x="61" y="3314"/>
                    <a:pt x="31" y="3831"/>
                  </a:cubicBezTo>
                  <a:cubicBezTo>
                    <a:pt x="0" y="4317"/>
                    <a:pt x="0" y="4864"/>
                    <a:pt x="31" y="5350"/>
                  </a:cubicBezTo>
                  <a:cubicBezTo>
                    <a:pt x="91" y="7357"/>
                    <a:pt x="395" y="9393"/>
                    <a:pt x="912" y="11369"/>
                  </a:cubicBezTo>
                  <a:cubicBezTo>
                    <a:pt x="940" y="11525"/>
                    <a:pt x="982" y="11602"/>
                    <a:pt x="1006" y="11602"/>
                  </a:cubicBezTo>
                  <a:cubicBezTo>
                    <a:pt x="1033" y="11602"/>
                    <a:pt x="1038" y="11502"/>
                    <a:pt x="973" y="11308"/>
                  </a:cubicBezTo>
                  <a:cubicBezTo>
                    <a:pt x="608" y="9393"/>
                    <a:pt x="304" y="7357"/>
                    <a:pt x="213" y="5350"/>
                  </a:cubicBezTo>
                  <a:cubicBezTo>
                    <a:pt x="182" y="4834"/>
                    <a:pt x="182" y="4317"/>
                    <a:pt x="213" y="3831"/>
                  </a:cubicBezTo>
                  <a:cubicBezTo>
                    <a:pt x="243" y="3344"/>
                    <a:pt x="365" y="2858"/>
                    <a:pt x="456" y="2341"/>
                  </a:cubicBezTo>
                  <a:cubicBezTo>
                    <a:pt x="547" y="1855"/>
                    <a:pt x="669" y="1369"/>
                    <a:pt x="912" y="943"/>
                  </a:cubicBezTo>
                  <a:cubicBezTo>
                    <a:pt x="1125" y="518"/>
                    <a:pt x="1520" y="183"/>
                    <a:pt x="2006" y="122"/>
                  </a:cubicBezTo>
                  <a:cubicBezTo>
                    <a:pt x="2310" y="6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5"/>
            <p:cNvSpPr/>
            <p:nvPr/>
          </p:nvSpPr>
          <p:spPr>
            <a:xfrm>
              <a:off x="3731163" y="3459875"/>
              <a:ext cx="290800" cy="50750"/>
            </a:xfrm>
            <a:custGeom>
              <a:avLst/>
              <a:gdLst/>
              <a:ahLst/>
              <a:cxnLst/>
              <a:rect l="l" t="t" r="r" b="b"/>
              <a:pathLst>
                <a:path w="11632" h="2030" extrusionOk="0">
                  <a:moveTo>
                    <a:pt x="11546" y="0"/>
                  </a:moveTo>
                  <a:cubicBezTo>
                    <a:pt x="11511" y="0"/>
                    <a:pt x="11459" y="15"/>
                    <a:pt x="11396" y="51"/>
                  </a:cubicBezTo>
                  <a:cubicBezTo>
                    <a:pt x="9694" y="841"/>
                    <a:pt x="7871" y="1388"/>
                    <a:pt x="5956" y="1631"/>
                  </a:cubicBezTo>
                  <a:cubicBezTo>
                    <a:pt x="5121" y="1754"/>
                    <a:pt x="4268" y="1816"/>
                    <a:pt x="3414" y="1816"/>
                  </a:cubicBezTo>
                  <a:cubicBezTo>
                    <a:pt x="2369" y="1816"/>
                    <a:pt x="1322" y="1724"/>
                    <a:pt x="302" y="1540"/>
                  </a:cubicBezTo>
                  <a:cubicBezTo>
                    <a:pt x="224" y="1517"/>
                    <a:pt x="164" y="1507"/>
                    <a:pt x="122" y="1507"/>
                  </a:cubicBezTo>
                  <a:cubicBezTo>
                    <a:pt x="0" y="1507"/>
                    <a:pt x="30" y="1586"/>
                    <a:pt x="211" y="1631"/>
                  </a:cubicBezTo>
                  <a:cubicBezTo>
                    <a:pt x="1377" y="1895"/>
                    <a:pt x="2579" y="2030"/>
                    <a:pt x="3772" y="2030"/>
                  </a:cubicBezTo>
                  <a:cubicBezTo>
                    <a:pt x="4506" y="2030"/>
                    <a:pt x="5237" y="1979"/>
                    <a:pt x="5956" y="1874"/>
                  </a:cubicBezTo>
                  <a:cubicBezTo>
                    <a:pt x="7871" y="1631"/>
                    <a:pt x="9725" y="1023"/>
                    <a:pt x="11427" y="172"/>
                  </a:cubicBezTo>
                  <a:cubicBezTo>
                    <a:pt x="11620" y="86"/>
                    <a:pt x="11631" y="0"/>
                    <a:pt x="115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5"/>
            <p:cNvSpPr/>
            <p:nvPr/>
          </p:nvSpPr>
          <p:spPr>
            <a:xfrm>
              <a:off x="3927663" y="2832950"/>
              <a:ext cx="96025" cy="280075"/>
            </a:xfrm>
            <a:custGeom>
              <a:avLst/>
              <a:gdLst/>
              <a:ahLst/>
              <a:cxnLst/>
              <a:rect l="l" t="t" r="r" b="b"/>
              <a:pathLst>
                <a:path w="3841" h="11203" extrusionOk="0">
                  <a:moveTo>
                    <a:pt x="90" y="1"/>
                  </a:moveTo>
                  <a:cubicBezTo>
                    <a:pt x="1" y="1"/>
                    <a:pt x="21" y="87"/>
                    <a:pt x="193" y="173"/>
                  </a:cubicBezTo>
                  <a:cubicBezTo>
                    <a:pt x="618" y="416"/>
                    <a:pt x="922" y="811"/>
                    <a:pt x="1105" y="1237"/>
                  </a:cubicBezTo>
                  <a:cubicBezTo>
                    <a:pt x="1287" y="1632"/>
                    <a:pt x="1439" y="2088"/>
                    <a:pt x="1621" y="2544"/>
                  </a:cubicBezTo>
                  <a:cubicBezTo>
                    <a:pt x="1986" y="3425"/>
                    <a:pt x="2290" y="4367"/>
                    <a:pt x="2533" y="5279"/>
                  </a:cubicBezTo>
                  <a:cubicBezTo>
                    <a:pt x="2807" y="6252"/>
                    <a:pt x="3050" y="7133"/>
                    <a:pt x="3263" y="8106"/>
                  </a:cubicBezTo>
                  <a:cubicBezTo>
                    <a:pt x="3445" y="9048"/>
                    <a:pt x="3658" y="9991"/>
                    <a:pt x="3688" y="10933"/>
                  </a:cubicBezTo>
                  <a:cubicBezTo>
                    <a:pt x="3688" y="11112"/>
                    <a:pt x="3718" y="11203"/>
                    <a:pt x="3751" y="11203"/>
                  </a:cubicBezTo>
                  <a:cubicBezTo>
                    <a:pt x="3786" y="11203"/>
                    <a:pt x="3825" y="11104"/>
                    <a:pt x="3840" y="10903"/>
                  </a:cubicBezTo>
                  <a:cubicBezTo>
                    <a:pt x="3840" y="9930"/>
                    <a:pt x="3688" y="8988"/>
                    <a:pt x="3506" y="8015"/>
                  </a:cubicBezTo>
                  <a:cubicBezTo>
                    <a:pt x="3293" y="7073"/>
                    <a:pt x="3050" y="6161"/>
                    <a:pt x="2777" y="5219"/>
                  </a:cubicBezTo>
                  <a:cubicBezTo>
                    <a:pt x="2503" y="4276"/>
                    <a:pt x="2199" y="3334"/>
                    <a:pt x="1834" y="2453"/>
                  </a:cubicBezTo>
                  <a:cubicBezTo>
                    <a:pt x="1621" y="2027"/>
                    <a:pt x="1469" y="1571"/>
                    <a:pt x="1257" y="1115"/>
                  </a:cubicBezTo>
                  <a:cubicBezTo>
                    <a:pt x="1014" y="690"/>
                    <a:pt x="710" y="264"/>
                    <a:pt x="254" y="51"/>
                  </a:cubicBezTo>
                  <a:cubicBezTo>
                    <a:pt x="182" y="16"/>
                    <a:pt x="127" y="1"/>
                    <a:pt x="9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5"/>
            <p:cNvSpPr/>
            <p:nvPr/>
          </p:nvSpPr>
          <p:spPr>
            <a:xfrm>
              <a:off x="3355638" y="4201950"/>
              <a:ext cx="239475" cy="107300"/>
            </a:xfrm>
            <a:custGeom>
              <a:avLst/>
              <a:gdLst/>
              <a:ahLst/>
              <a:cxnLst/>
              <a:rect l="l" t="t" r="r" b="b"/>
              <a:pathLst>
                <a:path w="9579" h="4292" extrusionOk="0">
                  <a:moveTo>
                    <a:pt x="36" y="1"/>
                  </a:moveTo>
                  <a:cubicBezTo>
                    <a:pt x="1" y="1"/>
                    <a:pt x="9" y="80"/>
                    <a:pt x="95" y="216"/>
                  </a:cubicBezTo>
                  <a:cubicBezTo>
                    <a:pt x="581" y="1128"/>
                    <a:pt x="1250" y="2009"/>
                    <a:pt x="2162" y="2557"/>
                  </a:cubicBezTo>
                  <a:cubicBezTo>
                    <a:pt x="2618" y="2800"/>
                    <a:pt x="3165" y="3043"/>
                    <a:pt x="3681" y="3073"/>
                  </a:cubicBezTo>
                  <a:cubicBezTo>
                    <a:pt x="3762" y="3082"/>
                    <a:pt x="3842" y="3086"/>
                    <a:pt x="3922" y="3086"/>
                  </a:cubicBezTo>
                  <a:cubicBezTo>
                    <a:pt x="4115" y="3086"/>
                    <a:pt x="4309" y="3064"/>
                    <a:pt x="4502" y="3043"/>
                  </a:cubicBezTo>
                  <a:cubicBezTo>
                    <a:pt x="4684" y="2975"/>
                    <a:pt x="4867" y="2940"/>
                    <a:pt x="5036" y="2940"/>
                  </a:cubicBezTo>
                  <a:cubicBezTo>
                    <a:pt x="5093" y="2940"/>
                    <a:pt x="5148" y="2944"/>
                    <a:pt x="5201" y="2952"/>
                  </a:cubicBezTo>
                  <a:cubicBezTo>
                    <a:pt x="5444" y="3012"/>
                    <a:pt x="5627" y="3073"/>
                    <a:pt x="5809" y="3256"/>
                  </a:cubicBezTo>
                  <a:cubicBezTo>
                    <a:pt x="6022" y="3468"/>
                    <a:pt x="6174" y="3651"/>
                    <a:pt x="6356" y="3833"/>
                  </a:cubicBezTo>
                  <a:cubicBezTo>
                    <a:pt x="6569" y="4016"/>
                    <a:pt x="6812" y="4168"/>
                    <a:pt x="7086" y="4259"/>
                  </a:cubicBezTo>
                  <a:cubicBezTo>
                    <a:pt x="7179" y="4282"/>
                    <a:pt x="7280" y="4292"/>
                    <a:pt x="7386" y="4292"/>
                  </a:cubicBezTo>
                  <a:cubicBezTo>
                    <a:pt x="7557" y="4292"/>
                    <a:pt x="7737" y="4266"/>
                    <a:pt x="7906" y="4228"/>
                  </a:cubicBezTo>
                  <a:cubicBezTo>
                    <a:pt x="8180" y="4137"/>
                    <a:pt x="8393" y="3985"/>
                    <a:pt x="8636" y="3833"/>
                  </a:cubicBezTo>
                  <a:cubicBezTo>
                    <a:pt x="8849" y="3681"/>
                    <a:pt x="9061" y="3499"/>
                    <a:pt x="9213" y="3256"/>
                  </a:cubicBezTo>
                  <a:cubicBezTo>
                    <a:pt x="9457" y="2800"/>
                    <a:pt x="9578" y="2283"/>
                    <a:pt x="9578" y="1736"/>
                  </a:cubicBezTo>
                  <a:cubicBezTo>
                    <a:pt x="9578" y="1550"/>
                    <a:pt x="9562" y="1458"/>
                    <a:pt x="9539" y="1458"/>
                  </a:cubicBezTo>
                  <a:cubicBezTo>
                    <a:pt x="9516" y="1458"/>
                    <a:pt x="9486" y="1542"/>
                    <a:pt x="9457" y="1705"/>
                  </a:cubicBezTo>
                  <a:cubicBezTo>
                    <a:pt x="9426" y="2253"/>
                    <a:pt x="9305" y="2739"/>
                    <a:pt x="9061" y="3164"/>
                  </a:cubicBezTo>
                  <a:cubicBezTo>
                    <a:pt x="8788" y="3560"/>
                    <a:pt x="8332" y="3864"/>
                    <a:pt x="7876" y="4016"/>
                  </a:cubicBezTo>
                  <a:cubicBezTo>
                    <a:pt x="7756" y="4056"/>
                    <a:pt x="7629" y="4075"/>
                    <a:pt x="7502" y="4075"/>
                  </a:cubicBezTo>
                  <a:cubicBezTo>
                    <a:pt x="7146" y="4075"/>
                    <a:pt x="6785" y="3927"/>
                    <a:pt x="6539" y="3681"/>
                  </a:cubicBezTo>
                  <a:cubicBezTo>
                    <a:pt x="6356" y="3529"/>
                    <a:pt x="6204" y="3316"/>
                    <a:pt x="6022" y="3104"/>
                  </a:cubicBezTo>
                  <a:cubicBezTo>
                    <a:pt x="5809" y="2921"/>
                    <a:pt x="5505" y="2769"/>
                    <a:pt x="5262" y="2739"/>
                  </a:cubicBezTo>
                  <a:cubicBezTo>
                    <a:pt x="5210" y="2733"/>
                    <a:pt x="5156" y="2731"/>
                    <a:pt x="5103" y="2731"/>
                  </a:cubicBezTo>
                  <a:cubicBezTo>
                    <a:pt x="4875" y="2731"/>
                    <a:pt x="4638" y="2775"/>
                    <a:pt x="4441" y="2800"/>
                  </a:cubicBezTo>
                  <a:cubicBezTo>
                    <a:pt x="4263" y="2844"/>
                    <a:pt x="4085" y="2872"/>
                    <a:pt x="3895" y="2872"/>
                  </a:cubicBezTo>
                  <a:cubicBezTo>
                    <a:pt x="3826" y="2872"/>
                    <a:pt x="3755" y="2869"/>
                    <a:pt x="3681" y="2861"/>
                  </a:cubicBezTo>
                  <a:cubicBezTo>
                    <a:pt x="3195" y="2769"/>
                    <a:pt x="2739" y="2617"/>
                    <a:pt x="2283" y="2344"/>
                  </a:cubicBezTo>
                  <a:cubicBezTo>
                    <a:pt x="1402" y="1827"/>
                    <a:pt x="733" y="1037"/>
                    <a:pt x="186" y="155"/>
                  </a:cubicBezTo>
                  <a:cubicBezTo>
                    <a:pt x="119" y="49"/>
                    <a:pt x="64" y="1"/>
                    <a:pt x="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5"/>
            <p:cNvSpPr/>
            <p:nvPr/>
          </p:nvSpPr>
          <p:spPr>
            <a:xfrm>
              <a:off x="3775938" y="3130750"/>
              <a:ext cx="243950" cy="144225"/>
            </a:xfrm>
            <a:custGeom>
              <a:avLst/>
              <a:gdLst/>
              <a:ahLst/>
              <a:cxnLst/>
              <a:rect l="l" t="t" r="r" b="b"/>
              <a:pathLst>
                <a:path w="9758" h="5769" extrusionOk="0">
                  <a:moveTo>
                    <a:pt x="9643" y="1"/>
                  </a:moveTo>
                  <a:cubicBezTo>
                    <a:pt x="9622" y="1"/>
                    <a:pt x="9605" y="78"/>
                    <a:pt x="9605" y="206"/>
                  </a:cubicBezTo>
                  <a:cubicBezTo>
                    <a:pt x="9605" y="723"/>
                    <a:pt x="9453" y="1179"/>
                    <a:pt x="9210" y="1574"/>
                  </a:cubicBezTo>
                  <a:cubicBezTo>
                    <a:pt x="9028" y="2000"/>
                    <a:pt x="8724" y="2425"/>
                    <a:pt x="8390" y="2729"/>
                  </a:cubicBezTo>
                  <a:cubicBezTo>
                    <a:pt x="8177" y="2881"/>
                    <a:pt x="7994" y="3003"/>
                    <a:pt x="7812" y="3094"/>
                  </a:cubicBezTo>
                  <a:cubicBezTo>
                    <a:pt x="7630" y="3216"/>
                    <a:pt x="7387" y="3307"/>
                    <a:pt x="7174" y="3398"/>
                  </a:cubicBezTo>
                  <a:cubicBezTo>
                    <a:pt x="6748" y="3611"/>
                    <a:pt x="6292" y="3793"/>
                    <a:pt x="5836" y="3975"/>
                  </a:cubicBezTo>
                  <a:cubicBezTo>
                    <a:pt x="4955" y="4310"/>
                    <a:pt x="4013" y="4614"/>
                    <a:pt x="3101" y="4887"/>
                  </a:cubicBezTo>
                  <a:cubicBezTo>
                    <a:pt x="2645" y="5039"/>
                    <a:pt x="2189" y="5161"/>
                    <a:pt x="1703" y="5282"/>
                  </a:cubicBezTo>
                  <a:cubicBezTo>
                    <a:pt x="1247" y="5374"/>
                    <a:pt x="760" y="5526"/>
                    <a:pt x="304" y="5617"/>
                  </a:cubicBezTo>
                  <a:cubicBezTo>
                    <a:pt x="0" y="5647"/>
                    <a:pt x="0" y="5738"/>
                    <a:pt x="244" y="5769"/>
                  </a:cubicBezTo>
                  <a:cubicBezTo>
                    <a:pt x="730" y="5678"/>
                    <a:pt x="1247" y="5556"/>
                    <a:pt x="1703" y="5465"/>
                  </a:cubicBezTo>
                  <a:cubicBezTo>
                    <a:pt x="2158" y="5343"/>
                    <a:pt x="2645" y="5222"/>
                    <a:pt x="3101" y="5100"/>
                  </a:cubicBezTo>
                  <a:cubicBezTo>
                    <a:pt x="4043" y="4887"/>
                    <a:pt x="4955" y="4553"/>
                    <a:pt x="5867" y="4219"/>
                  </a:cubicBezTo>
                  <a:cubicBezTo>
                    <a:pt x="6292" y="4006"/>
                    <a:pt x="6748" y="3823"/>
                    <a:pt x="7204" y="3641"/>
                  </a:cubicBezTo>
                  <a:cubicBezTo>
                    <a:pt x="7417" y="3519"/>
                    <a:pt x="7660" y="3459"/>
                    <a:pt x="7873" y="3337"/>
                  </a:cubicBezTo>
                  <a:cubicBezTo>
                    <a:pt x="8116" y="3216"/>
                    <a:pt x="8298" y="3033"/>
                    <a:pt x="8481" y="2881"/>
                  </a:cubicBezTo>
                  <a:cubicBezTo>
                    <a:pt x="8876" y="2547"/>
                    <a:pt x="9149" y="2121"/>
                    <a:pt x="9362" y="1665"/>
                  </a:cubicBezTo>
                  <a:cubicBezTo>
                    <a:pt x="9605" y="1209"/>
                    <a:pt x="9757" y="723"/>
                    <a:pt x="9697" y="206"/>
                  </a:cubicBezTo>
                  <a:cubicBezTo>
                    <a:pt x="9682" y="63"/>
                    <a:pt x="9661" y="1"/>
                    <a:pt x="964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5"/>
            <p:cNvSpPr/>
            <p:nvPr/>
          </p:nvSpPr>
          <p:spPr>
            <a:xfrm>
              <a:off x="3680738" y="2791275"/>
              <a:ext cx="125075" cy="280075"/>
            </a:xfrm>
            <a:custGeom>
              <a:avLst/>
              <a:gdLst/>
              <a:ahLst/>
              <a:cxnLst/>
              <a:rect l="l" t="t" r="r" b="b"/>
              <a:pathLst>
                <a:path w="5003" h="11203" extrusionOk="0">
                  <a:moveTo>
                    <a:pt x="4969" y="0"/>
                  </a:moveTo>
                  <a:cubicBezTo>
                    <a:pt x="4941" y="0"/>
                    <a:pt x="4883" y="54"/>
                    <a:pt x="4811" y="168"/>
                  </a:cubicBezTo>
                  <a:cubicBezTo>
                    <a:pt x="3869" y="1870"/>
                    <a:pt x="3048" y="3664"/>
                    <a:pt x="2289" y="5487"/>
                  </a:cubicBezTo>
                  <a:cubicBezTo>
                    <a:pt x="1529" y="7281"/>
                    <a:pt x="799" y="9135"/>
                    <a:pt x="70" y="10959"/>
                  </a:cubicBezTo>
                  <a:cubicBezTo>
                    <a:pt x="6" y="11118"/>
                    <a:pt x="1" y="11202"/>
                    <a:pt x="37" y="11202"/>
                  </a:cubicBezTo>
                  <a:cubicBezTo>
                    <a:pt x="69" y="11202"/>
                    <a:pt x="135" y="11133"/>
                    <a:pt x="222" y="10989"/>
                  </a:cubicBezTo>
                  <a:cubicBezTo>
                    <a:pt x="982" y="9196"/>
                    <a:pt x="1741" y="7372"/>
                    <a:pt x="2501" y="5548"/>
                  </a:cubicBezTo>
                  <a:cubicBezTo>
                    <a:pt x="3261" y="3724"/>
                    <a:pt x="4052" y="1931"/>
                    <a:pt x="4933" y="199"/>
                  </a:cubicBezTo>
                  <a:cubicBezTo>
                    <a:pt x="4998" y="69"/>
                    <a:pt x="5002" y="0"/>
                    <a:pt x="496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5"/>
            <p:cNvSpPr/>
            <p:nvPr/>
          </p:nvSpPr>
          <p:spPr>
            <a:xfrm>
              <a:off x="3865613" y="2824025"/>
              <a:ext cx="45875" cy="271350"/>
            </a:xfrm>
            <a:custGeom>
              <a:avLst/>
              <a:gdLst/>
              <a:ahLst/>
              <a:cxnLst/>
              <a:rect l="l" t="t" r="r" b="b"/>
              <a:pathLst>
                <a:path w="1835" h="10854" extrusionOk="0">
                  <a:moveTo>
                    <a:pt x="1765" y="1"/>
                  </a:moveTo>
                  <a:cubicBezTo>
                    <a:pt x="1732" y="1"/>
                    <a:pt x="1679" y="14"/>
                    <a:pt x="1611" y="44"/>
                  </a:cubicBezTo>
                  <a:cubicBezTo>
                    <a:pt x="1185" y="287"/>
                    <a:pt x="882" y="651"/>
                    <a:pt x="669" y="1077"/>
                  </a:cubicBezTo>
                  <a:cubicBezTo>
                    <a:pt x="456" y="1503"/>
                    <a:pt x="304" y="1958"/>
                    <a:pt x="243" y="2414"/>
                  </a:cubicBezTo>
                  <a:cubicBezTo>
                    <a:pt x="61" y="3326"/>
                    <a:pt x="0" y="4269"/>
                    <a:pt x="61" y="5180"/>
                  </a:cubicBezTo>
                  <a:lnTo>
                    <a:pt x="91" y="6548"/>
                  </a:lnTo>
                  <a:cubicBezTo>
                    <a:pt x="91" y="7004"/>
                    <a:pt x="152" y="7460"/>
                    <a:pt x="243" y="7916"/>
                  </a:cubicBezTo>
                  <a:cubicBezTo>
                    <a:pt x="395" y="8828"/>
                    <a:pt x="578" y="9709"/>
                    <a:pt x="730" y="10621"/>
                  </a:cubicBezTo>
                  <a:cubicBezTo>
                    <a:pt x="745" y="10777"/>
                    <a:pt x="785" y="10853"/>
                    <a:pt x="820" y="10853"/>
                  </a:cubicBezTo>
                  <a:cubicBezTo>
                    <a:pt x="853" y="10853"/>
                    <a:pt x="882" y="10785"/>
                    <a:pt x="882" y="10652"/>
                  </a:cubicBezTo>
                  <a:cubicBezTo>
                    <a:pt x="760" y="9740"/>
                    <a:pt x="608" y="8828"/>
                    <a:pt x="456" y="7916"/>
                  </a:cubicBezTo>
                  <a:cubicBezTo>
                    <a:pt x="395" y="7460"/>
                    <a:pt x="304" y="7004"/>
                    <a:pt x="304" y="6548"/>
                  </a:cubicBezTo>
                  <a:lnTo>
                    <a:pt x="274" y="5180"/>
                  </a:lnTo>
                  <a:cubicBezTo>
                    <a:pt x="274" y="4269"/>
                    <a:pt x="274" y="3326"/>
                    <a:pt x="426" y="2445"/>
                  </a:cubicBezTo>
                  <a:cubicBezTo>
                    <a:pt x="517" y="1989"/>
                    <a:pt x="608" y="1594"/>
                    <a:pt x="821" y="1168"/>
                  </a:cubicBezTo>
                  <a:cubicBezTo>
                    <a:pt x="1003" y="773"/>
                    <a:pt x="1307" y="408"/>
                    <a:pt x="1672" y="165"/>
                  </a:cubicBezTo>
                  <a:cubicBezTo>
                    <a:pt x="1816" y="62"/>
                    <a:pt x="1835" y="1"/>
                    <a:pt x="176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5"/>
            <p:cNvSpPr/>
            <p:nvPr/>
          </p:nvSpPr>
          <p:spPr>
            <a:xfrm>
              <a:off x="3996313" y="4163875"/>
              <a:ext cx="216850" cy="119900"/>
            </a:xfrm>
            <a:custGeom>
              <a:avLst/>
              <a:gdLst/>
              <a:ahLst/>
              <a:cxnLst/>
              <a:rect l="l" t="t" r="r" b="b"/>
              <a:pathLst>
                <a:path w="8674" h="4796" extrusionOk="0">
                  <a:moveTo>
                    <a:pt x="8494" y="1"/>
                  </a:moveTo>
                  <a:cubicBezTo>
                    <a:pt x="8466" y="1"/>
                    <a:pt x="8431" y="2"/>
                    <a:pt x="8389" y="7"/>
                  </a:cubicBezTo>
                  <a:cubicBezTo>
                    <a:pt x="8116" y="67"/>
                    <a:pt x="7873" y="219"/>
                    <a:pt x="7721" y="432"/>
                  </a:cubicBezTo>
                  <a:lnTo>
                    <a:pt x="7265" y="979"/>
                  </a:lnTo>
                  <a:cubicBezTo>
                    <a:pt x="6961" y="1374"/>
                    <a:pt x="6687" y="1739"/>
                    <a:pt x="6262" y="1952"/>
                  </a:cubicBezTo>
                  <a:cubicBezTo>
                    <a:pt x="6162" y="1985"/>
                    <a:pt x="6043" y="2009"/>
                    <a:pt x="5927" y="2009"/>
                  </a:cubicBezTo>
                  <a:cubicBezTo>
                    <a:pt x="5831" y="2009"/>
                    <a:pt x="5736" y="1993"/>
                    <a:pt x="5654" y="1952"/>
                  </a:cubicBezTo>
                  <a:cubicBezTo>
                    <a:pt x="5441" y="1861"/>
                    <a:pt x="5350" y="1678"/>
                    <a:pt x="5259" y="1435"/>
                  </a:cubicBezTo>
                  <a:cubicBezTo>
                    <a:pt x="5198" y="1192"/>
                    <a:pt x="5076" y="949"/>
                    <a:pt x="4894" y="766"/>
                  </a:cubicBezTo>
                  <a:cubicBezTo>
                    <a:pt x="4703" y="603"/>
                    <a:pt x="4439" y="488"/>
                    <a:pt x="4211" y="488"/>
                  </a:cubicBezTo>
                  <a:cubicBezTo>
                    <a:pt x="4185" y="488"/>
                    <a:pt x="4159" y="490"/>
                    <a:pt x="4134" y="493"/>
                  </a:cubicBezTo>
                  <a:cubicBezTo>
                    <a:pt x="3830" y="523"/>
                    <a:pt x="3587" y="675"/>
                    <a:pt x="3404" y="827"/>
                  </a:cubicBezTo>
                  <a:cubicBezTo>
                    <a:pt x="3222" y="979"/>
                    <a:pt x="3040" y="1192"/>
                    <a:pt x="2888" y="1374"/>
                  </a:cubicBezTo>
                  <a:cubicBezTo>
                    <a:pt x="2584" y="1709"/>
                    <a:pt x="2280" y="2104"/>
                    <a:pt x="1915" y="2438"/>
                  </a:cubicBezTo>
                  <a:cubicBezTo>
                    <a:pt x="1581" y="2773"/>
                    <a:pt x="1246" y="3077"/>
                    <a:pt x="821" y="3350"/>
                  </a:cubicBezTo>
                  <a:cubicBezTo>
                    <a:pt x="608" y="3472"/>
                    <a:pt x="395" y="3654"/>
                    <a:pt x="243" y="3836"/>
                  </a:cubicBezTo>
                  <a:cubicBezTo>
                    <a:pt x="91" y="4080"/>
                    <a:pt x="0" y="4292"/>
                    <a:pt x="0" y="4566"/>
                  </a:cubicBezTo>
                  <a:cubicBezTo>
                    <a:pt x="0" y="4719"/>
                    <a:pt x="19" y="4796"/>
                    <a:pt x="40" y="4796"/>
                  </a:cubicBezTo>
                  <a:cubicBezTo>
                    <a:pt x="65" y="4796"/>
                    <a:pt x="91" y="4689"/>
                    <a:pt x="91" y="4475"/>
                  </a:cubicBezTo>
                  <a:cubicBezTo>
                    <a:pt x="122" y="4019"/>
                    <a:pt x="486" y="3654"/>
                    <a:pt x="882" y="3411"/>
                  </a:cubicBezTo>
                  <a:cubicBezTo>
                    <a:pt x="1307" y="3168"/>
                    <a:pt x="1733" y="2864"/>
                    <a:pt x="2067" y="2499"/>
                  </a:cubicBezTo>
                  <a:cubicBezTo>
                    <a:pt x="2401" y="2165"/>
                    <a:pt x="2766" y="1800"/>
                    <a:pt x="3070" y="1435"/>
                  </a:cubicBezTo>
                  <a:cubicBezTo>
                    <a:pt x="3404" y="1101"/>
                    <a:pt x="3739" y="736"/>
                    <a:pt x="4164" y="675"/>
                  </a:cubicBezTo>
                  <a:cubicBezTo>
                    <a:pt x="4180" y="674"/>
                    <a:pt x="4195" y="674"/>
                    <a:pt x="4210" y="674"/>
                  </a:cubicBezTo>
                  <a:cubicBezTo>
                    <a:pt x="4641" y="674"/>
                    <a:pt x="4929" y="1085"/>
                    <a:pt x="5076" y="1496"/>
                  </a:cubicBezTo>
                  <a:cubicBezTo>
                    <a:pt x="5137" y="1709"/>
                    <a:pt x="5289" y="1982"/>
                    <a:pt x="5563" y="2104"/>
                  </a:cubicBezTo>
                  <a:cubicBezTo>
                    <a:pt x="5683" y="2171"/>
                    <a:pt x="5809" y="2196"/>
                    <a:pt x="5931" y="2196"/>
                  </a:cubicBezTo>
                  <a:cubicBezTo>
                    <a:pt x="6086" y="2196"/>
                    <a:pt x="6234" y="2155"/>
                    <a:pt x="6353" y="2104"/>
                  </a:cubicBezTo>
                  <a:cubicBezTo>
                    <a:pt x="6809" y="1861"/>
                    <a:pt x="7174" y="1435"/>
                    <a:pt x="7417" y="1070"/>
                  </a:cubicBezTo>
                  <a:cubicBezTo>
                    <a:pt x="7690" y="675"/>
                    <a:pt x="7964" y="280"/>
                    <a:pt x="8420" y="128"/>
                  </a:cubicBezTo>
                  <a:cubicBezTo>
                    <a:pt x="8603" y="76"/>
                    <a:pt x="8674" y="1"/>
                    <a:pt x="849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5"/>
            <p:cNvSpPr/>
            <p:nvPr/>
          </p:nvSpPr>
          <p:spPr>
            <a:xfrm>
              <a:off x="3611038" y="2520100"/>
              <a:ext cx="184275" cy="126750"/>
            </a:xfrm>
            <a:custGeom>
              <a:avLst/>
              <a:gdLst/>
              <a:ahLst/>
              <a:cxnLst/>
              <a:rect l="l" t="t" r="r" b="b"/>
              <a:pathLst>
                <a:path w="7371" h="5070" extrusionOk="0">
                  <a:moveTo>
                    <a:pt x="4502" y="0"/>
                  </a:moveTo>
                  <a:cubicBezTo>
                    <a:pt x="3738" y="0"/>
                    <a:pt x="2997" y="183"/>
                    <a:pt x="2280" y="529"/>
                  </a:cubicBezTo>
                  <a:cubicBezTo>
                    <a:pt x="1520" y="924"/>
                    <a:pt x="882" y="1532"/>
                    <a:pt x="456" y="2352"/>
                  </a:cubicBezTo>
                  <a:cubicBezTo>
                    <a:pt x="61" y="3143"/>
                    <a:pt x="0" y="4055"/>
                    <a:pt x="274" y="4875"/>
                  </a:cubicBezTo>
                  <a:cubicBezTo>
                    <a:pt x="333" y="5008"/>
                    <a:pt x="378" y="5069"/>
                    <a:pt x="401" y="5069"/>
                  </a:cubicBezTo>
                  <a:cubicBezTo>
                    <a:pt x="426" y="5069"/>
                    <a:pt x="427" y="5000"/>
                    <a:pt x="396" y="4875"/>
                  </a:cubicBezTo>
                  <a:cubicBezTo>
                    <a:pt x="213" y="4055"/>
                    <a:pt x="244" y="3173"/>
                    <a:pt x="669" y="2444"/>
                  </a:cubicBezTo>
                  <a:cubicBezTo>
                    <a:pt x="1034" y="1744"/>
                    <a:pt x="1642" y="1137"/>
                    <a:pt x="2402" y="741"/>
                  </a:cubicBezTo>
                  <a:cubicBezTo>
                    <a:pt x="3049" y="398"/>
                    <a:pt x="3765" y="232"/>
                    <a:pt x="4483" y="232"/>
                  </a:cubicBezTo>
                  <a:cubicBezTo>
                    <a:pt x="5417" y="232"/>
                    <a:pt x="6353" y="513"/>
                    <a:pt x="7143" y="1045"/>
                  </a:cubicBezTo>
                  <a:cubicBezTo>
                    <a:pt x="7212" y="1085"/>
                    <a:pt x="7265" y="1102"/>
                    <a:pt x="7299" y="1102"/>
                  </a:cubicBezTo>
                  <a:cubicBezTo>
                    <a:pt x="7370" y="1102"/>
                    <a:pt x="7358" y="1027"/>
                    <a:pt x="7235" y="924"/>
                  </a:cubicBezTo>
                  <a:cubicBezTo>
                    <a:pt x="6536" y="407"/>
                    <a:pt x="5715" y="103"/>
                    <a:pt x="4833" y="12"/>
                  </a:cubicBezTo>
                  <a:cubicBezTo>
                    <a:pt x="4722" y="4"/>
                    <a:pt x="4612" y="0"/>
                    <a:pt x="45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5"/>
            <p:cNvSpPr/>
            <p:nvPr/>
          </p:nvSpPr>
          <p:spPr>
            <a:xfrm>
              <a:off x="3574913" y="3714275"/>
              <a:ext cx="44300" cy="241500"/>
            </a:xfrm>
            <a:custGeom>
              <a:avLst/>
              <a:gdLst/>
              <a:ahLst/>
              <a:cxnLst/>
              <a:rect l="l" t="t" r="r" b="b"/>
              <a:pathLst>
                <a:path w="1772" h="9660" extrusionOk="0">
                  <a:moveTo>
                    <a:pt x="1725" y="1"/>
                  </a:moveTo>
                  <a:cubicBezTo>
                    <a:pt x="1696" y="1"/>
                    <a:pt x="1650" y="40"/>
                    <a:pt x="1597" y="118"/>
                  </a:cubicBezTo>
                  <a:cubicBezTo>
                    <a:pt x="807" y="1547"/>
                    <a:pt x="351" y="3127"/>
                    <a:pt x="351" y="4738"/>
                  </a:cubicBezTo>
                  <a:cubicBezTo>
                    <a:pt x="351" y="6319"/>
                    <a:pt x="321" y="7869"/>
                    <a:pt x="17" y="9449"/>
                  </a:cubicBezTo>
                  <a:cubicBezTo>
                    <a:pt x="0" y="9582"/>
                    <a:pt x="20" y="9660"/>
                    <a:pt x="56" y="9660"/>
                  </a:cubicBezTo>
                  <a:cubicBezTo>
                    <a:pt x="86" y="9660"/>
                    <a:pt x="127" y="9605"/>
                    <a:pt x="169" y="9480"/>
                  </a:cubicBezTo>
                  <a:cubicBezTo>
                    <a:pt x="594" y="7899"/>
                    <a:pt x="625" y="6319"/>
                    <a:pt x="625" y="4708"/>
                  </a:cubicBezTo>
                  <a:cubicBezTo>
                    <a:pt x="594" y="3158"/>
                    <a:pt x="990" y="1607"/>
                    <a:pt x="1719" y="209"/>
                  </a:cubicBezTo>
                  <a:cubicBezTo>
                    <a:pt x="1771" y="70"/>
                    <a:pt x="1764" y="1"/>
                    <a:pt x="172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5"/>
            <p:cNvSpPr/>
            <p:nvPr/>
          </p:nvSpPr>
          <p:spPr>
            <a:xfrm>
              <a:off x="3689688" y="3750500"/>
              <a:ext cx="74200" cy="232500"/>
            </a:xfrm>
            <a:custGeom>
              <a:avLst/>
              <a:gdLst/>
              <a:ahLst/>
              <a:cxnLst/>
              <a:rect l="l" t="t" r="r" b="b"/>
              <a:pathLst>
                <a:path w="2968" h="9300" extrusionOk="0">
                  <a:moveTo>
                    <a:pt x="2930" y="0"/>
                  </a:moveTo>
                  <a:cubicBezTo>
                    <a:pt x="2902" y="0"/>
                    <a:pt x="2847" y="32"/>
                    <a:pt x="2782" y="98"/>
                  </a:cubicBezTo>
                  <a:cubicBezTo>
                    <a:pt x="1779" y="1313"/>
                    <a:pt x="806" y="2681"/>
                    <a:pt x="411" y="4262"/>
                  </a:cubicBezTo>
                  <a:cubicBezTo>
                    <a:pt x="289" y="4687"/>
                    <a:pt x="289" y="5052"/>
                    <a:pt x="289" y="5478"/>
                  </a:cubicBezTo>
                  <a:cubicBezTo>
                    <a:pt x="289" y="5903"/>
                    <a:pt x="289" y="6329"/>
                    <a:pt x="259" y="6693"/>
                  </a:cubicBezTo>
                  <a:cubicBezTo>
                    <a:pt x="198" y="7484"/>
                    <a:pt x="137" y="8304"/>
                    <a:pt x="16" y="9095"/>
                  </a:cubicBezTo>
                  <a:cubicBezTo>
                    <a:pt x="0" y="9231"/>
                    <a:pt x="8" y="9300"/>
                    <a:pt x="35" y="9300"/>
                  </a:cubicBezTo>
                  <a:cubicBezTo>
                    <a:pt x="61" y="9300"/>
                    <a:pt x="107" y="9231"/>
                    <a:pt x="168" y="9095"/>
                  </a:cubicBezTo>
                  <a:cubicBezTo>
                    <a:pt x="320" y="8304"/>
                    <a:pt x="441" y="7484"/>
                    <a:pt x="472" y="6693"/>
                  </a:cubicBezTo>
                  <a:cubicBezTo>
                    <a:pt x="472" y="6268"/>
                    <a:pt x="502" y="5903"/>
                    <a:pt x="502" y="5478"/>
                  </a:cubicBezTo>
                  <a:cubicBezTo>
                    <a:pt x="502" y="5052"/>
                    <a:pt x="502" y="4687"/>
                    <a:pt x="624" y="4292"/>
                  </a:cubicBezTo>
                  <a:cubicBezTo>
                    <a:pt x="1019" y="2772"/>
                    <a:pt x="1870" y="1405"/>
                    <a:pt x="2873" y="158"/>
                  </a:cubicBezTo>
                  <a:cubicBezTo>
                    <a:pt x="2959" y="55"/>
                    <a:pt x="2967" y="0"/>
                    <a:pt x="293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5"/>
            <p:cNvSpPr/>
            <p:nvPr/>
          </p:nvSpPr>
          <p:spPr>
            <a:xfrm>
              <a:off x="3902463" y="3754250"/>
              <a:ext cx="131325" cy="222550"/>
            </a:xfrm>
            <a:custGeom>
              <a:avLst/>
              <a:gdLst/>
              <a:ahLst/>
              <a:cxnLst/>
              <a:rect l="l" t="t" r="r" b="b"/>
              <a:pathLst>
                <a:path w="5253" h="8902" extrusionOk="0">
                  <a:moveTo>
                    <a:pt x="42" y="1"/>
                  </a:moveTo>
                  <a:cubicBezTo>
                    <a:pt x="15" y="1"/>
                    <a:pt x="0" y="54"/>
                    <a:pt x="15" y="160"/>
                  </a:cubicBezTo>
                  <a:cubicBezTo>
                    <a:pt x="107" y="1011"/>
                    <a:pt x="380" y="1832"/>
                    <a:pt x="806" y="2562"/>
                  </a:cubicBezTo>
                  <a:cubicBezTo>
                    <a:pt x="1231" y="3321"/>
                    <a:pt x="1718" y="3990"/>
                    <a:pt x="2265" y="4659"/>
                  </a:cubicBezTo>
                  <a:cubicBezTo>
                    <a:pt x="2781" y="5297"/>
                    <a:pt x="3329" y="5905"/>
                    <a:pt x="3815" y="6574"/>
                  </a:cubicBezTo>
                  <a:cubicBezTo>
                    <a:pt x="4301" y="7273"/>
                    <a:pt x="4666" y="8033"/>
                    <a:pt x="5061" y="8762"/>
                  </a:cubicBezTo>
                  <a:cubicBezTo>
                    <a:pt x="5128" y="8855"/>
                    <a:pt x="5182" y="8902"/>
                    <a:pt x="5213" y="8902"/>
                  </a:cubicBezTo>
                  <a:cubicBezTo>
                    <a:pt x="5252" y="8902"/>
                    <a:pt x="5251" y="8825"/>
                    <a:pt x="5183" y="8671"/>
                  </a:cubicBezTo>
                  <a:cubicBezTo>
                    <a:pt x="4757" y="7942"/>
                    <a:pt x="4453" y="7151"/>
                    <a:pt x="3967" y="6483"/>
                  </a:cubicBezTo>
                  <a:cubicBezTo>
                    <a:pt x="3481" y="5784"/>
                    <a:pt x="2933" y="5145"/>
                    <a:pt x="2417" y="4507"/>
                  </a:cubicBezTo>
                  <a:cubicBezTo>
                    <a:pt x="1383" y="3200"/>
                    <a:pt x="380" y="1802"/>
                    <a:pt x="137" y="160"/>
                  </a:cubicBezTo>
                  <a:cubicBezTo>
                    <a:pt x="107" y="54"/>
                    <a:pt x="69" y="1"/>
                    <a:pt x="4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5"/>
            <p:cNvSpPr/>
            <p:nvPr/>
          </p:nvSpPr>
          <p:spPr>
            <a:xfrm>
              <a:off x="3698738" y="2609650"/>
              <a:ext cx="154725" cy="194500"/>
            </a:xfrm>
            <a:custGeom>
              <a:avLst/>
              <a:gdLst/>
              <a:ahLst/>
              <a:cxnLst/>
              <a:rect l="l" t="t" r="r" b="b"/>
              <a:pathLst>
                <a:path w="6189" h="7780" extrusionOk="0">
                  <a:moveTo>
                    <a:pt x="43" y="1"/>
                  </a:moveTo>
                  <a:cubicBezTo>
                    <a:pt x="12" y="1"/>
                    <a:pt x="0" y="70"/>
                    <a:pt x="49" y="199"/>
                  </a:cubicBezTo>
                  <a:cubicBezTo>
                    <a:pt x="140" y="625"/>
                    <a:pt x="383" y="989"/>
                    <a:pt x="717" y="1263"/>
                  </a:cubicBezTo>
                  <a:cubicBezTo>
                    <a:pt x="869" y="1415"/>
                    <a:pt x="1052" y="1536"/>
                    <a:pt x="1265" y="1597"/>
                  </a:cubicBezTo>
                  <a:cubicBezTo>
                    <a:pt x="1477" y="1719"/>
                    <a:pt x="1629" y="1749"/>
                    <a:pt x="1812" y="1871"/>
                  </a:cubicBezTo>
                  <a:cubicBezTo>
                    <a:pt x="2511" y="2235"/>
                    <a:pt x="3028" y="2935"/>
                    <a:pt x="3271" y="3694"/>
                  </a:cubicBezTo>
                  <a:cubicBezTo>
                    <a:pt x="3484" y="4485"/>
                    <a:pt x="3787" y="5305"/>
                    <a:pt x="4213" y="6005"/>
                  </a:cubicBezTo>
                  <a:cubicBezTo>
                    <a:pt x="4456" y="6369"/>
                    <a:pt x="4669" y="6704"/>
                    <a:pt x="4973" y="7008"/>
                  </a:cubicBezTo>
                  <a:cubicBezTo>
                    <a:pt x="5125" y="7160"/>
                    <a:pt x="5277" y="7281"/>
                    <a:pt x="5429" y="7433"/>
                  </a:cubicBezTo>
                  <a:cubicBezTo>
                    <a:pt x="5581" y="7524"/>
                    <a:pt x="5733" y="7676"/>
                    <a:pt x="5976" y="7767"/>
                  </a:cubicBezTo>
                  <a:cubicBezTo>
                    <a:pt x="6000" y="7776"/>
                    <a:pt x="6025" y="7779"/>
                    <a:pt x="6048" y="7779"/>
                  </a:cubicBezTo>
                  <a:cubicBezTo>
                    <a:pt x="6112" y="7779"/>
                    <a:pt x="6166" y="7751"/>
                    <a:pt x="6189" y="7707"/>
                  </a:cubicBezTo>
                  <a:cubicBezTo>
                    <a:pt x="6189" y="7676"/>
                    <a:pt x="6128" y="7676"/>
                    <a:pt x="6006" y="7646"/>
                  </a:cubicBezTo>
                  <a:cubicBezTo>
                    <a:pt x="5824" y="7585"/>
                    <a:pt x="5672" y="7464"/>
                    <a:pt x="5520" y="7312"/>
                  </a:cubicBezTo>
                  <a:cubicBezTo>
                    <a:pt x="5368" y="7190"/>
                    <a:pt x="5246" y="7038"/>
                    <a:pt x="5094" y="6886"/>
                  </a:cubicBezTo>
                  <a:cubicBezTo>
                    <a:pt x="4791" y="6582"/>
                    <a:pt x="4547" y="6248"/>
                    <a:pt x="4365" y="5883"/>
                  </a:cubicBezTo>
                  <a:cubicBezTo>
                    <a:pt x="3939" y="5184"/>
                    <a:pt x="3696" y="4424"/>
                    <a:pt x="3453" y="3603"/>
                  </a:cubicBezTo>
                  <a:cubicBezTo>
                    <a:pt x="3240" y="2813"/>
                    <a:pt x="2663" y="2053"/>
                    <a:pt x="1903" y="1688"/>
                  </a:cubicBezTo>
                  <a:cubicBezTo>
                    <a:pt x="1721" y="1567"/>
                    <a:pt x="1508" y="1476"/>
                    <a:pt x="1325" y="1415"/>
                  </a:cubicBezTo>
                  <a:cubicBezTo>
                    <a:pt x="1173" y="1324"/>
                    <a:pt x="991" y="1232"/>
                    <a:pt x="839" y="1111"/>
                  </a:cubicBezTo>
                  <a:cubicBezTo>
                    <a:pt x="535" y="868"/>
                    <a:pt x="292" y="533"/>
                    <a:pt x="140" y="169"/>
                  </a:cubicBezTo>
                  <a:cubicBezTo>
                    <a:pt x="111" y="55"/>
                    <a:pt x="70" y="1"/>
                    <a:pt x="4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5"/>
            <p:cNvSpPr/>
            <p:nvPr/>
          </p:nvSpPr>
          <p:spPr>
            <a:xfrm>
              <a:off x="4011238" y="2962150"/>
              <a:ext cx="125675" cy="151075"/>
            </a:xfrm>
            <a:custGeom>
              <a:avLst/>
              <a:gdLst/>
              <a:ahLst/>
              <a:cxnLst/>
              <a:rect l="l" t="t" r="r" b="b"/>
              <a:pathLst>
                <a:path w="5027" h="6043" extrusionOk="0">
                  <a:moveTo>
                    <a:pt x="1370" y="1"/>
                  </a:moveTo>
                  <a:cubicBezTo>
                    <a:pt x="986" y="1"/>
                    <a:pt x="601" y="62"/>
                    <a:pt x="224" y="172"/>
                  </a:cubicBezTo>
                  <a:cubicBezTo>
                    <a:pt x="14" y="219"/>
                    <a:pt x="1" y="283"/>
                    <a:pt x="102" y="283"/>
                  </a:cubicBezTo>
                  <a:cubicBezTo>
                    <a:pt x="133" y="283"/>
                    <a:pt x="174" y="277"/>
                    <a:pt x="224" y="263"/>
                  </a:cubicBezTo>
                  <a:cubicBezTo>
                    <a:pt x="536" y="185"/>
                    <a:pt x="849" y="146"/>
                    <a:pt x="1157" y="146"/>
                  </a:cubicBezTo>
                  <a:cubicBezTo>
                    <a:pt x="1567" y="146"/>
                    <a:pt x="1969" y="216"/>
                    <a:pt x="2351" y="355"/>
                  </a:cubicBezTo>
                  <a:cubicBezTo>
                    <a:pt x="3051" y="567"/>
                    <a:pt x="3598" y="1084"/>
                    <a:pt x="3962" y="1692"/>
                  </a:cubicBezTo>
                  <a:cubicBezTo>
                    <a:pt x="4570" y="2969"/>
                    <a:pt x="4935" y="4428"/>
                    <a:pt x="4722" y="5856"/>
                  </a:cubicBezTo>
                  <a:cubicBezTo>
                    <a:pt x="4691" y="5982"/>
                    <a:pt x="4708" y="6042"/>
                    <a:pt x="4736" y="6042"/>
                  </a:cubicBezTo>
                  <a:cubicBezTo>
                    <a:pt x="4763" y="6042"/>
                    <a:pt x="4799" y="5989"/>
                    <a:pt x="4814" y="5886"/>
                  </a:cubicBezTo>
                  <a:cubicBezTo>
                    <a:pt x="5026" y="5187"/>
                    <a:pt x="5026" y="4428"/>
                    <a:pt x="4874" y="3698"/>
                  </a:cubicBezTo>
                  <a:cubicBezTo>
                    <a:pt x="4722" y="2938"/>
                    <a:pt x="4479" y="2239"/>
                    <a:pt x="4145" y="1570"/>
                  </a:cubicBezTo>
                  <a:cubicBezTo>
                    <a:pt x="3810" y="871"/>
                    <a:pt x="3142" y="385"/>
                    <a:pt x="2443" y="172"/>
                  </a:cubicBezTo>
                  <a:cubicBezTo>
                    <a:pt x="2090" y="55"/>
                    <a:pt x="1730" y="1"/>
                    <a:pt x="13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5"/>
            <p:cNvSpPr/>
            <p:nvPr/>
          </p:nvSpPr>
          <p:spPr>
            <a:xfrm>
              <a:off x="3697663" y="3276100"/>
              <a:ext cx="20575" cy="210800"/>
            </a:xfrm>
            <a:custGeom>
              <a:avLst/>
              <a:gdLst/>
              <a:ahLst/>
              <a:cxnLst/>
              <a:rect l="l" t="t" r="r" b="b"/>
              <a:pathLst>
                <a:path w="823" h="8432" extrusionOk="0">
                  <a:moveTo>
                    <a:pt x="61" y="0"/>
                  </a:moveTo>
                  <a:cubicBezTo>
                    <a:pt x="31" y="0"/>
                    <a:pt x="1" y="46"/>
                    <a:pt x="1" y="137"/>
                  </a:cubicBezTo>
                  <a:cubicBezTo>
                    <a:pt x="31" y="1505"/>
                    <a:pt x="183" y="2842"/>
                    <a:pt x="305" y="4210"/>
                  </a:cubicBezTo>
                  <a:cubicBezTo>
                    <a:pt x="426" y="5578"/>
                    <a:pt x="578" y="6915"/>
                    <a:pt x="700" y="8283"/>
                  </a:cubicBezTo>
                  <a:cubicBezTo>
                    <a:pt x="729" y="8385"/>
                    <a:pt x="765" y="8432"/>
                    <a:pt x="788" y="8432"/>
                  </a:cubicBezTo>
                  <a:cubicBezTo>
                    <a:pt x="813" y="8432"/>
                    <a:pt x="822" y="8378"/>
                    <a:pt x="791" y="8283"/>
                  </a:cubicBezTo>
                  <a:cubicBezTo>
                    <a:pt x="791" y="6915"/>
                    <a:pt x="639" y="5578"/>
                    <a:pt x="548" y="4210"/>
                  </a:cubicBezTo>
                  <a:cubicBezTo>
                    <a:pt x="396" y="2842"/>
                    <a:pt x="244" y="1475"/>
                    <a:pt x="122" y="137"/>
                  </a:cubicBezTo>
                  <a:cubicBezTo>
                    <a:pt x="122" y="46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5"/>
            <p:cNvSpPr/>
            <p:nvPr/>
          </p:nvSpPr>
          <p:spPr>
            <a:xfrm>
              <a:off x="4025863" y="3480275"/>
              <a:ext cx="46875" cy="207850"/>
            </a:xfrm>
            <a:custGeom>
              <a:avLst/>
              <a:gdLst/>
              <a:ahLst/>
              <a:cxnLst/>
              <a:rect l="l" t="t" r="r" b="b"/>
              <a:pathLst>
                <a:path w="1875" h="8314" extrusionOk="0">
                  <a:moveTo>
                    <a:pt x="54" y="1"/>
                  </a:moveTo>
                  <a:cubicBezTo>
                    <a:pt x="22" y="1"/>
                    <a:pt x="0" y="46"/>
                    <a:pt x="34" y="147"/>
                  </a:cubicBezTo>
                  <a:cubicBezTo>
                    <a:pt x="216" y="1514"/>
                    <a:pt x="520" y="2852"/>
                    <a:pt x="824" y="4159"/>
                  </a:cubicBezTo>
                  <a:lnTo>
                    <a:pt x="1736" y="8171"/>
                  </a:lnTo>
                  <a:cubicBezTo>
                    <a:pt x="1750" y="8267"/>
                    <a:pt x="1782" y="8313"/>
                    <a:pt x="1810" y="8313"/>
                  </a:cubicBezTo>
                  <a:cubicBezTo>
                    <a:pt x="1845" y="8313"/>
                    <a:pt x="1874" y="8244"/>
                    <a:pt x="1858" y="8110"/>
                  </a:cubicBezTo>
                  <a:cubicBezTo>
                    <a:pt x="1645" y="6742"/>
                    <a:pt x="1341" y="5405"/>
                    <a:pt x="1037" y="4098"/>
                  </a:cubicBezTo>
                  <a:cubicBezTo>
                    <a:pt x="733" y="2761"/>
                    <a:pt x="399" y="1423"/>
                    <a:pt x="125" y="86"/>
                  </a:cubicBezTo>
                  <a:cubicBezTo>
                    <a:pt x="111" y="31"/>
                    <a:pt x="79" y="1"/>
                    <a:pt x="5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5"/>
            <p:cNvSpPr/>
            <p:nvPr/>
          </p:nvSpPr>
          <p:spPr>
            <a:xfrm>
              <a:off x="3659663" y="2840675"/>
              <a:ext cx="13475" cy="209075"/>
            </a:xfrm>
            <a:custGeom>
              <a:avLst/>
              <a:gdLst/>
              <a:ahLst/>
              <a:cxnLst/>
              <a:rect l="l" t="t" r="r" b="b"/>
              <a:pathLst>
                <a:path w="539" h="8363" extrusionOk="0">
                  <a:moveTo>
                    <a:pt x="138" y="1"/>
                  </a:moveTo>
                  <a:cubicBezTo>
                    <a:pt x="115" y="1"/>
                    <a:pt x="92" y="46"/>
                    <a:pt x="92" y="137"/>
                  </a:cubicBezTo>
                  <a:cubicBezTo>
                    <a:pt x="1" y="1475"/>
                    <a:pt x="1" y="2843"/>
                    <a:pt x="92" y="4180"/>
                  </a:cubicBezTo>
                  <a:lnTo>
                    <a:pt x="183" y="6186"/>
                  </a:lnTo>
                  <a:cubicBezTo>
                    <a:pt x="244" y="6885"/>
                    <a:pt x="244" y="7554"/>
                    <a:pt x="426" y="8223"/>
                  </a:cubicBezTo>
                  <a:cubicBezTo>
                    <a:pt x="440" y="8316"/>
                    <a:pt x="470" y="8362"/>
                    <a:pt x="493" y="8362"/>
                  </a:cubicBezTo>
                  <a:cubicBezTo>
                    <a:pt x="522" y="8362"/>
                    <a:pt x="538" y="8285"/>
                    <a:pt x="487" y="8131"/>
                  </a:cubicBezTo>
                  <a:cubicBezTo>
                    <a:pt x="396" y="7493"/>
                    <a:pt x="426" y="6824"/>
                    <a:pt x="396" y="6156"/>
                  </a:cubicBezTo>
                  <a:lnTo>
                    <a:pt x="305" y="4150"/>
                  </a:lnTo>
                  <a:cubicBezTo>
                    <a:pt x="244" y="2812"/>
                    <a:pt x="183" y="1475"/>
                    <a:pt x="183" y="137"/>
                  </a:cubicBezTo>
                  <a:cubicBezTo>
                    <a:pt x="183" y="46"/>
                    <a:pt x="160" y="1"/>
                    <a:pt x="1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5"/>
            <p:cNvSpPr/>
            <p:nvPr/>
          </p:nvSpPr>
          <p:spPr>
            <a:xfrm>
              <a:off x="4040388" y="3730400"/>
              <a:ext cx="99225" cy="204825"/>
            </a:xfrm>
            <a:custGeom>
              <a:avLst/>
              <a:gdLst/>
              <a:ahLst/>
              <a:cxnLst/>
              <a:rect l="l" t="t" r="r" b="b"/>
              <a:pathLst>
                <a:path w="3969" h="8193" extrusionOk="0">
                  <a:moveTo>
                    <a:pt x="104" y="1"/>
                  </a:moveTo>
                  <a:cubicBezTo>
                    <a:pt x="82" y="1"/>
                    <a:pt x="61" y="55"/>
                    <a:pt x="61" y="172"/>
                  </a:cubicBezTo>
                  <a:cubicBezTo>
                    <a:pt x="0" y="902"/>
                    <a:pt x="122" y="1692"/>
                    <a:pt x="395" y="2361"/>
                  </a:cubicBezTo>
                  <a:cubicBezTo>
                    <a:pt x="669" y="3060"/>
                    <a:pt x="1064" y="3698"/>
                    <a:pt x="1489" y="4306"/>
                  </a:cubicBezTo>
                  <a:cubicBezTo>
                    <a:pt x="2341" y="5491"/>
                    <a:pt x="3192" y="6707"/>
                    <a:pt x="3800" y="8045"/>
                  </a:cubicBezTo>
                  <a:cubicBezTo>
                    <a:pt x="3858" y="8147"/>
                    <a:pt x="3909" y="8193"/>
                    <a:pt x="3937" y="8193"/>
                  </a:cubicBezTo>
                  <a:cubicBezTo>
                    <a:pt x="3967" y="8193"/>
                    <a:pt x="3968" y="8139"/>
                    <a:pt x="3921" y="8045"/>
                  </a:cubicBezTo>
                  <a:cubicBezTo>
                    <a:pt x="3404" y="6616"/>
                    <a:pt x="2553" y="5370"/>
                    <a:pt x="1672" y="4184"/>
                  </a:cubicBezTo>
                  <a:cubicBezTo>
                    <a:pt x="1277" y="3576"/>
                    <a:pt x="851" y="2968"/>
                    <a:pt x="578" y="2300"/>
                  </a:cubicBezTo>
                  <a:cubicBezTo>
                    <a:pt x="274" y="1601"/>
                    <a:pt x="152" y="871"/>
                    <a:pt x="152" y="172"/>
                  </a:cubicBezTo>
                  <a:cubicBezTo>
                    <a:pt x="152" y="62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5"/>
            <p:cNvSpPr/>
            <p:nvPr/>
          </p:nvSpPr>
          <p:spPr>
            <a:xfrm>
              <a:off x="3993263" y="3245700"/>
              <a:ext cx="40725" cy="201875"/>
            </a:xfrm>
            <a:custGeom>
              <a:avLst/>
              <a:gdLst/>
              <a:ahLst/>
              <a:cxnLst/>
              <a:rect l="l" t="t" r="r" b="b"/>
              <a:pathLst>
                <a:path w="1629" h="8075" extrusionOk="0">
                  <a:moveTo>
                    <a:pt x="39" y="1"/>
                  </a:moveTo>
                  <a:cubicBezTo>
                    <a:pt x="16" y="1"/>
                    <a:pt x="1" y="46"/>
                    <a:pt x="1" y="137"/>
                  </a:cubicBezTo>
                  <a:cubicBezTo>
                    <a:pt x="153" y="1475"/>
                    <a:pt x="426" y="2751"/>
                    <a:pt x="669" y="4058"/>
                  </a:cubicBezTo>
                  <a:cubicBezTo>
                    <a:pt x="943" y="5335"/>
                    <a:pt x="1216" y="6642"/>
                    <a:pt x="1520" y="7919"/>
                  </a:cubicBezTo>
                  <a:cubicBezTo>
                    <a:pt x="1535" y="8021"/>
                    <a:pt x="1571" y="8075"/>
                    <a:pt x="1594" y="8075"/>
                  </a:cubicBezTo>
                  <a:cubicBezTo>
                    <a:pt x="1619" y="8075"/>
                    <a:pt x="1628" y="8014"/>
                    <a:pt x="1581" y="7888"/>
                  </a:cubicBezTo>
                  <a:cubicBezTo>
                    <a:pt x="1368" y="6612"/>
                    <a:pt x="1125" y="5305"/>
                    <a:pt x="882" y="4028"/>
                  </a:cubicBezTo>
                  <a:cubicBezTo>
                    <a:pt x="639" y="2721"/>
                    <a:pt x="335" y="1414"/>
                    <a:pt x="122" y="137"/>
                  </a:cubicBezTo>
                  <a:cubicBezTo>
                    <a:pt x="92" y="46"/>
                    <a:pt x="61" y="1"/>
                    <a:pt x="3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5"/>
            <p:cNvSpPr/>
            <p:nvPr/>
          </p:nvSpPr>
          <p:spPr>
            <a:xfrm>
              <a:off x="3352163" y="4157075"/>
              <a:ext cx="235350" cy="72525"/>
            </a:xfrm>
            <a:custGeom>
              <a:avLst/>
              <a:gdLst/>
              <a:ahLst/>
              <a:cxnLst/>
              <a:rect l="l" t="t" r="r" b="b"/>
              <a:pathLst>
                <a:path w="9414" h="2901" extrusionOk="0">
                  <a:moveTo>
                    <a:pt x="5241" y="0"/>
                  </a:moveTo>
                  <a:cubicBezTo>
                    <a:pt x="5089" y="0"/>
                    <a:pt x="4946" y="18"/>
                    <a:pt x="4823" y="35"/>
                  </a:cubicBezTo>
                  <a:cubicBezTo>
                    <a:pt x="4580" y="127"/>
                    <a:pt x="4368" y="157"/>
                    <a:pt x="4124" y="248"/>
                  </a:cubicBezTo>
                  <a:cubicBezTo>
                    <a:pt x="3668" y="339"/>
                    <a:pt x="3213" y="461"/>
                    <a:pt x="2757" y="461"/>
                  </a:cubicBezTo>
                  <a:cubicBezTo>
                    <a:pt x="2544" y="461"/>
                    <a:pt x="2301" y="461"/>
                    <a:pt x="2088" y="431"/>
                  </a:cubicBezTo>
                  <a:cubicBezTo>
                    <a:pt x="1845" y="431"/>
                    <a:pt x="1602" y="400"/>
                    <a:pt x="1358" y="400"/>
                  </a:cubicBezTo>
                  <a:cubicBezTo>
                    <a:pt x="1146" y="400"/>
                    <a:pt x="872" y="431"/>
                    <a:pt x="629" y="491"/>
                  </a:cubicBezTo>
                  <a:cubicBezTo>
                    <a:pt x="416" y="583"/>
                    <a:pt x="173" y="734"/>
                    <a:pt x="82" y="947"/>
                  </a:cubicBezTo>
                  <a:cubicBezTo>
                    <a:pt x="0" y="1083"/>
                    <a:pt x="16" y="1195"/>
                    <a:pt x="86" y="1195"/>
                  </a:cubicBezTo>
                  <a:cubicBezTo>
                    <a:pt x="94" y="1195"/>
                    <a:pt x="103" y="1194"/>
                    <a:pt x="112" y="1190"/>
                  </a:cubicBezTo>
                  <a:cubicBezTo>
                    <a:pt x="143" y="1190"/>
                    <a:pt x="143" y="1099"/>
                    <a:pt x="234" y="978"/>
                  </a:cubicBezTo>
                  <a:cubicBezTo>
                    <a:pt x="295" y="795"/>
                    <a:pt x="477" y="674"/>
                    <a:pt x="720" y="613"/>
                  </a:cubicBezTo>
                  <a:cubicBezTo>
                    <a:pt x="933" y="522"/>
                    <a:pt x="1176" y="522"/>
                    <a:pt x="1389" y="522"/>
                  </a:cubicBezTo>
                  <a:cubicBezTo>
                    <a:pt x="1782" y="574"/>
                    <a:pt x="2176" y="649"/>
                    <a:pt x="2609" y="649"/>
                  </a:cubicBezTo>
                  <a:cubicBezTo>
                    <a:pt x="2677" y="649"/>
                    <a:pt x="2747" y="647"/>
                    <a:pt x="2817" y="643"/>
                  </a:cubicBezTo>
                  <a:cubicBezTo>
                    <a:pt x="3304" y="643"/>
                    <a:pt x="3790" y="583"/>
                    <a:pt x="4246" y="461"/>
                  </a:cubicBezTo>
                  <a:cubicBezTo>
                    <a:pt x="4605" y="365"/>
                    <a:pt x="4945" y="251"/>
                    <a:pt x="5296" y="251"/>
                  </a:cubicBezTo>
                  <a:cubicBezTo>
                    <a:pt x="5390" y="251"/>
                    <a:pt x="5486" y="259"/>
                    <a:pt x="5583" y="279"/>
                  </a:cubicBezTo>
                  <a:cubicBezTo>
                    <a:pt x="5796" y="309"/>
                    <a:pt x="6009" y="370"/>
                    <a:pt x="6161" y="522"/>
                  </a:cubicBezTo>
                  <a:cubicBezTo>
                    <a:pt x="6313" y="674"/>
                    <a:pt x="6343" y="886"/>
                    <a:pt x="6343" y="1099"/>
                  </a:cubicBezTo>
                  <a:cubicBezTo>
                    <a:pt x="6343" y="1282"/>
                    <a:pt x="6252" y="1525"/>
                    <a:pt x="6191" y="1738"/>
                  </a:cubicBezTo>
                  <a:cubicBezTo>
                    <a:pt x="6191" y="1859"/>
                    <a:pt x="6161" y="1981"/>
                    <a:pt x="6161" y="2133"/>
                  </a:cubicBezTo>
                  <a:cubicBezTo>
                    <a:pt x="6161" y="2285"/>
                    <a:pt x="6222" y="2437"/>
                    <a:pt x="6343" y="2497"/>
                  </a:cubicBezTo>
                  <a:cubicBezTo>
                    <a:pt x="6556" y="2710"/>
                    <a:pt x="6799" y="2741"/>
                    <a:pt x="7012" y="2801"/>
                  </a:cubicBezTo>
                  <a:cubicBezTo>
                    <a:pt x="7255" y="2862"/>
                    <a:pt x="7529" y="2893"/>
                    <a:pt x="7741" y="2893"/>
                  </a:cubicBezTo>
                  <a:cubicBezTo>
                    <a:pt x="7825" y="2898"/>
                    <a:pt x="7910" y="2901"/>
                    <a:pt x="7995" y="2901"/>
                  </a:cubicBezTo>
                  <a:cubicBezTo>
                    <a:pt x="8375" y="2901"/>
                    <a:pt x="8767" y="2851"/>
                    <a:pt x="9140" y="2801"/>
                  </a:cubicBezTo>
                  <a:cubicBezTo>
                    <a:pt x="9413" y="2801"/>
                    <a:pt x="9413" y="2710"/>
                    <a:pt x="9140" y="2710"/>
                  </a:cubicBezTo>
                  <a:cubicBezTo>
                    <a:pt x="8775" y="2710"/>
                    <a:pt x="8391" y="2749"/>
                    <a:pt x="8018" y="2749"/>
                  </a:cubicBezTo>
                  <a:cubicBezTo>
                    <a:pt x="7925" y="2749"/>
                    <a:pt x="7833" y="2747"/>
                    <a:pt x="7741" y="2741"/>
                  </a:cubicBezTo>
                  <a:cubicBezTo>
                    <a:pt x="7529" y="2741"/>
                    <a:pt x="7286" y="2710"/>
                    <a:pt x="7073" y="2619"/>
                  </a:cubicBezTo>
                  <a:cubicBezTo>
                    <a:pt x="6830" y="2558"/>
                    <a:pt x="6617" y="2467"/>
                    <a:pt x="6465" y="2345"/>
                  </a:cubicBezTo>
                  <a:cubicBezTo>
                    <a:pt x="6252" y="2254"/>
                    <a:pt x="6313" y="2072"/>
                    <a:pt x="6374" y="1829"/>
                  </a:cubicBezTo>
                  <a:cubicBezTo>
                    <a:pt x="6465" y="1616"/>
                    <a:pt x="6526" y="1373"/>
                    <a:pt x="6526" y="1099"/>
                  </a:cubicBezTo>
                  <a:cubicBezTo>
                    <a:pt x="6526" y="886"/>
                    <a:pt x="6465" y="583"/>
                    <a:pt x="6252" y="400"/>
                  </a:cubicBezTo>
                  <a:cubicBezTo>
                    <a:pt x="6070" y="187"/>
                    <a:pt x="5857" y="96"/>
                    <a:pt x="5583" y="35"/>
                  </a:cubicBezTo>
                  <a:cubicBezTo>
                    <a:pt x="5468" y="10"/>
                    <a:pt x="5352" y="0"/>
                    <a:pt x="524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5"/>
            <p:cNvSpPr/>
            <p:nvPr/>
          </p:nvSpPr>
          <p:spPr>
            <a:xfrm>
              <a:off x="3590513" y="4019225"/>
              <a:ext cx="87625" cy="195200"/>
            </a:xfrm>
            <a:custGeom>
              <a:avLst/>
              <a:gdLst/>
              <a:ahLst/>
              <a:cxnLst/>
              <a:rect l="l" t="t" r="r" b="b"/>
              <a:pathLst>
                <a:path w="3505" h="7808" extrusionOk="0">
                  <a:moveTo>
                    <a:pt x="3449" y="0"/>
                  </a:moveTo>
                  <a:cubicBezTo>
                    <a:pt x="3424" y="0"/>
                    <a:pt x="3388" y="23"/>
                    <a:pt x="3344" y="78"/>
                  </a:cubicBezTo>
                  <a:cubicBezTo>
                    <a:pt x="2463" y="1203"/>
                    <a:pt x="1794" y="2419"/>
                    <a:pt x="1247" y="3695"/>
                  </a:cubicBezTo>
                  <a:cubicBezTo>
                    <a:pt x="973" y="4303"/>
                    <a:pt x="761" y="5002"/>
                    <a:pt x="518" y="5641"/>
                  </a:cubicBezTo>
                  <a:cubicBezTo>
                    <a:pt x="426" y="5975"/>
                    <a:pt x="335" y="6279"/>
                    <a:pt x="214" y="6613"/>
                  </a:cubicBezTo>
                  <a:cubicBezTo>
                    <a:pt x="122" y="6978"/>
                    <a:pt x="1" y="7282"/>
                    <a:pt x="1" y="7647"/>
                  </a:cubicBezTo>
                  <a:cubicBezTo>
                    <a:pt x="15" y="7760"/>
                    <a:pt x="49" y="7807"/>
                    <a:pt x="81" y="7807"/>
                  </a:cubicBezTo>
                  <a:cubicBezTo>
                    <a:pt x="118" y="7807"/>
                    <a:pt x="153" y="7744"/>
                    <a:pt x="153" y="7647"/>
                  </a:cubicBezTo>
                  <a:cubicBezTo>
                    <a:pt x="153" y="7312"/>
                    <a:pt x="305" y="7008"/>
                    <a:pt x="426" y="6674"/>
                  </a:cubicBezTo>
                  <a:lnTo>
                    <a:pt x="730" y="5701"/>
                  </a:lnTo>
                  <a:cubicBezTo>
                    <a:pt x="943" y="5063"/>
                    <a:pt x="1217" y="4425"/>
                    <a:pt x="1490" y="3786"/>
                  </a:cubicBezTo>
                  <a:cubicBezTo>
                    <a:pt x="2007" y="2510"/>
                    <a:pt x="2645" y="1294"/>
                    <a:pt x="3466" y="169"/>
                  </a:cubicBezTo>
                  <a:cubicBezTo>
                    <a:pt x="3505" y="72"/>
                    <a:pt x="3494" y="0"/>
                    <a:pt x="34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5"/>
            <p:cNvSpPr/>
            <p:nvPr/>
          </p:nvSpPr>
          <p:spPr>
            <a:xfrm>
              <a:off x="4146763" y="3959225"/>
              <a:ext cx="59400" cy="192450"/>
            </a:xfrm>
            <a:custGeom>
              <a:avLst/>
              <a:gdLst/>
              <a:ahLst/>
              <a:cxnLst/>
              <a:rect l="l" t="t" r="r" b="b"/>
              <a:pathLst>
                <a:path w="2376" h="7698" extrusionOk="0">
                  <a:moveTo>
                    <a:pt x="61" y="1"/>
                  </a:moveTo>
                  <a:cubicBezTo>
                    <a:pt x="31" y="1"/>
                    <a:pt x="0" y="47"/>
                    <a:pt x="0" y="138"/>
                  </a:cubicBezTo>
                  <a:cubicBezTo>
                    <a:pt x="61" y="1414"/>
                    <a:pt x="304" y="2721"/>
                    <a:pt x="700" y="3968"/>
                  </a:cubicBezTo>
                  <a:cubicBezTo>
                    <a:pt x="1064" y="5214"/>
                    <a:pt x="1611" y="6430"/>
                    <a:pt x="2219" y="7585"/>
                  </a:cubicBezTo>
                  <a:cubicBezTo>
                    <a:pt x="2246" y="7664"/>
                    <a:pt x="2284" y="7697"/>
                    <a:pt x="2313" y="7697"/>
                  </a:cubicBezTo>
                  <a:cubicBezTo>
                    <a:pt x="2351" y="7697"/>
                    <a:pt x="2375" y="7640"/>
                    <a:pt x="2341" y="7554"/>
                  </a:cubicBezTo>
                  <a:cubicBezTo>
                    <a:pt x="1794" y="6369"/>
                    <a:pt x="1307" y="5183"/>
                    <a:pt x="912" y="3937"/>
                  </a:cubicBezTo>
                  <a:cubicBezTo>
                    <a:pt x="548" y="2691"/>
                    <a:pt x="244" y="1414"/>
                    <a:pt x="122" y="138"/>
                  </a:cubicBezTo>
                  <a:cubicBezTo>
                    <a:pt x="122" y="47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5"/>
            <p:cNvSpPr/>
            <p:nvPr/>
          </p:nvSpPr>
          <p:spPr>
            <a:xfrm>
              <a:off x="4010738" y="4177500"/>
              <a:ext cx="223425" cy="136925"/>
            </a:xfrm>
            <a:custGeom>
              <a:avLst/>
              <a:gdLst/>
              <a:ahLst/>
              <a:cxnLst/>
              <a:rect l="l" t="t" r="r" b="b"/>
              <a:pathLst>
                <a:path w="8937" h="5477" extrusionOk="0">
                  <a:moveTo>
                    <a:pt x="8295" y="0"/>
                  </a:moveTo>
                  <a:cubicBezTo>
                    <a:pt x="8268" y="0"/>
                    <a:pt x="8267" y="77"/>
                    <a:pt x="8299" y="221"/>
                  </a:cubicBezTo>
                  <a:cubicBezTo>
                    <a:pt x="8481" y="677"/>
                    <a:pt x="8633" y="1164"/>
                    <a:pt x="8724" y="1650"/>
                  </a:cubicBezTo>
                  <a:cubicBezTo>
                    <a:pt x="8785" y="2167"/>
                    <a:pt x="8785" y="2683"/>
                    <a:pt x="8481" y="3079"/>
                  </a:cubicBezTo>
                  <a:cubicBezTo>
                    <a:pt x="8269" y="3397"/>
                    <a:pt x="7848" y="3576"/>
                    <a:pt x="7441" y="3576"/>
                  </a:cubicBezTo>
                  <a:cubicBezTo>
                    <a:pt x="7382" y="3576"/>
                    <a:pt x="7323" y="3573"/>
                    <a:pt x="7265" y="3565"/>
                  </a:cubicBezTo>
                  <a:lnTo>
                    <a:pt x="6931" y="3443"/>
                  </a:lnTo>
                  <a:cubicBezTo>
                    <a:pt x="6809" y="3383"/>
                    <a:pt x="6657" y="3291"/>
                    <a:pt x="6505" y="3291"/>
                  </a:cubicBezTo>
                  <a:cubicBezTo>
                    <a:pt x="6483" y="3289"/>
                    <a:pt x="6460" y="3288"/>
                    <a:pt x="6438" y="3288"/>
                  </a:cubicBezTo>
                  <a:cubicBezTo>
                    <a:pt x="6165" y="3288"/>
                    <a:pt x="5942" y="3455"/>
                    <a:pt x="5745" y="3595"/>
                  </a:cubicBezTo>
                  <a:cubicBezTo>
                    <a:pt x="5350" y="3839"/>
                    <a:pt x="4955" y="4234"/>
                    <a:pt x="4590" y="4538"/>
                  </a:cubicBezTo>
                  <a:cubicBezTo>
                    <a:pt x="4195" y="4842"/>
                    <a:pt x="3739" y="5054"/>
                    <a:pt x="3253" y="5115"/>
                  </a:cubicBezTo>
                  <a:cubicBezTo>
                    <a:pt x="2986" y="5167"/>
                    <a:pt x="2709" y="5192"/>
                    <a:pt x="2428" y="5192"/>
                  </a:cubicBezTo>
                  <a:cubicBezTo>
                    <a:pt x="1719" y="5192"/>
                    <a:pt x="988" y="5033"/>
                    <a:pt x="335" y="4750"/>
                  </a:cubicBezTo>
                  <a:cubicBezTo>
                    <a:pt x="278" y="4716"/>
                    <a:pt x="225" y="4699"/>
                    <a:pt x="178" y="4699"/>
                  </a:cubicBezTo>
                  <a:cubicBezTo>
                    <a:pt x="100" y="4699"/>
                    <a:pt x="39" y="4747"/>
                    <a:pt x="1" y="4842"/>
                  </a:cubicBezTo>
                  <a:cubicBezTo>
                    <a:pt x="1" y="4902"/>
                    <a:pt x="92" y="4902"/>
                    <a:pt x="244" y="4963"/>
                  </a:cubicBezTo>
                  <a:cubicBezTo>
                    <a:pt x="928" y="5305"/>
                    <a:pt x="1714" y="5476"/>
                    <a:pt x="2501" y="5476"/>
                  </a:cubicBezTo>
                  <a:cubicBezTo>
                    <a:pt x="2763" y="5476"/>
                    <a:pt x="3025" y="5457"/>
                    <a:pt x="3283" y="5419"/>
                  </a:cubicBezTo>
                  <a:cubicBezTo>
                    <a:pt x="3770" y="5328"/>
                    <a:pt x="4317" y="5146"/>
                    <a:pt x="4742" y="4811"/>
                  </a:cubicBezTo>
                  <a:cubicBezTo>
                    <a:pt x="5138" y="4477"/>
                    <a:pt x="5441" y="4112"/>
                    <a:pt x="5897" y="3869"/>
                  </a:cubicBezTo>
                  <a:cubicBezTo>
                    <a:pt x="6092" y="3730"/>
                    <a:pt x="6286" y="3591"/>
                    <a:pt x="6457" y="3591"/>
                  </a:cubicBezTo>
                  <a:cubicBezTo>
                    <a:pt x="6473" y="3591"/>
                    <a:pt x="6489" y="3593"/>
                    <a:pt x="6505" y="3595"/>
                  </a:cubicBezTo>
                  <a:cubicBezTo>
                    <a:pt x="6597" y="3595"/>
                    <a:pt x="6718" y="3626"/>
                    <a:pt x="6809" y="3717"/>
                  </a:cubicBezTo>
                  <a:cubicBezTo>
                    <a:pt x="6931" y="3747"/>
                    <a:pt x="7052" y="3778"/>
                    <a:pt x="7204" y="3839"/>
                  </a:cubicBezTo>
                  <a:cubicBezTo>
                    <a:pt x="7272" y="3850"/>
                    <a:pt x="7340" y="3856"/>
                    <a:pt x="7410" y="3856"/>
                  </a:cubicBezTo>
                  <a:cubicBezTo>
                    <a:pt x="7874" y="3856"/>
                    <a:pt x="8369" y="3601"/>
                    <a:pt x="8633" y="3231"/>
                  </a:cubicBezTo>
                  <a:cubicBezTo>
                    <a:pt x="8785" y="2987"/>
                    <a:pt x="8876" y="2714"/>
                    <a:pt x="8907" y="2471"/>
                  </a:cubicBezTo>
                  <a:cubicBezTo>
                    <a:pt x="8937" y="2197"/>
                    <a:pt x="8907" y="1924"/>
                    <a:pt x="8876" y="1650"/>
                  </a:cubicBezTo>
                  <a:cubicBezTo>
                    <a:pt x="8785" y="1133"/>
                    <a:pt x="8603" y="617"/>
                    <a:pt x="8420" y="191"/>
                  </a:cubicBezTo>
                  <a:cubicBezTo>
                    <a:pt x="8363" y="62"/>
                    <a:pt x="8319" y="0"/>
                    <a:pt x="829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5"/>
            <p:cNvSpPr/>
            <p:nvPr/>
          </p:nvSpPr>
          <p:spPr>
            <a:xfrm>
              <a:off x="4038713" y="3996175"/>
              <a:ext cx="62475" cy="173875"/>
            </a:xfrm>
            <a:custGeom>
              <a:avLst/>
              <a:gdLst/>
              <a:ahLst/>
              <a:cxnLst/>
              <a:rect l="l" t="t" r="r" b="b"/>
              <a:pathLst>
                <a:path w="2499" h="6955" extrusionOk="0">
                  <a:moveTo>
                    <a:pt x="58" y="0"/>
                  </a:moveTo>
                  <a:cubicBezTo>
                    <a:pt x="18" y="0"/>
                    <a:pt x="0" y="58"/>
                    <a:pt x="37" y="149"/>
                  </a:cubicBezTo>
                  <a:cubicBezTo>
                    <a:pt x="584" y="1213"/>
                    <a:pt x="1131" y="2277"/>
                    <a:pt x="1556" y="3371"/>
                  </a:cubicBezTo>
                  <a:cubicBezTo>
                    <a:pt x="1982" y="4465"/>
                    <a:pt x="2408" y="5590"/>
                    <a:pt x="2286" y="6775"/>
                  </a:cubicBezTo>
                  <a:cubicBezTo>
                    <a:pt x="2286" y="6904"/>
                    <a:pt x="2308" y="6955"/>
                    <a:pt x="2339" y="6955"/>
                  </a:cubicBezTo>
                  <a:cubicBezTo>
                    <a:pt x="2359" y="6955"/>
                    <a:pt x="2383" y="6933"/>
                    <a:pt x="2408" y="6897"/>
                  </a:cubicBezTo>
                  <a:cubicBezTo>
                    <a:pt x="2499" y="6289"/>
                    <a:pt x="2438" y="5681"/>
                    <a:pt x="2316" y="5073"/>
                  </a:cubicBezTo>
                  <a:cubicBezTo>
                    <a:pt x="2195" y="4465"/>
                    <a:pt x="2012" y="3888"/>
                    <a:pt x="1800" y="3310"/>
                  </a:cubicBezTo>
                  <a:cubicBezTo>
                    <a:pt x="1344" y="2186"/>
                    <a:pt x="766" y="1122"/>
                    <a:pt x="158" y="88"/>
                  </a:cubicBezTo>
                  <a:cubicBezTo>
                    <a:pt x="121" y="27"/>
                    <a:pt x="85" y="0"/>
                    <a:pt x="5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5"/>
            <p:cNvSpPr/>
            <p:nvPr/>
          </p:nvSpPr>
          <p:spPr>
            <a:xfrm>
              <a:off x="3700613" y="2911050"/>
              <a:ext cx="107400" cy="173525"/>
            </a:xfrm>
            <a:custGeom>
              <a:avLst/>
              <a:gdLst/>
              <a:ahLst/>
              <a:cxnLst/>
              <a:rect l="l" t="t" r="r" b="b"/>
              <a:pathLst>
                <a:path w="4296" h="6941" extrusionOk="0">
                  <a:moveTo>
                    <a:pt x="4252" y="0"/>
                  </a:moveTo>
                  <a:cubicBezTo>
                    <a:pt x="4226" y="0"/>
                    <a:pt x="4187" y="27"/>
                    <a:pt x="4138" y="88"/>
                  </a:cubicBezTo>
                  <a:cubicBezTo>
                    <a:pt x="3348" y="1152"/>
                    <a:pt x="2709" y="2247"/>
                    <a:pt x="2010" y="3371"/>
                  </a:cubicBezTo>
                  <a:cubicBezTo>
                    <a:pt x="1372" y="4526"/>
                    <a:pt x="734" y="5651"/>
                    <a:pt x="35" y="6775"/>
                  </a:cubicBezTo>
                  <a:cubicBezTo>
                    <a:pt x="1" y="6877"/>
                    <a:pt x="5" y="6941"/>
                    <a:pt x="36" y="6941"/>
                  </a:cubicBezTo>
                  <a:cubicBezTo>
                    <a:pt x="60" y="6941"/>
                    <a:pt x="102" y="6900"/>
                    <a:pt x="156" y="6806"/>
                  </a:cubicBezTo>
                  <a:cubicBezTo>
                    <a:pt x="916" y="5742"/>
                    <a:pt x="1554" y="4648"/>
                    <a:pt x="2253" y="3493"/>
                  </a:cubicBezTo>
                  <a:cubicBezTo>
                    <a:pt x="2892" y="2399"/>
                    <a:pt x="3560" y="1243"/>
                    <a:pt x="4260" y="149"/>
                  </a:cubicBezTo>
                  <a:cubicBezTo>
                    <a:pt x="4296" y="59"/>
                    <a:pt x="4289" y="0"/>
                    <a:pt x="425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5"/>
            <p:cNvSpPr/>
            <p:nvPr/>
          </p:nvSpPr>
          <p:spPr>
            <a:xfrm>
              <a:off x="3666863" y="3516375"/>
              <a:ext cx="37325" cy="168675"/>
            </a:xfrm>
            <a:custGeom>
              <a:avLst/>
              <a:gdLst/>
              <a:ahLst/>
              <a:cxnLst/>
              <a:rect l="l" t="t" r="r" b="b"/>
              <a:pathLst>
                <a:path w="1493" h="6747" extrusionOk="0">
                  <a:moveTo>
                    <a:pt x="1429" y="1"/>
                  </a:moveTo>
                  <a:cubicBezTo>
                    <a:pt x="1400" y="1"/>
                    <a:pt x="1368" y="32"/>
                    <a:pt x="1354" y="101"/>
                  </a:cubicBezTo>
                  <a:cubicBezTo>
                    <a:pt x="1081" y="1165"/>
                    <a:pt x="868" y="2259"/>
                    <a:pt x="625" y="3323"/>
                  </a:cubicBezTo>
                  <a:cubicBezTo>
                    <a:pt x="412" y="4447"/>
                    <a:pt x="199" y="5511"/>
                    <a:pt x="17" y="6605"/>
                  </a:cubicBezTo>
                  <a:cubicBezTo>
                    <a:pt x="1" y="6701"/>
                    <a:pt x="27" y="6746"/>
                    <a:pt x="59" y="6746"/>
                  </a:cubicBezTo>
                  <a:cubicBezTo>
                    <a:pt x="89" y="6746"/>
                    <a:pt x="124" y="6708"/>
                    <a:pt x="138" y="6636"/>
                  </a:cubicBezTo>
                  <a:cubicBezTo>
                    <a:pt x="412" y="5572"/>
                    <a:pt x="625" y="4478"/>
                    <a:pt x="868" y="3414"/>
                  </a:cubicBezTo>
                  <a:cubicBezTo>
                    <a:pt x="1081" y="2320"/>
                    <a:pt x="1263" y="1225"/>
                    <a:pt x="1476" y="131"/>
                  </a:cubicBezTo>
                  <a:cubicBezTo>
                    <a:pt x="1492" y="48"/>
                    <a:pt x="1463" y="1"/>
                    <a:pt x="142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5"/>
            <p:cNvSpPr/>
            <p:nvPr/>
          </p:nvSpPr>
          <p:spPr>
            <a:xfrm>
              <a:off x="3755713" y="2601300"/>
              <a:ext cx="95925" cy="162750"/>
            </a:xfrm>
            <a:custGeom>
              <a:avLst/>
              <a:gdLst/>
              <a:ahLst/>
              <a:cxnLst/>
              <a:rect l="l" t="t" r="r" b="b"/>
              <a:pathLst>
                <a:path w="3837" h="6510" extrusionOk="0">
                  <a:moveTo>
                    <a:pt x="45" y="0"/>
                  </a:moveTo>
                  <a:cubicBezTo>
                    <a:pt x="13" y="0"/>
                    <a:pt x="0" y="53"/>
                    <a:pt x="49" y="168"/>
                  </a:cubicBezTo>
                  <a:cubicBezTo>
                    <a:pt x="262" y="807"/>
                    <a:pt x="809" y="1232"/>
                    <a:pt x="1296" y="1566"/>
                  </a:cubicBezTo>
                  <a:cubicBezTo>
                    <a:pt x="1782" y="1901"/>
                    <a:pt x="2208" y="2357"/>
                    <a:pt x="2512" y="2904"/>
                  </a:cubicBezTo>
                  <a:cubicBezTo>
                    <a:pt x="3150" y="3968"/>
                    <a:pt x="3423" y="5183"/>
                    <a:pt x="3697" y="6399"/>
                  </a:cubicBezTo>
                  <a:cubicBezTo>
                    <a:pt x="3710" y="6476"/>
                    <a:pt x="3738" y="6509"/>
                    <a:pt x="3765" y="6509"/>
                  </a:cubicBezTo>
                  <a:cubicBezTo>
                    <a:pt x="3803" y="6509"/>
                    <a:pt x="3836" y="6445"/>
                    <a:pt x="3819" y="6339"/>
                  </a:cubicBezTo>
                  <a:cubicBezTo>
                    <a:pt x="3636" y="5123"/>
                    <a:pt x="3423" y="3876"/>
                    <a:pt x="2724" y="2782"/>
                  </a:cubicBezTo>
                  <a:cubicBezTo>
                    <a:pt x="2390" y="2205"/>
                    <a:pt x="1964" y="1749"/>
                    <a:pt x="1448" y="1384"/>
                  </a:cubicBezTo>
                  <a:cubicBezTo>
                    <a:pt x="901" y="1019"/>
                    <a:pt x="414" y="685"/>
                    <a:pt x="141" y="107"/>
                  </a:cubicBezTo>
                  <a:cubicBezTo>
                    <a:pt x="113" y="38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5"/>
            <p:cNvSpPr/>
            <p:nvPr/>
          </p:nvSpPr>
          <p:spPr>
            <a:xfrm>
              <a:off x="3508663" y="3991900"/>
              <a:ext cx="60250" cy="165950"/>
            </a:xfrm>
            <a:custGeom>
              <a:avLst/>
              <a:gdLst/>
              <a:ahLst/>
              <a:cxnLst/>
              <a:rect l="l" t="t" r="r" b="b"/>
              <a:pathLst>
                <a:path w="2410" h="6638" extrusionOk="0">
                  <a:moveTo>
                    <a:pt x="2360" y="0"/>
                  </a:moveTo>
                  <a:cubicBezTo>
                    <a:pt x="2334" y="0"/>
                    <a:pt x="2300" y="38"/>
                    <a:pt x="2272" y="107"/>
                  </a:cubicBezTo>
                  <a:cubicBezTo>
                    <a:pt x="2029" y="1232"/>
                    <a:pt x="1785" y="2326"/>
                    <a:pt x="1451" y="3390"/>
                  </a:cubicBezTo>
                  <a:cubicBezTo>
                    <a:pt x="1117" y="4454"/>
                    <a:pt x="661" y="5487"/>
                    <a:pt x="83" y="6460"/>
                  </a:cubicBezTo>
                  <a:cubicBezTo>
                    <a:pt x="1" y="6563"/>
                    <a:pt x="30" y="6638"/>
                    <a:pt x="95" y="6638"/>
                  </a:cubicBezTo>
                  <a:cubicBezTo>
                    <a:pt x="126" y="6638"/>
                    <a:pt x="166" y="6621"/>
                    <a:pt x="205" y="6582"/>
                  </a:cubicBezTo>
                  <a:cubicBezTo>
                    <a:pt x="874" y="5639"/>
                    <a:pt x="1329" y="4606"/>
                    <a:pt x="1664" y="3512"/>
                  </a:cubicBezTo>
                  <a:cubicBezTo>
                    <a:pt x="2029" y="2387"/>
                    <a:pt x="2241" y="1262"/>
                    <a:pt x="2393" y="168"/>
                  </a:cubicBezTo>
                  <a:cubicBezTo>
                    <a:pt x="2410" y="53"/>
                    <a:pt x="2391" y="0"/>
                    <a:pt x="23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5"/>
            <p:cNvSpPr/>
            <p:nvPr/>
          </p:nvSpPr>
          <p:spPr>
            <a:xfrm>
              <a:off x="3585138" y="3504225"/>
              <a:ext cx="46850" cy="162325"/>
            </a:xfrm>
            <a:custGeom>
              <a:avLst/>
              <a:gdLst/>
              <a:ahLst/>
              <a:cxnLst/>
              <a:rect l="l" t="t" r="r" b="b"/>
              <a:pathLst>
                <a:path w="1874" h="6493" extrusionOk="0">
                  <a:moveTo>
                    <a:pt x="1810" y="0"/>
                  </a:moveTo>
                  <a:cubicBezTo>
                    <a:pt x="1781" y="0"/>
                    <a:pt x="1749" y="32"/>
                    <a:pt x="1736" y="100"/>
                  </a:cubicBezTo>
                  <a:cubicBezTo>
                    <a:pt x="1401" y="1134"/>
                    <a:pt x="1128" y="2198"/>
                    <a:pt x="824" y="3201"/>
                  </a:cubicBezTo>
                  <a:cubicBezTo>
                    <a:pt x="550" y="4265"/>
                    <a:pt x="246" y="5298"/>
                    <a:pt x="33" y="6362"/>
                  </a:cubicBezTo>
                  <a:cubicBezTo>
                    <a:pt x="0" y="6445"/>
                    <a:pt x="13" y="6492"/>
                    <a:pt x="41" y="6492"/>
                  </a:cubicBezTo>
                  <a:cubicBezTo>
                    <a:pt x="64" y="6492"/>
                    <a:pt x="97" y="6461"/>
                    <a:pt x="125" y="6392"/>
                  </a:cubicBezTo>
                  <a:cubicBezTo>
                    <a:pt x="489" y="5389"/>
                    <a:pt x="793" y="4325"/>
                    <a:pt x="1036" y="3292"/>
                  </a:cubicBezTo>
                  <a:cubicBezTo>
                    <a:pt x="1310" y="2228"/>
                    <a:pt x="1614" y="1195"/>
                    <a:pt x="1857" y="131"/>
                  </a:cubicBezTo>
                  <a:cubicBezTo>
                    <a:pt x="1874" y="47"/>
                    <a:pt x="1845" y="0"/>
                    <a:pt x="18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5"/>
            <p:cNvSpPr/>
            <p:nvPr/>
          </p:nvSpPr>
          <p:spPr>
            <a:xfrm>
              <a:off x="4068488" y="3185475"/>
              <a:ext cx="47325" cy="162925"/>
            </a:xfrm>
            <a:custGeom>
              <a:avLst/>
              <a:gdLst/>
              <a:ahLst/>
              <a:cxnLst/>
              <a:rect l="l" t="t" r="r" b="b"/>
              <a:pathLst>
                <a:path w="1893" h="6517" extrusionOk="0">
                  <a:moveTo>
                    <a:pt x="46" y="1"/>
                  </a:moveTo>
                  <a:cubicBezTo>
                    <a:pt x="24" y="1"/>
                    <a:pt x="1" y="39"/>
                    <a:pt x="1" y="115"/>
                  </a:cubicBezTo>
                  <a:cubicBezTo>
                    <a:pt x="61" y="1209"/>
                    <a:pt x="305" y="2273"/>
                    <a:pt x="548" y="3337"/>
                  </a:cubicBezTo>
                  <a:cubicBezTo>
                    <a:pt x="852" y="4400"/>
                    <a:pt x="1156" y="5464"/>
                    <a:pt x="1733" y="6437"/>
                  </a:cubicBezTo>
                  <a:cubicBezTo>
                    <a:pt x="1767" y="6494"/>
                    <a:pt x="1801" y="6517"/>
                    <a:pt x="1828" y="6517"/>
                  </a:cubicBezTo>
                  <a:cubicBezTo>
                    <a:pt x="1871" y="6517"/>
                    <a:pt x="1893" y="6452"/>
                    <a:pt x="1855" y="6376"/>
                  </a:cubicBezTo>
                  <a:cubicBezTo>
                    <a:pt x="1369" y="5403"/>
                    <a:pt x="1095" y="4340"/>
                    <a:pt x="791" y="3306"/>
                  </a:cubicBezTo>
                  <a:cubicBezTo>
                    <a:pt x="487" y="2242"/>
                    <a:pt x="244" y="1178"/>
                    <a:pt x="92" y="115"/>
                  </a:cubicBezTo>
                  <a:cubicBezTo>
                    <a:pt x="92" y="39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5"/>
            <p:cNvSpPr/>
            <p:nvPr/>
          </p:nvSpPr>
          <p:spPr>
            <a:xfrm>
              <a:off x="3782013" y="3531225"/>
              <a:ext cx="9150" cy="161600"/>
            </a:xfrm>
            <a:custGeom>
              <a:avLst/>
              <a:gdLst/>
              <a:ahLst/>
              <a:cxnLst/>
              <a:rect l="l" t="t" r="r" b="b"/>
              <a:pathLst>
                <a:path w="366" h="6464" extrusionOk="0">
                  <a:moveTo>
                    <a:pt x="183" y="1"/>
                  </a:moveTo>
                  <a:cubicBezTo>
                    <a:pt x="153" y="1"/>
                    <a:pt x="122" y="39"/>
                    <a:pt x="122" y="115"/>
                  </a:cubicBezTo>
                  <a:cubicBezTo>
                    <a:pt x="122" y="1148"/>
                    <a:pt x="122" y="2212"/>
                    <a:pt x="92" y="3245"/>
                  </a:cubicBezTo>
                  <a:cubicBezTo>
                    <a:pt x="61" y="4248"/>
                    <a:pt x="1" y="5312"/>
                    <a:pt x="61" y="6346"/>
                  </a:cubicBezTo>
                  <a:cubicBezTo>
                    <a:pt x="61" y="6426"/>
                    <a:pt x="87" y="6464"/>
                    <a:pt x="111" y="6464"/>
                  </a:cubicBezTo>
                  <a:cubicBezTo>
                    <a:pt x="132" y="6464"/>
                    <a:pt x="153" y="6434"/>
                    <a:pt x="153" y="6376"/>
                  </a:cubicBezTo>
                  <a:cubicBezTo>
                    <a:pt x="244" y="5373"/>
                    <a:pt x="274" y="4340"/>
                    <a:pt x="304" y="3276"/>
                  </a:cubicBezTo>
                  <a:cubicBezTo>
                    <a:pt x="365" y="2212"/>
                    <a:pt x="365" y="1148"/>
                    <a:pt x="244" y="115"/>
                  </a:cubicBezTo>
                  <a:cubicBezTo>
                    <a:pt x="244" y="39"/>
                    <a:pt x="213" y="1"/>
                    <a:pt x="18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5"/>
            <p:cNvSpPr/>
            <p:nvPr/>
          </p:nvSpPr>
          <p:spPr>
            <a:xfrm>
              <a:off x="3879288" y="3534275"/>
              <a:ext cx="15625" cy="159800"/>
            </a:xfrm>
            <a:custGeom>
              <a:avLst/>
              <a:gdLst/>
              <a:ahLst/>
              <a:cxnLst/>
              <a:rect l="l" t="t" r="r" b="b"/>
              <a:pathLst>
                <a:path w="625" h="6392" extrusionOk="0">
                  <a:moveTo>
                    <a:pt x="61" y="0"/>
                  </a:moveTo>
                  <a:cubicBezTo>
                    <a:pt x="31" y="0"/>
                    <a:pt x="0" y="38"/>
                    <a:pt x="0" y="114"/>
                  </a:cubicBezTo>
                  <a:cubicBezTo>
                    <a:pt x="31" y="1148"/>
                    <a:pt x="122" y="2151"/>
                    <a:pt x="183" y="3184"/>
                  </a:cubicBezTo>
                  <a:cubicBezTo>
                    <a:pt x="274" y="4218"/>
                    <a:pt x="365" y="5251"/>
                    <a:pt x="487" y="6254"/>
                  </a:cubicBezTo>
                  <a:cubicBezTo>
                    <a:pt x="500" y="6352"/>
                    <a:pt x="534" y="6392"/>
                    <a:pt x="563" y="6392"/>
                  </a:cubicBezTo>
                  <a:cubicBezTo>
                    <a:pt x="597" y="6392"/>
                    <a:pt x="625" y="6336"/>
                    <a:pt x="608" y="6254"/>
                  </a:cubicBezTo>
                  <a:cubicBezTo>
                    <a:pt x="578" y="5221"/>
                    <a:pt x="487" y="4218"/>
                    <a:pt x="426" y="3184"/>
                  </a:cubicBezTo>
                  <a:cubicBezTo>
                    <a:pt x="335" y="2151"/>
                    <a:pt x="274" y="1117"/>
                    <a:pt x="122" y="114"/>
                  </a:cubicBezTo>
                  <a:cubicBezTo>
                    <a:pt x="122" y="3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5"/>
            <p:cNvSpPr/>
            <p:nvPr/>
          </p:nvSpPr>
          <p:spPr>
            <a:xfrm>
              <a:off x="3959438" y="3528075"/>
              <a:ext cx="38875" cy="151100"/>
            </a:xfrm>
            <a:custGeom>
              <a:avLst/>
              <a:gdLst/>
              <a:ahLst/>
              <a:cxnLst/>
              <a:rect l="l" t="t" r="r" b="b"/>
              <a:pathLst>
                <a:path w="1555" h="6044" extrusionOk="0">
                  <a:moveTo>
                    <a:pt x="59" y="1"/>
                  </a:moveTo>
                  <a:cubicBezTo>
                    <a:pt x="26" y="1"/>
                    <a:pt x="0" y="39"/>
                    <a:pt x="16" y="119"/>
                  </a:cubicBezTo>
                  <a:cubicBezTo>
                    <a:pt x="198" y="1122"/>
                    <a:pt x="442" y="2095"/>
                    <a:pt x="654" y="3037"/>
                  </a:cubicBezTo>
                  <a:cubicBezTo>
                    <a:pt x="898" y="4040"/>
                    <a:pt x="1171" y="4982"/>
                    <a:pt x="1414" y="5955"/>
                  </a:cubicBezTo>
                  <a:cubicBezTo>
                    <a:pt x="1439" y="6016"/>
                    <a:pt x="1468" y="6043"/>
                    <a:pt x="1493" y="6043"/>
                  </a:cubicBezTo>
                  <a:cubicBezTo>
                    <a:pt x="1529" y="6043"/>
                    <a:pt x="1554" y="5985"/>
                    <a:pt x="1536" y="5894"/>
                  </a:cubicBezTo>
                  <a:cubicBezTo>
                    <a:pt x="1384" y="4922"/>
                    <a:pt x="1110" y="3918"/>
                    <a:pt x="898" y="2976"/>
                  </a:cubicBezTo>
                  <a:lnTo>
                    <a:pt x="138" y="89"/>
                  </a:lnTo>
                  <a:cubicBezTo>
                    <a:pt x="123" y="31"/>
                    <a:pt x="89" y="1"/>
                    <a:pt x="5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5"/>
            <p:cNvSpPr/>
            <p:nvPr/>
          </p:nvSpPr>
          <p:spPr>
            <a:xfrm>
              <a:off x="3610288" y="3025150"/>
              <a:ext cx="22050" cy="151075"/>
            </a:xfrm>
            <a:custGeom>
              <a:avLst/>
              <a:gdLst/>
              <a:ahLst/>
              <a:cxnLst/>
              <a:rect l="l" t="t" r="r" b="b"/>
              <a:pathLst>
                <a:path w="882" h="6043" extrusionOk="0">
                  <a:moveTo>
                    <a:pt x="61" y="0"/>
                  </a:moveTo>
                  <a:cubicBezTo>
                    <a:pt x="30" y="0"/>
                    <a:pt x="0" y="38"/>
                    <a:pt x="0" y="114"/>
                  </a:cubicBezTo>
                  <a:cubicBezTo>
                    <a:pt x="0" y="1087"/>
                    <a:pt x="122" y="2090"/>
                    <a:pt x="274" y="3032"/>
                  </a:cubicBezTo>
                  <a:cubicBezTo>
                    <a:pt x="426" y="4005"/>
                    <a:pt x="608" y="4977"/>
                    <a:pt x="760" y="5920"/>
                  </a:cubicBezTo>
                  <a:cubicBezTo>
                    <a:pt x="760" y="6003"/>
                    <a:pt x="786" y="6042"/>
                    <a:pt x="813" y="6042"/>
                  </a:cubicBezTo>
                  <a:cubicBezTo>
                    <a:pt x="846" y="6042"/>
                    <a:pt x="882" y="5988"/>
                    <a:pt x="882" y="5889"/>
                  </a:cubicBezTo>
                  <a:cubicBezTo>
                    <a:pt x="790" y="4947"/>
                    <a:pt x="638" y="3944"/>
                    <a:pt x="486" y="3002"/>
                  </a:cubicBezTo>
                  <a:cubicBezTo>
                    <a:pt x="334" y="2059"/>
                    <a:pt x="182" y="1056"/>
                    <a:pt x="122" y="114"/>
                  </a:cubicBezTo>
                  <a:cubicBezTo>
                    <a:pt x="122" y="3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5"/>
            <p:cNvSpPr/>
            <p:nvPr/>
          </p:nvSpPr>
          <p:spPr>
            <a:xfrm>
              <a:off x="3731738" y="3111425"/>
              <a:ext cx="147500" cy="47700"/>
            </a:xfrm>
            <a:custGeom>
              <a:avLst/>
              <a:gdLst/>
              <a:ahLst/>
              <a:cxnLst/>
              <a:rect l="l" t="t" r="r" b="b"/>
              <a:pathLst>
                <a:path w="5900" h="1908" extrusionOk="0">
                  <a:moveTo>
                    <a:pt x="5804" y="1"/>
                  </a:moveTo>
                  <a:cubicBezTo>
                    <a:pt x="5789" y="1"/>
                    <a:pt x="5771" y="3"/>
                    <a:pt x="5750" y="7"/>
                  </a:cubicBezTo>
                  <a:cubicBezTo>
                    <a:pt x="4808" y="219"/>
                    <a:pt x="3896" y="523"/>
                    <a:pt x="2923" y="827"/>
                  </a:cubicBezTo>
                  <a:cubicBezTo>
                    <a:pt x="1981" y="1131"/>
                    <a:pt x="1039" y="1435"/>
                    <a:pt x="127" y="1800"/>
                  </a:cubicBezTo>
                  <a:cubicBezTo>
                    <a:pt x="5" y="1824"/>
                    <a:pt x="0" y="1908"/>
                    <a:pt x="83" y="1908"/>
                  </a:cubicBezTo>
                  <a:cubicBezTo>
                    <a:pt x="103" y="1908"/>
                    <a:pt x="128" y="1903"/>
                    <a:pt x="157" y="1891"/>
                  </a:cubicBezTo>
                  <a:cubicBezTo>
                    <a:pt x="1100" y="1678"/>
                    <a:pt x="2012" y="1374"/>
                    <a:pt x="2984" y="1071"/>
                  </a:cubicBezTo>
                  <a:cubicBezTo>
                    <a:pt x="3926" y="767"/>
                    <a:pt x="4869" y="463"/>
                    <a:pt x="5781" y="128"/>
                  </a:cubicBezTo>
                  <a:cubicBezTo>
                    <a:pt x="5886" y="76"/>
                    <a:pt x="5900" y="1"/>
                    <a:pt x="580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5"/>
            <p:cNvSpPr/>
            <p:nvPr/>
          </p:nvSpPr>
          <p:spPr>
            <a:xfrm>
              <a:off x="3625488" y="2709800"/>
              <a:ext cx="96275" cy="91775"/>
            </a:xfrm>
            <a:custGeom>
              <a:avLst/>
              <a:gdLst/>
              <a:ahLst/>
              <a:cxnLst/>
              <a:rect l="l" t="t" r="r" b="b"/>
              <a:pathLst>
                <a:path w="3851" h="3671" extrusionOk="0">
                  <a:moveTo>
                    <a:pt x="137" y="0"/>
                  </a:moveTo>
                  <a:cubicBezTo>
                    <a:pt x="114" y="0"/>
                    <a:pt x="91" y="38"/>
                    <a:pt x="91" y="114"/>
                  </a:cubicBezTo>
                  <a:cubicBezTo>
                    <a:pt x="0" y="1147"/>
                    <a:pt x="304" y="2181"/>
                    <a:pt x="942" y="3002"/>
                  </a:cubicBezTo>
                  <a:cubicBezTo>
                    <a:pt x="1094" y="3184"/>
                    <a:pt x="1337" y="3366"/>
                    <a:pt x="1550" y="3488"/>
                  </a:cubicBezTo>
                  <a:cubicBezTo>
                    <a:pt x="1793" y="3609"/>
                    <a:pt x="2067" y="3670"/>
                    <a:pt x="2310" y="3670"/>
                  </a:cubicBezTo>
                  <a:cubicBezTo>
                    <a:pt x="2584" y="3670"/>
                    <a:pt x="2857" y="3640"/>
                    <a:pt x="3070" y="3579"/>
                  </a:cubicBezTo>
                  <a:lnTo>
                    <a:pt x="3435" y="3458"/>
                  </a:lnTo>
                  <a:cubicBezTo>
                    <a:pt x="3526" y="3397"/>
                    <a:pt x="3647" y="3366"/>
                    <a:pt x="3769" y="3275"/>
                  </a:cubicBezTo>
                  <a:cubicBezTo>
                    <a:pt x="3850" y="3194"/>
                    <a:pt x="3823" y="3127"/>
                    <a:pt x="3796" y="3127"/>
                  </a:cubicBezTo>
                  <a:cubicBezTo>
                    <a:pt x="3783" y="3127"/>
                    <a:pt x="3769" y="3143"/>
                    <a:pt x="3769" y="3184"/>
                  </a:cubicBezTo>
                  <a:cubicBezTo>
                    <a:pt x="3678" y="3214"/>
                    <a:pt x="3587" y="3245"/>
                    <a:pt x="3465" y="3306"/>
                  </a:cubicBezTo>
                  <a:cubicBezTo>
                    <a:pt x="3313" y="3336"/>
                    <a:pt x="3192" y="3366"/>
                    <a:pt x="3070" y="3397"/>
                  </a:cubicBezTo>
                  <a:cubicBezTo>
                    <a:pt x="2857" y="3488"/>
                    <a:pt x="2584" y="3488"/>
                    <a:pt x="2371" y="3488"/>
                  </a:cubicBezTo>
                  <a:cubicBezTo>
                    <a:pt x="1854" y="3458"/>
                    <a:pt x="1459" y="3214"/>
                    <a:pt x="1155" y="2850"/>
                  </a:cubicBezTo>
                  <a:cubicBezTo>
                    <a:pt x="547" y="2090"/>
                    <a:pt x="243" y="1087"/>
                    <a:pt x="182" y="114"/>
                  </a:cubicBezTo>
                  <a:cubicBezTo>
                    <a:pt x="182" y="38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5"/>
            <p:cNvSpPr/>
            <p:nvPr/>
          </p:nvSpPr>
          <p:spPr>
            <a:xfrm>
              <a:off x="3592713" y="3344875"/>
              <a:ext cx="21400" cy="132275"/>
            </a:xfrm>
            <a:custGeom>
              <a:avLst/>
              <a:gdLst/>
              <a:ahLst/>
              <a:cxnLst/>
              <a:rect l="l" t="t" r="r" b="b"/>
              <a:pathLst>
                <a:path w="856" h="5291" extrusionOk="0">
                  <a:moveTo>
                    <a:pt x="794" y="0"/>
                  </a:moveTo>
                  <a:cubicBezTo>
                    <a:pt x="764" y="0"/>
                    <a:pt x="733" y="31"/>
                    <a:pt x="733" y="91"/>
                  </a:cubicBezTo>
                  <a:cubicBezTo>
                    <a:pt x="612" y="912"/>
                    <a:pt x="490" y="1793"/>
                    <a:pt x="369" y="2645"/>
                  </a:cubicBezTo>
                  <a:cubicBezTo>
                    <a:pt x="217" y="3465"/>
                    <a:pt x="95" y="4347"/>
                    <a:pt x="34" y="5167"/>
                  </a:cubicBezTo>
                  <a:cubicBezTo>
                    <a:pt x="0" y="5253"/>
                    <a:pt x="24" y="5290"/>
                    <a:pt x="56" y="5290"/>
                  </a:cubicBezTo>
                  <a:cubicBezTo>
                    <a:pt x="82" y="5290"/>
                    <a:pt x="112" y="5268"/>
                    <a:pt x="126" y="5228"/>
                  </a:cubicBezTo>
                  <a:cubicBezTo>
                    <a:pt x="338" y="4377"/>
                    <a:pt x="490" y="3496"/>
                    <a:pt x="582" y="2675"/>
                  </a:cubicBezTo>
                  <a:cubicBezTo>
                    <a:pt x="703" y="1793"/>
                    <a:pt x="825" y="973"/>
                    <a:pt x="855" y="91"/>
                  </a:cubicBezTo>
                  <a:cubicBezTo>
                    <a:pt x="855" y="31"/>
                    <a:pt x="825" y="0"/>
                    <a:pt x="79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5"/>
            <p:cNvSpPr/>
            <p:nvPr/>
          </p:nvSpPr>
          <p:spPr>
            <a:xfrm>
              <a:off x="3928363" y="2791450"/>
              <a:ext cx="79375" cy="95975"/>
            </a:xfrm>
            <a:custGeom>
              <a:avLst/>
              <a:gdLst/>
              <a:ahLst/>
              <a:cxnLst/>
              <a:rect l="l" t="t" r="r" b="b"/>
              <a:pathLst>
                <a:path w="3175" h="3839" extrusionOk="0">
                  <a:moveTo>
                    <a:pt x="62" y="1"/>
                  </a:moveTo>
                  <a:cubicBezTo>
                    <a:pt x="18" y="1"/>
                    <a:pt x="1" y="58"/>
                    <a:pt x="43" y="100"/>
                  </a:cubicBezTo>
                  <a:cubicBezTo>
                    <a:pt x="317" y="404"/>
                    <a:pt x="742" y="587"/>
                    <a:pt x="1046" y="830"/>
                  </a:cubicBezTo>
                  <a:cubicBezTo>
                    <a:pt x="1381" y="1073"/>
                    <a:pt x="1685" y="1316"/>
                    <a:pt x="1958" y="1620"/>
                  </a:cubicBezTo>
                  <a:cubicBezTo>
                    <a:pt x="2475" y="2228"/>
                    <a:pt x="2809" y="2958"/>
                    <a:pt x="3052" y="3748"/>
                  </a:cubicBezTo>
                  <a:cubicBezTo>
                    <a:pt x="3068" y="3809"/>
                    <a:pt x="3098" y="3839"/>
                    <a:pt x="3125" y="3839"/>
                  </a:cubicBezTo>
                  <a:cubicBezTo>
                    <a:pt x="3151" y="3839"/>
                    <a:pt x="3174" y="3809"/>
                    <a:pt x="3174" y="3748"/>
                  </a:cubicBezTo>
                  <a:cubicBezTo>
                    <a:pt x="3022" y="2958"/>
                    <a:pt x="2657" y="2167"/>
                    <a:pt x="2110" y="1529"/>
                  </a:cubicBezTo>
                  <a:cubicBezTo>
                    <a:pt x="1837" y="1164"/>
                    <a:pt x="1502" y="921"/>
                    <a:pt x="1138" y="678"/>
                  </a:cubicBezTo>
                  <a:cubicBezTo>
                    <a:pt x="803" y="465"/>
                    <a:pt x="438" y="313"/>
                    <a:pt x="134" y="40"/>
                  </a:cubicBezTo>
                  <a:cubicBezTo>
                    <a:pt x="107" y="12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5"/>
            <p:cNvSpPr/>
            <p:nvPr/>
          </p:nvSpPr>
          <p:spPr>
            <a:xfrm>
              <a:off x="4034638" y="2995650"/>
              <a:ext cx="33075" cy="108450"/>
            </a:xfrm>
            <a:custGeom>
              <a:avLst/>
              <a:gdLst/>
              <a:ahLst/>
              <a:cxnLst/>
              <a:rect l="l" t="t" r="r" b="b"/>
              <a:pathLst>
                <a:path w="1323" h="4338" extrusionOk="0">
                  <a:moveTo>
                    <a:pt x="54" y="1"/>
                  </a:moveTo>
                  <a:cubicBezTo>
                    <a:pt x="21" y="1"/>
                    <a:pt x="0" y="40"/>
                    <a:pt x="17" y="109"/>
                  </a:cubicBezTo>
                  <a:cubicBezTo>
                    <a:pt x="230" y="777"/>
                    <a:pt x="504" y="1477"/>
                    <a:pt x="686" y="2145"/>
                  </a:cubicBezTo>
                  <a:cubicBezTo>
                    <a:pt x="929" y="2844"/>
                    <a:pt x="1081" y="3543"/>
                    <a:pt x="1203" y="4243"/>
                  </a:cubicBezTo>
                  <a:cubicBezTo>
                    <a:pt x="1219" y="4308"/>
                    <a:pt x="1261" y="4338"/>
                    <a:pt x="1288" y="4338"/>
                  </a:cubicBezTo>
                  <a:cubicBezTo>
                    <a:pt x="1311" y="4338"/>
                    <a:pt x="1322" y="4315"/>
                    <a:pt x="1294" y="4273"/>
                  </a:cubicBezTo>
                  <a:cubicBezTo>
                    <a:pt x="1294" y="3513"/>
                    <a:pt x="1142" y="2814"/>
                    <a:pt x="929" y="2115"/>
                  </a:cubicBezTo>
                  <a:cubicBezTo>
                    <a:pt x="686" y="1385"/>
                    <a:pt x="443" y="717"/>
                    <a:pt x="139" y="78"/>
                  </a:cubicBezTo>
                  <a:cubicBezTo>
                    <a:pt x="112" y="25"/>
                    <a:pt x="80" y="1"/>
                    <a:pt x="5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5"/>
            <p:cNvSpPr/>
            <p:nvPr/>
          </p:nvSpPr>
          <p:spPr>
            <a:xfrm>
              <a:off x="3725013" y="3169975"/>
              <a:ext cx="29375" cy="105575"/>
            </a:xfrm>
            <a:custGeom>
              <a:avLst/>
              <a:gdLst/>
              <a:ahLst/>
              <a:cxnLst/>
              <a:rect l="l" t="t" r="r" b="b"/>
              <a:pathLst>
                <a:path w="1175" h="4223" extrusionOk="0">
                  <a:moveTo>
                    <a:pt x="56" y="1"/>
                  </a:moveTo>
                  <a:cubicBezTo>
                    <a:pt x="27" y="1"/>
                    <a:pt x="1" y="31"/>
                    <a:pt x="1" y="96"/>
                  </a:cubicBezTo>
                  <a:cubicBezTo>
                    <a:pt x="122" y="765"/>
                    <a:pt x="305" y="1464"/>
                    <a:pt x="457" y="2133"/>
                  </a:cubicBezTo>
                  <a:cubicBezTo>
                    <a:pt x="670" y="2832"/>
                    <a:pt x="822" y="3501"/>
                    <a:pt x="1034" y="4169"/>
                  </a:cubicBezTo>
                  <a:cubicBezTo>
                    <a:pt x="1046" y="4205"/>
                    <a:pt x="1072" y="4222"/>
                    <a:pt x="1098" y="4222"/>
                  </a:cubicBezTo>
                  <a:cubicBezTo>
                    <a:pt x="1137" y="4222"/>
                    <a:pt x="1174" y="4182"/>
                    <a:pt x="1156" y="4109"/>
                  </a:cubicBezTo>
                  <a:cubicBezTo>
                    <a:pt x="1034" y="3440"/>
                    <a:pt x="852" y="2741"/>
                    <a:pt x="700" y="2072"/>
                  </a:cubicBezTo>
                  <a:cubicBezTo>
                    <a:pt x="518" y="1373"/>
                    <a:pt x="366" y="704"/>
                    <a:pt x="122" y="66"/>
                  </a:cubicBezTo>
                  <a:cubicBezTo>
                    <a:pt x="108" y="24"/>
                    <a:pt x="81" y="1"/>
                    <a:pt x="5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5"/>
            <p:cNvSpPr/>
            <p:nvPr/>
          </p:nvSpPr>
          <p:spPr>
            <a:xfrm>
              <a:off x="3704513" y="2773550"/>
              <a:ext cx="73275" cy="98700"/>
            </a:xfrm>
            <a:custGeom>
              <a:avLst/>
              <a:gdLst/>
              <a:ahLst/>
              <a:cxnLst/>
              <a:rect l="l" t="t" r="r" b="b"/>
              <a:pathLst>
                <a:path w="2931" h="3948" extrusionOk="0">
                  <a:moveTo>
                    <a:pt x="2867" y="1"/>
                  </a:moveTo>
                  <a:cubicBezTo>
                    <a:pt x="2847" y="1"/>
                    <a:pt x="2823" y="8"/>
                    <a:pt x="2797" y="26"/>
                  </a:cubicBezTo>
                  <a:cubicBezTo>
                    <a:pt x="2249" y="543"/>
                    <a:pt x="1642" y="1090"/>
                    <a:pt x="1094" y="1728"/>
                  </a:cubicBezTo>
                  <a:cubicBezTo>
                    <a:pt x="882" y="2032"/>
                    <a:pt x="638" y="2397"/>
                    <a:pt x="426" y="2731"/>
                  </a:cubicBezTo>
                  <a:cubicBezTo>
                    <a:pt x="213" y="3066"/>
                    <a:pt x="31" y="3430"/>
                    <a:pt x="0" y="3856"/>
                  </a:cubicBezTo>
                  <a:cubicBezTo>
                    <a:pt x="0" y="3917"/>
                    <a:pt x="15" y="3947"/>
                    <a:pt x="31" y="3947"/>
                  </a:cubicBezTo>
                  <a:cubicBezTo>
                    <a:pt x="46" y="3947"/>
                    <a:pt x="61" y="3917"/>
                    <a:pt x="61" y="3856"/>
                  </a:cubicBezTo>
                  <a:cubicBezTo>
                    <a:pt x="274" y="3096"/>
                    <a:pt x="760" y="2488"/>
                    <a:pt x="1246" y="1850"/>
                  </a:cubicBezTo>
                  <a:cubicBezTo>
                    <a:pt x="1733" y="1242"/>
                    <a:pt x="2341" y="725"/>
                    <a:pt x="2888" y="87"/>
                  </a:cubicBezTo>
                  <a:cubicBezTo>
                    <a:pt x="2931" y="44"/>
                    <a:pt x="2913" y="1"/>
                    <a:pt x="28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5"/>
            <p:cNvSpPr/>
            <p:nvPr/>
          </p:nvSpPr>
          <p:spPr>
            <a:xfrm>
              <a:off x="3629263" y="2604550"/>
              <a:ext cx="60075" cy="59200"/>
            </a:xfrm>
            <a:custGeom>
              <a:avLst/>
              <a:gdLst/>
              <a:ahLst/>
              <a:cxnLst/>
              <a:rect l="l" t="t" r="r" b="b"/>
              <a:pathLst>
                <a:path w="2403" h="2368" extrusionOk="0">
                  <a:moveTo>
                    <a:pt x="2341" y="0"/>
                  </a:moveTo>
                  <a:cubicBezTo>
                    <a:pt x="2311" y="0"/>
                    <a:pt x="2281" y="23"/>
                    <a:pt x="2281" y="69"/>
                  </a:cubicBezTo>
                  <a:cubicBezTo>
                    <a:pt x="2250" y="373"/>
                    <a:pt x="2159" y="707"/>
                    <a:pt x="2159" y="1011"/>
                  </a:cubicBezTo>
                  <a:cubicBezTo>
                    <a:pt x="2129" y="1315"/>
                    <a:pt x="2098" y="1619"/>
                    <a:pt x="1855" y="1801"/>
                  </a:cubicBezTo>
                  <a:cubicBezTo>
                    <a:pt x="1642" y="2014"/>
                    <a:pt x="1338" y="2075"/>
                    <a:pt x="1034" y="2166"/>
                  </a:cubicBezTo>
                  <a:cubicBezTo>
                    <a:pt x="882" y="2196"/>
                    <a:pt x="730" y="2212"/>
                    <a:pt x="579" y="2212"/>
                  </a:cubicBezTo>
                  <a:cubicBezTo>
                    <a:pt x="427" y="2212"/>
                    <a:pt x="275" y="2196"/>
                    <a:pt x="123" y="2166"/>
                  </a:cubicBezTo>
                  <a:cubicBezTo>
                    <a:pt x="31" y="2166"/>
                    <a:pt x="1" y="2227"/>
                    <a:pt x="92" y="2257"/>
                  </a:cubicBezTo>
                  <a:cubicBezTo>
                    <a:pt x="312" y="2330"/>
                    <a:pt x="542" y="2368"/>
                    <a:pt x="772" y="2368"/>
                  </a:cubicBezTo>
                  <a:cubicBezTo>
                    <a:pt x="1211" y="2368"/>
                    <a:pt x="1648" y="2232"/>
                    <a:pt x="2007" y="1953"/>
                  </a:cubicBezTo>
                  <a:cubicBezTo>
                    <a:pt x="2159" y="1832"/>
                    <a:pt x="2281" y="1649"/>
                    <a:pt x="2311" y="1497"/>
                  </a:cubicBezTo>
                  <a:cubicBezTo>
                    <a:pt x="2402" y="1345"/>
                    <a:pt x="2402" y="1163"/>
                    <a:pt x="2402" y="1011"/>
                  </a:cubicBezTo>
                  <a:lnTo>
                    <a:pt x="2402" y="69"/>
                  </a:lnTo>
                  <a:cubicBezTo>
                    <a:pt x="2402" y="23"/>
                    <a:pt x="2372" y="0"/>
                    <a:pt x="234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5"/>
            <p:cNvSpPr/>
            <p:nvPr/>
          </p:nvSpPr>
          <p:spPr>
            <a:xfrm>
              <a:off x="3581113" y="3976900"/>
              <a:ext cx="95525" cy="31275"/>
            </a:xfrm>
            <a:custGeom>
              <a:avLst/>
              <a:gdLst/>
              <a:ahLst/>
              <a:cxnLst/>
              <a:rect l="l" t="t" r="r" b="b"/>
              <a:pathLst>
                <a:path w="3821" h="1251" extrusionOk="0">
                  <a:moveTo>
                    <a:pt x="65" y="0"/>
                  </a:moveTo>
                  <a:cubicBezTo>
                    <a:pt x="31" y="0"/>
                    <a:pt x="0" y="57"/>
                    <a:pt x="42" y="99"/>
                  </a:cubicBezTo>
                  <a:cubicBezTo>
                    <a:pt x="438" y="647"/>
                    <a:pt x="1106" y="1011"/>
                    <a:pt x="1745" y="1163"/>
                  </a:cubicBezTo>
                  <a:cubicBezTo>
                    <a:pt x="1981" y="1220"/>
                    <a:pt x="2231" y="1251"/>
                    <a:pt x="2481" y="1251"/>
                  </a:cubicBezTo>
                  <a:cubicBezTo>
                    <a:pt x="2907" y="1251"/>
                    <a:pt x="3338" y="1161"/>
                    <a:pt x="3720" y="951"/>
                  </a:cubicBezTo>
                  <a:cubicBezTo>
                    <a:pt x="3820" y="875"/>
                    <a:pt x="3776" y="821"/>
                    <a:pt x="3690" y="821"/>
                  </a:cubicBezTo>
                  <a:cubicBezTo>
                    <a:pt x="3671" y="821"/>
                    <a:pt x="3651" y="824"/>
                    <a:pt x="3629" y="829"/>
                  </a:cubicBezTo>
                  <a:cubicBezTo>
                    <a:pt x="3298" y="986"/>
                    <a:pt x="2937" y="1053"/>
                    <a:pt x="2575" y="1053"/>
                  </a:cubicBezTo>
                  <a:cubicBezTo>
                    <a:pt x="2305" y="1053"/>
                    <a:pt x="2035" y="1015"/>
                    <a:pt x="1775" y="951"/>
                  </a:cubicBezTo>
                  <a:cubicBezTo>
                    <a:pt x="1137" y="799"/>
                    <a:pt x="559" y="495"/>
                    <a:pt x="103" y="39"/>
                  </a:cubicBezTo>
                  <a:cubicBezTo>
                    <a:pt x="94" y="11"/>
                    <a:pt x="79" y="0"/>
                    <a:pt x="6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5"/>
            <p:cNvSpPr/>
            <p:nvPr/>
          </p:nvSpPr>
          <p:spPr>
            <a:xfrm>
              <a:off x="3473038" y="3159650"/>
              <a:ext cx="51550" cy="95375"/>
            </a:xfrm>
            <a:custGeom>
              <a:avLst/>
              <a:gdLst/>
              <a:ahLst/>
              <a:cxnLst/>
              <a:rect l="l" t="t" r="r" b="b"/>
              <a:pathLst>
                <a:path w="2062" h="3815" extrusionOk="0">
                  <a:moveTo>
                    <a:pt x="1996" y="0"/>
                  </a:moveTo>
                  <a:cubicBezTo>
                    <a:pt x="1972" y="0"/>
                    <a:pt x="1946" y="17"/>
                    <a:pt x="1934" y="53"/>
                  </a:cubicBezTo>
                  <a:cubicBezTo>
                    <a:pt x="1539" y="601"/>
                    <a:pt x="1235" y="1269"/>
                    <a:pt x="931" y="1877"/>
                  </a:cubicBezTo>
                  <a:lnTo>
                    <a:pt x="19" y="3701"/>
                  </a:lnTo>
                  <a:cubicBezTo>
                    <a:pt x="0" y="3774"/>
                    <a:pt x="15" y="3815"/>
                    <a:pt x="50" y="3815"/>
                  </a:cubicBezTo>
                  <a:cubicBezTo>
                    <a:pt x="73" y="3815"/>
                    <a:pt x="104" y="3798"/>
                    <a:pt x="140" y="3762"/>
                  </a:cubicBezTo>
                  <a:cubicBezTo>
                    <a:pt x="566" y="3245"/>
                    <a:pt x="870" y="2576"/>
                    <a:pt x="1174" y="1968"/>
                  </a:cubicBezTo>
                  <a:cubicBezTo>
                    <a:pt x="1417" y="1360"/>
                    <a:pt x="1721" y="722"/>
                    <a:pt x="2025" y="114"/>
                  </a:cubicBezTo>
                  <a:cubicBezTo>
                    <a:pt x="2062" y="41"/>
                    <a:pt x="2032" y="0"/>
                    <a:pt x="199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5"/>
            <p:cNvSpPr/>
            <p:nvPr/>
          </p:nvSpPr>
          <p:spPr>
            <a:xfrm>
              <a:off x="3502638" y="3256725"/>
              <a:ext cx="38525" cy="48975"/>
            </a:xfrm>
            <a:custGeom>
              <a:avLst/>
              <a:gdLst/>
              <a:ahLst/>
              <a:cxnLst/>
              <a:rect l="l" t="t" r="r" b="b"/>
              <a:pathLst>
                <a:path w="1541" h="1959" extrusionOk="0">
                  <a:moveTo>
                    <a:pt x="1084" y="0"/>
                  </a:moveTo>
                  <a:cubicBezTo>
                    <a:pt x="1054" y="0"/>
                    <a:pt x="963" y="0"/>
                    <a:pt x="932" y="31"/>
                  </a:cubicBezTo>
                  <a:cubicBezTo>
                    <a:pt x="811" y="91"/>
                    <a:pt x="780" y="122"/>
                    <a:pt x="689" y="183"/>
                  </a:cubicBezTo>
                  <a:cubicBezTo>
                    <a:pt x="476" y="426"/>
                    <a:pt x="233" y="639"/>
                    <a:pt x="51" y="912"/>
                  </a:cubicBezTo>
                  <a:cubicBezTo>
                    <a:pt x="1" y="987"/>
                    <a:pt x="33" y="1042"/>
                    <a:pt x="114" y="1042"/>
                  </a:cubicBezTo>
                  <a:cubicBezTo>
                    <a:pt x="131" y="1042"/>
                    <a:pt x="151" y="1039"/>
                    <a:pt x="172" y="1034"/>
                  </a:cubicBezTo>
                  <a:lnTo>
                    <a:pt x="841" y="335"/>
                  </a:lnTo>
                  <a:cubicBezTo>
                    <a:pt x="902" y="304"/>
                    <a:pt x="963" y="274"/>
                    <a:pt x="993" y="243"/>
                  </a:cubicBezTo>
                  <a:cubicBezTo>
                    <a:pt x="1023" y="213"/>
                    <a:pt x="1046" y="198"/>
                    <a:pt x="1065" y="198"/>
                  </a:cubicBezTo>
                  <a:cubicBezTo>
                    <a:pt x="1084" y="198"/>
                    <a:pt x="1099" y="213"/>
                    <a:pt x="1115" y="243"/>
                  </a:cubicBezTo>
                  <a:cubicBezTo>
                    <a:pt x="1236" y="304"/>
                    <a:pt x="1267" y="426"/>
                    <a:pt x="1267" y="547"/>
                  </a:cubicBezTo>
                  <a:cubicBezTo>
                    <a:pt x="1206" y="851"/>
                    <a:pt x="1115" y="1155"/>
                    <a:pt x="963" y="1398"/>
                  </a:cubicBezTo>
                  <a:cubicBezTo>
                    <a:pt x="855" y="1592"/>
                    <a:pt x="687" y="1785"/>
                    <a:pt x="533" y="1785"/>
                  </a:cubicBezTo>
                  <a:cubicBezTo>
                    <a:pt x="469" y="1785"/>
                    <a:pt x="408" y="1752"/>
                    <a:pt x="355" y="1672"/>
                  </a:cubicBezTo>
                  <a:cubicBezTo>
                    <a:pt x="338" y="1655"/>
                    <a:pt x="318" y="1648"/>
                    <a:pt x="300" y="1648"/>
                  </a:cubicBezTo>
                  <a:cubicBezTo>
                    <a:pt x="252" y="1648"/>
                    <a:pt x="211" y="1697"/>
                    <a:pt x="233" y="1763"/>
                  </a:cubicBezTo>
                  <a:cubicBezTo>
                    <a:pt x="324" y="1824"/>
                    <a:pt x="355" y="1915"/>
                    <a:pt x="476" y="1946"/>
                  </a:cubicBezTo>
                  <a:cubicBezTo>
                    <a:pt x="512" y="1954"/>
                    <a:pt x="545" y="1958"/>
                    <a:pt x="576" y="1958"/>
                  </a:cubicBezTo>
                  <a:cubicBezTo>
                    <a:pt x="651" y="1958"/>
                    <a:pt x="716" y="1937"/>
                    <a:pt x="780" y="1915"/>
                  </a:cubicBezTo>
                  <a:cubicBezTo>
                    <a:pt x="963" y="1824"/>
                    <a:pt x="1084" y="1672"/>
                    <a:pt x="1145" y="1520"/>
                  </a:cubicBezTo>
                  <a:cubicBezTo>
                    <a:pt x="1358" y="1216"/>
                    <a:pt x="1419" y="912"/>
                    <a:pt x="1510" y="578"/>
                  </a:cubicBezTo>
                  <a:cubicBezTo>
                    <a:pt x="1540" y="395"/>
                    <a:pt x="1419" y="122"/>
                    <a:pt x="1236" y="31"/>
                  </a:cubicBezTo>
                  <a:cubicBezTo>
                    <a:pt x="1206" y="31"/>
                    <a:pt x="1145" y="0"/>
                    <a:pt x="10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5"/>
            <p:cNvSpPr/>
            <p:nvPr/>
          </p:nvSpPr>
          <p:spPr>
            <a:xfrm>
              <a:off x="4042338" y="3943150"/>
              <a:ext cx="86425" cy="40475"/>
            </a:xfrm>
            <a:custGeom>
              <a:avLst/>
              <a:gdLst/>
              <a:ahLst/>
              <a:cxnLst/>
              <a:rect l="l" t="t" r="r" b="b"/>
              <a:pathLst>
                <a:path w="3457" h="1619" extrusionOk="0">
                  <a:moveTo>
                    <a:pt x="3373" y="0"/>
                  </a:moveTo>
                  <a:cubicBezTo>
                    <a:pt x="3357" y="0"/>
                    <a:pt x="3341" y="6"/>
                    <a:pt x="3326" y="21"/>
                  </a:cubicBezTo>
                  <a:cubicBezTo>
                    <a:pt x="2810" y="355"/>
                    <a:pt x="2293" y="659"/>
                    <a:pt x="1746" y="872"/>
                  </a:cubicBezTo>
                  <a:cubicBezTo>
                    <a:pt x="1229" y="1115"/>
                    <a:pt x="652" y="1297"/>
                    <a:pt x="74" y="1510"/>
                  </a:cubicBezTo>
                  <a:cubicBezTo>
                    <a:pt x="1" y="1535"/>
                    <a:pt x="6" y="1618"/>
                    <a:pt x="58" y="1618"/>
                  </a:cubicBezTo>
                  <a:cubicBezTo>
                    <a:pt x="71" y="1618"/>
                    <a:pt x="87" y="1613"/>
                    <a:pt x="104" y="1601"/>
                  </a:cubicBezTo>
                  <a:cubicBezTo>
                    <a:pt x="743" y="1510"/>
                    <a:pt x="1290" y="1328"/>
                    <a:pt x="1867" y="1085"/>
                  </a:cubicBezTo>
                  <a:cubicBezTo>
                    <a:pt x="2445" y="842"/>
                    <a:pt x="2931" y="507"/>
                    <a:pt x="3387" y="82"/>
                  </a:cubicBezTo>
                  <a:cubicBezTo>
                    <a:pt x="3456" y="59"/>
                    <a:pt x="3420" y="0"/>
                    <a:pt x="337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5"/>
            <p:cNvSpPr/>
            <p:nvPr/>
          </p:nvSpPr>
          <p:spPr>
            <a:xfrm>
              <a:off x="3607913" y="2773050"/>
              <a:ext cx="16075" cy="81250"/>
            </a:xfrm>
            <a:custGeom>
              <a:avLst/>
              <a:gdLst/>
              <a:ahLst/>
              <a:cxnLst/>
              <a:rect l="l" t="t" r="r" b="b"/>
              <a:pathLst>
                <a:path w="643" h="3250" extrusionOk="0">
                  <a:moveTo>
                    <a:pt x="536" y="0"/>
                  </a:moveTo>
                  <a:cubicBezTo>
                    <a:pt x="513" y="0"/>
                    <a:pt x="490" y="16"/>
                    <a:pt x="490" y="46"/>
                  </a:cubicBezTo>
                  <a:cubicBezTo>
                    <a:pt x="429" y="593"/>
                    <a:pt x="369" y="1079"/>
                    <a:pt x="277" y="1596"/>
                  </a:cubicBezTo>
                  <a:cubicBezTo>
                    <a:pt x="217" y="2143"/>
                    <a:pt x="95" y="2630"/>
                    <a:pt x="34" y="3177"/>
                  </a:cubicBezTo>
                  <a:cubicBezTo>
                    <a:pt x="1" y="3227"/>
                    <a:pt x="23" y="3250"/>
                    <a:pt x="54" y="3250"/>
                  </a:cubicBezTo>
                  <a:cubicBezTo>
                    <a:pt x="80" y="3250"/>
                    <a:pt x="112" y="3235"/>
                    <a:pt x="125" y="3207"/>
                  </a:cubicBezTo>
                  <a:cubicBezTo>
                    <a:pt x="277" y="2660"/>
                    <a:pt x="399" y="2174"/>
                    <a:pt x="521" y="1627"/>
                  </a:cubicBezTo>
                  <a:cubicBezTo>
                    <a:pt x="581" y="1110"/>
                    <a:pt x="642" y="563"/>
                    <a:pt x="581" y="46"/>
                  </a:cubicBezTo>
                  <a:cubicBezTo>
                    <a:pt x="581" y="16"/>
                    <a:pt x="559" y="0"/>
                    <a:pt x="5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5"/>
            <p:cNvSpPr/>
            <p:nvPr/>
          </p:nvSpPr>
          <p:spPr>
            <a:xfrm>
              <a:off x="3684738" y="3400725"/>
              <a:ext cx="9925" cy="79425"/>
            </a:xfrm>
            <a:custGeom>
              <a:avLst/>
              <a:gdLst/>
              <a:ahLst/>
              <a:cxnLst/>
              <a:rect l="l" t="t" r="r" b="b"/>
              <a:pathLst>
                <a:path w="397" h="3177" extrusionOk="0">
                  <a:moveTo>
                    <a:pt x="305" y="0"/>
                  </a:moveTo>
                  <a:cubicBezTo>
                    <a:pt x="274" y="0"/>
                    <a:pt x="244" y="15"/>
                    <a:pt x="244" y="46"/>
                  </a:cubicBezTo>
                  <a:cubicBezTo>
                    <a:pt x="183" y="593"/>
                    <a:pt x="153" y="1079"/>
                    <a:pt x="92" y="1566"/>
                  </a:cubicBezTo>
                  <a:cubicBezTo>
                    <a:pt x="62" y="2113"/>
                    <a:pt x="31" y="2599"/>
                    <a:pt x="1" y="3085"/>
                  </a:cubicBezTo>
                  <a:cubicBezTo>
                    <a:pt x="1" y="3146"/>
                    <a:pt x="24" y="3177"/>
                    <a:pt x="46" y="3177"/>
                  </a:cubicBezTo>
                  <a:cubicBezTo>
                    <a:pt x="69" y="3177"/>
                    <a:pt x="92" y="3146"/>
                    <a:pt x="92" y="3085"/>
                  </a:cubicBezTo>
                  <a:cubicBezTo>
                    <a:pt x="214" y="2599"/>
                    <a:pt x="305" y="2082"/>
                    <a:pt x="335" y="1566"/>
                  </a:cubicBezTo>
                  <a:cubicBezTo>
                    <a:pt x="366" y="1079"/>
                    <a:pt x="396" y="563"/>
                    <a:pt x="366" y="46"/>
                  </a:cubicBezTo>
                  <a:cubicBezTo>
                    <a:pt x="366" y="15"/>
                    <a:pt x="335" y="0"/>
                    <a:pt x="30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5"/>
            <p:cNvSpPr/>
            <p:nvPr/>
          </p:nvSpPr>
          <p:spPr>
            <a:xfrm>
              <a:off x="3606013" y="3482750"/>
              <a:ext cx="79525" cy="13825"/>
            </a:xfrm>
            <a:custGeom>
              <a:avLst/>
              <a:gdLst/>
              <a:ahLst/>
              <a:cxnLst/>
              <a:rect l="l" t="t" r="r" b="b"/>
              <a:pathLst>
                <a:path w="3181" h="553" extrusionOk="0">
                  <a:moveTo>
                    <a:pt x="64" y="0"/>
                  </a:moveTo>
                  <a:cubicBezTo>
                    <a:pt x="11" y="0"/>
                    <a:pt x="1" y="84"/>
                    <a:pt x="50" y="108"/>
                  </a:cubicBezTo>
                  <a:cubicBezTo>
                    <a:pt x="505" y="351"/>
                    <a:pt x="1022" y="473"/>
                    <a:pt x="1539" y="534"/>
                  </a:cubicBezTo>
                  <a:cubicBezTo>
                    <a:pt x="1739" y="545"/>
                    <a:pt x="1935" y="552"/>
                    <a:pt x="2127" y="552"/>
                  </a:cubicBezTo>
                  <a:cubicBezTo>
                    <a:pt x="2460" y="552"/>
                    <a:pt x="2781" y="531"/>
                    <a:pt x="3089" y="473"/>
                  </a:cubicBezTo>
                  <a:cubicBezTo>
                    <a:pt x="3180" y="473"/>
                    <a:pt x="3180" y="351"/>
                    <a:pt x="3089" y="351"/>
                  </a:cubicBezTo>
                  <a:cubicBezTo>
                    <a:pt x="2875" y="364"/>
                    <a:pt x="2666" y="371"/>
                    <a:pt x="2458" y="371"/>
                  </a:cubicBezTo>
                  <a:cubicBezTo>
                    <a:pt x="2164" y="371"/>
                    <a:pt x="1872" y="357"/>
                    <a:pt x="1569" y="321"/>
                  </a:cubicBezTo>
                  <a:cubicBezTo>
                    <a:pt x="1083" y="230"/>
                    <a:pt x="597" y="108"/>
                    <a:pt x="110" y="17"/>
                  </a:cubicBezTo>
                  <a:cubicBezTo>
                    <a:pt x="93" y="5"/>
                    <a:pt x="77" y="0"/>
                    <a:pt x="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5"/>
            <p:cNvSpPr/>
            <p:nvPr/>
          </p:nvSpPr>
          <p:spPr>
            <a:xfrm>
              <a:off x="3563163" y="3190600"/>
              <a:ext cx="54750" cy="64350"/>
            </a:xfrm>
            <a:custGeom>
              <a:avLst/>
              <a:gdLst/>
              <a:ahLst/>
              <a:cxnLst/>
              <a:rect l="l" t="t" r="r" b="b"/>
              <a:pathLst>
                <a:path w="2190" h="2574" extrusionOk="0">
                  <a:moveTo>
                    <a:pt x="2128" y="1"/>
                  </a:moveTo>
                  <a:cubicBezTo>
                    <a:pt x="1855" y="31"/>
                    <a:pt x="1551" y="153"/>
                    <a:pt x="1308" y="335"/>
                  </a:cubicBezTo>
                  <a:cubicBezTo>
                    <a:pt x="1095" y="518"/>
                    <a:pt x="912" y="761"/>
                    <a:pt x="760" y="973"/>
                  </a:cubicBezTo>
                  <a:cubicBezTo>
                    <a:pt x="608" y="1186"/>
                    <a:pt x="457" y="1429"/>
                    <a:pt x="305" y="1703"/>
                  </a:cubicBezTo>
                  <a:cubicBezTo>
                    <a:pt x="153" y="1916"/>
                    <a:pt x="31" y="2220"/>
                    <a:pt x="1" y="2493"/>
                  </a:cubicBezTo>
                  <a:cubicBezTo>
                    <a:pt x="1" y="2542"/>
                    <a:pt x="18" y="2573"/>
                    <a:pt x="48" y="2573"/>
                  </a:cubicBezTo>
                  <a:cubicBezTo>
                    <a:pt x="74" y="2573"/>
                    <a:pt x="110" y="2550"/>
                    <a:pt x="153" y="2493"/>
                  </a:cubicBezTo>
                  <a:cubicBezTo>
                    <a:pt x="213" y="2280"/>
                    <a:pt x="335" y="2007"/>
                    <a:pt x="487" y="1764"/>
                  </a:cubicBezTo>
                  <a:lnTo>
                    <a:pt x="943" y="1095"/>
                  </a:lnTo>
                  <a:cubicBezTo>
                    <a:pt x="1247" y="639"/>
                    <a:pt x="1612" y="244"/>
                    <a:pt x="2159" y="92"/>
                  </a:cubicBezTo>
                  <a:cubicBezTo>
                    <a:pt x="2189" y="92"/>
                    <a:pt x="2189" y="1"/>
                    <a:pt x="212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5"/>
            <p:cNvSpPr/>
            <p:nvPr/>
          </p:nvSpPr>
          <p:spPr>
            <a:xfrm>
              <a:off x="3644463" y="3160975"/>
              <a:ext cx="74500" cy="26625"/>
            </a:xfrm>
            <a:custGeom>
              <a:avLst/>
              <a:gdLst/>
              <a:ahLst/>
              <a:cxnLst/>
              <a:rect l="l" t="t" r="r" b="b"/>
              <a:pathLst>
                <a:path w="2980" h="1065" extrusionOk="0">
                  <a:moveTo>
                    <a:pt x="2858" y="0"/>
                  </a:moveTo>
                  <a:cubicBezTo>
                    <a:pt x="2372" y="152"/>
                    <a:pt x="1916" y="304"/>
                    <a:pt x="1460" y="456"/>
                  </a:cubicBezTo>
                  <a:cubicBezTo>
                    <a:pt x="1004" y="578"/>
                    <a:pt x="548" y="730"/>
                    <a:pt x="92" y="912"/>
                  </a:cubicBezTo>
                  <a:cubicBezTo>
                    <a:pt x="1" y="943"/>
                    <a:pt x="31" y="1034"/>
                    <a:pt x="122" y="1064"/>
                  </a:cubicBezTo>
                  <a:cubicBezTo>
                    <a:pt x="578" y="943"/>
                    <a:pt x="1065" y="821"/>
                    <a:pt x="1521" y="669"/>
                  </a:cubicBezTo>
                  <a:cubicBezTo>
                    <a:pt x="1977" y="517"/>
                    <a:pt x="2463" y="335"/>
                    <a:pt x="2888" y="122"/>
                  </a:cubicBezTo>
                  <a:cubicBezTo>
                    <a:pt x="2980" y="61"/>
                    <a:pt x="2919" y="0"/>
                    <a:pt x="285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5"/>
            <p:cNvSpPr/>
            <p:nvPr/>
          </p:nvSpPr>
          <p:spPr>
            <a:xfrm>
              <a:off x="4038863" y="3129050"/>
              <a:ext cx="72975" cy="19200"/>
            </a:xfrm>
            <a:custGeom>
              <a:avLst/>
              <a:gdLst/>
              <a:ahLst/>
              <a:cxnLst/>
              <a:rect l="l" t="t" r="r" b="b"/>
              <a:pathLst>
                <a:path w="2919" h="768" extrusionOk="0">
                  <a:moveTo>
                    <a:pt x="2797" y="1"/>
                  </a:moveTo>
                  <a:cubicBezTo>
                    <a:pt x="2341" y="122"/>
                    <a:pt x="1885" y="274"/>
                    <a:pt x="1429" y="396"/>
                  </a:cubicBezTo>
                  <a:cubicBezTo>
                    <a:pt x="973" y="518"/>
                    <a:pt x="517" y="578"/>
                    <a:pt x="61" y="609"/>
                  </a:cubicBezTo>
                  <a:cubicBezTo>
                    <a:pt x="0" y="609"/>
                    <a:pt x="0" y="730"/>
                    <a:pt x="31" y="730"/>
                  </a:cubicBezTo>
                  <a:cubicBezTo>
                    <a:pt x="169" y="756"/>
                    <a:pt x="309" y="767"/>
                    <a:pt x="450" y="767"/>
                  </a:cubicBezTo>
                  <a:cubicBezTo>
                    <a:pt x="805" y="767"/>
                    <a:pt x="1163" y="696"/>
                    <a:pt x="1490" y="609"/>
                  </a:cubicBezTo>
                  <a:cubicBezTo>
                    <a:pt x="1976" y="457"/>
                    <a:pt x="2432" y="305"/>
                    <a:pt x="2857" y="122"/>
                  </a:cubicBezTo>
                  <a:cubicBezTo>
                    <a:pt x="2918" y="92"/>
                    <a:pt x="2888" y="1"/>
                    <a:pt x="27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5"/>
            <p:cNvSpPr/>
            <p:nvPr/>
          </p:nvSpPr>
          <p:spPr>
            <a:xfrm>
              <a:off x="3635363" y="3198475"/>
              <a:ext cx="23350" cy="68775"/>
            </a:xfrm>
            <a:custGeom>
              <a:avLst/>
              <a:gdLst/>
              <a:ahLst/>
              <a:cxnLst/>
              <a:rect l="l" t="t" r="r" b="b"/>
              <a:pathLst>
                <a:path w="934" h="2751" extrusionOk="0">
                  <a:moveTo>
                    <a:pt x="57" y="0"/>
                  </a:moveTo>
                  <a:cubicBezTo>
                    <a:pt x="31" y="0"/>
                    <a:pt x="0" y="15"/>
                    <a:pt x="0" y="51"/>
                  </a:cubicBezTo>
                  <a:cubicBezTo>
                    <a:pt x="31" y="507"/>
                    <a:pt x="152" y="962"/>
                    <a:pt x="243" y="1418"/>
                  </a:cubicBezTo>
                  <a:cubicBezTo>
                    <a:pt x="365" y="1874"/>
                    <a:pt x="517" y="2300"/>
                    <a:pt x="790" y="2725"/>
                  </a:cubicBezTo>
                  <a:cubicBezTo>
                    <a:pt x="808" y="2743"/>
                    <a:pt x="829" y="2751"/>
                    <a:pt x="848" y="2751"/>
                  </a:cubicBezTo>
                  <a:cubicBezTo>
                    <a:pt x="894" y="2751"/>
                    <a:pt x="934" y="2708"/>
                    <a:pt x="912" y="2665"/>
                  </a:cubicBezTo>
                  <a:cubicBezTo>
                    <a:pt x="760" y="2209"/>
                    <a:pt x="608" y="1783"/>
                    <a:pt x="486" y="1327"/>
                  </a:cubicBezTo>
                  <a:cubicBezTo>
                    <a:pt x="365" y="932"/>
                    <a:pt x="243" y="476"/>
                    <a:pt x="91" y="20"/>
                  </a:cubicBezTo>
                  <a:cubicBezTo>
                    <a:pt x="91" y="8"/>
                    <a:pt x="76" y="0"/>
                    <a:pt x="5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5"/>
            <p:cNvSpPr/>
            <p:nvPr/>
          </p:nvSpPr>
          <p:spPr>
            <a:xfrm>
              <a:off x="3671063" y="3089175"/>
              <a:ext cx="11425" cy="69150"/>
            </a:xfrm>
            <a:custGeom>
              <a:avLst/>
              <a:gdLst/>
              <a:ahLst/>
              <a:cxnLst/>
              <a:rect l="l" t="t" r="r" b="b"/>
              <a:pathLst>
                <a:path w="457" h="2766" extrusionOk="0">
                  <a:moveTo>
                    <a:pt x="62" y="0"/>
                  </a:moveTo>
                  <a:cubicBezTo>
                    <a:pt x="31" y="0"/>
                    <a:pt x="1" y="15"/>
                    <a:pt x="1" y="46"/>
                  </a:cubicBezTo>
                  <a:cubicBezTo>
                    <a:pt x="1" y="471"/>
                    <a:pt x="31" y="927"/>
                    <a:pt x="92" y="1383"/>
                  </a:cubicBezTo>
                  <a:cubicBezTo>
                    <a:pt x="122" y="1839"/>
                    <a:pt x="183" y="2295"/>
                    <a:pt x="335" y="2720"/>
                  </a:cubicBezTo>
                  <a:cubicBezTo>
                    <a:pt x="366" y="2751"/>
                    <a:pt x="396" y="2766"/>
                    <a:pt x="419" y="2766"/>
                  </a:cubicBezTo>
                  <a:cubicBezTo>
                    <a:pt x="441" y="2766"/>
                    <a:pt x="457" y="2751"/>
                    <a:pt x="457" y="2720"/>
                  </a:cubicBezTo>
                  <a:cubicBezTo>
                    <a:pt x="426" y="2264"/>
                    <a:pt x="335" y="1839"/>
                    <a:pt x="305" y="1383"/>
                  </a:cubicBezTo>
                  <a:cubicBezTo>
                    <a:pt x="274" y="927"/>
                    <a:pt x="183" y="502"/>
                    <a:pt x="122" y="46"/>
                  </a:cubicBezTo>
                  <a:cubicBezTo>
                    <a:pt x="122" y="15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5"/>
            <p:cNvSpPr/>
            <p:nvPr/>
          </p:nvSpPr>
          <p:spPr>
            <a:xfrm>
              <a:off x="3469688" y="3170225"/>
              <a:ext cx="17500" cy="69450"/>
            </a:xfrm>
            <a:custGeom>
              <a:avLst/>
              <a:gdLst/>
              <a:ahLst/>
              <a:cxnLst/>
              <a:rect l="l" t="t" r="r" b="b"/>
              <a:pathLst>
                <a:path w="700" h="2778" extrusionOk="0">
                  <a:moveTo>
                    <a:pt x="637" y="1"/>
                  </a:moveTo>
                  <a:cubicBezTo>
                    <a:pt x="615" y="1"/>
                    <a:pt x="591" y="18"/>
                    <a:pt x="578" y="56"/>
                  </a:cubicBezTo>
                  <a:cubicBezTo>
                    <a:pt x="426" y="481"/>
                    <a:pt x="335" y="907"/>
                    <a:pt x="244" y="1363"/>
                  </a:cubicBezTo>
                  <a:cubicBezTo>
                    <a:pt x="153" y="1788"/>
                    <a:pt x="31" y="2244"/>
                    <a:pt x="1" y="2700"/>
                  </a:cubicBezTo>
                  <a:cubicBezTo>
                    <a:pt x="1" y="2739"/>
                    <a:pt x="37" y="2777"/>
                    <a:pt x="72" y="2777"/>
                  </a:cubicBezTo>
                  <a:cubicBezTo>
                    <a:pt x="92" y="2777"/>
                    <a:pt x="111" y="2764"/>
                    <a:pt x="122" y="2731"/>
                  </a:cubicBezTo>
                  <a:cubicBezTo>
                    <a:pt x="274" y="2275"/>
                    <a:pt x="335" y="1880"/>
                    <a:pt x="457" y="1424"/>
                  </a:cubicBezTo>
                  <a:cubicBezTo>
                    <a:pt x="548" y="998"/>
                    <a:pt x="639" y="542"/>
                    <a:pt x="700" y="86"/>
                  </a:cubicBezTo>
                  <a:cubicBezTo>
                    <a:pt x="700" y="33"/>
                    <a:pt x="669" y="1"/>
                    <a:pt x="63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5"/>
            <p:cNvSpPr/>
            <p:nvPr/>
          </p:nvSpPr>
          <p:spPr>
            <a:xfrm>
              <a:off x="3533938" y="3160825"/>
              <a:ext cx="68000" cy="32075"/>
            </a:xfrm>
            <a:custGeom>
              <a:avLst/>
              <a:gdLst/>
              <a:ahLst/>
              <a:cxnLst/>
              <a:rect l="l" t="t" r="r" b="b"/>
              <a:pathLst>
                <a:path w="2720" h="1283" extrusionOk="0">
                  <a:moveTo>
                    <a:pt x="73" y="0"/>
                  </a:moveTo>
                  <a:cubicBezTo>
                    <a:pt x="9" y="0"/>
                    <a:pt x="0" y="79"/>
                    <a:pt x="106" y="158"/>
                  </a:cubicBezTo>
                  <a:lnTo>
                    <a:pt x="1352" y="736"/>
                  </a:lnTo>
                  <a:cubicBezTo>
                    <a:pt x="1808" y="918"/>
                    <a:pt x="2203" y="1101"/>
                    <a:pt x="2629" y="1283"/>
                  </a:cubicBezTo>
                  <a:cubicBezTo>
                    <a:pt x="2689" y="1283"/>
                    <a:pt x="2720" y="1222"/>
                    <a:pt x="2689" y="1192"/>
                  </a:cubicBezTo>
                  <a:cubicBezTo>
                    <a:pt x="2264" y="918"/>
                    <a:pt x="1838" y="675"/>
                    <a:pt x="1413" y="493"/>
                  </a:cubicBezTo>
                  <a:cubicBezTo>
                    <a:pt x="1018" y="310"/>
                    <a:pt x="562" y="128"/>
                    <a:pt x="106" y="6"/>
                  </a:cubicBezTo>
                  <a:cubicBezTo>
                    <a:pt x="93" y="2"/>
                    <a:pt x="82" y="0"/>
                    <a:pt x="7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5"/>
            <p:cNvSpPr/>
            <p:nvPr/>
          </p:nvSpPr>
          <p:spPr>
            <a:xfrm>
              <a:off x="3644088" y="2551875"/>
              <a:ext cx="45100" cy="65050"/>
            </a:xfrm>
            <a:custGeom>
              <a:avLst/>
              <a:gdLst/>
              <a:ahLst/>
              <a:cxnLst/>
              <a:rect l="l" t="t" r="r" b="b"/>
              <a:pathLst>
                <a:path w="1804" h="2602" extrusionOk="0">
                  <a:moveTo>
                    <a:pt x="1734" y="1"/>
                  </a:moveTo>
                  <a:cubicBezTo>
                    <a:pt x="1721" y="1"/>
                    <a:pt x="1705" y="6"/>
                    <a:pt x="1688" y="18"/>
                  </a:cubicBezTo>
                  <a:cubicBezTo>
                    <a:pt x="1201" y="230"/>
                    <a:pt x="776" y="565"/>
                    <a:pt x="502" y="1021"/>
                  </a:cubicBezTo>
                  <a:cubicBezTo>
                    <a:pt x="198" y="1477"/>
                    <a:pt x="46" y="2024"/>
                    <a:pt x="16" y="2510"/>
                  </a:cubicBezTo>
                  <a:cubicBezTo>
                    <a:pt x="1" y="2571"/>
                    <a:pt x="24" y="2601"/>
                    <a:pt x="58" y="2601"/>
                  </a:cubicBezTo>
                  <a:cubicBezTo>
                    <a:pt x="92" y="2601"/>
                    <a:pt x="137" y="2571"/>
                    <a:pt x="168" y="2510"/>
                  </a:cubicBezTo>
                  <a:cubicBezTo>
                    <a:pt x="320" y="2024"/>
                    <a:pt x="472" y="1568"/>
                    <a:pt x="745" y="1142"/>
                  </a:cubicBezTo>
                  <a:cubicBezTo>
                    <a:pt x="1019" y="717"/>
                    <a:pt x="1353" y="382"/>
                    <a:pt x="1779" y="109"/>
                  </a:cubicBezTo>
                  <a:cubicBezTo>
                    <a:pt x="1803" y="84"/>
                    <a:pt x="1788" y="1"/>
                    <a:pt x="173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5"/>
            <p:cNvSpPr/>
            <p:nvPr/>
          </p:nvSpPr>
          <p:spPr>
            <a:xfrm>
              <a:off x="3644013" y="3272375"/>
              <a:ext cx="34675" cy="66625"/>
            </a:xfrm>
            <a:custGeom>
              <a:avLst/>
              <a:gdLst/>
              <a:ahLst/>
              <a:cxnLst/>
              <a:rect l="l" t="t" r="r" b="b"/>
              <a:pathLst>
                <a:path w="1387" h="2665" extrusionOk="0">
                  <a:moveTo>
                    <a:pt x="1313" y="1"/>
                  </a:moveTo>
                  <a:cubicBezTo>
                    <a:pt x="1298" y="1"/>
                    <a:pt x="1281" y="4"/>
                    <a:pt x="1265" y="13"/>
                  </a:cubicBezTo>
                  <a:cubicBezTo>
                    <a:pt x="1022" y="438"/>
                    <a:pt x="809" y="864"/>
                    <a:pt x="596" y="1289"/>
                  </a:cubicBezTo>
                  <a:cubicBezTo>
                    <a:pt x="414" y="1684"/>
                    <a:pt x="201" y="2110"/>
                    <a:pt x="19" y="2566"/>
                  </a:cubicBezTo>
                  <a:cubicBezTo>
                    <a:pt x="1" y="2620"/>
                    <a:pt x="37" y="2664"/>
                    <a:pt x="76" y="2664"/>
                  </a:cubicBezTo>
                  <a:cubicBezTo>
                    <a:pt x="102" y="2664"/>
                    <a:pt x="128" y="2645"/>
                    <a:pt x="140" y="2596"/>
                  </a:cubicBezTo>
                  <a:cubicBezTo>
                    <a:pt x="414" y="2201"/>
                    <a:pt x="596" y="1775"/>
                    <a:pt x="809" y="1350"/>
                  </a:cubicBezTo>
                  <a:cubicBezTo>
                    <a:pt x="1022" y="924"/>
                    <a:pt x="1235" y="529"/>
                    <a:pt x="1387" y="73"/>
                  </a:cubicBezTo>
                  <a:cubicBezTo>
                    <a:pt x="1387" y="29"/>
                    <a:pt x="1354" y="1"/>
                    <a:pt x="131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5"/>
            <p:cNvSpPr/>
            <p:nvPr/>
          </p:nvSpPr>
          <p:spPr>
            <a:xfrm>
              <a:off x="4069263" y="3990650"/>
              <a:ext cx="68325" cy="32175"/>
            </a:xfrm>
            <a:custGeom>
              <a:avLst/>
              <a:gdLst/>
              <a:ahLst/>
              <a:cxnLst/>
              <a:rect l="l" t="t" r="r" b="b"/>
              <a:pathLst>
                <a:path w="2733" h="1287" extrusionOk="0">
                  <a:moveTo>
                    <a:pt x="2642" y="1"/>
                  </a:moveTo>
                  <a:cubicBezTo>
                    <a:pt x="2633" y="1"/>
                    <a:pt x="2624" y="2"/>
                    <a:pt x="2614" y="5"/>
                  </a:cubicBezTo>
                  <a:cubicBezTo>
                    <a:pt x="2189" y="249"/>
                    <a:pt x="1793" y="461"/>
                    <a:pt x="1368" y="674"/>
                  </a:cubicBezTo>
                  <a:cubicBezTo>
                    <a:pt x="942" y="856"/>
                    <a:pt x="517" y="1039"/>
                    <a:pt x="61" y="1191"/>
                  </a:cubicBezTo>
                  <a:cubicBezTo>
                    <a:pt x="7" y="1191"/>
                    <a:pt x="1" y="1287"/>
                    <a:pt x="86" y="1287"/>
                  </a:cubicBezTo>
                  <a:cubicBezTo>
                    <a:pt x="96" y="1287"/>
                    <a:pt x="108" y="1285"/>
                    <a:pt x="122" y="1282"/>
                  </a:cubicBezTo>
                  <a:cubicBezTo>
                    <a:pt x="608" y="1221"/>
                    <a:pt x="1064" y="1039"/>
                    <a:pt x="1489" y="856"/>
                  </a:cubicBezTo>
                  <a:cubicBezTo>
                    <a:pt x="1885" y="674"/>
                    <a:pt x="2310" y="401"/>
                    <a:pt x="2705" y="127"/>
                  </a:cubicBezTo>
                  <a:cubicBezTo>
                    <a:pt x="2732" y="100"/>
                    <a:pt x="2711" y="1"/>
                    <a:pt x="264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5"/>
            <p:cNvSpPr/>
            <p:nvPr/>
          </p:nvSpPr>
          <p:spPr>
            <a:xfrm>
              <a:off x="3665738" y="3251400"/>
              <a:ext cx="66900" cy="17500"/>
            </a:xfrm>
            <a:custGeom>
              <a:avLst/>
              <a:gdLst/>
              <a:ahLst/>
              <a:cxnLst/>
              <a:rect l="l" t="t" r="r" b="b"/>
              <a:pathLst>
                <a:path w="2676" h="700" extrusionOk="0">
                  <a:moveTo>
                    <a:pt x="2615" y="0"/>
                  </a:moveTo>
                  <a:cubicBezTo>
                    <a:pt x="2189" y="31"/>
                    <a:pt x="1734" y="92"/>
                    <a:pt x="1308" y="213"/>
                  </a:cubicBezTo>
                  <a:lnTo>
                    <a:pt x="62" y="548"/>
                  </a:lnTo>
                  <a:cubicBezTo>
                    <a:pt x="1" y="548"/>
                    <a:pt x="31" y="669"/>
                    <a:pt x="62" y="700"/>
                  </a:cubicBezTo>
                  <a:cubicBezTo>
                    <a:pt x="518" y="669"/>
                    <a:pt x="943" y="548"/>
                    <a:pt x="1369" y="456"/>
                  </a:cubicBezTo>
                  <a:lnTo>
                    <a:pt x="2615" y="92"/>
                  </a:lnTo>
                  <a:cubicBezTo>
                    <a:pt x="2676" y="92"/>
                    <a:pt x="2676" y="0"/>
                    <a:pt x="261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5"/>
            <p:cNvSpPr/>
            <p:nvPr/>
          </p:nvSpPr>
          <p:spPr>
            <a:xfrm>
              <a:off x="3572288" y="4030275"/>
              <a:ext cx="64600" cy="23600"/>
            </a:xfrm>
            <a:custGeom>
              <a:avLst/>
              <a:gdLst/>
              <a:ahLst/>
              <a:cxnLst/>
              <a:rect l="l" t="t" r="r" b="b"/>
              <a:pathLst>
                <a:path w="2584" h="944" extrusionOk="0">
                  <a:moveTo>
                    <a:pt x="122" y="1"/>
                  </a:moveTo>
                  <a:cubicBezTo>
                    <a:pt x="31" y="1"/>
                    <a:pt x="0" y="62"/>
                    <a:pt x="31" y="92"/>
                  </a:cubicBezTo>
                  <a:cubicBezTo>
                    <a:pt x="395" y="396"/>
                    <a:pt x="791" y="639"/>
                    <a:pt x="1216" y="761"/>
                  </a:cubicBezTo>
                  <a:cubicBezTo>
                    <a:pt x="1642" y="852"/>
                    <a:pt x="2098" y="943"/>
                    <a:pt x="2523" y="943"/>
                  </a:cubicBezTo>
                  <a:cubicBezTo>
                    <a:pt x="2584" y="943"/>
                    <a:pt x="2584" y="822"/>
                    <a:pt x="2554" y="791"/>
                  </a:cubicBezTo>
                  <a:cubicBezTo>
                    <a:pt x="2128" y="670"/>
                    <a:pt x="1702" y="609"/>
                    <a:pt x="1307" y="487"/>
                  </a:cubicBezTo>
                  <a:cubicBezTo>
                    <a:pt x="882" y="366"/>
                    <a:pt x="487" y="214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5"/>
            <p:cNvSpPr/>
            <p:nvPr/>
          </p:nvSpPr>
          <p:spPr>
            <a:xfrm>
              <a:off x="3530488" y="3267200"/>
              <a:ext cx="31175" cy="45775"/>
            </a:xfrm>
            <a:custGeom>
              <a:avLst/>
              <a:gdLst/>
              <a:ahLst/>
              <a:cxnLst/>
              <a:rect l="l" t="t" r="r" b="b"/>
              <a:pathLst>
                <a:path w="1247" h="1831" extrusionOk="0">
                  <a:moveTo>
                    <a:pt x="924" y="1"/>
                  </a:moveTo>
                  <a:cubicBezTo>
                    <a:pt x="766" y="1"/>
                    <a:pt x="687" y="80"/>
                    <a:pt x="608" y="159"/>
                  </a:cubicBezTo>
                  <a:cubicBezTo>
                    <a:pt x="578" y="189"/>
                    <a:pt x="639" y="280"/>
                    <a:pt x="700" y="280"/>
                  </a:cubicBezTo>
                  <a:cubicBezTo>
                    <a:pt x="745" y="212"/>
                    <a:pt x="825" y="178"/>
                    <a:pt x="875" y="178"/>
                  </a:cubicBezTo>
                  <a:cubicBezTo>
                    <a:pt x="892" y="178"/>
                    <a:pt x="905" y="182"/>
                    <a:pt x="912" y="189"/>
                  </a:cubicBezTo>
                  <a:cubicBezTo>
                    <a:pt x="943" y="189"/>
                    <a:pt x="1004" y="311"/>
                    <a:pt x="1004" y="372"/>
                  </a:cubicBezTo>
                  <a:cubicBezTo>
                    <a:pt x="1034" y="584"/>
                    <a:pt x="1004" y="767"/>
                    <a:pt x="912" y="949"/>
                  </a:cubicBezTo>
                  <a:cubicBezTo>
                    <a:pt x="760" y="1283"/>
                    <a:pt x="456" y="1587"/>
                    <a:pt x="92" y="1709"/>
                  </a:cubicBezTo>
                  <a:cubicBezTo>
                    <a:pt x="1" y="1709"/>
                    <a:pt x="1" y="1831"/>
                    <a:pt x="92" y="1831"/>
                  </a:cubicBezTo>
                  <a:cubicBezTo>
                    <a:pt x="578" y="1831"/>
                    <a:pt x="943" y="1435"/>
                    <a:pt x="1156" y="1040"/>
                  </a:cubicBezTo>
                  <a:cubicBezTo>
                    <a:pt x="1216" y="827"/>
                    <a:pt x="1247" y="584"/>
                    <a:pt x="1216" y="341"/>
                  </a:cubicBezTo>
                  <a:cubicBezTo>
                    <a:pt x="1186" y="220"/>
                    <a:pt x="1186" y="68"/>
                    <a:pt x="1004" y="7"/>
                  </a:cubicBezTo>
                  <a:cubicBezTo>
                    <a:pt x="975" y="3"/>
                    <a:pt x="949" y="1"/>
                    <a:pt x="92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5"/>
            <p:cNvSpPr/>
            <p:nvPr/>
          </p:nvSpPr>
          <p:spPr>
            <a:xfrm>
              <a:off x="3418788" y="4210375"/>
              <a:ext cx="59300" cy="11600"/>
            </a:xfrm>
            <a:custGeom>
              <a:avLst/>
              <a:gdLst/>
              <a:ahLst/>
              <a:cxnLst/>
              <a:rect l="l" t="t" r="r" b="b"/>
              <a:pathLst>
                <a:path w="2372" h="464" extrusionOk="0">
                  <a:moveTo>
                    <a:pt x="2280" y="1"/>
                  </a:moveTo>
                  <a:cubicBezTo>
                    <a:pt x="1915" y="122"/>
                    <a:pt x="1581" y="183"/>
                    <a:pt x="1216" y="244"/>
                  </a:cubicBezTo>
                  <a:cubicBezTo>
                    <a:pt x="1162" y="248"/>
                    <a:pt x="1109" y="250"/>
                    <a:pt x="1056" y="250"/>
                  </a:cubicBezTo>
                  <a:cubicBezTo>
                    <a:pt x="721" y="250"/>
                    <a:pt x="406" y="175"/>
                    <a:pt x="92" y="122"/>
                  </a:cubicBezTo>
                  <a:cubicBezTo>
                    <a:pt x="31" y="122"/>
                    <a:pt x="0" y="183"/>
                    <a:pt x="61" y="213"/>
                  </a:cubicBezTo>
                  <a:cubicBezTo>
                    <a:pt x="343" y="393"/>
                    <a:pt x="689" y="464"/>
                    <a:pt x="1027" y="464"/>
                  </a:cubicBezTo>
                  <a:cubicBezTo>
                    <a:pt x="1090" y="464"/>
                    <a:pt x="1154" y="461"/>
                    <a:pt x="1216" y="457"/>
                  </a:cubicBezTo>
                  <a:cubicBezTo>
                    <a:pt x="1581" y="457"/>
                    <a:pt x="1976" y="305"/>
                    <a:pt x="2310" y="122"/>
                  </a:cubicBezTo>
                  <a:cubicBezTo>
                    <a:pt x="2371" y="61"/>
                    <a:pt x="2310" y="1"/>
                    <a:pt x="228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5"/>
            <p:cNvSpPr/>
            <p:nvPr/>
          </p:nvSpPr>
          <p:spPr>
            <a:xfrm>
              <a:off x="3686263" y="2815875"/>
              <a:ext cx="10675" cy="53825"/>
            </a:xfrm>
            <a:custGeom>
              <a:avLst/>
              <a:gdLst/>
              <a:ahLst/>
              <a:cxnLst/>
              <a:rect l="l" t="t" r="r" b="b"/>
              <a:pathLst>
                <a:path w="427" h="2153" extrusionOk="0">
                  <a:moveTo>
                    <a:pt x="75" y="0"/>
                  </a:moveTo>
                  <a:cubicBezTo>
                    <a:pt x="41" y="0"/>
                    <a:pt x="1" y="18"/>
                    <a:pt x="1" y="35"/>
                  </a:cubicBezTo>
                  <a:lnTo>
                    <a:pt x="122" y="1069"/>
                  </a:lnTo>
                  <a:lnTo>
                    <a:pt x="244" y="2102"/>
                  </a:lnTo>
                  <a:cubicBezTo>
                    <a:pt x="244" y="2138"/>
                    <a:pt x="275" y="2152"/>
                    <a:pt x="313" y="2152"/>
                  </a:cubicBezTo>
                  <a:cubicBezTo>
                    <a:pt x="340" y="2152"/>
                    <a:pt x="371" y="2145"/>
                    <a:pt x="396" y="2132"/>
                  </a:cubicBezTo>
                  <a:cubicBezTo>
                    <a:pt x="426" y="1798"/>
                    <a:pt x="396" y="1403"/>
                    <a:pt x="335" y="1069"/>
                  </a:cubicBezTo>
                  <a:cubicBezTo>
                    <a:pt x="274" y="734"/>
                    <a:pt x="244" y="400"/>
                    <a:pt x="122" y="35"/>
                  </a:cubicBezTo>
                  <a:cubicBezTo>
                    <a:pt x="122" y="10"/>
                    <a:pt x="101" y="0"/>
                    <a:pt x="7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5"/>
            <p:cNvSpPr/>
            <p:nvPr/>
          </p:nvSpPr>
          <p:spPr>
            <a:xfrm>
              <a:off x="3535488" y="3194525"/>
              <a:ext cx="26175" cy="51125"/>
            </a:xfrm>
            <a:custGeom>
              <a:avLst/>
              <a:gdLst/>
              <a:ahLst/>
              <a:cxnLst/>
              <a:rect l="l" t="t" r="r" b="b"/>
              <a:pathLst>
                <a:path w="1047" h="2045" extrusionOk="0">
                  <a:moveTo>
                    <a:pt x="990" y="0"/>
                  </a:moveTo>
                  <a:cubicBezTo>
                    <a:pt x="977" y="0"/>
                    <a:pt x="965" y="7"/>
                    <a:pt x="956" y="26"/>
                  </a:cubicBezTo>
                  <a:cubicBezTo>
                    <a:pt x="804" y="361"/>
                    <a:pt x="652" y="665"/>
                    <a:pt x="439" y="968"/>
                  </a:cubicBezTo>
                  <a:cubicBezTo>
                    <a:pt x="287" y="1303"/>
                    <a:pt x="105" y="1607"/>
                    <a:pt x="44" y="2002"/>
                  </a:cubicBezTo>
                  <a:cubicBezTo>
                    <a:pt x="1" y="2023"/>
                    <a:pt x="49" y="2045"/>
                    <a:pt x="81" y="2045"/>
                  </a:cubicBezTo>
                  <a:cubicBezTo>
                    <a:pt x="94" y="2045"/>
                    <a:pt x="105" y="2041"/>
                    <a:pt x="105" y="2032"/>
                  </a:cubicBezTo>
                  <a:cubicBezTo>
                    <a:pt x="256" y="1698"/>
                    <a:pt x="439" y="1394"/>
                    <a:pt x="652" y="1090"/>
                  </a:cubicBezTo>
                  <a:cubicBezTo>
                    <a:pt x="834" y="786"/>
                    <a:pt x="986" y="452"/>
                    <a:pt x="1047" y="57"/>
                  </a:cubicBezTo>
                  <a:cubicBezTo>
                    <a:pt x="1047" y="36"/>
                    <a:pt x="1018" y="0"/>
                    <a:pt x="99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5"/>
            <p:cNvSpPr/>
            <p:nvPr/>
          </p:nvSpPr>
          <p:spPr>
            <a:xfrm>
              <a:off x="3553288" y="3280275"/>
              <a:ext cx="32700" cy="44850"/>
            </a:xfrm>
            <a:custGeom>
              <a:avLst/>
              <a:gdLst/>
              <a:ahLst/>
              <a:cxnLst/>
              <a:rect l="l" t="t" r="r" b="b"/>
              <a:pathLst>
                <a:path w="1308" h="1794" extrusionOk="0">
                  <a:moveTo>
                    <a:pt x="852" y="1"/>
                  </a:moveTo>
                  <a:cubicBezTo>
                    <a:pt x="760" y="1"/>
                    <a:pt x="760" y="122"/>
                    <a:pt x="760" y="122"/>
                  </a:cubicBezTo>
                  <a:cubicBezTo>
                    <a:pt x="882" y="152"/>
                    <a:pt x="943" y="183"/>
                    <a:pt x="1003" y="244"/>
                  </a:cubicBezTo>
                  <a:cubicBezTo>
                    <a:pt x="1034" y="274"/>
                    <a:pt x="1034" y="335"/>
                    <a:pt x="1034" y="426"/>
                  </a:cubicBezTo>
                  <a:cubicBezTo>
                    <a:pt x="1003" y="578"/>
                    <a:pt x="882" y="760"/>
                    <a:pt x="791" y="912"/>
                  </a:cubicBezTo>
                  <a:cubicBezTo>
                    <a:pt x="639" y="1216"/>
                    <a:pt x="365" y="1520"/>
                    <a:pt x="31" y="1672"/>
                  </a:cubicBezTo>
                  <a:cubicBezTo>
                    <a:pt x="0" y="1733"/>
                    <a:pt x="0" y="1794"/>
                    <a:pt x="92" y="1794"/>
                  </a:cubicBezTo>
                  <a:cubicBezTo>
                    <a:pt x="487" y="1733"/>
                    <a:pt x="852" y="1368"/>
                    <a:pt x="1034" y="1034"/>
                  </a:cubicBezTo>
                  <a:cubicBezTo>
                    <a:pt x="1155" y="882"/>
                    <a:pt x="1216" y="700"/>
                    <a:pt x="1247" y="456"/>
                  </a:cubicBezTo>
                  <a:cubicBezTo>
                    <a:pt x="1307" y="365"/>
                    <a:pt x="1247" y="213"/>
                    <a:pt x="1155" y="122"/>
                  </a:cubicBezTo>
                  <a:cubicBezTo>
                    <a:pt x="1064" y="1"/>
                    <a:pt x="943" y="1"/>
                    <a:pt x="8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5"/>
            <p:cNvSpPr/>
            <p:nvPr/>
          </p:nvSpPr>
          <p:spPr>
            <a:xfrm>
              <a:off x="3587488" y="3313700"/>
              <a:ext cx="49400" cy="23600"/>
            </a:xfrm>
            <a:custGeom>
              <a:avLst/>
              <a:gdLst/>
              <a:ahLst/>
              <a:cxnLst/>
              <a:rect l="l" t="t" r="r" b="b"/>
              <a:pathLst>
                <a:path w="1976" h="944" extrusionOk="0">
                  <a:moveTo>
                    <a:pt x="91" y="1"/>
                  </a:moveTo>
                  <a:cubicBezTo>
                    <a:pt x="31" y="1"/>
                    <a:pt x="0" y="62"/>
                    <a:pt x="0" y="153"/>
                  </a:cubicBezTo>
                  <a:cubicBezTo>
                    <a:pt x="304" y="305"/>
                    <a:pt x="639" y="426"/>
                    <a:pt x="942" y="548"/>
                  </a:cubicBezTo>
                  <a:cubicBezTo>
                    <a:pt x="1246" y="700"/>
                    <a:pt x="1550" y="791"/>
                    <a:pt x="1854" y="943"/>
                  </a:cubicBezTo>
                  <a:cubicBezTo>
                    <a:pt x="1915" y="943"/>
                    <a:pt x="1976" y="882"/>
                    <a:pt x="1946" y="852"/>
                  </a:cubicBezTo>
                  <a:cubicBezTo>
                    <a:pt x="1702" y="609"/>
                    <a:pt x="1368" y="426"/>
                    <a:pt x="1064" y="305"/>
                  </a:cubicBezTo>
                  <a:cubicBezTo>
                    <a:pt x="730" y="153"/>
                    <a:pt x="426" y="62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5"/>
            <p:cNvSpPr/>
            <p:nvPr/>
          </p:nvSpPr>
          <p:spPr>
            <a:xfrm>
              <a:off x="4063188" y="4231775"/>
              <a:ext cx="45600" cy="34975"/>
            </a:xfrm>
            <a:custGeom>
              <a:avLst/>
              <a:gdLst/>
              <a:ahLst/>
              <a:cxnLst/>
              <a:rect l="l" t="t" r="r" b="b"/>
              <a:pathLst>
                <a:path w="1824" h="1399" extrusionOk="0">
                  <a:moveTo>
                    <a:pt x="1765" y="1"/>
                  </a:moveTo>
                  <a:cubicBezTo>
                    <a:pt x="1753" y="1"/>
                    <a:pt x="1741" y="8"/>
                    <a:pt x="1732" y="26"/>
                  </a:cubicBezTo>
                  <a:cubicBezTo>
                    <a:pt x="1520" y="330"/>
                    <a:pt x="1307" y="634"/>
                    <a:pt x="1003" y="816"/>
                  </a:cubicBezTo>
                  <a:cubicBezTo>
                    <a:pt x="729" y="999"/>
                    <a:pt x="395" y="1151"/>
                    <a:pt x="61" y="1272"/>
                  </a:cubicBezTo>
                  <a:cubicBezTo>
                    <a:pt x="7" y="1299"/>
                    <a:pt x="1" y="1399"/>
                    <a:pt x="64" y="1399"/>
                  </a:cubicBezTo>
                  <a:cubicBezTo>
                    <a:pt x="72" y="1399"/>
                    <a:pt x="81" y="1397"/>
                    <a:pt x="91" y="1394"/>
                  </a:cubicBezTo>
                  <a:cubicBezTo>
                    <a:pt x="456" y="1394"/>
                    <a:pt x="851" y="1242"/>
                    <a:pt x="1155" y="999"/>
                  </a:cubicBezTo>
                  <a:cubicBezTo>
                    <a:pt x="1459" y="786"/>
                    <a:pt x="1672" y="421"/>
                    <a:pt x="1824" y="87"/>
                  </a:cubicBezTo>
                  <a:cubicBezTo>
                    <a:pt x="1824" y="44"/>
                    <a:pt x="1793" y="1"/>
                    <a:pt x="176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5"/>
            <p:cNvSpPr/>
            <p:nvPr/>
          </p:nvSpPr>
          <p:spPr>
            <a:xfrm>
              <a:off x="3897513" y="3108550"/>
              <a:ext cx="47150" cy="23575"/>
            </a:xfrm>
            <a:custGeom>
              <a:avLst/>
              <a:gdLst/>
              <a:ahLst/>
              <a:cxnLst/>
              <a:rect l="l" t="t" r="r" b="b"/>
              <a:pathLst>
                <a:path w="1886" h="943" extrusionOk="0">
                  <a:moveTo>
                    <a:pt x="61" y="0"/>
                  </a:moveTo>
                  <a:cubicBezTo>
                    <a:pt x="31" y="0"/>
                    <a:pt x="1" y="122"/>
                    <a:pt x="31" y="152"/>
                  </a:cubicBezTo>
                  <a:cubicBezTo>
                    <a:pt x="335" y="274"/>
                    <a:pt x="639" y="395"/>
                    <a:pt x="913" y="547"/>
                  </a:cubicBezTo>
                  <a:cubicBezTo>
                    <a:pt x="1217" y="699"/>
                    <a:pt x="1460" y="851"/>
                    <a:pt x="1764" y="942"/>
                  </a:cubicBezTo>
                  <a:cubicBezTo>
                    <a:pt x="1794" y="942"/>
                    <a:pt x="1885" y="882"/>
                    <a:pt x="1855" y="851"/>
                  </a:cubicBezTo>
                  <a:cubicBezTo>
                    <a:pt x="1581" y="608"/>
                    <a:pt x="1308" y="456"/>
                    <a:pt x="1004" y="304"/>
                  </a:cubicBezTo>
                  <a:cubicBezTo>
                    <a:pt x="700" y="152"/>
                    <a:pt x="396" y="3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5"/>
            <p:cNvSpPr/>
            <p:nvPr/>
          </p:nvSpPr>
          <p:spPr>
            <a:xfrm>
              <a:off x="3662813" y="2742525"/>
              <a:ext cx="40950" cy="15825"/>
            </a:xfrm>
            <a:custGeom>
              <a:avLst/>
              <a:gdLst/>
              <a:ahLst/>
              <a:cxnLst/>
              <a:rect l="l" t="t" r="r" b="b"/>
              <a:pathLst>
                <a:path w="1638" h="633" extrusionOk="0">
                  <a:moveTo>
                    <a:pt x="1547" y="0"/>
                  </a:moveTo>
                  <a:cubicBezTo>
                    <a:pt x="1534" y="0"/>
                    <a:pt x="1523" y="6"/>
                    <a:pt x="1516" y="21"/>
                  </a:cubicBezTo>
                  <a:cubicBezTo>
                    <a:pt x="1334" y="234"/>
                    <a:pt x="1091" y="386"/>
                    <a:pt x="817" y="386"/>
                  </a:cubicBezTo>
                  <a:cubicBezTo>
                    <a:pt x="780" y="396"/>
                    <a:pt x="741" y="401"/>
                    <a:pt x="701" y="401"/>
                  </a:cubicBezTo>
                  <a:cubicBezTo>
                    <a:pt x="511" y="401"/>
                    <a:pt x="294" y="288"/>
                    <a:pt x="118" y="112"/>
                  </a:cubicBezTo>
                  <a:cubicBezTo>
                    <a:pt x="109" y="108"/>
                    <a:pt x="101" y="106"/>
                    <a:pt x="93" y="106"/>
                  </a:cubicBezTo>
                  <a:cubicBezTo>
                    <a:pt x="42" y="106"/>
                    <a:pt x="1" y="177"/>
                    <a:pt x="27" y="203"/>
                  </a:cubicBezTo>
                  <a:cubicBezTo>
                    <a:pt x="168" y="457"/>
                    <a:pt x="465" y="632"/>
                    <a:pt x="799" y="632"/>
                  </a:cubicBezTo>
                  <a:cubicBezTo>
                    <a:pt x="825" y="632"/>
                    <a:pt x="851" y="631"/>
                    <a:pt x="878" y="629"/>
                  </a:cubicBezTo>
                  <a:cubicBezTo>
                    <a:pt x="1212" y="629"/>
                    <a:pt x="1516" y="386"/>
                    <a:pt x="1638" y="82"/>
                  </a:cubicBezTo>
                  <a:cubicBezTo>
                    <a:pt x="1638" y="59"/>
                    <a:pt x="1585" y="0"/>
                    <a:pt x="15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5"/>
            <p:cNvSpPr/>
            <p:nvPr/>
          </p:nvSpPr>
          <p:spPr>
            <a:xfrm>
              <a:off x="3701463" y="2675400"/>
              <a:ext cx="29525" cy="12175"/>
            </a:xfrm>
            <a:custGeom>
              <a:avLst/>
              <a:gdLst/>
              <a:ahLst/>
              <a:cxnLst/>
              <a:rect l="l" t="t" r="r" b="b"/>
              <a:pathLst>
                <a:path w="1181" h="487" extrusionOk="0">
                  <a:moveTo>
                    <a:pt x="673" y="0"/>
                  </a:moveTo>
                  <a:cubicBezTo>
                    <a:pt x="573" y="0"/>
                    <a:pt x="481" y="13"/>
                    <a:pt x="426" y="31"/>
                  </a:cubicBezTo>
                  <a:cubicBezTo>
                    <a:pt x="305" y="92"/>
                    <a:pt x="1" y="244"/>
                    <a:pt x="244" y="396"/>
                  </a:cubicBezTo>
                  <a:cubicBezTo>
                    <a:pt x="335" y="441"/>
                    <a:pt x="533" y="487"/>
                    <a:pt x="715" y="487"/>
                  </a:cubicBezTo>
                  <a:cubicBezTo>
                    <a:pt x="897" y="487"/>
                    <a:pt x="1064" y="441"/>
                    <a:pt x="1095" y="305"/>
                  </a:cubicBezTo>
                  <a:cubicBezTo>
                    <a:pt x="1180" y="70"/>
                    <a:pt x="907" y="0"/>
                    <a:pt x="67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5"/>
            <p:cNvSpPr/>
            <p:nvPr/>
          </p:nvSpPr>
          <p:spPr>
            <a:xfrm>
              <a:off x="3639838" y="2675400"/>
              <a:ext cx="26700" cy="12175"/>
            </a:xfrm>
            <a:custGeom>
              <a:avLst/>
              <a:gdLst/>
              <a:ahLst/>
              <a:cxnLst/>
              <a:rect l="l" t="t" r="r" b="b"/>
              <a:pathLst>
                <a:path w="1068" h="487" extrusionOk="0">
                  <a:moveTo>
                    <a:pt x="444" y="0"/>
                  </a:moveTo>
                  <a:cubicBezTo>
                    <a:pt x="235" y="0"/>
                    <a:pt x="0" y="70"/>
                    <a:pt x="64" y="305"/>
                  </a:cubicBezTo>
                  <a:cubicBezTo>
                    <a:pt x="110" y="441"/>
                    <a:pt x="262" y="487"/>
                    <a:pt x="429" y="487"/>
                  </a:cubicBezTo>
                  <a:cubicBezTo>
                    <a:pt x="596" y="487"/>
                    <a:pt x="779" y="441"/>
                    <a:pt x="885" y="396"/>
                  </a:cubicBezTo>
                  <a:cubicBezTo>
                    <a:pt x="1067" y="244"/>
                    <a:pt x="794" y="92"/>
                    <a:pt x="672" y="31"/>
                  </a:cubicBezTo>
                  <a:cubicBezTo>
                    <a:pt x="618" y="13"/>
                    <a:pt x="533" y="0"/>
                    <a:pt x="44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5"/>
            <p:cNvSpPr/>
            <p:nvPr/>
          </p:nvSpPr>
          <p:spPr>
            <a:xfrm>
              <a:off x="3668313" y="2717150"/>
              <a:ext cx="24050" cy="11000"/>
            </a:xfrm>
            <a:custGeom>
              <a:avLst/>
              <a:gdLst/>
              <a:ahLst/>
              <a:cxnLst/>
              <a:rect l="l" t="t" r="r" b="b"/>
              <a:pathLst>
                <a:path w="962" h="440" extrusionOk="0">
                  <a:moveTo>
                    <a:pt x="325" y="1"/>
                  </a:moveTo>
                  <a:cubicBezTo>
                    <a:pt x="102" y="1"/>
                    <a:pt x="0" y="340"/>
                    <a:pt x="263" y="428"/>
                  </a:cubicBezTo>
                  <a:cubicBezTo>
                    <a:pt x="303" y="436"/>
                    <a:pt x="351" y="440"/>
                    <a:pt x="400" y="440"/>
                  </a:cubicBezTo>
                  <a:cubicBezTo>
                    <a:pt x="534" y="440"/>
                    <a:pt x="682" y="412"/>
                    <a:pt x="749" y="367"/>
                  </a:cubicBezTo>
                  <a:cubicBezTo>
                    <a:pt x="962" y="276"/>
                    <a:pt x="810" y="63"/>
                    <a:pt x="354" y="2"/>
                  </a:cubicBezTo>
                  <a:cubicBezTo>
                    <a:pt x="344" y="1"/>
                    <a:pt x="335" y="1"/>
                    <a:pt x="32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5"/>
            <p:cNvSpPr/>
            <p:nvPr/>
          </p:nvSpPr>
          <p:spPr>
            <a:xfrm>
              <a:off x="3602688" y="3248550"/>
              <a:ext cx="10650" cy="42125"/>
            </a:xfrm>
            <a:custGeom>
              <a:avLst/>
              <a:gdLst/>
              <a:ahLst/>
              <a:cxnLst/>
              <a:rect l="l" t="t" r="r" b="b"/>
              <a:pathLst>
                <a:path w="426" h="1685" extrusionOk="0">
                  <a:moveTo>
                    <a:pt x="137" y="0"/>
                  </a:moveTo>
                  <a:cubicBezTo>
                    <a:pt x="114" y="0"/>
                    <a:pt x="91" y="8"/>
                    <a:pt x="91" y="23"/>
                  </a:cubicBezTo>
                  <a:cubicBezTo>
                    <a:pt x="0" y="297"/>
                    <a:pt x="31" y="601"/>
                    <a:pt x="91" y="844"/>
                  </a:cubicBezTo>
                  <a:cubicBezTo>
                    <a:pt x="122" y="1118"/>
                    <a:pt x="183" y="1391"/>
                    <a:pt x="304" y="1665"/>
                  </a:cubicBezTo>
                  <a:cubicBezTo>
                    <a:pt x="317" y="1677"/>
                    <a:pt x="340" y="1685"/>
                    <a:pt x="362" y="1685"/>
                  </a:cubicBezTo>
                  <a:cubicBezTo>
                    <a:pt x="394" y="1685"/>
                    <a:pt x="426" y="1670"/>
                    <a:pt x="426" y="1634"/>
                  </a:cubicBezTo>
                  <a:cubicBezTo>
                    <a:pt x="426" y="1361"/>
                    <a:pt x="334" y="1087"/>
                    <a:pt x="304" y="814"/>
                  </a:cubicBezTo>
                  <a:lnTo>
                    <a:pt x="183" y="23"/>
                  </a:lnTo>
                  <a:cubicBezTo>
                    <a:pt x="183" y="8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5"/>
            <p:cNvSpPr/>
            <p:nvPr/>
          </p:nvSpPr>
          <p:spPr>
            <a:xfrm>
              <a:off x="3624713" y="3251025"/>
              <a:ext cx="9150" cy="42775"/>
            </a:xfrm>
            <a:custGeom>
              <a:avLst/>
              <a:gdLst/>
              <a:ahLst/>
              <a:cxnLst/>
              <a:rect l="l" t="t" r="r" b="b"/>
              <a:pathLst>
                <a:path w="366" h="1711" extrusionOk="0">
                  <a:moveTo>
                    <a:pt x="61" y="0"/>
                  </a:moveTo>
                  <a:cubicBezTo>
                    <a:pt x="31" y="0"/>
                    <a:pt x="1" y="15"/>
                    <a:pt x="1" y="46"/>
                  </a:cubicBezTo>
                  <a:cubicBezTo>
                    <a:pt x="1" y="350"/>
                    <a:pt x="31" y="623"/>
                    <a:pt x="61" y="867"/>
                  </a:cubicBezTo>
                  <a:cubicBezTo>
                    <a:pt x="153" y="1140"/>
                    <a:pt x="183" y="1414"/>
                    <a:pt x="274" y="1687"/>
                  </a:cubicBezTo>
                  <a:cubicBezTo>
                    <a:pt x="289" y="1702"/>
                    <a:pt x="312" y="1710"/>
                    <a:pt x="331" y="1710"/>
                  </a:cubicBezTo>
                  <a:cubicBezTo>
                    <a:pt x="350" y="1710"/>
                    <a:pt x="365" y="1702"/>
                    <a:pt x="365" y="1687"/>
                  </a:cubicBezTo>
                  <a:cubicBezTo>
                    <a:pt x="365" y="1383"/>
                    <a:pt x="335" y="1110"/>
                    <a:pt x="305" y="836"/>
                  </a:cubicBezTo>
                  <a:cubicBezTo>
                    <a:pt x="213" y="563"/>
                    <a:pt x="183" y="289"/>
                    <a:pt x="122" y="46"/>
                  </a:cubicBezTo>
                  <a:cubicBezTo>
                    <a:pt x="122" y="15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5"/>
            <p:cNvSpPr/>
            <p:nvPr/>
          </p:nvSpPr>
          <p:spPr>
            <a:xfrm>
              <a:off x="3575313" y="3226925"/>
              <a:ext cx="31075" cy="40450"/>
            </a:xfrm>
            <a:custGeom>
              <a:avLst/>
              <a:gdLst/>
              <a:ahLst/>
              <a:cxnLst/>
              <a:rect l="l" t="t" r="r" b="b"/>
              <a:pathLst>
                <a:path w="1243" h="1618" extrusionOk="0">
                  <a:moveTo>
                    <a:pt x="1151" y="1"/>
                  </a:moveTo>
                  <a:cubicBezTo>
                    <a:pt x="1143" y="1"/>
                    <a:pt x="1134" y="3"/>
                    <a:pt x="1126" y="7"/>
                  </a:cubicBezTo>
                  <a:cubicBezTo>
                    <a:pt x="913" y="250"/>
                    <a:pt x="730" y="463"/>
                    <a:pt x="518" y="736"/>
                  </a:cubicBezTo>
                  <a:cubicBezTo>
                    <a:pt x="335" y="1010"/>
                    <a:pt x="153" y="1283"/>
                    <a:pt x="1" y="1527"/>
                  </a:cubicBezTo>
                  <a:cubicBezTo>
                    <a:pt x="1" y="1587"/>
                    <a:pt x="62" y="1618"/>
                    <a:pt x="62" y="1618"/>
                  </a:cubicBezTo>
                  <a:cubicBezTo>
                    <a:pt x="305" y="1375"/>
                    <a:pt x="487" y="1162"/>
                    <a:pt x="670" y="888"/>
                  </a:cubicBezTo>
                  <a:cubicBezTo>
                    <a:pt x="882" y="615"/>
                    <a:pt x="1065" y="372"/>
                    <a:pt x="1217" y="98"/>
                  </a:cubicBezTo>
                  <a:cubicBezTo>
                    <a:pt x="1243" y="72"/>
                    <a:pt x="1202" y="1"/>
                    <a:pt x="11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5"/>
            <p:cNvSpPr/>
            <p:nvPr/>
          </p:nvSpPr>
          <p:spPr>
            <a:xfrm>
              <a:off x="3888388" y="3124300"/>
              <a:ext cx="22825" cy="31275"/>
            </a:xfrm>
            <a:custGeom>
              <a:avLst/>
              <a:gdLst/>
              <a:ahLst/>
              <a:cxnLst/>
              <a:rect l="l" t="t" r="r" b="b"/>
              <a:pathLst>
                <a:path w="913" h="1251" extrusionOk="0">
                  <a:moveTo>
                    <a:pt x="73" y="0"/>
                  </a:moveTo>
                  <a:cubicBezTo>
                    <a:pt x="41" y="0"/>
                    <a:pt x="1" y="50"/>
                    <a:pt x="1" y="100"/>
                  </a:cubicBezTo>
                  <a:cubicBezTo>
                    <a:pt x="153" y="282"/>
                    <a:pt x="305" y="464"/>
                    <a:pt x="426" y="677"/>
                  </a:cubicBezTo>
                  <a:cubicBezTo>
                    <a:pt x="548" y="859"/>
                    <a:pt x="670" y="1042"/>
                    <a:pt x="822" y="1224"/>
                  </a:cubicBezTo>
                  <a:cubicBezTo>
                    <a:pt x="822" y="1243"/>
                    <a:pt x="830" y="1250"/>
                    <a:pt x="842" y="1250"/>
                  </a:cubicBezTo>
                  <a:cubicBezTo>
                    <a:pt x="869" y="1250"/>
                    <a:pt x="913" y="1215"/>
                    <a:pt x="913" y="1194"/>
                  </a:cubicBezTo>
                  <a:cubicBezTo>
                    <a:pt x="882" y="981"/>
                    <a:pt x="761" y="738"/>
                    <a:pt x="609" y="556"/>
                  </a:cubicBezTo>
                  <a:cubicBezTo>
                    <a:pt x="457" y="312"/>
                    <a:pt x="274" y="160"/>
                    <a:pt x="92" y="8"/>
                  </a:cubicBezTo>
                  <a:cubicBezTo>
                    <a:pt x="87" y="3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5"/>
            <p:cNvSpPr/>
            <p:nvPr/>
          </p:nvSpPr>
          <p:spPr>
            <a:xfrm>
              <a:off x="3743263" y="2754425"/>
              <a:ext cx="27375" cy="22825"/>
            </a:xfrm>
            <a:custGeom>
              <a:avLst/>
              <a:gdLst/>
              <a:ahLst/>
              <a:cxnLst/>
              <a:rect l="l" t="t" r="r" b="b"/>
              <a:pathLst>
                <a:path w="1095" h="913" extrusionOk="0">
                  <a:moveTo>
                    <a:pt x="1003" y="1"/>
                  </a:moveTo>
                  <a:cubicBezTo>
                    <a:pt x="791" y="92"/>
                    <a:pt x="639" y="214"/>
                    <a:pt x="487" y="366"/>
                  </a:cubicBezTo>
                  <a:cubicBezTo>
                    <a:pt x="335" y="517"/>
                    <a:pt x="183" y="639"/>
                    <a:pt x="31" y="791"/>
                  </a:cubicBezTo>
                  <a:cubicBezTo>
                    <a:pt x="0" y="821"/>
                    <a:pt x="92" y="913"/>
                    <a:pt x="122" y="913"/>
                  </a:cubicBezTo>
                  <a:cubicBezTo>
                    <a:pt x="304" y="821"/>
                    <a:pt x="487" y="700"/>
                    <a:pt x="639" y="548"/>
                  </a:cubicBezTo>
                  <a:cubicBezTo>
                    <a:pt x="791" y="396"/>
                    <a:pt x="943" y="244"/>
                    <a:pt x="1064" y="62"/>
                  </a:cubicBezTo>
                  <a:cubicBezTo>
                    <a:pt x="1095" y="62"/>
                    <a:pt x="1034" y="1"/>
                    <a:pt x="100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5"/>
            <p:cNvSpPr/>
            <p:nvPr/>
          </p:nvSpPr>
          <p:spPr>
            <a:xfrm>
              <a:off x="3492488" y="3151100"/>
              <a:ext cx="21300" cy="9125"/>
            </a:xfrm>
            <a:custGeom>
              <a:avLst/>
              <a:gdLst/>
              <a:ahLst/>
              <a:cxnLst/>
              <a:rect l="l" t="t" r="r" b="b"/>
              <a:pathLst>
                <a:path w="852" h="365" extrusionOk="0">
                  <a:moveTo>
                    <a:pt x="31" y="0"/>
                  </a:moveTo>
                  <a:lnTo>
                    <a:pt x="1" y="122"/>
                  </a:lnTo>
                  <a:cubicBezTo>
                    <a:pt x="62" y="243"/>
                    <a:pt x="244" y="274"/>
                    <a:pt x="396" y="304"/>
                  </a:cubicBezTo>
                  <a:cubicBezTo>
                    <a:pt x="487" y="365"/>
                    <a:pt x="639" y="365"/>
                    <a:pt x="791" y="365"/>
                  </a:cubicBezTo>
                  <a:cubicBezTo>
                    <a:pt x="791" y="365"/>
                    <a:pt x="852" y="243"/>
                    <a:pt x="791" y="243"/>
                  </a:cubicBezTo>
                  <a:cubicBezTo>
                    <a:pt x="700" y="152"/>
                    <a:pt x="548" y="122"/>
                    <a:pt x="426" y="91"/>
                  </a:cubicBezTo>
                  <a:cubicBezTo>
                    <a:pt x="305" y="61"/>
                    <a:pt x="183" y="61"/>
                    <a:pt x="3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5"/>
            <p:cNvSpPr/>
            <p:nvPr/>
          </p:nvSpPr>
          <p:spPr>
            <a:xfrm>
              <a:off x="3483388" y="3261750"/>
              <a:ext cx="17500" cy="10200"/>
            </a:xfrm>
            <a:custGeom>
              <a:avLst/>
              <a:gdLst/>
              <a:ahLst/>
              <a:cxnLst/>
              <a:rect l="l" t="t" r="r" b="b"/>
              <a:pathLst>
                <a:path w="700" h="408" extrusionOk="0">
                  <a:moveTo>
                    <a:pt x="179" y="0"/>
                  </a:moveTo>
                  <a:cubicBezTo>
                    <a:pt x="124" y="0"/>
                    <a:pt x="68" y="15"/>
                    <a:pt x="0" y="42"/>
                  </a:cubicBezTo>
                  <a:cubicBezTo>
                    <a:pt x="0" y="42"/>
                    <a:pt x="0" y="134"/>
                    <a:pt x="30" y="194"/>
                  </a:cubicBezTo>
                  <a:cubicBezTo>
                    <a:pt x="152" y="225"/>
                    <a:pt x="213" y="255"/>
                    <a:pt x="334" y="286"/>
                  </a:cubicBezTo>
                  <a:cubicBezTo>
                    <a:pt x="456" y="346"/>
                    <a:pt x="517" y="407"/>
                    <a:pt x="669" y="407"/>
                  </a:cubicBezTo>
                  <a:lnTo>
                    <a:pt x="699" y="286"/>
                  </a:lnTo>
                  <a:cubicBezTo>
                    <a:pt x="638" y="194"/>
                    <a:pt x="517" y="103"/>
                    <a:pt x="395" y="73"/>
                  </a:cubicBezTo>
                  <a:cubicBezTo>
                    <a:pt x="311" y="23"/>
                    <a:pt x="246" y="0"/>
                    <a:pt x="17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5"/>
            <p:cNvSpPr/>
            <p:nvPr/>
          </p:nvSpPr>
          <p:spPr>
            <a:xfrm>
              <a:off x="3683238" y="2906025"/>
              <a:ext cx="15200" cy="104700"/>
            </a:xfrm>
            <a:custGeom>
              <a:avLst/>
              <a:gdLst/>
              <a:ahLst/>
              <a:cxnLst/>
              <a:rect l="l" t="t" r="r" b="b"/>
              <a:pathLst>
                <a:path w="608" h="4188" extrusionOk="0">
                  <a:moveTo>
                    <a:pt x="574" y="1"/>
                  </a:moveTo>
                  <a:cubicBezTo>
                    <a:pt x="555" y="1"/>
                    <a:pt x="532" y="16"/>
                    <a:pt x="517" y="46"/>
                  </a:cubicBezTo>
                  <a:cubicBezTo>
                    <a:pt x="365" y="685"/>
                    <a:pt x="274" y="1384"/>
                    <a:pt x="213" y="2052"/>
                  </a:cubicBezTo>
                  <a:cubicBezTo>
                    <a:pt x="122" y="2751"/>
                    <a:pt x="61" y="3420"/>
                    <a:pt x="0" y="4119"/>
                  </a:cubicBezTo>
                  <a:cubicBezTo>
                    <a:pt x="0" y="4165"/>
                    <a:pt x="23" y="4188"/>
                    <a:pt x="49" y="4188"/>
                  </a:cubicBezTo>
                  <a:cubicBezTo>
                    <a:pt x="76" y="4188"/>
                    <a:pt x="106" y="4165"/>
                    <a:pt x="122" y="4119"/>
                  </a:cubicBezTo>
                  <a:cubicBezTo>
                    <a:pt x="274" y="3481"/>
                    <a:pt x="365" y="2782"/>
                    <a:pt x="426" y="2113"/>
                  </a:cubicBezTo>
                  <a:cubicBezTo>
                    <a:pt x="517" y="1414"/>
                    <a:pt x="578" y="745"/>
                    <a:pt x="608" y="46"/>
                  </a:cubicBezTo>
                  <a:cubicBezTo>
                    <a:pt x="608" y="16"/>
                    <a:pt x="593" y="1"/>
                    <a:pt x="57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5"/>
            <p:cNvSpPr/>
            <p:nvPr/>
          </p:nvSpPr>
          <p:spPr>
            <a:xfrm>
              <a:off x="3614013" y="2896500"/>
              <a:ext cx="51150" cy="174750"/>
            </a:xfrm>
            <a:custGeom>
              <a:avLst/>
              <a:gdLst/>
              <a:ahLst/>
              <a:cxnLst/>
              <a:rect l="l" t="t" r="r" b="b"/>
              <a:pathLst>
                <a:path w="2046" h="6990" extrusionOk="0">
                  <a:moveTo>
                    <a:pt x="57" y="1"/>
                  </a:moveTo>
                  <a:cubicBezTo>
                    <a:pt x="21" y="1"/>
                    <a:pt x="1" y="55"/>
                    <a:pt x="33" y="154"/>
                  </a:cubicBezTo>
                  <a:cubicBezTo>
                    <a:pt x="307" y="1309"/>
                    <a:pt x="611" y="2403"/>
                    <a:pt x="915" y="3558"/>
                  </a:cubicBezTo>
                  <a:cubicBezTo>
                    <a:pt x="1219" y="4652"/>
                    <a:pt x="1553" y="5777"/>
                    <a:pt x="1918" y="6902"/>
                  </a:cubicBezTo>
                  <a:cubicBezTo>
                    <a:pt x="1930" y="6963"/>
                    <a:pt x="1957" y="6990"/>
                    <a:pt x="1981" y="6990"/>
                  </a:cubicBezTo>
                  <a:cubicBezTo>
                    <a:pt x="2017" y="6990"/>
                    <a:pt x="2045" y="6931"/>
                    <a:pt x="2009" y="6841"/>
                  </a:cubicBezTo>
                  <a:cubicBezTo>
                    <a:pt x="1766" y="5716"/>
                    <a:pt x="1462" y="4622"/>
                    <a:pt x="1158" y="3467"/>
                  </a:cubicBezTo>
                  <a:cubicBezTo>
                    <a:pt x="854" y="2373"/>
                    <a:pt x="489" y="1218"/>
                    <a:pt x="155" y="123"/>
                  </a:cubicBezTo>
                  <a:cubicBezTo>
                    <a:pt x="127" y="40"/>
                    <a:pt x="87" y="1"/>
                    <a:pt x="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81E340-A497-B197-7C47-15A5D1E7597A}"/>
              </a:ext>
            </a:extLst>
          </p:cNvPr>
          <p:cNvSpPr txBox="1"/>
          <p:nvPr/>
        </p:nvSpPr>
        <p:spPr>
          <a:xfrm>
            <a:off x="468403" y="1036749"/>
            <a:ext cx="3389621" cy="3615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penyerapan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kerja,terutama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lulusan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perguruan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alih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Mempercepat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kewirausahaan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sinergi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akademisi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praktisi</a:t>
            </a:r>
            <a:r>
              <a:rPr lang="en-US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A6052D-6F3E-9494-37F7-9183B51AC13E}"/>
              </a:ext>
            </a:extLst>
          </p:cNvPr>
          <p:cNvSpPr txBox="1"/>
          <p:nvPr/>
        </p:nvSpPr>
        <p:spPr>
          <a:xfrm>
            <a:off x="5413196" y="1139198"/>
            <a:ext cx="3226694" cy="3612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Menumbuhkembangkan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kewirausaha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UKM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kompetitif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pelaku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Memperluas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landasan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devisa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kemandirian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bangsa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Google Shape;5267;p68"/>
          <p:cNvSpPr/>
          <p:nvPr/>
        </p:nvSpPr>
        <p:spPr>
          <a:xfrm rot="-598600" flipH="1">
            <a:off x="411438" y="-37908"/>
            <a:ext cx="5939752" cy="1673917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68"/>
          <p:cNvSpPr txBox="1">
            <a:spLocks noGrp="1"/>
          </p:cNvSpPr>
          <p:nvPr>
            <p:ph type="title"/>
          </p:nvPr>
        </p:nvSpPr>
        <p:spPr>
          <a:xfrm>
            <a:off x="728066" y="517436"/>
            <a:ext cx="5554357" cy="9265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Technopreneur dan Pendidikan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1FE40-0E26-B9A6-C757-46C44FC9742A}"/>
              </a:ext>
            </a:extLst>
          </p:cNvPr>
          <p:cNvSpPr txBox="1"/>
          <p:nvPr/>
        </p:nvSpPr>
        <p:spPr>
          <a:xfrm>
            <a:off x="594248" y="1444014"/>
            <a:ext cx="67181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Pendidikan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memiliki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peran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penting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pengembangan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manusia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seutuhnya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pembangunan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masyarakat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Indonesia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seluruhnya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penduduk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produkif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tergolong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angkatan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terserap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dunia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bertanggungjawab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solusi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output yang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berorientasi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disisi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memperkenalkan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memotivasi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didiknya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ternyata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wirausaha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memjanjikan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didalami</a:t>
            </a:r>
            <a:r>
              <a:rPr lang="en-US" sz="18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(Putri, 2013).</a:t>
            </a:r>
            <a:endParaRPr lang="en-ID" sz="1800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44"/>
          <p:cNvSpPr/>
          <p:nvPr/>
        </p:nvSpPr>
        <p:spPr>
          <a:xfrm rot="-4569498">
            <a:off x="6657203" y="2626279"/>
            <a:ext cx="1815500" cy="2132174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44"/>
          <p:cNvSpPr/>
          <p:nvPr/>
        </p:nvSpPr>
        <p:spPr>
          <a:xfrm rot="-4569498">
            <a:off x="4655043" y="2626279"/>
            <a:ext cx="1815500" cy="2132174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9" name="Google Shape;3249;p44"/>
          <p:cNvSpPr/>
          <p:nvPr/>
        </p:nvSpPr>
        <p:spPr>
          <a:xfrm rot="-4569498">
            <a:off x="2680353" y="2626279"/>
            <a:ext cx="1815500" cy="2132174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0" name="Google Shape;3250;p44"/>
          <p:cNvGrpSpPr/>
          <p:nvPr/>
        </p:nvGrpSpPr>
        <p:grpSpPr>
          <a:xfrm>
            <a:off x="1014796" y="4567837"/>
            <a:ext cx="6024525" cy="3536000"/>
            <a:chOff x="1833397" y="1473775"/>
            <a:chExt cx="6024525" cy="3536000"/>
          </a:xfrm>
        </p:grpSpPr>
        <p:sp>
          <p:nvSpPr>
            <p:cNvPr id="3251" name="Google Shape;3251;p44"/>
            <p:cNvSpPr/>
            <p:nvPr/>
          </p:nvSpPr>
          <p:spPr>
            <a:xfrm>
              <a:off x="1833397" y="1477575"/>
              <a:ext cx="390600" cy="3906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4"/>
            <p:cNvSpPr/>
            <p:nvPr/>
          </p:nvSpPr>
          <p:spPr>
            <a:xfrm>
              <a:off x="4653513" y="1903675"/>
              <a:ext cx="390600" cy="390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4"/>
            <p:cNvSpPr/>
            <p:nvPr/>
          </p:nvSpPr>
          <p:spPr>
            <a:xfrm>
              <a:off x="2483213" y="4712775"/>
              <a:ext cx="203400" cy="2034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4"/>
            <p:cNvSpPr/>
            <p:nvPr/>
          </p:nvSpPr>
          <p:spPr>
            <a:xfrm>
              <a:off x="7467322" y="4619175"/>
              <a:ext cx="390600" cy="3906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4"/>
            <p:cNvSpPr/>
            <p:nvPr/>
          </p:nvSpPr>
          <p:spPr>
            <a:xfrm>
              <a:off x="7519524" y="1473775"/>
              <a:ext cx="286200" cy="286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6" name="Google Shape;3256;p44"/>
          <p:cNvSpPr/>
          <p:nvPr/>
        </p:nvSpPr>
        <p:spPr>
          <a:xfrm rot="-4569498">
            <a:off x="644754" y="2626279"/>
            <a:ext cx="1815500" cy="2132174"/>
          </a:xfrm>
          <a:custGeom>
            <a:avLst/>
            <a:gdLst/>
            <a:ahLst/>
            <a:cxnLst/>
            <a:rect l="l" t="t" r="r" b="b"/>
            <a:pathLst>
              <a:path w="47288" h="51448" extrusionOk="0">
                <a:moveTo>
                  <a:pt x="24758" y="0"/>
                </a:moveTo>
                <a:cubicBezTo>
                  <a:pt x="18056" y="0"/>
                  <a:pt x="11714" y="3751"/>
                  <a:pt x="7586" y="9428"/>
                </a:cubicBezTo>
                <a:cubicBezTo>
                  <a:pt x="1" y="19910"/>
                  <a:pt x="2937" y="34273"/>
                  <a:pt x="12453" y="42529"/>
                </a:cubicBezTo>
                <a:cubicBezTo>
                  <a:pt x="18010" y="47371"/>
                  <a:pt x="24550" y="51447"/>
                  <a:pt x="31193" y="51447"/>
                </a:cubicBezTo>
                <a:cubicBezTo>
                  <a:pt x="33524" y="51447"/>
                  <a:pt x="35867" y="50946"/>
                  <a:pt x="38185" y="49799"/>
                </a:cubicBezTo>
                <a:cubicBezTo>
                  <a:pt x="42323" y="47730"/>
                  <a:pt x="45869" y="43593"/>
                  <a:pt x="46500" y="38845"/>
                </a:cubicBezTo>
                <a:cubicBezTo>
                  <a:pt x="47288" y="33013"/>
                  <a:pt x="42106" y="28757"/>
                  <a:pt x="41968" y="23063"/>
                </a:cubicBezTo>
                <a:cubicBezTo>
                  <a:pt x="41928" y="20107"/>
                  <a:pt x="42145" y="17093"/>
                  <a:pt x="41633" y="14236"/>
                </a:cubicBezTo>
                <a:cubicBezTo>
                  <a:pt x="40569" y="8561"/>
                  <a:pt x="37417" y="3951"/>
                  <a:pt x="32057" y="1547"/>
                </a:cubicBezTo>
                <a:cubicBezTo>
                  <a:pt x="29635" y="488"/>
                  <a:pt x="27173" y="0"/>
                  <a:pt x="2475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7" name="Google Shape;3257;p44"/>
          <p:cNvSpPr/>
          <p:nvPr/>
        </p:nvSpPr>
        <p:spPr>
          <a:xfrm rot="-835638" flipH="1">
            <a:off x="391691" y="420366"/>
            <a:ext cx="4289012" cy="1723407"/>
          </a:xfrm>
          <a:custGeom>
            <a:avLst/>
            <a:gdLst/>
            <a:ahLst/>
            <a:cxnLst/>
            <a:rect l="l" t="t" r="r" b="b"/>
            <a:pathLst>
              <a:path w="54671" h="37185" extrusionOk="0">
                <a:moveTo>
                  <a:pt x="46030" y="1"/>
                </a:moveTo>
                <a:cubicBezTo>
                  <a:pt x="45835" y="1"/>
                  <a:pt x="45641" y="7"/>
                  <a:pt x="45447" y="21"/>
                </a:cubicBezTo>
                <a:cubicBezTo>
                  <a:pt x="43987" y="137"/>
                  <a:pt x="42990" y="624"/>
                  <a:pt x="42017" y="1690"/>
                </a:cubicBezTo>
                <a:cubicBezTo>
                  <a:pt x="40696" y="3103"/>
                  <a:pt x="39375" y="4424"/>
                  <a:pt x="37706" y="5351"/>
                </a:cubicBezTo>
                <a:cubicBezTo>
                  <a:pt x="35574" y="6510"/>
                  <a:pt x="33234" y="7205"/>
                  <a:pt x="30893" y="7599"/>
                </a:cubicBezTo>
                <a:cubicBezTo>
                  <a:pt x="26443" y="8364"/>
                  <a:pt x="21901" y="8202"/>
                  <a:pt x="17521" y="9222"/>
                </a:cubicBezTo>
                <a:cubicBezTo>
                  <a:pt x="10267" y="10937"/>
                  <a:pt x="3708" y="16220"/>
                  <a:pt x="1298" y="23289"/>
                </a:cubicBezTo>
                <a:cubicBezTo>
                  <a:pt x="0" y="27159"/>
                  <a:pt x="116" y="31840"/>
                  <a:pt x="2967" y="34737"/>
                </a:cubicBezTo>
                <a:cubicBezTo>
                  <a:pt x="4647" y="36444"/>
                  <a:pt x="6989" y="37185"/>
                  <a:pt x="9393" y="37185"/>
                </a:cubicBezTo>
                <a:cubicBezTo>
                  <a:pt x="11134" y="37185"/>
                  <a:pt x="12908" y="36796"/>
                  <a:pt x="14485" y="36105"/>
                </a:cubicBezTo>
                <a:cubicBezTo>
                  <a:pt x="18262" y="34413"/>
                  <a:pt x="21183" y="31354"/>
                  <a:pt x="24010" y="28364"/>
                </a:cubicBezTo>
                <a:cubicBezTo>
                  <a:pt x="26860" y="25375"/>
                  <a:pt x="29804" y="22339"/>
                  <a:pt x="33628" y="20786"/>
                </a:cubicBezTo>
                <a:cubicBezTo>
                  <a:pt x="36756" y="19511"/>
                  <a:pt x="40209" y="19303"/>
                  <a:pt x="43454" y="18468"/>
                </a:cubicBezTo>
                <a:cubicBezTo>
                  <a:pt x="46443" y="17704"/>
                  <a:pt x="49364" y="16313"/>
                  <a:pt x="51449" y="14065"/>
                </a:cubicBezTo>
                <a:cubicBezTo>
                  <a:pt x="53535" y="11771"/>
                  <a:pt x="54671" y="8503"/>
                  <a:pt x="53860" y="5514"/>
                </a:cubicBezTo>
                <a:cubicBezTo>
                  <a:pt x="52917" y="2093"/>
                  <a:pt x="49443" y="1"/>
                  <a:pt x="4603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p44"/>
          <p:cNvSpPr txBox="1">
            <a:spLocks noGrp="1"/>
          </p:cNvSpPr>
          <p:nvPr>
            <p:ph type="title"/>
          </p:nvPr>
        </p:nvSpPr>
        <p:spPr>
          <a:xfrm>
            <a:off x="599214" y="1123762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Landasan</a:t>
            </a:r>
            <a:r>
              <a:rPr lang="en-US" sz="2000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Technopreneurship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259" name="Google Shape;3259;p44"/>
          <p:cNvSpPr/>
          <p:nvPr/>
        </p:nvSpPr>
        <p:spPr>
          <a:xfrm>
            <a:off x="1121532" y="2150763"/>
            <a:ext cx="934120" cy="878874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0" name="Google Shape;3260;p44"/>
          <p:cNvSpPr txBox="1"/>
          <p:nvPr/>
        </p:nvSpPr>
        <p:spPr>
          <a:xfrm>
            <a:off x="1132636" y="2150700"/>
            <a:ext cx="912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01</a:t>
            </a:r>
            <a:endParaRPr sz="4000" dirty="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261" name="Google Shape;3261;p44"/>
          <p:cNvSpPr/>
          <p:nvPr/>
        </p:nvSpPr>
        <p:spPr>
          <a:xfrm>
            <a:off x="3114099" y="2150763"/>
            <a:ext cx="934120" cy="878874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44"/>
          <p:cNvSpPr txBox="1"/>
          <p:nvPr/>
        </p:nvSpPr>
        <p:spPr>
          <a:xfrm>
            <a:off x="3125203" y="2150700"/>
            <a:ext cx="912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02</a:t>
            </a:r>
            <a:endParaRPr sz="4000" dirty="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263" name="Google Shape;3263;p44"/>
          <p:cNvSpPr/>
          <p:nvPr/>
        </p:nvSpPr>
        <p:spPr>
          <a:xfrm>
            <a:off x="5109470" y="2150775"/>
            <a:ext cx="934120" cy="878874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p44"/>
          <p:cNvSpPr txBox="1"/>
          <p:nvPr/>
        </p:nvSpPr>
        <p:spPr>
          <a:xfrm>
            <a:off x="5120574" y="2150713"/>
            <a:ext cx="912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03</a:t>
            </a:r>
            <a:endParaRPr sz="400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265" name="Google Shape;3265;p44"/>
          <p:cNvSpPr/>
          <p:nvPr/>
        </p:nvSpPr>
        <p:spPr>
          <a:xfrm>
            <a:off x="7088396" y="2150775"/>
            <a:ext cx="934120" cy="878874"/>
          </a:xfrm>
          <a:custGeom>
            <a:avLst/>
            <a:gdLst/>
            <a:ahLst/>
            <a:cxnLst/>
            <a:rect l="l" t="t" r="r" b="b"/>
            <a:pathLst>
              <a:path w="30796" h="30746" extrusionOk="0">
                <a:moveTo>
                  <a:pt x="15841" y="0"/>
                </a:moveTo>
                <a:cubicBezTo>
                  <a:pt x="11724" y="0"/>
                  <a:pt x="8019" y="1655"/>
                  <a:pt x="5300" y="4355"/>
                </a:cubicBezTo>
                <a:cubicBezTo>
                  <a:pt x="4768" y="4906"/>
                  <a:pt x="4236" y="5497"/>
                  <a:pt x="3803" y="6108"/>
                </a:cubicBezTo>
                <a:cubicBezTo>
                  <a:pt x="985" y="10108"/>
                  <a:pt x="0" y="15033"/>
                  <a:pt x="1478" y="19703"/>
                </a:cubicBezTo>
                <a:cubicBezTo>
                  <a:pt x="3704" y="26106"/>
                  <a:pt x="10108" y="29318"/>
                  <a:pt x="16216" y="30461"/>
                </a:cubicBezTo>
                <a:cubicBezTo>
                  <a:pt x="17024" y="30618"/>
                  <a:pt x="17831" y="30717"/>
                  <a:pt x="18659" y="30737"/>
                </a:cubicBezTo>
                <a:cubicBezTo>
                  <a:pt x="18838" y="30742"/>
                  <a:pt x="19016" y="30745"/>
                  <a:pt x="19194" y="30745"/>
                </a:cubicBezTo>
                <a:cubicBezTo>
                  <a:pt x="21473" y="30745"/>
                  <a:pt x="23714" y="30268"/>
                  <a:pt x="25870" y="29062"/>
                </a:cubicBezTo>
                <a:cubicBezTo>
                  <a:pt x="30796" y="26363"/>
                  <a:pt x="30540" y="19959"/>
                  <a:pt x="30737" y="14935"/>
                </a:cubicBezTo>
                <a:cubicBezTo>
                  <a:pt x="30737" y="14107"/>
                  <a:pt x="30678" y="13300"/>
                  <a:pt x="30579" y="12492"/>
                </a:cubicBezTo>
                <a:cubicBezTo>
                  <a:pt x="29417" y="5419"/>
                  <a:pt x="23250" y="0"/>
                  <a:pt x="15841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44"/>
          <p:cNvSpPr txBox="1"/>
          <p:nvPr/>
        </p:nvSpPr>
        <p:spPr>
          <a:xfrm>
            <a:off x="7099500" y="2150713"/>
            <a:ext cx="912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rPr>
              <a:t>04</a:t>
            </a:r>
            <a:endParaRPr sz="400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272" name="Google Shape;3272;p44"/>
          <p:cNvSpPr txBox="1"/>
          <p:nvPr/>
        </p:nvSpPr>
        <p:spPr>
          <a:xfrm>
            <a:off x="6737389" y="3538628"/>
            <a:ext cx="17895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Tambahkan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Value Pada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endParaRPr lang="en-ID" sz="1600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62E14-873D-EACD-1D86-D348943B952E}"/>
              </a:ext>
            </a:extLst>
          </p:cNvPr>
          <p:cNvSpPr txBox="1"/>
          <p:nvPr/>
        </p:nvSpPr>
        <p:spPr>
          <a:xfrm>
            <a:off x="4682531" y="3075456"/>
            <a:ext cx="1789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Rencanakan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Matang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Lakukan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</a:rPr>
              <a:t>Cepat</a:t>
            </a:r>
            <a:endParaRPr lang="en-ID" sz="1600" dirty="0">
              <a:latin typeface="High Tower Text" panose="02040502050506030303" pitchFamily="18" charset="0"/>
            </a:endParaRPr>
          </a:p>
        </p:txBody>
      </p:sp>
      <p:sp>
        <p:nvSpPr>
          <p:cNvPr id="10" name="Google Shape;3305;p46">
            <a:extLst>
              <a:ext uri="{FF2B5EF4-FFF2-40B4-BE49-F238E27FC236}">
                <a16:creationId xmlns:a16="http://schemas.microsoft.com/office/drawing/2014/main" id="{27AFA964-DAD7-47D8-3A1F-6FE5EC9158DD}"/>
              </a:ext>
            </a:extLst>
          </p:cNvPr>
          <p:cNvSpPr txBox="1">
            <a:spLocks/>
          </p:cNvSpPr>
          <p:nvPr/>
        </p:nvSpPr>
        <p:spPr>
          <a:xfrm>
            <a:off x="572777" y="3534871"/>
            <a:ext cx="2139542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err="1"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Berangkat</a:t>
            </a:r>
            <a:r>
              <a:rPr lang="en-US" sz="1600" dirty="0"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Dari </a:t>
            </a:r>
            <a:r>
              <a:rPr lang="en-US" sz="1600" dirty="0" err="1"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600" dirty="0"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</a:t>
            </a:r>
          </a:p>
          <a:p>
            <a:pPr algn="ctr"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F2CFA-2570-1E50-FB63-1CD323CE7F7A}"/>
              </a:ext>
            </a:extLst>
          </p:cNvPr>
          <p:cNvSpPr txBox="1"/>
          <p:nvPr/>
        </p:nvSpPr>
        <p:spPr>
          <a:xfrm>
            <a:off x="2669570" y="3188741"/>
            <a:ext cx="1837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Perkaya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 dan </a:t>
            </a:r>
            <a:r>
              <a:rPr lang="en-US" sz="1600" dirty="0" err="1"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Inspirasi</a:t>
            </a:r>
            <a:endParaRPr lang="en-ID" dirty="0">
              <a:effectLst/>
              <a:latin typeface="High Tower Text" panose="020405020505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panese Lifestyle MK Plan by Slidesgo">
  <a:themeElements>
    <a:clrScheme name="Simple Light">
      <a:dk1>
        <a:srgbClr val="ECB3C1"/>
      </a:dk1>
      <a:lt1>
        <a:srgbClr val="CAD1E0"/>
      </a:lt1>
      <a:dk2>
        <a:srgbClr val="D2E9E8"/>
      </a:dk2>
      <a:lt2>
        <a:srgbClr val="283861"/>
      </a:lt2>
      <a:accent1>
        <a:srgbClr val="FFE2C0"/>
      </a:accent1>
      <a:accent2>
        <a:srgbClr val="F6E2E5"/>
      </a:accent2>
      <a:accent3>
        <a:srgbClr val="F0C89E"/>
      </a:accent3>
      <a:accent4>
        <a:srgbClr val="A6CFCB"/>
      </a:accent4>
      <a:accent5>
        <a:srgbClr val="DFAA9F"/>
      </a:accent5>
      <a:accent6>
        <a:srgbClr val="F2D0D3"/>
      </a:accent6>
      <a:hlink>
        <a:srgbClr val="2838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711</Words>
  <Application>Microsoft Office PowerPoint</Application>
  <PresentationFormat>On-screen Show (16:9)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Luckiest Guy</vt:lpstr>
      <vt:lpstr>Cooper Black</vt:lpstr>
      <vt:lpstr>Quicksand Medium</vt:lpstr>
      <vt:lpstr>High Tower Text</vt:lpstr>
      <vt:lpstr>Quicksand</vt:lpstr>
      <vt:lpstr>Constantia</vt:lpstr>
      <vt:lpstr>Arial</vt:lpstr>
      <vt:lpstr>Calibri</vt:lpstr>
      <vt:lpstr>Times New Roman</vt:lpstr>
      <vt:lpstr>Comic Sans MS</vt:lpstr>
      <vt:lpstr>Japanese Lifestyle MK Plan by Slidesgo</vt:lpstr>
      <vt:lpstr>TEORI KEWIRAUSAHAAN TECHNOPRENEURSHIP</vt:lpstr>
      <vt:lpstr>ANGGOTA KELOMPOK 7</vt:lpstr>
      <vt:lpstr>PEMBAHASAN</vt:lpstr>
      <vt:lpstr>1. Pengertian Technopreneurship</vt:lpstr>
      <vt:lpstr>PowerPoint Presentation</vt:lpstr>
      <vt:lpstr>PowerPoint Presentation</vt:lpstr>
      <vt:lpstr>Manfaat adanya wirausaha-wirausaha baru berbasis teknologi, yaitu: </vt:lpstr>
      <vt:lpstr>2. Technopreneur dan Pendidikan </vt:lpstr>
      <vt:lpstr>3. Landasan Technopreneurship </vt:lpstr>
      <vt:lpstr>4. Peranan Technopreneurship  Bagi Masyarakat </vt:lpstr>
      <vt:lpstr>PowerPoint Presentation</vt:lpstr>
      <vt:lpstr>Manfaat dari segi lingkungan, yaitu: </vt:lpstr>
      <vt:lpstr>5. Pentingnya Technopreneurship</vt:lpstr>
      <vt:lpstr>6. Contoh Technopreneur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KEWIRAUSAHAAN TECHNOPRENEURSHIP</dc:title>
  <cp:lastModifiedBy>nana nabila putri</cp:lastModifiedBy>
  <cp:revision>6</cp:revision>
  <dcterms:modified xsi:type="dcterms:W3CDTF">2022-09-22T11:55:30Z</dcterms:modified>
</cp:coreProperties>
</file>