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</p:sldIdLst>
  <p:sldSz cx="9144000" cy="5143500" type="screen16x9"/>
  <p:notesSz cx="6858000" cy="9144000"/>
  <p:embeddedFontLst>
    <p:embeddedFont>
      <p:font typeface="Lexend Light" charset="0"/>
      <p:regular r:id="rId14"/>
      <p:bold r:id="rId15"/>
    </p:embeddedFont>
    <p:embeddedFont>
      <p:font typeface="Didact Gothic" charset="0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71B87B5-9485-4AE4-9DB0-E3A3A2A672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536" y="4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8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89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968100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Google Shape;36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57" name="Google Shape;36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Google Shape;423;g15692c80c26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62" name="Google Shape;424;g15692c80c26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Google Shape;415;gfef5329136_1_284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23" name="Google Shape;416;gfef5329136_1_284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Google Shape;591;gfef5329136_1_285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594" name="Google Shape;592;gfef5329136_1_285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Google Shape;430;gfef5329136_1_296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09" name="Google Shape;431;gfef5329136_1_296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1048666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Google Shape;9;p2"/>
          <p:cNvSpPr/>
          <p:nvPr/>
        </p:nvSpPr>
        <p:spPr>
          <a:xfrm rot="1573521" flipH="1">
            <a:off x="-1003377" y="4596855"/>
            <a:ext cx="5671833" cy="3426261"/>
          </a:xfrm>
          <a:custGeom>
            <a:avLst/>
            <a:gdLst/>
            <a:ahLst/>
            <a:cxnLst/>
            <a:rect l="l" t="t" r="r" b="b"/>
            <a:pathLst>
              <a:path w="117492" h="70975" extrusionOk="0">
                <a:moveTo>
                  <a:pt x="49780" y="1"/>
                </a:moveTo>
                <a:cubicBezTo>
                  <a:pt x="42885" y="1"/>
                  <a:pt x="36034" y="1779"/>
                  <a:pt x="29914" y="5252"/>
                </a:cubicBezTo>
                <a:cubicBezTo>
                  <a:pt x="25325" y="7896"/>
                  <a:pt x="21873" y="11764"/>
                  <a:pt x="17634" y="14845"/>
                </a:cubicBezTo>
                <a:cubicBezTo>
                  <a:pt x="14487" y="17117"/>
                  <a:pt x="10554" y="18800"/>
                  <a:pt x="7866" y="21597"/>
                </a:cubicBezTo>
                <a:cubicBezTo>
                  <a:pt x="0" y="29813"/>
                  <a:pt x="13132" y="36412"/>
                  <a:pt x="19098" y="39820"/>
                </a:cubicBezTo>
                <a:cubicBezTo>
                  <a:pt x="40511" y="52035"/>
                  <a:pt x="63193" y="61890"/>
                  <a:pt x="86726" y="69210"/>
                </a:cubicBezTo>
                <a:cubicBezTo>
                  <a:pt x="89648" y="70111"/>
                  <a:pt x="92745" y="70974"/>
                  <a:pt x="95752" y="70974"/>
                </a:cubicBezTo>
                <a:cubicBezTo>
                  <a:pt x="97264" y="70974"/>
                  <a:pt x="98753" y="70756"/>
                  <a:pt x="100186" y="70215"/>
                </a:cubicBezTo>
                <a:cubicBezTo>
                  <a:pt x="104665" y="68532"/>
                  <a:pt x="107484" y="64140"/>
                  <a:pt x="109560" y="59836"/>
                </a:cubicBezTo>
                <a:cubicBezTo>
                  <a:pt x="113165" y="52385"/>
                  <a:pt x="115591" y="44431"/>
                  <a:pt x="116705" y="36259"/>
                </a:cubicBezTo>
                <a:cubicBezTo>
                  <a:pt x="117492" y="30512"/>
                  <a:pt x="117492" y="24197"/>
                  <a:pt x="114083" y="19543"/>
                </a:cubicBezTo>
                <a:cubicBezTo>
                  <a:pt x="110893" y="15194"/>
                  <a:pt x="105343" y="13228"/>
                  <a:pt x="100011" y="12463"/>
                </a:cubicBezTo>
                <a:cubicBezTo>
                  <a:pt x="94680" y="11698"/>
                  <a:pt x="89217" y="11873"/>
                  <a:pt x="83951" y="10671"/>
                </a:cubicBezTo>
                <a:cubicBezTo>
                  <a:pt x="76194" y="8901"/>
                  <a:pt x="69398" y="4247"/>
                  <a:pt x="61794" y="1844"/>
                </a:cubicBezTo>
                <a:cubicBezTo>
                  <a:pt x="57866" y="609"/>
                  <a:pt x="53815" y="1"/>
                  <a:pt x="4978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43" name="Google Shape;10;p2"/>
          <p:cNvSpPr/>
          <p:nvPr/>
        </p:nvSpPr>
        <p:spPr>
          <a:xfrm>
            <a:off x="6918506" y="-1405176"/>
            <a:ext cx="3496715" cy="2016873"/>
          </a:xfrm>
          <a:custGeom>
            <a:avLst/>
            <a:gdLst/>
            <a:ahLst/>
            <a:cxnLst/>
            <a:rect l="l" t="t" r="r" b="b"/>
            <a:pathLst>
              <a:path w="72437" h="41781" extrusionOk="0">
                <a:moveTo>
                  <a:pt x="57802" y="0"/>
                </a:moveTo>
                <a:cubicBezTo>
                  <a:pt x="56358" y="0"/>
                  <a:pt x="54916" y="83"/>
                  <a:pt x="53535" y="197"/>
                </a:cubicBezTo>
                <a:cubicBezTo>
                  <a:pt x="41124" y="1246"/>
                  <a:pt x="28822" y="3212"/>
                  <a:pt x="16433" y="4239"/>
                </a:cubicBezTo>
                <a:cubicBezTo>
                  <a:pt x="7103" y="5026"/>
                  <a:pt x="2011" y="11559"/>
                  <a:pt x="525" y="20977"/>
                </a:cubicBezTo>
                <a:cubicBezTo>
                  <a:pt x="1" y="24255"/>
                  <a:pt x="263" y="28035"/>
                  <a:pt x="2689" y="30351"/>
                </a:cubicBezTo>
                <a:cubicBezTo>
                  <a:pt x="4568" y="32165"/>
                  <a:pt x="7387" y="32667"/>
                  <a:pt x="10009" y="32798"/>
                </a:cubicBezTo>
                <a:cubicBezTo>
                  <a:pt x="10693" y="32832"/>
                  <a:pt x="11380" y="32846"/>
                  <a:pt x="12067" y="32846"/>
                </a:cubicBezTo>
                <a:cubicBezTo>
                  <a:pt x="16579" y="32846"/>
                  <a:pt x="21138" y="32222"/>
                  <a:pt x="25609" y="32222"/>
                </a:cubicBezTo>
                <a:cubicBezTo>
                  <a:pt x="28477" y="32222"/>
                  <a:pt x="31308" y="32479"/>
                  <a:pt x="34066" y="33323"/>
                </a:cubicBezTo>
                <a:cubicBezTo>
                  <a:pt x="38895" y="34787"/>
                  <a:pt x="43003" y="37955"/>
                  <a:pt x="47614" y="39987"/>
                </a:cubicBezTo>
                <a:cubicBezTo>
                  <a:pt x="50009" y="41059"/>
                  <a:pt x="52737" y="41780"/>
                  <a:pt x="55360" y="41780"/>
                </a:cubicBezTo>
                <a:cubicBezTo>
                  <a:pt x="57764" y="41780"/>
                  <a:pt x="60079" y="41175"/>
                  <a:pt x="61970" y="39681"/>
                </a:cubicBezTo>
                <a:cubicBezTo>
                  <a:pt x="64177" y="37955"/>
                  <a:pt x="65444" y="35311"/>
                  <a:pt x="66493" y="32733"/>
                </a:cubicBezTo>
                <a:cubicBezTo>
                  <a:pt x="68634" y="27511"/>
                  <a:pt x="70229" y="22113"/>
                  <a:pt x="71278" y="16585"/>
                </a:cubicBezTo>
                <a:cubicBezTo>
                  <a:pt x="72043" y="12630"/>
                  <a:pt x="72436" y="8238"/>
                  <a:pt x="70229" y="4873"/>
                </a:cubicBezTo>
                <a:cubicBezTo>
                  <a:pt x="67646" y="956"/>
                  <a:pt x="62714" y="0"/>
                  <a:pt x="57802" y="0"/>
                </a:cubicBezTo>
                <a:close/>
              </a:path>
            </a:pathLst>
          </a:custGeom>
          <a:solidFill>
            <a:srgbClr val="CD816A">
              <a:alpha val="72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44" name="Google Shape;11;p2"/>
          <p:cNvSpPr/>
          <p:nvPr/>
        </p:nvSpPr>
        <p:spPr>
          <a:xfrm>
            <a:off x="5169534" y="-1500273"/>
            <a:ext cx="3974468" cy="2207067"/>
          </a:xfrm>
          <a:custGeom>
            <a:avLst/>
            <a:gdLst/>
            <a:ahLst/>
            <a:cxnLst/>
            <a:rect l="l" t="t" r="r" b="b"/>
            <a:pathLst>
              <a:path w="82334" h="45721" extrusionOk="0">
                <a:moveTo>
                  <a:pt x="9834" y="0"/>
                </a:moveTo>
                <a:cubicBezTo>
                  <a:pt x="6761" y="0"/>
                  <a:pt x="3286" y="1070"/>
                  <a:pt x="0" y="2548"/>
                </a:cubicBezTo>
                <a:cubicBezTo>
                  <a:pt x="5332" y="4340"/>
                  <a:pt x="12390" y="4427"/>
                  <a:pt x="14837" y="9737"/>
                </a:cubicBezTo>
                <a:cubicBezTo>
                  <a:pt x="17699" y="15964"/>
                  <a:pt x="18333" y="20072"/>
                  <a:pt x="19841" y="26737"/>
                </a:cubicBezTo>
                <a:cubicBezTo>
                  <a:pt x="21327" y="33423"/>
                  <a:pt x="20737" y="42229"/>
                  <a:pt x="27117" y="44698"/>
                </a:cubicBezTo>
                <a:cubicBezTo>
                  <a:pt x="29076" y="45457"/>
                  <a:pt x="31141" y="45720"/>
                  <a:pt x="33237" y="45720"/>
                </a:cubicBezTo>
                <a:cubicBezTo>
                  <a:pt x="35607" y="45720"/>
                  <a:pt x="38017" y="45384"/>
                  <a:pt x="40359" y="45048"/>
                </a:cubicBezTo>
                <a:cubicBezTo>
                  <a:pt x="50934" y="43496"/>
                  <a:pt x="62472" y="41421"/>
                  <a:pt x="69333" y="33248"/>
                </a:cubicBezTo>
                <a:cubicBezTo>
                  <a:pt x="77352" y="23678"/>
                  <a:pt x="74490" y="11944"/>
                  <a:pt x="82334" y="2242"/>
                </a:cubicBezTo>
                <a:cubicBezTo>
                  <a:pt x="81395" y="1265"/>
                  <a:pt x="81035" y="953"/>
                  <a:pt x="80478" y="953"/>
                </a:cubicBezTo>
                <a:cubicBezTo>
                  <a:pt x="80049" y="953"/>
                  <a:pt x="79504" y="1137"/>
                  <a:pt x="78488" y="1346"/>
                </a:cubicBezTo>
                <a:cubicBezTo>
                  <a:pt x="69660" y="9955"/>
                  <a:pt x="72589" y="26824"/>
                  <a:pt x="62559" y="33969"/>
                </a:cubicBezTo>
                <a:cubicBezTo>
                  <a:pt x="58888" y="36570"/>
                  <a:pt x="54212" y="37225"/>
                  <a:pt x="49776" y="37815"/>
                </a:cubicBezTo>
                <a:lnTo>
                  <a:pt x="30132" y="40372"/>
                </a:lnTo>
                <a:cubicBezTo>
                  <a:pt x="29954" y="40397"/>
                  <a:pt x="29777" y="40409"/>
                  <a:pt x="29603" y="40409"/>
                </a:cubicBezTo>
                <a:cubicBezTo>
                  <a:pt x="27331" y="40409"/>
                  <a:pt x="25528" y="38357"/>
                  <a:pt x="25893" y="36023"/>
                </a:cubicBezTo>
                <a:cubicBezTo>
                  <a:pt x="27117" y="28397"/>
                  <a:pt x="21348" y="9540"/>
                  <a:pt x="16847" y="3247"/>
                </a:cubicBezTo>
                <a:cubicBezTo>
                  <a:pt x="15159" y="910"/>
                  <a:pt x="12667" y="0"/>
                  <a:pt x="9834" y="0"/>
                </a:cubicBezTo>
                <a:close/>
              </a:path>
            </a:pathLst>
          </a:custGeom>
          <a:solidFill>
            <a:srgbClr val="E39A93">
              <a:alpha val="532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45" name="Google Shape;12;p2"/>
          <p:cNvSpPr/>
          <p:nvPr/>
        </p:nvSpPr>
        <p:spPr>
          <a:xfrm rot="10800000" flipH="1">
            <a:off x="4608098" y="4635581"/>
            <a:ext cx="1860664" cy="1647637"/>
          </a:xfrm>
          <a:custGeom>
            <a:avLst/>
            <a:gdLst/>
            <a:ahLst/>
            <a:cxnLst/>
            <a:rect l="l" t="t" r="r" b="b"/>
            <a:pathLst>
              <a:path w="38545" h="34132" fill="none" extrusionOk="0">
                <a:moveTo>
                  <a:pt x="0" y="6730"/>
                </a:moveTo>
                <a:cubicBezTo>
                  <a:pt x="5244" y="11406"/>
                  <a:pt x="7910" y="18289"/>
                  <a:pt x="7189" y="25282"/>
                </a:cubicBezTo>
                <a:cubicBezTo>
                  <a:pt x="6883" y="27969"/>
                  <a:pt x="6315" y="31291"/>
                  <a:pt x="8478" y="32908"/>
                </a:cubicBezTo>
                <a:cubicBezTo>
                  <a:pt x="10139" y="34131"/>
                  <a:pt x="12477" y="33585"/>
                  <a:pt x="14465" y="32929"/>
                </a:cubicBezTo>
                <a:cubicBezTo>
                  <a:pt x="17830" y="31815"/>
                  <a:pt x="21174" y="30570"/>
                  <a:pt x="24473" y="29237"/>
                </a:cubicBezTo>
                <a:cubicBezTo>
                  <a:pt x="27882" y="27838"/>
                  <a:pt x="31378" y="26221"/>
                  <a:pt x="33891" y="23490"/>
                </a:cubicBezTo>
                <a:cubicBezTo>
                  <a:pt x="36666" y="20496"/>
                  <a:pt x="37955" y="16345"/>
                  <a:pt x="38261" y="12259"/>
                </a:cubicBezTo>
                <a:cubicBezTo>
                  <a:pt x="38545" y="8172"/>
                  <a:pt x="37955" y="4064"/>
                  <a:pt x="37343" y="0"/>
                </a:cubicBezTo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2185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46" name="Google Shape;13;p2"/>
          <p:cNvSpPr/>
          <p:nvPr/>
        </p:nvSpPr>
        <p:spPr>
          <a:xfrm>
            <a:off x="-800694" y="-3304061"/>
            <a:ext cx="5051427" cy="3840898"/>
          </a:xfrm>
          <a:custGeom>
            <a:avLst/>
            <a:gdLst/>
            <a:ahLst/>
            <a:cxnLst/>
            <a:rect l="l" t="t" r="r" b="b"/>
            <a:pathLst>
              <a:path w="104644" h="79567" extrusionOk="0">
                <a:moveTo>
                  <a:pt x="74930" y="0"/>
                </a:moveTo>
                <a:cubicBezTo>
                  <a:pt x="71924" y="0"/>
                  <a:pt x="68903" y="1108"/>
                  <a:pt x="66055" y="2187"/>
                </a:cubicBezTo>
                <a:lnTo>
                  <a:pt x="33192" y="14817"/>
                </a:lnTo>
                <a:cubicBezTo>
                  <a:pt x="26636" y="17330"/>
                  <a:pt x="20037" y="19886"/>
                  <a:pt x="14203" y="23798"/>
                </a:cubicBezTo>
                <a:cubicBezTo>
                  <a:pt x="8391" y="27709"/>
                  <a:pt x="3322" y="33172"/>
                  <a:pt x="1202" y="39858"/>
                </a:cubicBezTo>
                <a:cubicBezTo>
                  <a:pt x="0" y="43726"/>
                  <a:pt x="241" y="48773"/>
                  <a:pt x="3759" y="50783"/>
                </a:cubicBezTo>
                <a:lnTo>
                  <a:pt x="3518" y="56508"/>
                </a:lnTo>
                <a:cubicBezTo>
                  <a:pt x="4525" y="54137"/>
                  <a:pt x="7265" y="52875"/>
                  <a:pt x="9880" y="52875"/>
                </a:cubicBezTo>
                <a:cubicBezTo>
                  <a:pt x="9989" y="52875"/>
                  <a:pt x="10097" y="52877"/>
                  <a:pt x="10205" y="52881"/>
                </a:cubicBezTo>
                <a:cubicBezTo>
                  <a:pt x="12892" y="52990"/>
                  <a:pt x="15405" y="54170"/>
                  <a:pt x="17809" y="55416"/>
                </a:cubicBezTo>
                <a:cubicBezTo>
                  <a:pt x="23708" y="58475"/>
                  <a:pt x="29433" y="61949"/>
                  <a:pt x="35420" y="64855"/>
                </a:cubicBezTo>
                <a:cubicBezTo>
                  <a:pt x="47701" y="70843"/>
                  <a:pt x="60986" y="74492"/>
                  <a:pt x="74162" y="78119"/>
                </a:cubicBezTo>
                <a:cubicBezTo>
                  <a:pt x="76794" y="78835"/>
                  <a:pt x="79515" y="79566"/>
                  <a:pt x="82227" y="79566"/>
                </a:cubicBezTo>
                <a:cubicBezTo>
                  <a:pt x="82824" y="79566"/>
                  <a:pt x="83421" y="79531"/>
                  <a:pt x="84017" y="79452"/>
                </a:cubicBezTo>
                <a:cubicBezTo>
                  <a:pt x="88758" y="78840"/>
                  <a:pt x="92822" y="75541"/>
                  <a:pt x="95445" y="71564"/>
                </a:cubicBezTo>
                <a:cubicBezTo>
                  <a:pt x="98067" y="67565"/>
                  <a:pt x="99465" y="62911"/>
                  <a:pt x="100732" y="58300"/>
                </a:cubicBezTo>
                <a:cubicBezTo>
                  <a:pt x="102808" y="50783"/>
                  <a:pt x="104644" y="42764"/>
                  <a:pt x="102590" y="35247"/>
                </a:cubicBezTo>
                <a:cubicBezTo>
                  <a:pt x="100536" y="27753"/>
                  <a:pt x="94942" y="21853"/>
                  <a:pt x="90943" y="15210"/>
                </a:cubicBezTo>
                <a:cubicBezTo>
                  <a:pt x="89152" y="12173"/>
                  <a:pt x="87644" y="8961"/>
                  <a:pt x="85524" y="6142"/>
                </a:cubicBezTo>
                <a:cubicBezTo>
                  <a:pt x="83405" y="3323"/>
                  <a:pt x="80520" y="876"/>
                  <a:pt x="77046" y="199"/>
                </a:cubicBezTo>
                <a:cubicBezTo>
                  <a:pt x="76343" y="61"/>
                  <a:pt x="75637" y="0"/>
                  <a:pt x="74930" y="0"/>
                </a:cubicBezTo>
                <a:close/>
              </a:path>
            </a:pathLst>
          </a:custGeom>
          <a:solidFill>
            <a:srgbClr val="CD816A">
              <a:alpha val="72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47" name="Google Shape;14;p2"/>
          <p:cNvSpPr/>
          <p:nvPr/>
        </p:nvSpPr>
        <p:spPr>
          <a:xfrm>
            <a:off x="193370" y="-909585"/>
            <a:ext cx="1832231" cy="1700544"/>
          </a:xfrm>
          <a:custGeom>
            <a:avLst/>
            <a:gdLst/>
            <a:ahLst/>
            <a:cxnLst/>
            <a:rect l="l" t="t" r="r" b="b"/>
            <a:pathLst>
              <a:path w="37956" h="35228" extrusionOk="0">
                <a:moveTo>
                  <a:pt x="18005" y="1"/>
                </a:moveTo>
                <a:cubicBezTo>
                  <a:pt x="10065" y="1"/>
                  <a:pt x="3314" y="3919"/>
                  <a:pt x="1115" y="12626"/>
                </a:cubicBezTo>
                <a:cubicBezTo>
                  <a:pt x="0" y="17106"/>
                  <a:pt x="372" y="21869"/>
                  <a:pt x="1595" y="26327"/>
                </a:cubicBezTo>
                <a:cubicBezTo>
                  <a:pt x="2273" y="28774"/>
                  <a:pt x="3256" y="31265"/>
                  <a:pt x="5179" y="32926"/>
                </a:cubicBezTo>
                <a:cubicBezTo>
                  <a:pt x="7188" y="34659"/>
                  <a:pt x="9869" y="35228"/>
                  <a:pt x="12573" y="35228"/>
                </a:cubicBezTo>
                <a:cubicBezTo>
                  <a:pt x="13516" y="35228"/>
                  <a:pt x="14462" y="35158"/>
                  <a:pt x="15383" y="35045"/>
                </a:cubicBezTo>
                <a:cubicBezTo>
                  <a:pt x="21960" y="34215"/>
                  <a:pt x="28516" y="31418"/>
                  <a:pt x="32645" y="26239"/>
                </a:cubicBezTo>
                <a:cubicBezTo>
                  <a:pt x="36797" y="21061"/>
                  <a:pt x="37955" y="13304"/>
                  <a:pt x="34415" y="7688"/>
                </a:cubicBezTo>
                <a:cubicBezTo>
                  <a:pt x="31990" y="3820"/>
                  <a:pt x="27663" y="1395"/>
                  <a:pt x="23184" y="521"/>
                </a:cubicBezTo>
                <a:cubicBezTo>
                  <a:pt x="21425" y="177"/>
                  <a:pt x="19688" y="1"/>
                  <a:pt x="18005" y="1"/>
                </a:cubicBezTo>
                <a:close/>
              </a:path>
            </a:pathLst>
          </a:custGeom>
          <a:solidFill>
            <a:srgbClr val="E39A93">
              <a:alpha val="532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48" name="Google Shape;15;p2"/>
          <p:cNvSpPr/>
          <p:nvPr/>
        </p:nvSpPr>
        <p:spPr>
          <a:xfrm>
            <a:off x="-491754" y="-1240760"/>
            <a:ext cx="2275228" cy="1799551"/>
          </a:xfrm>
          <a:custGeom>
            <a:avLst/>
            <a:gdLst/>
            <a:ahLst/>
            <a:cxnLst/>
            <a:rect l="l" t="t" r="r" b="b"/>
            <a:pathLst>
              <a:path w="47133" h="37279" fill="none" extrusionOk="0">
                <a:moveTo>
                  <a:pt x="1" y="37278"/>
                </a:moveTo>
                <a:cubicBezTo>
                  <a:pt x="7627" y="36951"/>
                  <a:pt x="20606" y="35705"/>
                  <a:pt x="28232" y="35377"/>
                </a:cubicBezTo>
                <a:cubicBezTo>
                  <a:pt x="32274" y="35202"/>
                  <a:pt x="36710" y="34853"/>
                  <a:pt x="39616" y="32056"/>
                </a:cubicBezTo>
                <a:cubicBezTo>
                  <a:pt x="42435" y="29325"/>
                  <a:pt x="43003" y="25020"/>
                  <a:pt x="42675" y="21131"/>
                </a:cubicBezTo>
                <a:cubicBezTo>
                  <a:pt x="42347" y="17241"/>
                  <a:pt x="41277" y="13395"/>
                  <a:pt x="41473" y="9506"/>
                </a:cubicBezTo>
                <a:cubicBezTo>
                  <a:pt x="41648" y="5595"/>
                  <a:pt x="43484" y="1421"/>
                  <a:pt x="47133" y="1"/>
                </a:cubicBezTo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2185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49" name="Google Shape;16;p2"/>
          <p:cNvSpPr txBox="1">
            <a:spLocks noGrp="1"/>
          </p:cNvSpPr>
          <p:nvPr>
            <p:ph type="ctrTitle"/>
          </p:nvPr>
        </p:nvSpPr>
        <p:spPr>
          <a:xfrm>
            <a:off x="1006756" y="1360552"/>
            <a:ext cx="6834600" cy="213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700">
                <a:solidFill>
                  <a:srgbClr val="212529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48650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006756" y="3466377"/>
            <a:ext cx="68346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7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Google Shape;40;p5"/>
          <p:cNvSpPr/>
          <p:nvPr/>
        </p:nvSpPr>
        <p:spPr>
          <a:xfrm>
            <a:off x="-1676150" y="4491842"/>
            <a:ext cx="4566235" cy="2457304"/>
          </a:xfrm>
          <a:custGeom>
            <a:avLst/>
            <a:gdLst/>
            <a:ahLst/>
            <a:cxnLst/>
            <a:rect l="l" t="t" r="r" b="b"/>
            <a:pathLst>
              <a:path w="86724" h="46668" extrusionOk="0">
                <a:moveTo>
                  <a:pt x="30969" y="0"/>
                </a:moveTo>
                <a:cubicBezTo>
                  <a:pt x="15463" y="0"/>
                  <a:pt x="29" y="20548"/>
                  <a:pt x="11" y="35048"/>
                </a:cubicBezTo>
                <a:cubicBezTo>
                  <a:pt x="0" y="44587"/>
                  <a:pt x="11053" y="46668"/>
                  <a:pt x="22307" y="46668"/>
                </a:cubicBezTo>
                <a:cubicBezTo>
                  <a:pt x="30654" y="46668"/>
                  <a:pt x="39112" y="45523"/>
                  <a:pt x="43246" y="45428"/>
                </a:cubicBezTo>
                <a:cubicBezTo>
                  <a:pt x="52767" y="45185"/>
                  <a:pt x="62661" y="44905"/>
                  <a:pt x="71229" y="40723"/>
                </a:cubicBezTo>
                <a:cubicBezTo>
                  <a:pt x="79798" y="36560"/>
                  <a:pt x="86724" y="27376"/>
                  <a:pt x="85099" y="17986"/>
                </a:cubicBezTo>
                <a:cubicBezTo>
                  <a:pt x="84595" y="15036"/>
                  <a:pt x="83233" y="12180"/>
                  <a:pt x="80955" y="10276"/>
                </a:cubicBezTo>
                <a:cubicBezTo>
                  <a:pt x="78311" y="8080"/>
                  <a:pt x="75128" y="7483"/>
                  <a:pt x="71718" y="7483"/>
                </a:cubicBezTo>
                <a:cubicBezTo>
                  <a:pt x="67657" y="7483"/>
                  <a:pt x="63272" y="8330"/>
                  <a:pt x="59091" y="8330"/>
                </a:cubicBezTo>
                <a:cubicBezTo>
                  <a:pt x="58159" y="8330"/>
                  <a:pt x="57238" y="8288"/>
                  <a:pt x="56332" y="8185"/>
                </a:cubicBezTo>
                <a:cubicBezTo>
                  <a:pt x="48006" y="7214"/>
                  <a:pt x="41006" y="905"/>
                  <a:pt x="32661" y="83"/>
                </a:cubicBezTo>
                <a:cubicBezTo>
                  <a:pt x="32097" y="28"/>
                  <a:pt x="31533" y="0"/>
                  <a:pt x="3096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79" name="Google Shape;41;p5"/>
          <p:cNvSpPr/>
          <p:nvPr/>
        </p:nvSpPr>
        <p:spPr>
          <a:xfrm rot="-1208316">
            <a:off x="4702044" y="4726023"/>
            <a:ext cx="2942849" cy="2316031"/>
          </a:xfrm>
          <a:custGeom>
            <a:avLst/>
            <a:gdLst/>
            <a:ahLst/>
            <a:cxnLst/>
            <a:rect l="l" t="t" r="r" b="b"/>
            <a:pathLst>
              <a:path w="55893" h="43986" extrusionOk="0">
                <a:moveTo>
                  <a:pt x="18581" y="0"/>
                </a:moveTo>
                <a:cubicBezTo>
                  <a:pt x="16738" y="0"/>
                  <a:pt x="14972" y="418"/>
                  <a:pt x="13535" y="1558"/>
                </a:cubicBezTo>
                <a:cubicBezTo>
                  <a:pt x="12266" y="2584"/>
                  <a:pt x="11426" y="4059"/>
                  <a:pt x="10660" y="5515"/>
                </a:cubicBezTo>
                <a:cubicBezTo>
                  <a:pt x="7636" y="11209"/>
                  <a:pt x="5041" y="17145"/>
                  <a:pt x="2932" y="23231"/>
                </a:cubicBezTo>
                <a:cubicBezTo>
                  <a:pt x="1" y="31613"/>
                  <a:pt x="916" y="37232"/>
                  <a:pt x="9186" y="41395"/>
                </a:cubicBezTo>
                <a:cubicBezTo>
                  <a:pt x="12992" y="43313"/>
                  <a:pt x="17401" y="43986"/>
                  <a:pt x="21969" y="43986"/>
                </a:cubicBezTo>
                <a:cubicBezTo>
                  <a:pt x="28962" y="43986"/>
                  <a:pt x="36328" y="42408"/>
                  <a:pt x="42470" y="41301"/>
                </a:cubicBezTo>
                <a:cubicBezTo>
                  <a:pt x="45308" y="40797"/>
                  <a:pt x="48183" y="40200"/>
                  <a:pt x="50666" y="38763"/>
                </a:cubicBezTo>
                <a:cubicBezTo>
                  <a:pt x="53167" y="37325"/>
                  <a:pt x="55258" y="34917"/>
                  <a:pt x="55594" y="32061"/>
                </a:cubicBezTo>
                <a:cubicBezTo>
                  <a:pt x="55893" y="29503"/>
                  <a:pt x="54810" y="27021"/>
                  <a:pt x="53578" y="24780"/>
                </a:cubicBezTo>
                <a:cubicBezTo>
                  <a:pt x="47156" y="13225"/>
                  <a:pt x="36478" y="4638"/>
                  <a:pt x="23821" y="867"/>
                </a:cubicBezTo>
                <a:cubicBezTo>
                  <a:pt x="22149" y="376"/>
                  <a:pt x="20330" y="0"/>
                  <a:pt x="1858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0" name="Google Shape;42;p5"/>
          <p:cNvSpPr/>
          <p:nvPr/>
        </p:nvSpPr>
        <p:spPr>
          <a:xfrm rot="-246195">
            <a:off x="-1293821" y="-2595248"/>
            <a:ext cx="5046317" cy="3132127"/>
          </a:xfrm>
          <a:custGeom>
            <a:avLst/>
            <a:gdLst/>
            <a:ahLst/>
            <a:cxnLst/>
            <a:rect l="l" t="t" r="r" b="b"/>
            <a:pathLst>
              <a:path w="95842" h="59484" extrusionOk="0">
                <a:moveTo>
                  <a:pt x="82662" y="1"/>
                </a:moveTo>
                <a:cubicBezTo>
                  <a:pt x="73496" y="1270"/>
                  <a:pt x="64666" y="4220"/>
                  <a:pt x="55892" y="7150"/>
                </a:cubicBezTo>
                <a:cubicBezTo>
                  <a:pt x="46726" y="10193"/>
                  <a:pt x="37429" y="13292"/>
                  <a:pt x="29253" y="18463"/>
                </a:cubicBezTo>
                <a:cubicBezTo>
                  <a:pt x="17399" y="25930"/>
                  <a:pt x="8494" y="37262"/>
                  <a:pt x="1158" y="49190"/>
                </a:cubicBezTo>
                <a:cubicBezTo>
                  <a:pt x="598" y="50124"/>
                  <a:pt x="0" y="51169"/>
                  <a:pt x="206" y="52233"/>
                </a:cubicBezTo>
                <a:cubicBezTo>
                  <a:pt x="430" y="53465"/>
                  <a:pt x="1699" y="54287"/>
                  <a:pt x="2931" y="54455"/>
                </a:cubicBezTo>
                <a:cubicBezTo>
                  <a:pt x="3132" y="54479"/>
                  <a:pt x="3332" y="54490"/>
                  <a:pt x="3532" y="54490"/>
                </a:cubicBezTo>
                <a:cubicBezTo>
                  <a:pt x="4577" y="54490"/>
                  <a:pt x="5609" y="54190"/>
                  <a:pt x="6627" y="53876"/>
                </a:cubicBezTo>
                <a:lnTo>
                  <a:pt x="6627" y="53876"/>
                </a:lnTo>
                <a:cubicBezTo>
                  <a:pt x="5395" y="55575"/>
                  <a:pt x="3435" y="57516"/>
                  <a:pt x="2819" y="59476"/>
                </a:cubicBezTo>
                <a:cubicBezTo>
                  <a:pt x="2880" y="59481"/>
                  <a:pt x="2941" y="59483"/>
                  <a:pt x="3002" y="59483"/>
                </a:cubicBezTo>
                <a:cubicBezTo>
                  <a:pt x="4433" y="59483"/>
                  <a:pt x="6046" y="58271"/>
                  <a:pt x="7299" y="57591"/>
                </a:cubicBezTo>
                <a:cubicBezTo>
                  <a:pt x="9969" y="56135"/>
                  <a:pt x="12620" y="54660"/>
                  <a:pt x="15401" y="53409"/>
                </a:cubicBezTo>
                <a:cubicBezTo>
                  <a:pt x="18164" y="52121"/>
                  <a:pt x="21039" y="51113"/>
                  <a:pt x="23988" y="50404"/>
                </a:cubicBezTo>
                <a:cubicBezTo>
                  <a:pt x="25445" y="50049"/>
                  <a:pt x="26919" y="49825"/>
                  <a:pt x="28394" y="49695"/>
                </a:cubicBezTo>
                <a:cubicBezTo>
                  <a:pt x="28491" y="49686"/>
                  <a:pt x="28597" y="49683"/>
                  <a:pt x="28711" y="49683"/>
                </a:cubicBezTo>
                <a:cubicBezTo>
                  <a:pt x="29490" y="49683"/>
                  <a:pt x="30616" y="49852"/>
                  <a:pt x="31531" y="49852"/>
                </a:cubicBezTo>
                <a:cubicBezTo>
                  <a:pt x="31996" y="49852"/>
                  <a:pt x="32406" y="49808"/>
                  <a:pt x="32688" y="49676"/>
                </a:cubicBezTo>
                <a:cubicBezTo>
                  <a:pt x="38045" y="50105"/>
                  <a:pt x="43104" y="52252"/>
                  <a:pt x="48201" y="53932"/>
                </a:cubicBezTo>
                <a:cubicBezTo>
                  <a:pt x="51805" y="55129"/>
                  <a:pt x="55613" y="56113"/>
                  <a:pt x="59370" y="56113"/>
                </a:cubicBezTo>
                <a:cubicBezTo>
                  <a:pt x="60945" y="56113"/>
                  <a:pt x="62511" y="55940"/>
                  <a:pt x="64050" y="55538"/>
                </a:cubicBezTo>
                <a:cubicBezTo>
                  <a:pt x="72376" y="53353"/>
                  <a:pt x="77733" y="45102"/>
                  <a:pt x="85630" y="41686"/>
                </a:cubicBezTo>
                <a:cubicBezTo>
                  <a:pt x="88542" y="40417"/>
                  <a:pt x="92014" y="39651"/>
                  <a:pt x="93732" y="36982"/>
                </a:cubicBezTo>
                <a:cubicBezTo>
                  <a:pt x="95841" y="33715"/>
                  <a:pt x="94217" y="29403"/>
                  <a:pt x="92574" y="25874"/>
                </a:cubicBezTo>
                <a:cubicBezTo>
                  <a:pt x="90334" y="21114"/>
                  <a:pt x="88094" y="16354"/>
                  <a:pt x="85873" y="11593"/>
                </a:cubicBezTo>
                <a:cubicBezTo>
                  <a:pt x="84137" y="7916"/>
                  <a:pt x="82382" y="4033"/>
                  <a:pt x="8266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1" name="Google Shape;43;p5"/>
          <p:cNvSpPr/>
          <p:nvPr/>
        </p:nvSpPr>
        <p:spPr>
          <a:xfrm>
            <a:off x="-1293805" y="1864554"/>
            <a:ext cx="1514760" cy="1590760"/>
          </a:xfrm>
          <a:custGeom>
            <a:avLst/>
            <a:gdLst/>
            <a:ahLst/>
            <a:cxnLst/>
            <a:rect l="l" t="t" r="r" b="b"/>
            <a:pathLst>
              <a:path w="28769" h="30211" extrusionOk="0">
                <a:moveTo>
                  <a:pt x="10896" y="1"/>
                </a:moveTo>
                <a:cubicBezTo>
                  <a:pt x="9906" y="1"/>
                  <a:pt x="8926" y="204"/>
                  <a:pt x="7972" y="718"/>
                </a:cubicBezTo>
                <a:cubicBezTo>
                  <a:pt x="4985" y="2323"/>
                  <a:pt x="2727" y="5310"/>
                  <a:pt x="1569" y="8427"/>
                </a:cubicBezTo>
                <a:cubicBezTo>
                  <a:pt x="1" y="12665"/>
                  <a:pt x="169" y="17407"/>
                  <a:pt x="1252" y="21794"/>
                </a:cubicBezTo>
                <a:cubicBezTo>
                  <a:pt x="1924" y="24500"/>
                  <a:pt x="3044" y="27282"/>
                  <a:pt x="5340" y="28850"/>
                </a:cubicBezTo>
                <a:cubicBezTo>
                  <a:pt x="6819" y="29856"/>
                  <a:pt x="8527" y="30210"/>
                  <a:pt x="10308" y="30210"/>
                </a:cubicBezTo>
                <a:cubicBezTo>
                  <a:pt x="12326" y="30210"/>
                  <a:pt x="14436" y="29755"/>
                  <a:pt x="16410" y="29279"/>
                </a:cubicBezTo>
                <a:cubicBezTo>
                  <a:pt x="20312" y="28346"/>
                  <a:pt x="24568" y="27170"/>
                  <a:pt x="26845" y="23866"/>
                </a:cubicBezTo>
                <a:cubicBezTo>
                  <a:pt x="28656" y="21215"/>
                  <a:pt x="28768" y="17724"/>
                  <a:pt x="28003" y="14607"/>
                </a:cubicBezTo>
                <a:cubicBezTo>
                  <a:pt x="26547" y="8577"/>
                  <a:pt x="21842" y="3536"/>
                  <a:pt x="16111" y="1296"/>
                </a:cubicBezTo>
                <a:cubicBezTo>
                  <a:pt x="14409" y="630"/>
                  <a:pt x="12638" y="1"/>
                  <a:pt x="10896" y="1"/>
                </a:cubicBezTo>
                <a:close/>
              </a:path>
            </a:pathLst>
          </a:custGeom>
          <a:solidFill>
            <a:srgbClr val="CD816A">
              <a:alpha val="410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2" name="Google Shape;44;p5"/>
          <p:cNvSpPr/>
          <p:nvPr/>
        </p:nvSpPr>
        <p:spPr>
          <a:xfrm rot="304986">
            <a:off x="5328776" y="4203826"/>
            <a:ext cx="7209648" cy="2037108"/>
          </a:xfrm>
          <a:custGeom>
            <a:avLst/>
            <a:gdLst/>
            <a:ahLst/>
            <a:cxnLst/>
            <a:rect l="l" t="t" r="r" b="b"/>
            <a:pathLst>
              <a:path w="136930" h="38688" extrusionOk="0">
                <a:moveTo>
                  <a:pt x="84653" y="0"/>
                </a:moveTo>
                <a:cubicBezTo>
                  <a:pt x="84494" y="0"/>
                  <a:pt x="84334" y="1"/>
                  <a:pt x="84174" y="3"/>
                </a:cubicBezTo>
                <a:cubicBezTo>
                  <a:pt x="62240" y="265"/>
                  <a:pt x="44318" y="20370"/>
                  <a:pt x="22384" y="20706"/>
                </a:cubicBezTo>
                <a:cubicBezTo>
                  <a:pt x="22149" y="20710"/>
                  <a:pt x="21915" y="20711"/>
                  <a:pt x="21679" y="20711"/>
                </a:cubicBezTo>
                <a:cubicBezTo>
                  <a:pt x="20662" y="20711"/>
                  <a:pt x="19635" y="20682"/>
                  <a:pt x="18612" y="20682"/>
                </a:cubicBezTo>
                <a:cubicBezTo>
                  <a:pt x="16421" y="20682"/>
                  <a:pt x="14251" y="20816"/>
                  <a:pt x="12247" y="21658"/>
                </a:cubicBezTo>
                <a:cubicBezTo>
                  <a:pt x="9316" y="22872"/>
                  <a:pt x="7169" y="25392"/>
                  <a:pt x="5302" y="27949"/>
                </a:cubicBezTo>
                <a:cubicBezTo>
                  <a:pt x="3902" y="29872"/>
                  <a:pt x="1" y="34502"/>
                  <a:pt x="785" y="37040"/>
                </a:cubicBezTo>
                <a:cubicBezTo>
                  <a:pt x="1156" y="38246"/>
                  <a:pt x="1967" y="38687"/>
                  <a:pt x="2927" y="38687"/>
                </a:cubicBezTo>
                <a:cubicBezTo>
                  <a:pt x="4716" y="38687"/>
                  <a:pt x="7024" y="37154"/>
                  <a:pt x="7972" y="36182"/>
                </a:cubicBezTo>
                <a:cubicBezTo>
                  <a:pt x="9820" y="34278"/>
                  <a:pt x="11108" y="31869"/>
                  <a:pt x="13031" y="30059"/>
                </a:cubicBezTo>
                <a:cubicBezTo>
                  <a:pt x="17399" y="25914"/>
                  <a:pt x="24026" y="25690"/>
                  <a:pt x="29944" y="24589"/>
                </a:cubicBezTo>
                <a:cubicBezTo>
                  <a:pt x="47343" y="21322"/>
                  <a:pt x="62277" y="8703"/>
                  <a:pt x="79918" y="7452"/>
                </a:cubicBezTo>
                <a:cubicBezTo>
                  <a:pt x="80904" y="7383"/>
                  <a:pt x="81889" y="7351"/>
                  <a:pt x="82873" y="7351"/>
                </a:cubicBezTo>
                <a:cubicBezTo>
                  <a:pt x="90970" y="7351"/>
                  <a:pt x="98959" y="9548"/>
                  <a:pt x="106800" y="11745"/>
                </a:cubicBezTo>
                <a:lnTo>
                  <a:pt x="136277" y="19959"/>
                </a:lnTo>
                <a:lnTo>
                  <a:pt x="136930" y="15759"/>
                </a:lnTo>
                <a:cubicBezTo>
                  <a:pt x="118738" y="13686"/>
                  <a:pt x="102931" y="0"/>
                  <a:pt x="84653" y="0"/>
                </a:cubicBezTo>
                <a:close/>
              </a:path>
            </a:pathLst>
          </a:custGeom>
          <a:solidFill>
            <a:srgbClr val="E39A93">
              <a:alpha val="532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2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1048583" name="Google Shape;45;p5"/>
          <p:cNvSpPr/>
          <p:nvPr/>
        </p:nvSpPr>
        <p:spPr>
          <a:xfrm>
            <a:off x="-763041" y="4187683"/>
            <a:ext cx="1725054" cy="1601291"/>
          </a:xfrm>
          <a:custGeom>
            <a:avLst/>
            <a:gdLst/>
            <a:ahLst/>
            <a:cxnLst/>
            <a:rect l="l" t="t" r="r" b="b"/>
            <a:pathLst>
              <a:path w="32763" h="30411" fill="none" extrusionOk="0">
                <a:moveTo>
                  <a:pt x="38" y="21823"/>
                </a:moveTo>
                <a:cubicBezTo>
                  <a:pt x="0" y="23298"/>
                  <a:pt x="168" y="24903"/>
                  <a:pt x="1139" y="26023"/>
                </a:cubicBezTo>
                <a:cubicBezTo>
                  <a:pt x="1923" y="26938"/>
                  <a:pt x="3118" y="27386"/>
                  <a:pt x="4257" y="27759"/>
                </a:cubicBezTo>
                <a:cubicBezTo>
                  <a:pt x="11444" y="30037"/>
                  <a:pt x="19098" y="30410"/>
                  <a:pt x="26490" y="28861"/>
                </a:cubicBezTo>
                <a:cubicBezTo>
                  <a:pt x="28189" y="28506"/>
                  <a:pt x="29944" y="27983"/>
                  <a:pt x="31120" y="26714"/>
                </a:cubicBezTo>
                <a:cubicBezTo>
                  <a:pt x="32445" y="25295"/>
                  <a:pt x="32763" y="23204"/>
                  <a:pt x="32595" y="21282"/>
                </a:cubicBezTo>
                <a:cubicBezTo>
                  <a:pt x="32314" y="17287"/>
                  <a:pt x="30373" y="13572"/>
                  <a:pt x="27834" y="10510"/>
                </a:cubicBezTo>
                <a:cubicBezTo>
                  <a:pt x="25781" y="8027"/>
                  <a:pt x="23317" y="5937"/>
                  <a:pt x="20815" y="3977"/>
                </a:cubicBezTo>
                <a:cubicBezTo>
                  <a:pt x="18836" y="2408"/>
                  <a:pt x="16316" y="0"/>
                  <a:pt x="13572" y="822"/>
                </a:cubicBezTo>
                <a:cubicBezTo>
                  <a:pt x="8662" y="2259"/>
                  <a:pt x="4238" y="8083"/>
                  <a:pt x="2203" y="12489"/>
                </a:cubicBezTo>
                <a:cubicBezTo>
                  <a:pt x="840" y="15420"/>
                  <a:pt x="94" y="18593"/>
                  <a:pt x="38" y="21823"/>
                </a:cubicBezTo>
                <a:close/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4" name="Google Shape;46;p5"/>
          <p:cNvSpPr txBox="1">
            <a:spLocks noGrp="1"/>
          </p:cNvSpPr>
          <p:nvPr>
            <p:ph type="title"/>
          </p:nvPr>
        </p:nvSpPr>
        <p:spPr>
          <a:xfrm>
            <a:off x="715650" y="536825"/>
            <a:ext cx="77127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</a:lvl9pPr>
          </a:lstStyle>
          <a:p>
            <a:endParaRPr/>
          </a:p>
        </p:txBody>
      </p:sp>
      <p:sp>
        <p:nvSpPr>
          <p:cNvPr id="1048585" name="Google Shape;47;p5"/>
          <p:cNvSpPr txBox="1">
            <a:spLocks noGrp="1"/>
          </p:cNvSpPr>
          <p:nvPr>
            <p:ph type="subTitle" idx="1"/>
          </p:nvPr>
        </p:nvSpPr>
        <p:spPr>
          <a:xfrm>
            <a:off x="2756150" y="1609150"/>
            <a:ext cx="18558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lt2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586" name="Google Shape;48;p5"/>
          <p:cNvSpPr txBox="1">
            <a:spLocks noGrp="1"/>
          </p:cNvSpPr>
          <p:nvPr>
            <p:ph type="subTitle" idx="2"/>
          </p:nvPr>
        </p:nvSpPr>
        <p:spPr>
          <a:xfrm>
            <a:off x="2756150" y="2042050"/>
            <a:ext cx="47661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587" name="Google Shape;49;p5"/>
          <p:cNvSpPr txBox="1">
            <a:spLocks noGrp="1"/>
          </p:cNvSpPr>
          <p:nvPr>
            <p:ph type="subTitle" idx="3"/>
          </p:nvPr>
        </p:nvSpPr>
        <p:spPr>
          <a:xfrm>
            <a:off x="2756150" y="3022425"/>
            <a:ext cx="18558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lt2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588" name="Google Shape;50;p5"/>
          <p:cNvSpPr txBox="1">
            <a:spLocks noGrp="1"/>
          </p:cNvSpPr>
          <p:nvPr>
            <p:ph type="subTitle" idx="4"/>
          </p:nvPr>
        </p:nvSpPr>
        <p:spPr>
          <a:xfrm>
            <a:off x="2756150" y="3455325"/>
            <a:ext cx="47661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Google Shape;77;p9"/>
          <p:cNvSpPr/>
          <p:nvPr/>
        </p:nvSpPr>
        <p:spPr>
          <a:xfrm>
            <a:off x="7559774" y="4767337"/>
            <a:ext cx="1200161" cy="1015557"/>
          </a:xfrm>
          <a:custGeom>
            <a:avLst/>
            <a:gdLst/>
            <a:ahLst/>
            <a:cxnLst/>
            <a:rect l="l" t="t" r="r" b="b"/>
            <a:pathLst>
              <a:path w="22794" h="19287" extrusionOk="0">
                <a:moveTo>
                  <a:pt x="10656" y="1"/>
                </a:moveTo>
                <a:cubicBezTo>
                  <a:pt x="7958" y="1"/>
                  <a:pt x="5263" y="716"/>
                  <a:pt x="2987" y="2177"/>
                </a:cubicBezTo>
                <a:cubicBezTo>
                  <a:pt x="2091" y="2756"/>
                  <a:pt x="1232" y="3465"/>
                  <a:pt x="822" y="4436"/>
                </a:cubicBezTo>
                <a:cubicBezTo>
                  <a:pt x="0" y="6340"/>
                  <a:pt x="1139" y="8505"/>
                  <a:pt x="2371" y="10148"/>
                </a:cubicBezTo>
                <a:cubicBezTo>
                  <a:pt x="4331" y="12743"/>
                  <a:pt x="6665" y="15039"/>
                  <a:pt x="9297" y="16943"/>
                </a:cubicBezTo>
                <a:cubicBezTo>
                  <a:pt x="11014" y="18182"/>
                  <a:pt x="12982" y="19287"/>
                  <a:pt x="15075" y="19287"/>
                </a:cubicBezTo>
                <a:cubicBezTo>
                  <a:pt x="15190" y="19287"/>
                  <a:pt x="15304" y="19284"/>
                  <a:pt x="15420" y="19277"/>
                </a:cubicBezTo>
                <a:cubicBezTo>
                  <a:pt x="18799" y="19071"/>
                  <a:pt x="21375" y="15842"/>
                  <a:pt x="21916" y="12500"/>
                </a:cubicBezTo>
                <a:cubicBezTo>
                  <a:pt x="22794" y="7124"/>
                  <a:pt x="21058" y="2849"/>
                  <a:pt x="15980" y="964"/>
                </a:cubicBezTo>
                <a:cubicBezTo>
                  <a:pt x="14290" y="325"/>
                  <a:pt x="12472" y="1"/>
                  <a:pt x="1065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27" name="Google Shape;78;p9"/>
          <p:cNvSpPr/>
          <p:nvPr/>
        </p:nvSpPr>
        <p:spPr>
          <a:xfrm>
            <a:off x="3499072" y="4767333"/>
            <a:ext cx="2942906" cy="2316083"/>
          </a:xfrm>
          <a:custGeom>
            <a:avLst/>
            <a:gdLst/>
            <a:ahLst/>
            <a:cxnLst/>
            <a:rect l="l" t="t" r="r" b="b"/>
            <a:pathLst>
              <a:path w="55893" h="43986" extrusionOk="0">
                <a:moveTo>
                  <a:pt x="18581" y="0"/>
                </a:moveTo>
                <a:cubicBezTo>
                  <a:pt x="16738" y="0"/>
                  <a:pt x="14972" y="418"/>
                  <a:pt x="13535" y="1558"/>
                </a:cubicBezTo>
                <a:cubicBezTo>
                  <a:pt x="12266" y="2584"/>
                  <a:pt x="11426" y="4059"/>
                  <a:pt x="10660" y="5515"/>
                </a:cubicBezTo>
                <a:cubicBezTo>
                  <a:pt x="7636" y="11209"/>
                  <a:pt x="5041" y="17145"/>
                  <a:pt x="2932" y="23231"/>
                </a:cubicBezTo>
                <a:cubicBezTo>
                  <a:pt x="1" y="31613"/>
                  <a:pt x="916" y="37232"/>
                  <a:pt x="9186" y="41395"/>
                </a:cubicBezTo>
                <a:cubicBezTo>
                  <a:pt x="12992" y="43313"/>
                  <a:pt x="17401" y="43986"/>
                  <a:pt x="21969" y="43986"/>
                </a:cubicBezTo>
                <a:cubicBezTo>
                  <a:pt x="28962" y="43986"/>
                  <a:pt x="36328" y="42408"/>
                  <a:pt x="42470" y="41301"/>
                </a:cubicBezTo>
                <a:cubicBezTo>
                  <a:pt x="45308" y="40797"/>
                  <a:pt x="48183" y="40200"/>
                  <a:pt x="50666" y="38763"/>
                </a:cubicBezTo>
                <a:cubicBezTo>
                  <a:pt x="53167" y="37325"/>
                  <a:pt x="55258" y="34917"/>
                  <a:pt x="55594" y="32061"/>
                </a:cubicBezTo>
                <a:cubicBezTo>
                  <a:pt x="55893" y="29503"/>
                  <a:pt x="54810" y="27021"/>
                  <a:pt x="53578" y="24780"/>
                </a:cubicBezTo>
                <a:cubicBezTo>
                  <a:pt x="47156" y="13225"/>
                  <a:pt x="36478" y="4638"/>
                  <a:pt x="23821" y="867"/>
                </a:cubicBezTo>
                <a:cubicBezTo>
                  <a:pt x="22149" y="376"/>
                  <a:pt x="20330" y="0"/>
                  <a:pt x="1858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28" name="Google Shape;79;p9"/>
          <p:cNvSpPr/>
          <p:nvPr/>
        </p:nvSpPr>
        <p:spPr>
          <a:xfrm>
            <a:off x="-940313" y="-2227350"/>
            <a:ext cx="5046321" cy="3132130"/>
          </a:xfrm>
          <a:custGeom>
            <a:avLst/>
            <a:gdLst/>
            <a:ahLst/>
            <a:cxnLst/>
            <a:rect l="l" t="t" r="r" b="b"/>
            <a:pathLst>
              <a:path w="95842" h="59484" extrusionOk="0">
                <a:moveTo>
                  <a:pt x="82662" y="1"/>
                </a:moveTo>
                <a:cubicBezTo>
                  <a:pt x="73496" y="1270"/>
                  <a:pt x="64666" y="4220"/>
                  <a:pt x="55892" y="7150"/>
                </a:cubicBezTo>
                <a:cubicBezTo>
                  <a:pt x="46726" y="10193"/>
                  <a:pt x="37429" y="13292"/>
                  <a:pt x="29253" y="18463"/>
                </a:cubicBezTo>
                <a:cubicBezTo>
                  <a:pt x="17399" y="25930"/>
                  <a:pt x="8494" y="37262"/>
                  <a:pt x="1158" y="49190"/>
                </a:cubicBezTo>
                <a:cubicBezTo>
                  <a:pt x="598" y="50124"/>
                  <a:pt x="0" y="51169"/>
                  <a:pt x="206" y="52233"/>
                </a:cubicBezTo>
                <a:cubicBezTo>
                  <a:pt x="430" y="53465"/>
                  <a:pt x="1699" y="54287"/>
                  <a:pt x="2931" y="54455"/>
                </a:cubicBezTo>
                <a:cubicBezTo>
                  <a:pt x="3132" y="54479"/>
                  <a:pt x="3332" y="54490"/>
                  <a:pt x="3532" y="54490"/>
                </a:cubicBezTo>
                <a:cubicBezTo>
                  <a:pt x="4577" y="54490"/>
                  <a:pt x="5609" y="54190"/>
                  <a:pt x="6627" y="53876"/>
                </a:cubicBezTo>
                <a:lnTo>
                  <a:pt x="6627" y="53876"/>
                </a:lnTo>
                <a:cubicBezTo>
                  <a:pt x="5395" y="55575"/>
                  <a:pt x="3435" y="57516"/>
                  <a:pt x="2819" y="59476"/>
                </a:cubicBezTo>
                <a:cubicBezTo>
                  <a:pt x="2880" y="59481"/>
                  <a:pt x="2941" y="59483"/>
                  <a:pt x="3002" y="59483"/>
                </a:cubicBezTo>
                <a:cubicBezTo>
                  <a:pt x="4433" y="59483"/>
                  <a:pt x="6046" y="58271"/>
                  <a:pt x="7299" y="57591"/>
                </a:cubicBezTo>
                <a:cubicBezTo>
                  <a:pt x="9969" y="56135"/>
                  <a:pt x="12620" y="54660"/>
                  <a:pt x="15401" y="53409"/>
                </a:cubicBezTo>
                <a:cubicBezTo>
                  <a:pt x="18164" y="52121"/>
                  <a:pt x="21039" y="51113"/>
                  <a:pt x="23988" y="50404"/>
                </a:cubicBezTo>
                <a:cubicBezTo>
                  <a:pt x="25445" y="50049"/>
                  <a:pt x="26919" y="49825"/>
                  <a:pt x="28394" y="49695"/>
                </a:cubicBezTo>
                <a:cubicBezTo>
                  <a:pt x="28491" y="49686"/>
                  <a:pt x="28597" y="49683"/>
                  <a:pt x="28711" y="49683"/>
                </a:cubicBezTo>
                <a:cubicBezTo>
                  <a:pt x="29490" y="49683"/>
                  <a:pt x="30616" y="49852"/>
                  <a:pt x="31531" y="49852"/>
                </a:cubicBezTo>
                <a:cubicBezTo>
                  <a:pt x="31996" y="49852"/>
                  <a:pt x="32406" y="49808"/>
                  <a:pt x="32688" y="49676"/>
                </a:cubicBezTo>
                <a:cubicBezTo>
                  <a:pt x="38045" y="50105"/>
                  <a:pt x="43104" y="52252"/>
                  <a:pt x="48201" y="53932"/>
                </a:cubicBezTo>
                <a:cubicBezTo>
                  <a:pt x="51805" y="55129"/>
                  <a:pt x="55613" y="56113"/>
                  <a:pt x="59370" y="56113"/>
                </a:cubicBezTo>
                <a:cubicBezTo>
                  <a:pt x="60945" y="56113"/>
                  <a:pt x="62511" y="55940"/>
                  <a:pt x="64050" y="55538"/>
                </a:cubicBezTo>
                <a:cubicBezTo>
                  <a:pt x="72376" y="53353"/>
                  <a:pt x="77733" y="45102"/>
                  <a:pt x="85630" y="41686"/>
                </a:cubicBezTo>
                <a:cubicBezTo>
                  <a:pt x="88542" y="40417"/>
                  <a:pt x="92014" y="39651"/>
                  <a:pt x="93732" y="36982"/>
                </a:cubicBezTo>
                <a:cubicBezTo>
                  <a:pt x="95841" y="33715"/>
                  <a:pt x="94217" y="29403"/>
                  <a:pt x="92574" y="25874"/>
                </a:cubicBezTo>
                <a:cubicBezTo>
                  <a:pt x="90334" y="21114"/>
                  <a:pt x="88094" y="16354"/>
                  <a:pt x="85873" y="11593"/>
                </a:cubicBezTo>
                <a:cubicBezTo>
                  <a:pt x="84137" y="7916"/>
                  <a:pt x="82382" y="4033"/>
                  <a:pt x="8266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29" name="Google Shape;80;p9"/>
          <p:cNvSpPr/>
          <p:nvPr/>
        </p:nvSpPr>
        <p:spPr>
          <a:xfrm>
            <a:off x="8041781" y="-981239"/>
            <a:ext cx="2690279" cy="2521964"/>
          </a:xfrm>
          <a:custGeom>
            <a:avLst/>
            <a:gdLst/>
            <a:ahLst/>
            <a:cxnLst/>
            <a:rect l="l" t="t" r="r" b="b"/>
            <a:pathLst>
              <a:path w="51095" h="47896" extrusionOk="0">
                <a:moveTo>
                  <a:pt x="22656" y="1"/>
                </a:moveTo>
                <a:cubicBezTo>
                  <a:pt x="18542" y="1"/>
                  <a:pt x="14839" y="564"/>
                  <a:pt x="12190" y="2124"/>
                </a:cubicBezTo>
                <a:cubicBezTo>
                  <a:pt x="3099" y="7463"/>
                  <a:pt x="0" y="25590"/>
                  <a:pt x="112" y="34961"/>
                </a:cubicBezTo>
                <a:cubicBezTo>
                  <a:pt x="168" y="39106"/>
                  <a:pt x="1008" y="43735"/>
                  <a:pt x="4368" y="46162"/>
                </a:cubicBezTo>
                <a:cubicBezTo>
                  <a:pt x="6174" y="47473"/>
                  <a:pt x="8322" y="47896"/>
                  <a:pt x="10554" y="47896"/>
                </a:cubicBezTo>
                <a:cubicBezTo>
                  <a:pt x="12455" y="47896"/>
                  <a:pt x="14416" y="47590"/>
                  <a:pt x="16279" y="47263"/>
                </a:cubicBezTo>
                <a:lnTo>
                  <a:pt x="36739" y="43679"/>
                </a:lnTo>
                <a:cubicBezTo>
                  <a:pt x="41947" y="42764"/>
                  <a:pt x="48051" y="41122"/>
                  <a:pt x="49731" y="36100"/>
                </a:cubicBezTo>
                <a:cubicBezTo>
                  <a:pt x="51094" y="32086"/>
                  <a:pt x="48835" y="27867"/>
                  <a:pt x="47529" y="23817"/>
                </a:cubicBezTo>
                <a:cubicBezTo>
                  <a:pt x="45382" y="17152"/>
                  <a:pt x="45737" y="9909"/>
                  <a:pt x="48537" y="3487"/>
                </a:cubicBezTo>
                <a:cubicBezTo>
                  <a:pt x="42312" y="2620"/>
                  <a:pt x="31529" y="1"/>
                  <a:pt x="2265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30" name="Google Shape;81;p9"/>
          <p:cNvSpPr/>
          <p:nvPr/>
        </p:nvSpPr>
        <p:spPr>
          <a:xfrm rot="403286">
            <a:off x="-1529020" y="4239609"/>
            <a:ext cx="4566182" cy="2457274"/>
          </a:xfrm>
          <a:custGeom>
            <a:avLst/>
            <a:gdLst/>
            <a:ahLst/>
            <a:cxnLst/>
            <a:rect l="l" t="t" r="r" b="b"/>
            <a:pathLst>
              <a:path w="86724" h="46668" extrusionOk="0">
                <a:moveTo>
                  <a:pt x="30969" y="0"/>
                </a:moveTo>
                <a:cubicBezTo>
                  <a:pt x="15463" y="0"/>
                  <a:pt x="29" y="20548"/>
                  <a:pt x="11" y="35048"/>
                </a:cubicBezTo>
                <a:cubicBezTo>
                  <a:pt x="0" y="44587"/>
                  <a:pt x="11053" y="46668"/>
                  <a:pt x="22307" y="46668"/>
                </a:cubicBezTo>
                <a:cubicBezTo>
                  <a:pt x="30654" y="46668"/>
                  <a:pt x="39112" y="45523"/>
                  <a:pt x="43246" y="45428"/>
                </a:cubicBezTo>
                <a:cubicBezTo>
                  <a:pt x="52767" y="45185"/>
                  <a:pt x="62661" y="44905"/>
                  <a:pt x="71229" y="40723"/>
                </a:cubicBezTo>
                <a:cubicBezTo>
                  <a:pt x="79798" y="36560"/>
                  <a:pt x="86724" y="27376"/>
                  <a:pt x="85099" y="17986"/>
                </a:cubicBezTo>
                <a:cubicBezTo>
                  <a:pt x="84595" y="15036"/>
                  <a:pt x="83233" y="12180"/>
                  <a:pt x="80955" y="10276"/>
                </a:cubicBezTo>
                <a:cubicBezTo>
                  <a:pt x="78311" y="8080"/>
                  <a:pt x="75128" y="7483"/>
                  <a:pt x="71718" y="7483"/>
                </a:cubicBezTo>
                <a:cubicBezTo>
                  <a:pt x="67657" y="7483"/>
                  <a:pt x="63272" y="8330"/>
                  <a:pt x="59091" y="8330"/>
                </a:cubicBezTo>
                <a:cubicBezTo>
                  <a:pt x="58159" y="8330"/>
                  <a:pt x="57238" y="8288"/>
                  <a:pt x="56332" y="8185"/>
                </a:cubicBezTo>
                <a:cubicBezTo>
                  <a:pt x="48006" y="7214"/>
                  <a:pt x="41006" y="905"/>
                  <a:pt x="32661" y="83"/>
                </a:cubicBezTo>
                <a:cubicBezTo>
                  <a:pt x="32097" y="28"/>
                  <a:pt x="31533" y="0"/>
                  <a:pt x="3096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31" name="Google Shape;82;p9"/>
          <p:cNvSpPr/>
          <p:nvPr/>
        </p:nvSpPr>
        <p:spPr>
          <a:xfrm>
            <a:off x="2667970" y="-880571"/>
            <a:ext cx="1514760" cy="1590760"/>
          </a:xfrm>
          <a:custGeom>
            <a:avLst/>
            <a:gdLst/>
            <a:ahLst/>
            <a:cxnLst/>
            <a:rect l="l" t="t" r="r" b="b"/>
            <a:pathLst>
              <a:path w="28769" h="30211" extrusionOk="0">
                <a:moveTo>
                  <a:pt x="10896" y="1"/>
                </a:moveTo>
                <a:cubicBezTo>
                  <a:pt x="9906" y="1"/>
                  <a:pt x="8926" y="204"/>
                  <a:pt x="7972" y="718"/>
                </a:cubicBezTo>
                <a:cubicBezTo>
                  <a:pt x="4985" y="2323"/>
                  <a:pt x="2727" y="5310"/>
                  <a:pt x="1569" y="8427"/>
                </a:cubicBezTo>
                <a:cubicBezTo>
                  <a:pt x="1" y="12665"/>
                  <a:pt x="169" y="17407"/>
                  <a:pt x="1252" y="21794"/>
                </a:cubicBezTo>
                <a:cubicBezTo>
                  <a:pt x="1924" y="24500"/>
                  <a:pt x="3044" y="27282"/>
                  <a:pt x="5340" y="28850"/>
                </a:cubicBezTo>
                <a:cubicBezTo>
                  <a:pt x="6819" y="29856"/>
                  <a:pt x="8527" y="30210"/>
                  <a:pt x="10308" y="30210"/>
                </a:cubicBezTo>
                <a:cubicBezTo>
                  <a:pt x="12326" y="30210"/>
                  <a:pt x="14436" y="29755"/>
                  <a:pt x="16410" y="29279"/>
                </a:cubicBezTo>
                <a:cubicBezTo>
                  <a:pt x="20312" y="28346"/>
                  <a:pt x="24568" y="27170"/>
                  <a:pt x="26845" y="23866"/>
                </a:cubicBezTo>
                <a:cubicBezTo>
                  <a:pt x="28656" y="21215"/>
                  <a:pt x="28768" y="17724"/>
                  <a:pt x="28003" y="14607"/>
                </a:cubicBezTo>
                <a:cubicBezTo>
                  <a:pt x="26547" y="8577"/>
                  <a:pt x="21842" y="3536"/>
                  <a:pt x="16111" y="1296"/>
                </a:cubicBezTo>
                <a:cubicBezTo>
                  <a:pt x="14409" y="630"/>
                  <a:pt x="12638" y="1"/>
                  <a:pt x="10896" y="1"/>
                </a:cubicBezTo>
                <a:close/>
              </a:path>
            </a:pathLst>
          </a:custGeom>
          <a:solidFill>
            <a:srgbClr val="CD816A">
              <a:alpha val="410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32" name="Google Shape;83;p9"/>
          <p:cNvSpPr/>
          <p:nvPr/>
        </p:nvSpPr>
        <p:spPr>
          <a:xfrm>
            <a:off x="4990064" y="4449674"/>
            <a:ext cx="7209707" cy="2037117"/>
          </a:xfrm>
          <a:custGeom>
            <a:avLst/>
            <a:gdLst/>
            <a:ahLst/>
            <a:cxnLst/>
            <a:rect l="l" t="t" r="r" b="b"/>
            <a:pathLst>
              <a:path w="136930" h="38688" extrusionOk="0">
                <a:moveTo>
                  <a:pt x="84653" y="0"/>
                </a:moveTo>
                <a:cubicBezTo>
                  <a:pt x="84494" y="0"/>
                  <a:pt x="84334" y="1"/>
                  <a:pt x="84174" y="3"/>
                </a:cubicBezTo>
                <a:cubicBezTo>
                  <a:pt x="62240" y="265"/>
                  <a:pt x="44318" y="20370"/>
                  <a:pt x="22384" y="20706"/>
                </a:cubicBezTo>
                <a:cubicBezTo>
                  <a:pt x="22149" y="20710"/>
                  <a:pt x="21915" y="20711"/>
                  <a:pt x="21679" y="20711"/>
                </a:cubicBezTo>
                <a:cubicBezTo>
                  <a:pt x="20662" y="20711"/>
                  <a:pt x="19635" y="20682"/>
                  <a:pt x="18612" y="20682"/>
                </a:cubicBezTo>
                <a:cubicBezTo>
                  <a:pt x="16421" y="20682"/>
                  <a:pt x="14251" y="20816"/>
                  <a:pt x="12247" y="21658"/>
                </a:cubicBezTo>
                <a:cubicBezTo>
                  <a:pt x="9316" y="22872"/>
                  <a:pt x="7169" y="25392"/>
                  <a:pt x="5302" y="27949"/>
                </a:cubicBezTo>
                <a:cubicBezTo>
                  <a:pt x="3902" y="29872"/>
                  <a:pt x="1" y="34502"/>
                  <a:pt x="785" y="37040"/>
                </a:cubicBezTo>
                <a:cubicBezTo>
                  <a:pt x="1156" y="38246"/>
                  <a:pt x="1967" y="38687"/>
                  <a:pt x="2927" y="38687"/>
                </a:cubicBezTo>
                <a:cubicBezTo>
                  <a:pt x="4716" y="38687"/>
                  <a:pt x="7024" y="37154"/>
                  <a:pt x="7972" y="36182"/>
                </a:cubicBezTo>
                <a:cubicBezTo>
                  <a:pt x="9820" y="34278"/>
                  <a:pt x="11108" y="31869"/>
                  <a:pt x="13031" y="30059"/>
                </a:cubicBezTo>
                <a:cubicBezTo>
                  <a:pt x="17399" y="25914"/>
                  <a:pt x="24026" y="25690"/>
                  <a:pt x="29944" y="24589"/>
                </a:cubicBezTo>
                <a:cubicBezTo>
                  <a:pt x="47343" y="21322"/>
                  <a:pt x="62277" y="8703"/>
                  <a:pt x="79918" y="7452"/>
                </a:cubicBezTo>
                <a:cubicBezTo>
                  <a:pt x="80904" y="7383"/>
                  <a:pt x="81889" y="7351"/>
                  <a:pt x="82873" y="7351"/>
                </a:cubicBezTo>
                <a:cubicBezTo>
                  <a:pt x="90970" y="7351"/>
                  <a:pt x="98959" y="9548"/>
                  <a:pt x="106800" y="11745"/>
                </a:cubicBezTo>
                <a:lnTo>
                  <a:pt x="136277" y="19959"/>
                </a:lnTo>
                <a:lnTo>
                  <a:pt x="136930" y="15759"/>
                </a:lnTo>
                <a:cubicBezTo>
                  <a:pt x="118738" y="13686"/>
                  <a:pt x="102931" y="0"/>
                  <a:pt x="84653" y="0"/>
                </a:cubicBezTo>
                <a:close/>
              </a:path>
            </a:pathLst>
          </a:custGeom>
          <a:solidFill>
            <a:srgbClr val="CD816A">
              <a:alpha val="410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33" name="Google Shape;84;p9"/>
          <p:cNvSpPr/>
          <p:nvPr/>
        </p:nvSpPr>
        <p:spPr>
          <a:xfrm rot="2759679">
            <a:off x="7480657" y="589076"/>
            <a:ext cx="2718957" cy="115374"/>
          </a:xfrm>
          <a:custGeom>
            <a:avLst/>
            <a:gdLst/>
            <a:ahLst/>
            <a:cxnLst/>
            <a:rect l="l" t="t" r="r" b="b"/>
            <a:pathLst>
              <a:path w="22011" h="934" fill="none" extrusionOk="0">
                <a:moveTo>
                  <a:pt x="1" y="0"/>
                </a:moveTo>
                <a:cubicBezTo>
                  <a:pt x="7319" y="691"/>
                  <a:pt x="14674" y="934"/>
                  <a:pt x="22010" y="747"/>
                </a:cubicBezTo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34" name="Google Shape;85;p9"/>
          <p:cNvSpPr/>
          <p:nvPr/>
        </p:nvSpPr>
        <p:spPr>
          <a:xfrm rot="2759679">
            <a:off x="7063029" y="784345"/>
            <a:ext cx="2532184" cy="163797"/>
          </a:xfrm>
          <a:custGeom>
            <a:avLst/>
            <a:gdLst/>
            <a:ahLst/>
            <a:cxnLst/>
            <a:rect l="l" t="t" r="r" b="b"/>
            <a:pathLst>
              <a:path w="20499" h="1326" fill="none" extrusionOk="0">
                <a:moveTo>
                  <a:pt x="1" y="1325"/>
                </a:moveTo>
                <a:cubicBezTo>
                  <a:pt x="6777" y="336"/>
                  <a:pt x="13647" y="0"/>
                  <a:pt x="20498" y="336"/>
                </a:cubicBezTo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35" name="Google Shape;86;p9"/>
          <p:cNvSpPr/>
          <p:nvPr/>
        </p:nvSpPr>
        <p:spPr>
          <a:xfrm>
            <a:off x="243709" y="3962170"/>
            <a:ext cx="1725054" cy="1601291"/>
          </a:xfrm>
          <a:custGeom>
            <a:avLst/>
            <a:gdLst/>
            <a:ahLst/>
            <a:cxnLst/>
            <a:rect l="l" t="t" r="r" b="b"/>
            <a:pathLst>
              <a:path w="32763" h="30411" fill="none" extrusionOk="0">
                <a:moveTo>
                  <a:pt x="38" y="21823"/>
                </a:moveTo>
                <a:cubicBezTo>
                  <a:pt x="0" y="23298"/>
                  <a:pt x="168" y="24903"/>
                  <a:pt x="1139" y="26023"/>
                </a:cubicBezTo>
                <a:cubicBezTo>
                  <a:pt x="1923" y="26938"/>
                  <a:pt x="3118" y="27386"/>
                  <a:pt x="4257" y="27759"/>
                </a:cubicBezTo>
                <a:cubicBezTo>
                  <a:pt x="11444" y="30037"/>
                  <a:pt x="19098" y="30410"/>
                  <a:pt x="26490" y="28861"/>
                </a:cubicBezTo>
                <a:cubicBezTo>
                  <a:pt x="28189" y="28506"/>
                  <a:pt x="29944" y="27983"/>
                  <a:pt x="31120" y="26714"/>
                </a:cubicBezTo>
                <a:cubicBezTo>
                  <a:pt x="32445" y="25295"/>
                  <a:pt x="32763" y="23204"/>
                  <a:pt x="32595" y="21282"/>
                </a:cubicBezTo>
                <a:cubicBezTo>
                  <a:pt x="32314" y="17287"/>
                  <a:pt x="30373" y="13572"/>
                  <a:pt x="27834" y="10510"/>
                </a:cubicBezTo>
                <a:cubicBezTo>
                  <a:pt x="25781" y="8027"/>
                  <a:pt x="23317" y="5937"/>
                  <a:pt x="20815" y="3977"/>
                </a:cubicBezTo>
                <a:cubicBezTo>
                  <a:pt x="18836" y="2408"/>
                  <a:pt x="16316" y="0"/>
                  <a:pt x="13572" y="822"/>
                </a:cubicBezTo>
                <a:cubicBezTo>
                  <a:pt x="8662" y="2259"/>
                  <a:pt x="4238" y="8083"/>
                  <a:pt x="2203" y="12489"/>
                </a:cubicBezTo>
                <a:cubicBezTo>
                  <a:pt x="840" y="15420"/>
                  <a:pt x="94" y="18593"/>
                  <a:pt x="38" y="21823"/>
                </a:cubicBezTo>
                <a:close/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36" name="Google Shape;87;p9"/>
          <p:cNvSpPr txBox="1">
            <a:spLocks noGrp="1"/>
          </p:cNvSpPr>
          <p:nvPr>
            <p:ph type="title"/>
          </p:nvPr>
        </p:nvSpPr>
        <p:spPr>
          <a:xfrm>
            <a:off x="1015950" y="1783105"/>
            <a:ext cx="5580000" cy="5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39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048637" name="Google Shape;88;p9"/>
          <p:cNvSpPr txBox="1">
            <a:spLocks noGrp="1"/>
          </p:cNvSpPr>
          <p:nvPr>
            <p:ph type="subTitle" idx="1"/>
          </p:nvPr>
        </p:nvSpPr>
        <p:spPr>
          <a:xfrm>
            <a:off x="1015950" y="2377655"/>
            <a:ext cx="5580000" cy="118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Google Shape;241;p21"/>
          <p:cNvSpPr/>
          <p:nvPr/>
        </p:nvSpPr>
        <p:spPr>
          <a:xfrm rot="10800000">
            <a:off x="-1591530" y="4088598"/>
            <a:ext cx="2690279" cy="2521964"/>
          </a:xfrm>
          <a:custGeom>
            <a:avLst/>
            <a:gdLst/>
            <a:ahLst/>
            <a:cxnLst/>
            <a:rect l="l" t="t" r="r" b="b"/>
            <a:pathLst>
              <a:path w="51095" h="47896" extrusionOk="0">
                <a:moveTo>
                  <a:pt x="22656" y="1"/>
                </a:moveTo>
                <a:cubicBezTo>
                  <a:pt x="18542" y="1"/>
                  <a:pt x="14839" y="564"/>
                  <a:pt x="12190" y="2124"/>
                </a:cubicBezTo>
                <a:cubicBezTo>
                  <a:pt x="3099" y="7463"/>
                  <a:pt x="0" y="25590"/>
                  <a:pt x="112" y="34961"/>
                </a:cubicBezTo>
                <a:cubicBezTo>
                  <a:pt x="168" y="39106"/>
                  <a:pt x="1008" y="43735"/>
                  <a:pt x="4368" y="46162"/>
                </a:cubicBezTo>
                <a:cubicBezTo>
                  <a:pt x="6174" y="47473"/>
                  <a:pt x="8322" y="47896"/>
                  <a:pt x="10554" y="47896"/>
                </a:cubicBezTo>
                <a:cubicBezTo>
                  <a:pt x="12455" y="47896"/>
                  <a:pt x="14416" y="47590"/>
                  <a:pt x="16279" y="47263"/>
                </a:cubicBezTo>
                <a:lnTo>
                  <a:pt x="36739" y="43679"/>
                </a:lnTo>
                <a:cubicBezTo>
                  <a:pt x="41947" y="42764"/>
                  <a:pt x="48051" y="41122"/>
                  <a:pt x="49731" y="36100"/>
                </a:cubicBezTo>
                <a:cubicBezTo>
                  <a:pt x="51094" y="32086"/>
                  <a:pt x="48835" y="27867"/>
                  <a:pt x="47529" y="23817"/>
                </a:cubicBezTo>
                <a:cubicBezTo>
                  <a:pt x="45382" y="17152"/>
                  <a:pt x="45737" y="9909"/>
                  <a:pt x="48537" y="3487"/>
                </a:cubicBezTo>
                <a:cubicBezTo>
                  <a:pt x="42312" y="2620"/>
                  <a:pt x="31529" y="1"/>
                  <a:pt x="2265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96" name="Google Shape;242;p21"/>
          <p:cNvSpPr/>
          <p:nvPr/>
        </p:nvSpPr>
        <p:spPr>
          <a:xfrm rot="-9259680">
            <a:off x="6800297" y="-1275672"/>
            <a:ext cx="4566225" cy="2457442"/>
          </a:xfrm>
          <a:custGeom>
            <a:avLst/>
            <a:gdLst/>
            <a:ahLst/>
            <a:cxnLst/>
            <a:rect l="l" t="t" r="r" b="b"/>
            <a:pathLst>
              <a:path w="86724" h="46668" extrusionOk="0">
                <a:moveTo>
                  <a:pt x="30969" y="0"/>
                </a:moveTo>
                <a:cubicBezTo>
                  <a:pt x="15463" y="0"/>
                  <a:pt x="29" y="20548"/>
                  <a:pt x="11" y="35048"/>
                </a:cubicBezTo>
                <a:cubicBezTo>
                  <a:pt x="0" y="44587"/>
                  <a:pt x="11053" y="46668"/>
                  <a:pt x="22307" y="46668"/>
                </a:cubicBezTo>
                <a:cubicBezTo>
                  <a:pt x="30654" y="46668"/>
                  <a:pt x="39112" y="45523"/>
                  <a:pt x="43246" y="45428"/>
                </a:cubicBezTo>
                <a:cubicBezTo>
                  <a:pt x="52767" y="45185"/>
                  <a:pt x="62661" y="44905"/>
                  <a:pt x="71229" y="40723"/>
                </a:cubicBezTo>
                <a:cubicBezTo>
                  <a:pt x="79798" y="36560"/>
                  <a:pt x="86724" y="27376"/>
                  <a:pt x="85099" y="17986"/>
                </a:cubicBezTo>
                <a:cubicBezTo>
                  <a:pt x="84595" y="15036"/>
                  <a:pt x="83233" y="12180"/>
                  <a:pt x="80955" y="10276"/>
                </a:cubicBezTo>
                <a:cubicBezTo>
                  <a:pt x="78311" y="8080"/>
                  <a:pt x="75128" y="7483"/>
                  <a:pt x="71718" y="7483"/>
                </a:cubicBezTo>
                <a:cubicBezTo>
                  <a:pt x="67657" y="7483"/>
                  <a:pt x="63272" y="8330"/>
                  <a:pt x="59091" y="8330"/>
                </a:cubicBezTo>
                <a:cubicBezTo>
                  <a:pt x="58159" y="8330"/>
                  <a:pt x="57238" y="8288"/>
                  <a:pt x="56332" y="8185"/>
                </a:cubicBezTo>
                <a:cubicBezTo>
                  <a:pt x="48006" y="7214"/>
                  <a:pt x="41006" y="905"/>
                  <a:pt x="32661" y="83"/>
                </a:cubicBezTo>
                <a:cubicBezTo>
                  <a:pt x="32097" y="28"/>
                  <a:pt x="31533" y="0"/>
                  <a:pt x="30969" y="0"/>
                </a:cubicBezTo>
                <a:close/>
              </a:path>
            </a:pathLst>
          </a:custGeom>
          <a:solidFill>
            <a:srgbClr val="CD816A">
              <a:alpha val="410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97" name="Google Shape;243;p21"/>
          <p:cNvSpPr/>
          <p:nvPr/>
        </p:nvSpPr>
        <p:spPr>
          <a:xfrm rot="10800000">
            <a:off x="3527626" y="4502894"/>
            <a:ext cx="1514760" cy="1590760"/>
          </a:xfrm>
          <a:custGeom>
            <a:avLst/>
            <a:gdLst/>
            <a:ahLst/>
            <a:cxnLst/>
            <a:rect l="l" t="t" r="r" b="b"/>
            <a:pathLst>
              <a:path w="28769" h="30211" extrusionOk="0">
                <a:moveTo>
                  <a:pt x="10896" y="1"/>
                </a:moveTo>
                <a:cubicBezTo>
                  <a:pt x="9906" y="1"/>
                  <a:pt x="8926" y="204"/>
                  <a:pt x="7972" y="718"/>
                </a:cubicBezTo>
                <a:cubicBezTo>
                  <a:pt x="4985" y="2323"/>
                  <a:pt x="2727" y="5310"/>
                  <a:pt x="1569" y="8427"/>
                </a:cubicBezTo>
                <a:cubicBezTo>
                  <a:pt x="1" y="12665"/>
                  <a:pt x="169" y="17407"/>
                  <a:pt x="1252" y="21794"/>
                </a:cubicBezTo>
                <a:cubicBezTo>
                  <a:pt x="1924" y="24500"/>
                  <a:pt x="3044" y="27282"/>
                  <a:pt x="5340" y="28850"/>
                </a:cubicBezTo>
                <a:cubicBezTo>
                  <a:pt x="6819" y="29856"/>
                  <a:pt x="8527" y="30210"/>
                  <a:pt x="10308" y="30210"/>
                </a:cubicBezTo>
                <a:cubicBezTo>
                  <a:pt x="12326" y="30210"/>
                  <a:pt x="14436" y="29755"/>
                  <a:pt x="16410" y="29279"/>
                </a:cubicBezTo>
                <a:cubicBezTo>
                  <a:pt x="20312" y="28346"/>
                  <a:pt x="24568" y="27170"/>
                  <a:pt x="26845" y="23866"/>
                </a:cubicBezTo>
                <a:cubicBezTo>
                  <a:pt x="28656" y="21215"/>
                  <a:pt x="28768" y="17724"/>
                  <a:pt x="28003" y="14607"/>
                </a:cubicBezTo>
                <a:cubicBezTo>
                  <a:pt x="26547" y="8577"/>
                  <a:pt x="21842" y="3536"/>
                  <a:pt x="16111" y="1296"/>
                </a:cubicBezTo>
                <a:cubicBezTo>
                  <a:pt x="14409" y="630"/>
                  <a:pt x="12638" y="1"/>
                  <a:pt x="10896" y="1"/>
                </a:cubicBezTo>
                <a:close/>
              </a:path>
            </a:pathLst>
          </a:custGeom>
          <a:solidFill>
            <a:srgbClr val="CD816A">
              <a:alpha val="410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98" name="Google Shape;244;p21"/>
          <p:cNvSpPr/>
          <p:nvPr/>
        </p:nvSpPr>
        <p:spPr>
          <a:xfrm rot="-7785387">
            <a:off x="-858253" y="1958584"/>
            <a:ext cx="1394812" cy="1345684"/>
          </a:xfrm>
          <a:custGeom>
            <a:avLst/>
            <a:gdLst/>
            <a:ahLst/>
            <a:cxnLst/>
            <a:rect l="l" t="t" r="r" b="b"/>
            <a:pathLst>
              <a:path w="26491" h="25557" fill="none" extrusionOk="0">
                <a:moveTo>
                  <a:pt x="2707" y="9763"/>
                </a:moveTo>
                <a:cubicBezTo>
                  <a:pt x="1083" y="12209"/>
                  <a:pt x="1" y="15270"/>
                  <a:pt x="878" y="18071"/>
                </a:cubicBezTo>
                <a:cubicBezTo>
                  <a:pt x="1625" y="20497"/>
                  <a:pt x="3734" y="22308"/>
                  <a:pt x="6068" y="23298"/>
                </a:cubicBezTo>
                <a:cubicBezTo>
                  <a:pt x="8401" y="24287"/>
                  <a:pt x="10959" y="24604"/>
                  <a:pt x="13479" y="24884"/>
                </a:cubicBezTo>
                <a:cubicBezTo>
                  <a:pt x="16951" y="25295"/>
                  <a:pt x="20909" y="25556"/>
                  <a:pt x="23485" y="23186"/>
                </a:cubicBezTo>
                <a:cubicBezTo>
                  <a:pt x="25296" y="21505"/>
                  <a:pt x="25930" y="18892"/>
                  <a:pt x="26192" y="16428"/>
                </a:cubicBezTo>
                <a:cubicBezTo>
                  <a:pt x="26490" y="13702"/>
                  <a:pt x="26472" y="10883"/>
                  <a:pt x="25538" y="8307"/>
                </a:cubicBezTo>
                <a:cubicBezTo>
                  <a:pt x="23951" y="3790"/>
                  <a:pt x="19807" y="0"/>
                  <a:pt x="14972" y="1176"/>
                </a:cubicBezTo>
                <a:cubicBezTo>
                  <a:pt x="9951" y="2408"/>
                  <a:pt x="5582" y="5470"/>
                  <a:pt x="2707" y="9763"/>
                </a:cubicBezTo>
                <a:close/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99" name="Google Shape;245;p21"/>
          <p:cNvSpPr/>
          <p:nvPr/>
        </p:nvSpPr>
        <p:spPr>
          <a:xfrm rot="10800000">
            <a:off x="-1997953" y="-862855"/>
            <a:ext cx="7209707" cy="2037117"/>
          </a:xfrm>
          <a:custGeom>
            <a:avLst/>
            <a:gdLst/>
            <a:ahLst/>
            <a:cxnLst/>
            <a:rect l="l" t="t" r="r" b="b"/>
            <a:pathLst>
              <a:path w="136930" h="38688" extrusionOk="0">
                <a:moveTo>
                  <a:pt x="84653" y="0"/>
                </a:moveTo>
                <a:cubicBezTo>
                  <a:pt x="84494" y="0"/>
                  <a:pt x="84334" y="1"/>
                  <a:pt x="84174" y="3"/>
                </a:cubicBezTo>
                <a:cubicBezTo>
                  <a:pt x="62240" y="265"/>
                  <a:pt x="44318" y="20370"/>
                  <a:pt x="22384" y="20706"/>
                </a:cubicBezTo>
                <a:cubicBezTo>
                  <a:pt x="22149" y="20710"/>
                  <a:pt x="21915" y="20711"/>
                  <a:pt x="21679" y="20711"/>
                </a:cubicBezTo>
                <a:cubicBezTo>
                  <a:pt x="20662" y="20711"/>
                  <a:pt x="19635" y="20682"/>
                  <a:pt x="18612" y="20682"/>
                </a:cubicBezTo>
                <a:cubicBezTo>
                  <a:pt x="16421" y="20682"/>
                  <a:pt x="14251" y="20816"/>
                  <a:pt x="12247" y="21658"/>
                </a:cubicBezTo>
                <a:cubicBezTo>
                  <a:pt x="9316" y="22872"/>
                  <a:pt x="7169" y="25392"/>
                  <a:pt x="5302" y="27949"/>
                </a:cubicBezTo>
                <a:cubicBezTo>
                  <a:pt x="3902" y="29872"/>
                  <a:pt x="1" y="34502"/>
                  <a:pt x="785" y="37040"/>
                </a:cubicBezTo>
                <a:cubicBezTo>
                  <a:pt x="1156" y="38246"/>
                  <a:pt x="1967" y="38687"/>
                  <a:pt x="2927" y="38687"/>
                </a:cubicBezTo>
                <a:cubicBezTo>
                  <a:pt x="4716" y="38687"/>
                  <a:pt x="7024" y="37154"/>
                  <a:pt x="7972" y="36182"/>
                </a:cubicBezTo>
                <a:cubicBezTo>
                  <a:pt x="9820" y="34278"/>
                  <a:pt x="11108" y="31869"/>
                  <a:pt x="13031" y="30059"/>
                </a:cubicBezTo>
                <a:cubicBezTo>
                  <a:pt x="17399" y="25914"/>
                  <a:pt x="24026" y="25690"/>
                  <a:pt x="29944" y="24589"/>
                </a:cubicBezTo>
                <a:cubicBezTo>
                  <a:pt x="47343" y="21322"/>
                  <a:pt x="62277" y="8703"/>
                  <a:pt x="79918" y="7452"/>
                </a:cubicBezTo>
                <a:cubicBezTo>
                  <a:pt x="80904" y="7383"/>
                  <a:pt x="81889" y="7351"/>
                  <a:pt x="82873" y="7351"/>
                </a:cubicBezTo>
                <a:cubicBezTo>
                  <a:pt x="90970" y="7351"/>
                  <a:pt x="98959" y="9548"/>
                  <a:pt x="106800" y="11745"/>
                </a:cubicBezTo>
                <a:lnTo>
                  <a:pt x="136277" y="19959"/>
                </a:lnTo>
                <a:lnTo>
                  <a:pt x="136930" y="15759"/>
                </a:lnTo>
                <a:cubicBezTo>
                  <a:pt x="118738" y="13686"/>
                  <a:pt x="102931" y="0"/>
                  <a:pt x="84653" y="0"/>
                </a:cubicBezTo>
                <a:close/>
              </a:path>
            </a:pathLst>
          </a:custGeom>
          <a:solidFill>
            <a:srgbClr val="CD816A">
              <a:alpha val="410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00" name="Google Shape;246;p21"/>
          <p:cNvSpPr/>
          <p:nvPr/>
        </p:nvSpPr>
        <p:spPr>
          <a:xfrm rot="10800000">
            <a:off x="-1124116" y="4343655"/>
            <a:ext cx="4272803" cy="2520016"/>
          </a:xfrm>
          <a:custGeom>
            <a:avLst/>
            <a:gdLst/>
            <a:ahLst/>
            <a:cxnLst/>
            <a:rect l="l" t="t" r="r" b="b"/>
            <a:pathLst>
              <a:path w="81151" h="47859" extrusionOk="0">
                <a:moveTo>
                  <a:pt x="1" y="0"/>
                </a:moveTo>
                <a:cubicBezTo>
                  <a:pt x="2465" y="10529"/>
                  <a:pt x="6964" y="20983"/>
                  <a:pt x="11631" y="30709"/>
                </a:cubicBezTo>
                <a:cubicBezTo>
                  <a:pt x="14282" y="36216"/>
                  <a:pt x="17418" y="41872"/>
                  <a:pt x="22682" y="44952"/>
                </a:cubicBezTo>
                <a:cubicBezTo>
                  <a:pt x="26663" y="47299"/>
                  <a:pt x="31334" y="47859"/>
                  <a:pt x="36022" y="47859"/>
                </a:cubicBezTo>
                <a:cubicBezTo>
                  <a:pt x="37599" y="47859"/>
                  <a:pt x="39178" y="47795"/>
                  <a:pt x="40734" y="47715"/>
                </a:cubicBezTo>
                <a:cubicBezTo>
                  <a:pt x="54212" y="47006"/>
                  <a:pt x="67634" y="45401"/>
                  <a:pt x="80907" y="42918"/>
                </a:cubicBezTo>
                <a:cubicBezTo>
                  <a:pt x="81019" y="40248"/>
                  <a:pt x="81038" y="40099"/>
                  <a:pt x="81150" y="37429"/>
                </a:cubicBezTo>
                <a:lnTo>
                  <a:pt x="81150" y="37429"/>
                </a:lnTo>
                <a:cubicBezTo>
                  <a:pt x="68792" y="39763"/>
                  <a:pt x="56508" y="40958"/>
                  <a:pt x="43982" y="42134"/>
                </a:cubicBezTo>
                <a:cubicBezTo>
                  <a:pt x="41403" y="42374"/>
                  <a:pt x="38677" y="42614"/>
                  <a:pt x="35969" y="42614"/>
                </a:cubicBezTo>
                <a:cubicBezTo>
                  <a:pt x="32992" y="42614"/>
                  <a:pt x="30038" y="42324"/>
                  <a:pt x="27330" y="41424"/>
                </a:cubicBezTo>
                <a:cubicBezTo>
                  <a:pt x="18967" y="38624"/>
                  <a:pt x="14076" y="24586"/>
                  <a:pt x="10249" y="16652"/>
                </a:cubicBezTo>
                <a:cubicBezTo>
                  <a:pt x="7094" y="10137"/>
                  <a:pt x="4873" y="5433"/>
                  <a:pt x="1" y="0"/>
                </a:cubicBezTo>
                <a:close/>
              </a:path>
            </a:pathLst>
          </a:custGeom>
          <a:solidFill>
            <a:srgbClr val="CD816A">
              <a:alpha val="410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01" name="Google Shape;247;p21"/>
          <p:cNvSpPr/>
          <p:nvPr/>
        </p:nvSpPr>
        <p:spPr>
          <a:xfrm rot="10800000">
            <a:off x="-489104" y="-262560"/>
            <a:ext cx="1514748" cy="1645018"/>
          </a:xfrm>
          <a:custGeom>
            <a:avLst/>
            <a:gdLst/>
            <a:ahLst/>
            <a:cxnLst/>
            <a:rect l="l" t="t" r="r" b="b"/>
            <a:pathLst>
              <a:path w="13255" h="14394" fill="none" extrusionOk="0">
                <a:moveTo>
                  <a:pt x="0" y="14393"/>
                </a:moveTo>
                <a:cubicBezTo>
                  <a:pt x="3286" y="8662"/>
                  <a:pt x="7822" y="3734"/>
                  <a:pt x="13255" y="0"/>
                </a:cubicBezTo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02" name="Google Shape;248;p21"/>
          <p:cNvSpPr/>
          <p:nvPr/>
        </p:nvSpPr>
        <p:spPr>
          <a:xfrm rot="10800000">
            <a:off x="-224566" y="-153747"/>
            <a:ext cx="791600" cy="804452"/>
          </a:xfrm>
          <a:custGeom>
            <a:avLst/>
            <a:gdLst/>
            <a:ahLst/>
            <a:cxnLst/>
            <a:rect l="l" t="t" r="r" b="b"/>
            <a:pathLst>
              <a:path w="6927" h="7039" fill="none" extrusionOk="0">
                <a:moveTo>
                  <a:pt x="1" y="7038"/>
                </a:moveTo>
                <a:cubicBezTo>
                  <a:pt x="2166" y="4555"/>
                  <a:pt x="4481" y="2203"/>
                  <a:pt x="6927" y="1"/>
                </a:cubicBezTo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03" name="Google Shape;249;p21"/>
          <p:cNvSpPr txBox="1">
            <a:spLocks noGrp="1"/>
          </p:cNvSpPr>
          <p:nvPr>
            <p:ph type="title"/>
          </p:nvPr>
        </p:nvSpPr>
        <p:spPr>
          <a:xfrm>
            <a:off x="1313100" y="3257350"/>
            <a:ext cx="6517800" cy="5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23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048604" name="Google Shape;250;p21"/>
          <p:cNvSpPr txBox="1">
            <a:spLocks noGrp="1"/>
          </p:cNvSpPr>
          <p:nvPr>
            <p:ph type="subTitle" idx="1"/>
          </p:nvPr>
        </p:nvSpPr>
        <p:spPr>
          <a:xfrm>
            <a:off x="1313100" y="1553400"/>
            <a:ext cx="6517800" cy="15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3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5"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Google Shape;252;p22"/>
          <p:cNvSpPr/>
          <p:nvPr/>
        </p:nvSpPr>
        <p:spPr>
          <a:xfrm flipH="1">
            <a:off x="2503877" y="4307483"/>
            <a:ext cx="2942906" cy="2316083"/>
          </a:xfrm>
          <a:custGeom>
            <a:avLst/>
            <a:gdLst/>
            <a:ahLst/>
            <a:cxnLst/>
            <a:rect l="l" t="t" r="r" b="b"/>
            <a:pathLst>
              <a:path w="55893" h="43986" extrusionOk="0">
                <a:moveTo>
                  <a:pt x="18581" y="0"/>
                </a:moveTo>
                <a:cubicBezTo>
                  <a:pt x="16738" y="0"/>
                  <a:pt x="14972" y="418"/>
                  <a:pt x="13535" y="1558"/>
                </a:cubicBezTo>
                <a:cubicBezTo>
                  <a:pt x="12266" y="2584"/>
                  <a:pt x="11426" y="4059"/>
                  <a:pt x="10660" y="5515"/>
                </a:cubicBezTo>
                <a:cubicBezTo>
                  <a:pt x="7636" y="11209"/>
                  <a:pt x="5041" y="17145"/>
                  <a:pt x="2932" y="23231"/>
                </a:cubicBezTo>
                <a:cubicBezTo>
                  <a:pt x="1" y="31613"/>
                  <a:pt x="916" y="37232"/>
                  <a:pt x="9186" y="41395"/>
                </a:cubicBezTo>
                <a:cubicBezTo>
                  <a:pt x="12992" y="43313"/>
                  <a:pt x="17401" y="43986"/>
                  <a:pt x="21969" y="43986"/>
                </a:cubicBezTo>
                <a:cubicBezTo>
                  <a:pt x="28962" y="43986"/>
                  <a:pt x="36328" y="42408"/>
                  <a:pt x="42470" y="41301"/>
                </a:cubicBezTo>
                <a:cubicBezTo>
                  <a:pt x="45308" y="40797"/>
                  <a:pt x="48183" y="40200"/>
                  <a:pt x="50666" y="38763"/>
                </a:cubicBezTo>
                <a:cubicBezTo>
                  <a:pt x="53167" y="37325"/>
                  <a:pt x="55258" y="34917"/>
                  <a:pt x="55594" y="32061"/>
                </a:cubicBezTo>
                <a:cubicBezTo>
                  <a:pt x="55893" y="29503"/>
                  <a:pt x="54810" y="27021"/>
                  <a:pt x="53578" y="24780"/>
                </a:cubicBezTo>
                <a:cubicBezTo>
                  <a:pt x="47156" y="13225"/>
                  <a:pt x="36478" y="4638"/>
                  <a:pt x="23821" y="867"/>
                </a:cubicBezTo>
                <a:cubicBezTo>
                  <a:pt x="22149" y="376"/>
                  <a:pt x="20330" y="0"/>
                  <a:pt x="18581" y="0"/>
                </a:cubicBezTo>
                <a:close/>
              </a:path>
            </a:pathLst>
          </a:custGeom>
          <a:solidFill>
            <a:srgbClr val="E39A93">
              <a:alpha val="532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1" name="Google Shape;253;p22"/>
          <p:cNvSpPr/>
          <p:nvPr/>
        </p:nvSpPr>
        <p:spPr>
          <a:xfrm flipH="1">
            <a:off x="-2292043" y="-612501"/>
            <a:ext cx="2690279" cy="2521964"/>
          </a:xfrm>
          <a:custGeom>
            <a:avLst/>
            <a:gdLst/>
            <a:ahLst/>
            <a:cxnLst/>
            <a:rect l="l" t="t" r="r" b="b"/>
            <a:pathLst>
              <a:path w="51095" h="47896" extrusionOk="0">
                <a:moveTo>
                  <a:pt x="22656" y="1"/>
                </a:moveTo>
                <a:cubicBezTo>
                  <a:pt x="18542" y="1"/>
                  <a:pt x="14839" y="564"/>
                  <a:pt x="12190" y="2124"/>
                </a:cubicBezTo>
                <a:cubicBezTo>
                  <a:pt x="3099" y="7463"/>
                  <a:pt x="0" y="25590"/>
                  <a:pt x="112" y="34961"/>
                </a:cubicBezTo>
                <a:cubicBezTo>
                  <a:pt x="168" y="39106"/>
                  <a:pt x="1008" y="43735"/>
                  <a:pt x="4368" y="46162"/>
                </a:cubicBezTo>
                <a:cubicBezTo>
                  <a:pt x="6174" y="47473"/>
                  <a:pt x="8322" y="47896"/>
                  <a:pt x="10554" y="47896"/>
                </a:cubicBezTo>
                <a:cubicBezTo>
                  <a:pt x="12455" y="47896"/>
                  <a:pt x="14416" y="47590"/>
                  <a:pt x="16279" y="47263"/>
                </a:cubicBezTo>
                <a:lnTo>
                  <a:pt x="36739" y="43679"/>
                </a:lnTo>
                <a:cubicBezTo>
                  <a:pt x="41947" y="42764"/>
                  <a:pt x="48051" y="41122"/>
                  <a:pt x="49731" y="36100"/>
                </a:cubicBezTo>
                <a:cubicBezTo>
                  <a:pt x="51094" y="32086"/>
                  <a:pt x="48835" y="27867"/>
                  <a:pt x="47529" y="23817"/>
                </a:cubicBezTo>
                <a:cubicBezTo>
                  <a:pt x="45382" y="17152"/>
                  <a:pt x="45737" y="9909"/>
                  <a:pt x="48537" y="3487"/>
                </a:cubicBezTo>
                <a:cubicBezTo>
                  <a:pt x="42312" y="2620"/>
                  <a:pt x="31529" y="1"/>
                  <a:pt x="2265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2" name="Google Shape;254;p22"/>
          <p:cNvSpPr/>
          <p:nvPr/>
        </p:nvSpPr>
        <p:spPr>
          <a:xfrm rot="-1705972" flipH="1">
            <a:off x="7351914" y="4003540"/>
            <a:ext cx="4566351" cy="2457305"/>
          </a:xfrm>
          <a:custGeom>
            <a:avLst/>
            <a:gdLst/>
            <a:ahLst/>
            <a:cxnLst/>
            <a:rect l="l" t="t" r="r" b="b"/>
            <a:pathLst>
              <a:path w="86724" h="46668" extrusionOk="0">
                <a:moveTo>
                  <a:pt x="30969" y="0"/>
                </a:moveTo>
                <a:cubicBezTo>
                  <a:pt x="15463" y="0"/>
                  <a:pt x="29" y="20548"/>
                  <a:pt x="11" y="35048"/>
                </a:cubicBezTo>
                <a:cubicBezTo>
                  <a:pt x="0" y="44587"/>
                  <a:pt x="11053" y="46668"/>
                  <a:pt x="22307" y="46668"/>
                </a:cubicBezTo>
                <a:cubicBezTo>
                  <a:pt x="30654" y="46668"/>
                  <a:pt x="39112" y="45523"/>
                  <a:pt x="43246" y="45428"/>
                </a:cubicBezTo>
                <a:cubicBezTo>
                  <a:pt x="52767" y="45185"/>
                  <a:pt x="62661" y="44905"/>
                  <a:pt x="71229" y="40723"/>
                </a:cubicBezTo>
                <a:cubicBezTo>
                  <a:pt x="79798" y="36560"/>
                  <a:pt x="86724" y="27376"/>
                  <a:pt x="85099" y="17986"/>
                </a:cubicBezTo>
                <a:cubicBezTo>
                  <a:pt x="84595" y="15036"/>
                  <a:pt x="83233" y="12180"/>
                  <a:pt x="80955" y="10276"/>
                </a:cubicBezTo>
                <a:cubicBezTo>
                  <a:pt x="78311" y="8080"/>
                  <a:pt x="75128" y="7483"/>
                  <a:pt x="71718" y="7483"/>
                </a:cubicBezTo>
                <a:cubicBezTo>
                  <a:pt x="67657" y="7483"/>
                  <a:pt x="63272" y="8330"/>
                  <a:pt x="59091" y="8330"/>
                </a:cubicBezTo>
                <a:cubicBezTo>
                  <a:pt x="58159" y="8330"/>
                  <a:pt x="57238" y="8288"/>
                  <a:pt x="56332" y="8185"/>
                </a:cubicBezTo>
                <a:cubicBezTo>
                  <a:pt x="48006" y="7214"/>
                  <a:pt x="41006" y="905"/>
                  <a:pt x="32661" y="83"/>
                </a:cubicBezTo>
                <a:cubicBezTo>
                  <a:pt x="32097" y="28"/>
                  <a:pt x="31533" y="0"/>
                  <a:pt x="30969" y="0"/>
                </a:cubicBezTo>
                <a:close/>
              </a:path>
            </a:pathLst>
          </a:custGeom>
          <a:solidFill>
            <a:srgbClr val="CD816A">
              <a:alpha val="410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3" name="Google Shape;255;p22"/>
          <p:cNvSpPr/>
          <p:nvPr/>
        </p:nvSpPr>
        <p:spPr>
          <a:xfrm rot="2047073" flipH="1">
            <a:off x="-896619" y="2531975"/>
            <a:ext cx="1394810" cy="1345722"/>
          </a:xfrm>
          <a:custGeom>
            <a:avLst/>
            <a:gdLst/>
            <a:ahLst/>
            <a:cxnLst/>
            <a:rect l="l" t="t" r="r" b="b"/>
            <a:pathLst>
              <a:path w="26491" h="25557" fill="none" extrusionOk="0">
                <a:moveTo>
                  <a:pt x="2707" y="9763"/>
                </a:moveTo>
                <a:cubicBezTo>
                  <a:pt x="1083" y="12209"/>
                  <a:pt x="1" y="15270"/>
                  <a:pt x="878" y="18071"/>
                </a:cubicBezTo>
                <a:cubicBezTo>
                  <a:pt x="1625" y="20497"/>
                  <a:pt x="3734" y="22308"/>
                  <a:pt x="6068" y="23298"/>
                </a:cubicBezTo>
                <a:cubicBezTo>
                  <a:pt x="8401" y="24287"/>
                  <a:pt x="10959" y="24604"/>
                  <a:pt x="13479" y="24884"/>
                </a:cubicBezTo>
                <a:cubicBezTo>
                  <a:pt x="16951" y="25295"/>
                  <a:pt x="20909" y="25556"/>
                  <a:pt x="23485" y="23186"/>
                </a:cubicBezTo>
                <a:cubicBezTo>
                  <a:pt x="25296" y="21505"/>
                  <a:pt x="25930" y="18892"/>
                  <a:pt x="26192" y="16428"/>
                </a:cubicBezTo>
                <a:cubicBezTo>
                  <a:pt x="26490" y="13702"/>
                  <a:pt x="26472" y="10883"/>
                  <a:pt x="25538" y="8307"/>
                </a:cubicBezTo>
                <a:cubicBezTo>
                  <a:pt x="23951" y="3790"/>
                  <a:pt x="19807" y="0"/>
                  <a:pt x="14972" y="1176"/>
                </a:cubicBezTo>
                <a:cubicBezTo>
                  <a:pt x="9951" y="2408"/>
                  <a:pt x="5582" y="5470"/>
                  <a:pt x="2707" y="9763"/>
                </a:cubicBezTo>
                <a:close/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4" name="Google Shape;256;p22"/>
          <p:cNvSpPr/>
          <p:nvPr/>
        </p:nvSpPr>
        <p:spPr>
          <a:xfrm rot="-9205732">
            <a:off x="-3257358" y="3439342"/>
            <a:ext cx="7209886" cy="2037200"/>
          </a:xfrm>
          <a:custGeom>
            <a:avLst/>
            <a:gdLst/>
            <a:ahLst/>
            <a:cxnLst/>
            <a:rect l="l" t="t" r="r" b="b"/>
            <a:pathLst>
              <a:path w="136930" h="38688" extrusionOk="0">
                <a:moveTo>
                  <a:pt x="84653" y="0"/>
                </a:moveTo>
                <a:cubicBezTo>
                  <a:pt x="84494" y="0"/>
                  <a:pt x="84334" y="1"/>
                  <a:pt x="84174" y="3"/>
                </a:cubicBezTo>
                <a:cubicBezTo>
                  <a:pt x="62240" y="265"/>
                  <a:pt x="44318" y="20370"/>
                  <a:pt x="22384" y="20706"/>
                </a:cubicBezTo>
                <a:cubicBezTo>
                  <a:pt x="22149" y="20710"/>
                  <a:pt x="21915" y="20711"/>
                  <a:pt x="21679" y="20711"/>
                </a:cubicBezTo>
                <a:cubicBezTo>
                  <a:pt x="20662" y="20711"/>
                  <a:pt x="19635" y="20682"/>
                  <a:pt x="18612" y="20682"/>
                </a:cubicBezTo>
                <a:cubicBezTo>
                  <a:pt x="16421" y="20682"/>
                  <a:pt x="14251" y="20816"/>
                  <a:pt x="12247" y="21658"/>
                </a:cubicBezTo>
                <a:cubicBezTo>
                  <a:pt x="9316" y="22872"/>
                  <a:pt x="7169" y="25392"/>
                  <a:pt x="5302" y="27949"/>
                </a:cubicBezTo>
                <a:cubicBezTo>
                  <a:pt x="3902" y="29872"/>
                  <a:pt x="1" y="34502"/>
                  <a:pt x="785" y="37040"/>
                </a:cubicBezTo>
                <a:cubicBezTo>
                  <a:pt x="1156" y="38246"/>
                  <a:pt x="1967" y="38687"/>
                  <a:pt x="2927" y="38687"/>
                </a:cubicBezTo>
                <a:cubicBezTo>
                  <a:pt x="4716" y="38687"/>
                  <a:pt x="7024" y="37154"/>
                  <a:pt x="7972" y="36182"/>
                </a:cubicBezTo>
                <a:cubicBezTo>
                  <a:pt x="9820" y="34278"/>
                  <a:pt x="11108" y="31869"/>
                  <a:pt x="13031" y="30059"/>
                </a:cubicBezTo>
                <a:cubicBezTo>
                  <a:pt x="17399" y="25914"/>
                  <a:pt x="24026" y="25690"/>
                  <a:pt x="29944" y="24589"/>
                </a:cubicBezTo>
                <a:cubicBezTo>
                  <a:pt x="47343" y="21322"/>
                  <a:pt x="62277" y="8703"/>
                  <a:pt x="79918" y="7452"/>
                </a:cubicBezTo>
                <a:cubicBezTo>
                  <a:pt x="80904" y="7383"/>
                  <a:pt x="81889" y="7351"/>
                  <a:pt x="82873" y="7351"/>
                </a:cubicBezTo>
                <a:cubicBezTo>
                  <a:pt x="90970" y="7351"/>
                  <a:pt x="98959" y="9548"/>
                  <a:pt x="106800" y="11745"/>
                </a:cubicBezTo>
                <a:lnTo>
                  <a:pt x="136277" y="19959"/>
                </a:lnTo>
                <a:lnTo>
                  <a:pt x="136930" y="15759"/>
                </a:lnTo>
                <a:cubicBezTo>
                  <a:pt x="118738" y="13686"/>
                  <a:pt x="102931" y="0"/>
                  <a:pt x="84653" y="0"/>
                </a:cubicBezTo>
                <a:close/>
              </a:path>
            </a:pathLst>
          </a:custGeom>
          <a:solidFill>
            <a:srgbClr val="CD816A">
              <a:alpha val="410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5" name="Google Shape;257;p22"/>
          <p:cNvSpPr/>
          <p:nvPr/>
        </p:nvSpPr>
        <p:spPr>
          <a:xfrm flipH="1">
            <a:off x="8772567" y="3458020"/>
            <a:ext cx="1725054" cy="1601291"/>
          </a:xfrm>
          <a:custGeom>
            <a:avLst/>
            <a:gdLst/>
            <a:ahLst/>
            <a:cxnLst/>
            <a:rect l="l" t="t" r="r" b="b"/>
            <a:pathLst>
              <a:path w="32763" h="30411" fill="none" extrusionOk="0">
                <a:moveTo>
                  <a:pt x="38" y="21823"/>
                </a:moveTo>
                <a:cubicBezTo>
                  <a:pt x="0" y="23298"/>
                  <a:pt x="168" y="24903"/>
                  <a:pt x="1139" y="26023"/>
                </a:cubicBezTo>
                <a:cubicBezTo>
                  <a:pt x="1923" y="26938"/>
                  <a:pt x="3118" y="27386"/>
                  <a:pt x="4257" y="27759"/>
                </a:cubicBezTo>
                <a:cubicBezTo>
                  <a:pt x="11444" y="30037"/>
                  <a:pt x="19098" y="30410"/>
                  <a:pt x="26490" y="28861"/>
                </a:cubicBezTo>
                <a:cubicBezTo>
                  <a:pt x="28189" y="28506"/>
                  <a:pt x="29944" y="27983"/>
                  <a:pt x="31120" y="26714"/>
                </a:cubicBezTo>
                <a:cubicBezTo>
                  <a:pt x="32445" y="25295"/>
                  <a:pt x="32763" y="23204"/>
                  <a:pt x="32595" y="21282"/>
                </a:cubicBezTo>
                <a:cubicBezTo>
                  <a:pt x="32314" y="17287"/>
                  <a:pt x="30373" y="13572"/>
                  <a:pt x="27834" y="10510"/>
                </a:cubicBezTo>
                <a:cubicBezTo>
                  <a:pt x="25781" y="8027"/>
                  <a:pt x="23317" y="5937"/>
                  <a:pt x="20815" y="3977"/>
                </a:cubicBezTo>
                <a:cubicBezTo>
                  <a:pt x="18836" y="2408"/>
                  <a:pt x="16316" y="0"/>
                  <a:pt x="13572" y="822"/>
                </a:cubicBezTo>
                <a:cubicBezTo>
                  <a:pt x="8662" y="2259"/>
                  <a:pt x="4238" y="8083"/>
                  <a:pt x="2203" y="12489"/>
                </a:cubicBezTo>
                <a:cubicBezTo>
                  <a:pt x="840" y="15420"/>
                  <a:pt x="94" y="18593"/>
                  <a:pt x="38" y="21823"/>
                </a:cubicBezTo>
                <a:close/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6" name="Google Shape;258;p22"/>
          <p:cNvSpPr txBox="1">
            <a:spLocks noGrp="1"/>
          </p:cNvSpPr>
          <p:nvPr>
            <p:ph type="title"/>
          </p:nvPr>
        </p:nvSpPr>
        <p:spPr>
          <a:xfrm>
            <a:off x="715650" y="536825"/>
            <a:ext cx="77127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1048617" name="Google Shape;259;p22"/>
          <p:cNvSpPr txBox="1">
            <a:spLocks noGrp="1"/>
          </p:cNvSpPr>
          <p:nvPr>
            <p:ph type="subTitle" idx="1"/>
          </p:nvPr>
        </p:nvSpPr>
        <p:spPr>
          <a:xfrm>
            <a:off x="715650" y="1995075"/>
            <a:ext cx="4557300" cy="203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Barlow"/>
              <a:buChar char="●"/>
              <a:defRPr sz="14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mo"/>
              <a:buChar char="○"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mo"/>
              <a:buChar char="■"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mo"/>
              <a:buChar char="●"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mo"/>
              <a:buChar char="○"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mo"/>
              <a:buChar char="■"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mo"/>
              <a:buChar char="●"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mo"/>
              <a:buChar char="○"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mo"/>
              <a:buChar char="■"/>
              <a:defRPr sz="2800"/>
            </a:lvl9pPr>
          </a:lstStyle>
          <a:p>
            <a:endParaRPr/>
          </a:p>
        </p:txBody>
      </p:sp>
      <p:sp>
        <p:nvSpPr>
          <p:cNvPr id="1048618" name="Google Shape;260;p22"/>
          <p:cNvSpPr>
            <a:spLocks noGrp="1"/>
          </p:cNvSpPr>
          <p:nvPr>
            <p:ph type="pic" idx="2"/>
          </p:nvPr>
        </p:nvSpPr>
        <p:spPr>
          <a:xfrm>
            <a:off x="5645575" y="1480000"/>
            <a:ext cx="2516400" cy="2719200"/>
          </a:xfrm>
          <a:prstGeom prst="teardrop">
            <a:avLst>
              <a:gd name="adj" fmla="val 59088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2_1_1_1_1"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Google Shape;316;p29"/>
          <p:cNvSpPr/>
          <p:nvPr/>
        </p:nvSpPr>
        <p:spPr>
          <a:xfrm>
            <a:off x="8732781" y="959374"/>
            <a:ext cx="2690279" cy="2521964"/>
          </a:xfrm>
          <a:custGeom>
            <a:avLst/>
            <a:gdLst/>
            <a:ahLst/>
            <a:cxnLst/>
            <a:rect l="l" t="t" r="r" b="b"/>
            <a:pathLst>
              <a:path w="51095" h="47896" extrusionOk="0">
                <a:moveTo>
                  <a:pt x="22656" y="1"/>
                </a:moveTo>
                <a:cubicBezTo>
                  <a:pt x="18542" y="1"/>
                  <a:pt x="14839" y="564"/>
                  <a:pt x="12190" y="2124"/>
                </a:cubicBezTo>
                <a:cubicBezTo>
                  <a:pt x="3099" y="7463"/>
                  <a:pt x="0" y="25590"/>
                  <a:pt x="112" y="34961"/>
                </a:cubicBezTo>
                <a:cubicBezTo>
                  <a:pt x="168" y="39106"/>
                  <a:pt x="1008" y="43735"/>
                  <a:pt x="4368" y="46162"/>
                </a:cubicBezTo>
                <a:cubicBezTo>
                  <a:pt x="6174" y="47473"/>
                  <a:pt x="8322" y="47896"/>
                  <a:pt x="10554" y="47896"/>
                </a:cubicBezTo>
                <a:cubicBezTo>
                  <a:pt x="12455" y="47896"/>
                  <a:pt x="14416" y="47590"/>
                  <a:pt x="16279" y="47263"/>
                </a:cubicBezTo>
                <a:lnTo>
                  <a:pt x="36739" y="43679"/>
                </a:lnTo>
                <a:cubicBezTo>
                  <a:pt x="41947" y="42764"/>
                  <a:pt x="48051" y="41122"/>
                  <a:pt x="49731" y="36100"/>
                </a:cubicBezTo>
                <a:cubicBezTo>
                  <a:pt x="51094" y="32086"/>
                  <a:pt x="48835" y="27867"/>
                  <a:pt x="47529" y="23817"/>
                </a:cubicBezTo>
                <a:cubicBezTo>
                  <a:pt x="45382" y="17152"/>
                  <a:pt x="45737" y="9909"/>
                  <a:pt x="48537" y="3487"/>
                </a:cubicBezTo>
                <a:cubicBezTo>
                  <a:pt x="42312" y="2620"/>
                  <a:pt x="31529" y="1"/>
                  <a:pt x="2265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75" name="Google Shape;317;p29"/>
          <p:cNvSpPr/>
          <p:nvPr/>
        </p:nvSpPr>
        <p:spPr>
          <a:xfrm>
            <a:off x="3839835" y="4949933"/>
            <a:ext cx="2942906" cy="2316083"/>
          </a:xfrm>
          <a:custGeom>
            <a:avLst/>
            <a:gdLst/>
            <a:ahLst/>
            <a:cxnLst/>
            <a:rect l="l" t="t" r="r" b="b"/>
            <a:pathLst>
              <a:path w="55893" h="43986" extrusionOk="0">
                <a:moveTo>
                  <a:pt x="18581" y="0"/>
                </a:moveTo>
                <a:cubicBezTo>
                  <a:pt x="16738" y="0"/>
                  <a:pt x="14972" y="418"/>
                  <a:pt x="13535" y="1558"/>
                </a:cubicBezTo>
                <a:cubicBezTo>
                  <a:pt x="12266" y="2584"/>
                  <a:pt x="11426" y="4059"/>
                  <a:pt x="10660" y="5515"/>
                </a:cubicBezTo>
                <a:cubicBezTo>
                  <a:pt x="7636" y="11209"/>
                  <a:pt x="5041" y="17145"/>
                  <a:pt x="2932" y="23231"/>
                </a:cubicBezTo>
                <a:cubicBezTo>
                  <a:pt x="1" y="31613"/>
                  <a:pt x="916" y="37232"/>
                  <a:pt x="9186" y="41395"/>
                </a:cubicBezTo>
                <a:cubicBezTo>
                  <a:pt x="12992" y="43313"/>
                  <a:pt x="17401" y="43986"/>
                  <a:pt x="21969" y="43986"/>
                </a:cubicBezTo>
                <a:cubicBezTo>
                  <a:pt x="28962" y="43986"/>
                  <a:pt x="36328" y="42408"/>
                  <a:pt x="42470" y="41301"/>
                </a:cubicBezTo>
                <a:cubicBezTo>
                  <a:pt x="45308" y="40797"/>
                  <a:pt x="48183" y="40200"/>
                  <a:pt x="50666" y="38763"/>
                </a:cubicBezTo>
                <a:cubicBezTo>
                  <a:pt x="53167" y="37325"/>
                  <a:pt x="55258" y="34917"/>
                  <a:pt x="55594" y="32061"/>
                </a:cubicBezTo>
                <a:cubicBezTo>
                  <a:pt x="55893" y="29503"/>
                  <a:pt x="54810" y="27021"/>
                  <a:pt x="53578" y="24780"/>
                </a:cubicBezTo>
                <a:cubicBezTo>
                  <a:pt x="47156" y="13225"/>
                  <a:pt x="36478" y="4638"/>
                  <a:pt x="23821" y="867"/>
                </a:cubicBezTo>
                <a:cubicBezTo>
                  <a:pt x="22149" y="376"/>
                  <a:pt x="20330" y="0"/>
                  <a:pt x="1858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76" name="Google Shape;318;p29"/>
          <p:cNvSpPr/>
          <p:nvPr/>
        </p:nvSpPr>
        <p:spPr>
          <a:xfrm>
            <a:off x="-1050513" y="-2611625"/>
            <a:ext cx="5046321" cy="3132130"/>
          </a:xfrm>
          <a:custGeom>
            <a:avLst/>
            <a:gdLst/>
            <a:ahLst/>
            <a:cxnLst/>
            <a:rect l="l" t="t" r="r" b="b"/>
            <a:pathLst>
              <a:path w="95842" h="59484" extrusionOk="0">
                <a:moveTo>
                  <a:pt x="82662" y="1"/>
                </a:moveTo>
                <a:cubicBezTo>
                  <a:pt x="73496" y="1270"/>
                  <a:pt x="64666" y="4220"/>
                  <a:pt x="55892" y="7150"/>
                </a:cubicBezTo>
                <a:cubicBezTo>
                  <a:pt x="46726" y="10193"/>
                  <a:pt x="37429" y="13292"/>
                  <a:pt x="29253" y="18463"/>
                </a:cubicBezTo>
                <a:cubicBezTo>
                  <a:pt x="17399" y="25930"/>
                  <a:pt x="8494" y="37262"/>
                  <a:pt x="1158" y="49190"/>
                </a:cubicBezTo>
                <a:cubicBezTo>
                  <a:pt x="598" y="50124"/>
                  <a:pt x="0" y="51169"/>
                  <a:pt x="206" y="52233"/>
                </a:cubicBezTo>
                <a:cubicBezTo>
                  <a:pt x="430" y="53465"/>
                  <a:pt x="1699" y="54287"/>
                  <a:pt x="2931" y="54455"/>
                </a:cubicBezTo>
                <a:cubicBezTo>
                  <a:pt x="3132" y="54479"/>
                  <a:pt x="3332" y="54490"/>
                  <a:pt x="3532" y="54490"/>
                </a:cubicBezTo>
                <a:cubicBezTo>
                  <a:pt x="4577" y="54490"/>
                  <a:pt x="5609" y="54190"/>
                  <a:pt x="6627" y="53876"/>
                </a:cubicBezTo>
                <a:lnTo>
                  <a:pt x="6627" y="53876"/>
                </a:lnTo>
                <a:cubicBezTo>
                  <a:pt x="5395" y="55575"/>
                  <a:pt x="3435" y="57516"/>
                  <a:pt x="2819" y="59476"/>
                </a:cubicBezTo>
                <a:cubicBezTo>
                  <a:pt x="2880" y="59481"/>
                  <a:pt x="2941" y="59483"/>
                  <a:pt x="3002" y="59483"/>
                </a:cubicBezTo>
                <a:cubicBezTo>
                  <a:pt x="4433" y="59483"/>
                  <a:pt x="6046" y="58271"/>
                  <a:pt x="7299" y="57591"/>
                </a:cubicBezTo>
                <a:cubicBezTo>
                  <a:pt x="9969" y="56135"/>
                  <a:pt x="12620" y="54660"/>
                  <a:pt x="15401" y="53409"/>
                </a:cubicBezTo>
                <a:cubicBezTo>
                  <a:pt x="18164" y="52121"/>
                  <a:pt x="21039" y="51113"/>
                  <a:pt x="23988" y="50404"/>
                </a:cubicBezTo>
                <a:cubicBezTo>
                  <a:pt x="25445" y="50049"/>
                  <a:pt x="26919" y="49825"/>
                  <a:pt x="28394" y="49695"/>
                </a:cubicBezTo>
                <a:cubicBezTo>
                  <a:pt x="28491" y="49686"/>
                  <a:pt x="28597" y="49683"/>
                  <a:pt x="28711" y="49683"/>
                </a:cubicBezTo>
                <a:cubicBezTo>
                  <a:pt x="29490" y="49683"/>
                  <a:pt x="30616" y="49852"/>
                  <a:pt x="31531" y="49852"/>
                </a:cubicBezTo>
                <a:cubicBezTo>
                  <a:pt x="31996" y="49852"/>
                  <a:pt x="32406" y="49808"/>
                  <a:pt x="32688" y="49676"/>
                </a:cubicBezTo>
                <a:cubicBezTo>
                  <a:pt x="38045" y="50105"/>
                  <a:pt x="43104" y="52252"/>
                  <a:pt x="48201" y="53932"/>
                </a:cubicBezTo>
                <a:cubicBezTo>
                  <a:pt x="51805" y="55129"/>
                  <a:pt x="55613" y="56113"/>
                  <a:pt x="59370" y="56113"/>
                </a:cubicBezTo>
                <a:cubicBezTo>
                  <a:pt x="60945" y="56113"/>
                  <a:pt x="62511" y="55940"/>
                  <a:pt x="64050" y="55538"/>
                </a:cubicBezTo>
                <a:cubicBezTo>
                  <a:pt x="72376" y="53353"/>
                  <a:pt x="77733" y="45102"/>
                  <a:pt x="85630" y="41686"/>
                </a:cubicBezTo>
                <a:cubicBezTo>
                  <a:pt x="88542" y="40417"/>
                  <a:pt x="92014" y="39651"/>
                  <a:pt x="93732" y="36982"/>
                </a:cubicBezTo>
                <a:cubicBezTo>
                  <a:pt x="95841" y="33715"/>
                  <a:pt x="94217" y="29403"/>
                  <a:pt x="92574" y="25874"/>
                </a:cubicBezTo>
                <a:cubicBezTo>
                  <a:pt x="90334" y="21114"/>
                  <a:pt x="88094" y="16354"/>
                  <a:pt x="85873" y="11593"/>
                </a:cubicBezTo>
                <a:cubicBezTo>
                  <a:pt x="84137" y="7916"/>
                  <a:pt x="82382" y="4033"/>
                  <a:pt x="8266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77" name="Google Shape;319;p29"/>
          <p:cNvSpPr/>
          <p:nvPr/>
        </p:nvSpPr>
        <p:spPr>
          <a:xfrm rot="833584">
            <a:off x="-2271932" y="4296441"/>
            <a:ext cx="4566264" cy="2457316"/>
          </a:xfrm>
          <a:custGeom>
            <a:avLst/>
            <a:gdLst/>
            <a:ahLst/>
            <a:cxnLst/>
            <a:rect l="l" t="t" r="r" b="b"/>
            <a:pathLst>
              <a:path w="86724" h="46668" extrusionOk="0">
                <a:moveTo>
                  <a:pt x="30969" y="0"/>
                </a:moveTo>
                <a:cubicBezTo>
                  <a:pt x="15463" y="0"/>
                  <a:pt x="29" y="20548"/>
                  <a:pt x="11" y="35048"/>
                </a:cubicBezTo>
                <a:cubicBezTo>
                  <a:pt x="0" y="44587"/>
                  <a:pt x="11053" y="46668"/>
                  <a:pt x="22307" y="46668"/>
                </a:cubicBezTo>
                <a:cubicBezTo>
                  <a:pt x="30654" y="46668"/>
                  <a:pt x="39112" y="45523"/>
                  <a:pt x="43246" y="45428"/>
                </a:cubicBezTo>
                <a:cubicBezTo>
                  <a:pt x="52767" y="45185"/>
                  <a:pt x="62661" y="44905"/>
                  <a:pt x="71229" y="40723"/>
                </a:cubicBezTo>
                <a:cubicBezTo>
                  <a:pt x="79798" y="36560"/>
                  <a:pt x="86724" y="27376"/>
                  <a:pt x="85099" y="17986"/>
                </a:cubicBezTo>
                <a:cubicBezTo>
                  <a:pt x="84595" y="15036"/>
                  <a:pt x="83233" y="12180"/>
                  <a:pt x="80955" y="10276"/>
                </a:cubicBezTo>
                <a:cubicBezTo>
                  <a:pt x="78311" y="8080"/>
                  <a:pt x="75128" y="7483"/>
                  <a:pt x="71718" y="7483"/>
                </a:cubicBezTo>
                <a:cubicBezTo>
                  <a:pt x="67657" y="7483"/>
                  <a:pt x="63272" y="8330"/>
                  <a:pt x="59091" y="8330"/>
                </a:cubicBezTo>
                <a:cubicBezTo>
                  <a:pt x="58159" y="8330"/>
                  <a:pt x="57238" y="8288"/>
                  <a:pt x="56332" y="8185"/>
                </a:cubicBezTo>
                <a:cubicBezTo>
                  <a:pt x="48006" y="7214"/>
                  <a:pt x="41006" y="905"/>
                  <a:pt x="32661" y="83"/>
                </a:cubicBezTo>
                <a:cubicBezTo>
                  <a:pt x="32097" y="28"/>
                  <a:pt x="31533" y="0"/>
                  <a:pt x="309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78" name="Google Shape;320;p29"/>
          <p:cNvSpPr/>
          <p:nvPr/>
        </p:nvSpPr>
        <p:spPr>
          <a:xfrm>
            <a:off x="8450558" y="4515918"/>
            <a:ext cx="791600" cy="804452"/>
          </a:xfrm>
          <a:custGeom>
            <a:avLst/>
            <a:gdLst/>
            <a:ahLst/>
            <a:cxnLst/>
            <a:rect l="l" t="t" r="r" b="b"/>
            <a:pathLst>
              <a:path w="6927" h="7039" fill="none" extrusionOk="0">
                <a:moveTo>
                  <a:pt x="1" y="7038"/>
                </a:moveTo>
                <a:cubicBezTo>
                  <a:pt x="2166" y="4555"/>
                  <a:pt x="4481" y="2203"/>
                  <a:pt x="6927" y="1"/>
                </a:cubicBezTo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79" name="Google Shape;321;p29"/>
          <p:cNvSpPr/>
          <p:nvPr/>
        </p:nvSpPr>
        <p:spPr>
          <a:xfrm rot="1932798">
            <a:off x="-1204924" y="1953702"/>
            <a:ext cx="1725047" cy="1601273"/>
          </a:xfrm>
          <a:custGeom>
            <a:avLst/>
            <a:gdLst/>
            <a:ahLst/>
            <a:cxnLst/>
            <a:rect l="l" t="t" r="r" b="b"/>
            <a:pathLst>
              <a:path w="32763" h="30411" fill="none" extrusionOk="0">
                <a:moveTo>
                  <a:pt x="38" y="21823"/>
                </a:moveTo>
                <a:cubicBezTo>
                  <a:pt x="0" y="23298"/>
                  <a:pt x="168" y="24903"/>
                  <a:pt x="1139" y="26023"/>
                </a:cubicBezTo>
                <a:cubicBezTo>
                  <a:pt x="1923" y="26938"/>
                  <a:pt x="3118" y="27386"/>
                  <a:pt x="4257" y="27759"/>
                </a:cubicBezTo>
                <a:cubicBezTo>
                  <a:pt x="11444" y="30037"/>
                  <a:pt x="19098" y="30410"/>
                  <a:pt x="26490" y="28861"/>
                </a:cubicBezTo>
                <a:cubicBezTo>
                  <a:pt x="28189" y="28506"/>
                  <a:pt x="29944" y="27983"/>
                  <a:pt x="31120" y="26714"/>
                </a:cubicBezTo>
                <a:cubicBezTo>
                  <a:pt x="32445" y="25295"/>
                  <a:pt x="32763" y="23204"/>
                  <a:pt x="32595" y="21282"/>
                </a:cubicBezTo>
                <a:cubicBezTo>
                  <a:pt x="32314" y="17287"/>
                  <a:pt x="30373" y="13572"/>
                  <a:pt x="27834" y="10510"/>
                </a:cubicBezTo>
                <a:cubicBezTo>
                  <a:pt x="25781" y="8027"/>
                  <a:pt x="23317" y="5937"/>
                  <a:pt x="20815" y="3977"/>
                </a:cubicBezTo>
                <a:cubicBezTo>
                  <a:pt x="18836" y="2408"/>
                  <a:pt x="16316" y="0"/>
                  <a:pt x="13572" y="822"/>
                </a:cubicBezTo>
                <a:cubicBezTo>
                  <a:pt x="8662" y="2259"/>
                  <a:pt x="4238" y="8083"/>
                  <a:pt x="2203" y="12489"/>
                </a:cubicBezTo>
                <a:cubicBezTo>
                  <a:pt x="840" y="15420"/>
                  <a:pt x="94" y="18593"/>
                  <a:pt x="38" y="21823"/>
                </a:cubicBezTo>
                <a:close/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80" name="Google Shape;322;p29"/>
          <p:cNvSpPr txBox="1">
            <a:spLocks noGrp="1"/>
          </p:cNvSpPr>
          <p:nvPr>
            <p:ph type="title"/>
          </p:nvPr>
        </p:nvSpPr>
        <p:spPr>
          <a:xfrm>
            <a:off x="715650" y="536825"/>
            <a:ext cx="77127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1" name="Google Shape;346;p32"/>
          <p:cNvSpPr/>
          <p:nvPr/>
        </p:nvSpPr>
        <p:spPr>
          <a:xfrm rot="10800000">
            <a:off x="8344397" y="4539151"/>
            <a:ext cx="1832231" cy="1700544"/>
          </a:xfrm>
          <a:custGeom>
            <a:avLst/>
            <a:gdLst/>
            <a:ahLst/>
            <a:cxnLst/>
            <a:rect l="l" t="t" r="r" b="b"/>
            <a:pathLst>
              <a:path w="37956" h="35228" extrusionOk="0">
                <a:moveTo>
                  <a:pt x="18005" y="1"/>
                </a:moveTo>
                <a:cubicBezTo>
                  <a:pt x="10065" y="1"/>
                  <a:pt x="3314" y="3919"/>
                  <a:pt x="1115" y="12626"/>
                </a:cubicBezTo>
                <a:cubicBezTo>
                  <a:pt x="0" y="17106"/>
                  <a:pt x="372" y="21869"/>
                  <a:pt x="1595" y="26327"/>
                </a:cubicBezTo>
                <a:cubicBezTo>
                  <a:pt x="2273" y="28774"/>
                  <a:pt x="3256" y="31265"/>
                  <a:pt x="5179" y="32926"/>
                </a:cubicBezTo>
                <a:cubicBezTo>
                  <a:pt x="7188" y="34659"/>
                  <a:pt x="9869" y="35228"/>
                  <a:pt x="12573" y="35228"/>
                </a:cubicBezTo>
                <a:cubicBezTo>
                  <a:pt x="13516" y="35228"/>
                  <a:pt x="14462" y="35158"/>
                  <a:pt x="15383" y="35045"/>
                </a:cubicBezTo>
                <a:cubicBezTo>
                  <a:pt x="21960" y="34215"/>
                  <a:pt x="28516" y="31418"/>
                  <a:pt x="32645" y="26239"/>
                </a:cubicBezTo>
                <a:cubicBezTo>
                  <a:pt x="36797" y="21061"/>
                  <a:pt x="37955" y="13304"/>
                  <a:pt x="34415" y="7688"/>
                </a:cubicBezTo>
                <a:cubicBezTo>
                  <a:pt x="31990" y="3820"/>
                  <a:pt x="27663" y="1395"/>
                  <a:pt x="23184" y="521"/>
                </a:cubicBezTo>
                <a:cubicBezTo>
                  <a:pt x="21425" y="177"/>
                  <a:pt x="19688" y="1"/>
                  <a:pt x="1800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82" name="Google Shape;347;p32"/>
          <p:cNvSpPr/>
          <p:nvPr/>
        </p:nvSpPr>
        <p:spPr>
          <a:xfrm rot="10800000">
            <a:off x="-1018773" y="4539162"/>
            <a:ext cx="3496715" cy="2016873"/>
          </a:xfrm>
          <a:custGeom>
            <a:avLst/>
            <a:gdLst/>
            <a:ahLst/>
            <a:cxnLst/>
            <a:rect l="l" t="t" r="r" b="b"/>
            <a:pathLst>
              <a:path w="72437" h="41781" extrusionOk="0">
                <a:moveTo>
                  <a:pt x="57802" y="0"/>
                </a:moveTo>
                <a:cubicBezTo>
                  <a:pt x="56358" y="0"/>
                  <a:pt x="54916" y="83"/>
                  <a:pt x="53535" y="197"/>
                </a:cubicBezTo>
                <a:cubicBezTo>
                  <a:pt x="41124" y="1246"/>
                  <a:pt x="28822" y="3212"/>
                  <a:pt x="16433" y="4239"/>
                </a:cubicBezTo>
                <a:cubicBezTo>
                  <a:pt x="7103" y="5026"/>
                  <a:pt x="2011" y="11559"/>
                  <a:pt x="525" y="20977"/>
                </a:cubicBezTo>
                <a:cubicBezTo>
                  <a:pt x="1" y="24255"/>
                  <a:pt x="263" y="28035"/>
                  <a:pt x="2689" y="30351"/>
                </a:cubicBezTo>
                <a:cubicBezTo>
                  <a:pt x="4568" y="32165"/>
                  <a:pt x="7387" y="32667"/>
                  <a:pt x="10009" y="32798"/>
                </a:cubicBezTo>
                <a:cubicBezTo>
                  <a:pt x="10693" y="32832"/>
                  <a:pt x="11380" y="32846"/>
                  <a:pt x="12067" y="32846"/>
                </a:cubicBezTo>
                <a:cubicBezTo>
                  <a:pt x="16579" y="32846"/>
                  <a:pt x="21138" y="32222"/>
                  <a:pt x="25609" y="32222"/>
                </a:cubicBezTo>
                <a:cubicBezTo>
                  <a:pt x="28477" y="32222"/>
                  <a:pt x="31308" y="32479"/>
                  <a:pt x="34066" y="33323"/>
                </a:cubicBezTo>
                <a:cubicBezTo>
                  <a:pt x="38895" y="34787"/>
                  <a:pt x="43003" y="37955"/>
                  <a:pt x="47614" y="39987"/>
                </a:cubicBezTo>
                <a:cubicBezTo>
                  <a:pt x="50009" y="41059"/>
                  <a:pt x="52737" y="41780"/>
                  <a:pt x="55360" y="41780"/>
                </a:cubicBezTo>
                <a:cubicBezTo>
                  <a:pt x="57764" y="41780"/>
                  <a:pt x="60079" y="41175"/>
                  <a:pt x="61970" y="39681"/>
                </a:cubicBezTo>
                <a:cubicBezTo>
                  <a:pt x="64177" y="37955"/>
                  <a:pt x="65444" y="35311"/>
                  <a:pt x="66493" y="32733"/>
                </a:cubicBezTo>
                <a:cubicBezTo>
                  <a:pt x="68634" y="27511"/>
                  <a:pt x="70229" y="22113"/>
                  <a:pt x="71278" y="16585"/>
                </a:cubicBezTo>
                <a:cubicBezTo>
                  <a:pt x="72043" y="12630"/>
                  <a:pt x="72436" y="8238"/>
                  <a:pt x="70229" y="4873"/>
                </a:cubicBezTo>
                <a:cubicBezTo>
                  <a:pt x="67646" y="956"/>
                  <a:pt x="62714" y="0"/>
                  <a:pt x="5780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83" name="Google Shape;348;p32"/>
          <p:cNvSpPr/>
          <p:nvPr/>
        </p:nvSpPr>
        <p:spPr>
          <a:xfrm rot="5400000" flipH="1">
            <a:off x="-3271612" y="-709660"/>
            <a:ext cx="5253055" cy="2997321"/>
          </a:xfrm>
          <a:custGeom>
            <a:avLst/>
            <a:gdLst/>
            <a:ahLst/>
            <a:cxnLst/>
            <a:rect l="l" t="t" r="r" b="b"/>
            <a:pathLst>
              <a:path w="92884" h="52996" extrusionOk="0">
                <a:moveTo>
                  <a:pt x="70577" y="0"/>
                </a:moveTo>
                <a:cubicBezTo>
                  <a:pt x="66362" y="0"/>
                  <a:pt x="62084" y="1209"/>
                  <a:pt x="58141" y="2826"/>
                </a:cubicBezTo>
                <a:cubicBezTo>
                  <a:pt x="52460" y="5186"/>
                  <a:pt x="47128" y="8442"/>
                  <a:pt x="41294" y="10408"/>
                </a:cubicBezTo>
                <a:cubicBezTo>
                  <a:pt x="33559" y="13030"/>
                  <a:pt x="25081" y="13380"/>
                  <a:pt x="17717" y="16942"/>
                </a:cubicBezTo>
                <a:cubicBezTo>
                  <a:pt x="10310" y="20547"/>
                  <a:pt x="3754" y="28129"/>
                  <a:pt x="1853" y="36280"/>
                </a:cubicBezTo>
                <a:cubicBezTo>
                  <a:pt x="1" y="44322"/>
                  <a:pt x="5366" y="52996"/>
                  <a:pt x="13721" y="52996"/>
                </a:cubicBezTo>
                <a:cubicBezTo>
                  <a:pt x="13742" y="52996"/>
                  <a:pt x="13763" y="52996"/>
                  <a:pt x="13784" y="52996"/>
                </a:cubicBezTo>
                <a:cubicBezTo>
                  <a:pt x="33362" y="52864"/>
                  <a:pt x="52984" y="52712"/>
                  <a:pt x="72410" y="50264"/>
                </a:cubicBezTo>
                <a:cubicBezTo>
                  <a:pt x="77654" y="49587"/>
                  <a:pt x="83182" y="48604"/>
                  <a:pt x="87071" y="45042"/>
                </a:cubicBezTo>
                <a:cubicBezTo>
                  <a:pt x="91966" y="40541"/>
                  <a:pt x="92884" y="33155"/>
                  <a:pt x="92381" y="26512"/>
                </a:cubicBezTo>
                <a:cubicBezTo>
                  <a:pt x="91966" y="21137"/>
                  <a:pt x="90786" y="15740"/>
                  <a:pt x="88164" y="11042"/>
                </a:cubicBezTo>
                <a:cubicBezTo>
                  <a:pt x="85542" y="6322"/>
                  <a:pt x="81303" y="2367"/>
                  <a:pt x="76146" y="794"/>
                </a:cubicBezTo>
                <a:cubicBezTo>
                  <a:pt x="74326" y="241"/>
                  <a:pt x="72457" y="0"/>
                  <a:pt x="7057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  <p:sp>
        <p:nvSpPr>
          <p:cNvPr id="1048684" name="Google Shape;349;p32"/>
          <p:cNvSpPr/>
          <p:nvPr/>
        </p:nvSpPr>
        <p:spPr>
          <a:xfrm rot="10800000">
            <a:off x="5968689" y="4693523"/>
            <a:ext cx="5051427" cy="3840898"/>
          </a:xfrm>
          <a:custGeom>
            <a:avLst/>
            <a:gdLst/>
            <a:ahLst/>
            <a:cxnLst/>
            <a:rect l="l" t="t" r="r" b="b"/>
            <a:pathLst>
              <a:path w="104644" h="79567" extrusionOk="0">
                <a:moveTo>
                  <a:pt x="74930" y="0"/>
                </a:moveTo>
                <a:cubicBezTo>
                  <a:pt x="71924" y="0"/>
                  <a:pt x="68903" y="1108"/>
                  <a:pt x="66055" y="2187"/>
                </a:cubicBezTo>
                <a:lnTo>
                  <a:pt x="33192" y="14817"/>
                </a:lnTo>
                <a:cubicBezTo>
                  <a:pt x="26636" y="17330"/>
                  <a:pt x="20037" y="19886"/>
                  <a:pt x="14203" y="23798"/>
                </a:cubicBezTo>
                <a:cubicBezTo>
                  <a:pt x="8391" y="27709"/>
                  <a:pt x="3322" y="33172"/>
                  <a:pt x="1202" y="39858"/>
                </a:cubicBezTo>
                <a:cubicBezTo>
                  <a:pt x="0" y="43726"/>
                  <a:pt x="241" y="48773"/>
                  <a:pt x="3759" y="50783"/>
                </a:cubicBezTo>
                <a:lnTo>
                  <a:pt x="3518" y="56508"/>
                </a:lnTo>
                <a:cubicBezTo>
                  <a:pt x="4525" y="54137"/>
                  <a:pt x="7265" y="52875"/>
                  <a:pt x="9880" y="52875"/>
                </a:cubicBezTo>
                <a:cubicBezTo>
                  <a:pt x="9989" y="52875"/>
                  <a:pt x="10097" y="52877"/>
                  <a:pt x="10205" y="52881"/>
                </a:cubicBezTo>
                <a:cubicBezTo>
                  <a:pt x="12892" y="52990"/>
                  <a:pt x="15405" y="54170"/>
                  <a:pt x="17809" y="55416"/>
                </a:cubicBezTo>
                <a:cubicBezTo>
                  <a:pt x="23708" y="58475"/>
                  <a:pt x="29433" y="61949"/>
                  <a:pt x="35420" y="64855"/>
                </a:cubicBezTo>
                <a:cubicBezTo>
                  <a:pt x="47701" y="70843"/>
                  <a:pt x="60986" y="74492"/>
                  <a:pt x="74162" y="78119"/>
                </a:cubicBezTo>
                <a:cubicBezTo>
                  <a:pt x="76794" y="78835"/>
                  <a:pt x="79515" y="79566"/>
                  <a:pt x="82227" y="79566"/>
                </a:cubicBezTo>
                <a:cubicBezTo>
                  <a:pt x="82824" y="79566"/>
                  <a:pt x="83421" y="79531"/>
                  <a:pt x="84017" y="79452"/>
                </a:cubicBezTo>
                <a:cubicBezTo>
                  <a:pt x="88758" y="78840"/>
                  <a:pt x="92822" y="75541"/>
                  <a:pt x="95445" y="71564"/>
                </a:cubicBezTo>
                <a:cubicBezTo>
                  <a:pt x="98067" y="67565"/>
                  <a:pt x="99465" y="62911"/>
                  <a:pt x="100732" y="58300"/>
                </a:cubicBezTo>
                <a:cubicBezTo>
                  <a:pt x="102808" y="50783"/>
                  <a:pt x="104644" y="42764"/>
                  <a:pt x="102590" y="35247"/>
                </a:cubicBezTo>
                <a:cubicBezTo>
                  <a:pt x="100536" y="27753"/>
                  <a:pt x="94942" y="21853"/>
                  <a:pt x="90943" y="15210"/>
                </a:cubicBezTo>
                <a:cubicBezTo>
                  <a:pt x="89152" y="12173"/>
                  <a:pt x="87644" y="8961"/>
                  <a:pt x="85524" y="6142"/>
                </a:cubicBezTo>
                <a:cubicBezTo>
                  <a:pt x="83405" y="3323"/>
                  <a:pt x="80520" y="876"/>
                  <a:pt x="77046" y="199"/>
                </a:cubicBezTo>
                <a:cubicBezTo>
                  <a:pt x="76343" y="61"/>
                  <a:pt x="75637" y="0"/>
                  <a:pt x="74930" y="0"/>
                </a:cubicBezTo>
                <a:close/>
              </a:path>
            </a:pathLst>
          </a:custGeom>
          <a:solidFill>
            <a:srgbClr val="CD816A">
              <a:alpha val="72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85" name="Google Shape;350;p32"/>
          <p:cNvSpPr/>
          <p:nvPr/>
        </p:nvSpPr>
        <p:spPr>
          <a:xfrm rot="-9226479" flipH="1">
            <a:off x="4308279" y="-2897507"/>
            <a:ext cx="5671833" cy="3426261"/>
          </a:xfrm>
          <a:custGeom>
            <a:avLst/>
            <a:gdLst/>
            <a:ahLst/>
            <a:cxnLst/>
            <a:rect l="l" t="t" r="r" b="b"/>
            <a:pathLst>
              <a:path w="117492" h="70975" extrusionOk="0">
                <a:moveTo>
                  <a:pt x="49780" y="1"/>
                </a:moveTo>
                <a:cubicBezTo>
                  <a:pt x="42885" y="1"/>
                  <a:pt x="36034" y="1779"/>
                  <a:pt x="29914" y="5252"/>
                </a:cubicBezTo>
                <a:cubicBezTo>
                  <a:pt x="25325" y="7896"/>
                  <a:pt x="21873" y="11764"/>
                  <a:pt x="17634" y="14845"/>
                </a:cubicBezTo>
                <a:cubicBezTo>
                  <a:pt x="14487" y="17117"/>
                  <a:pt x="10554" y="18800"/>
                  <a:pt x="7866" y="21597"/>
                </a:cubicBezTo>
                <a:cubicBezTo>
                  <a:pt x="0" y="29813"/>
                  <a:pt x="13132" y="36412"/>
                  <a:pt x="19098" y="39820"/>
                </a:cubicBezTo>
                <a:cubicBezTo>
                  <a:pt x="40511" y="52035"/>
                  <a:pt x="63193" y="61890"/>
                  <a:pt x="86726" y="69210"/>
                </a:cubicBezTo>
                <a:cubicBezTo>
                  <a:pt x="89648" y="70111"/>
                  <a:pt x="92745" y="70974"/>
                  <a:pt x="95752" y="70974"/>
                </a:cubicBezTo>
                <a:cubicBezTo>
                  <a:pt x="97264" y="70974"/>
                  <a:pt x="98753" y="70756"/>
                  <a:pt x="100186" y="70215"/>
                </a:cubicBezTo>
                <a:cubicBezTo>
                  <a:pt x="104665" y="68532"/>
                  <a:pt x="107484" y="64140"/>
                  <a:pt x="109560" y="59836"/>
                </a:cubicBezTo>
                <a:cubicBezTo>
                  <a:pt x="113165" y="52385"/>
                  <a:pt x="115591" y="44431"/>
                  <a:pt x="116705" y="36259"/>
                </a:cubicBezTo>
                <a:cubicBezTo>
                  <a:pt x="117492" y="30512"/>
                  <a:pt x="117492" y="24197"/>
                  <a:pt x="114083" y="19543"/>
                </a:cubicBezTo>
                <a:cubicBezTo>
                  <a:pt x="110893" y="15194"/>
                  <a:pt x="105343" y="13228"/>
                  <a:pt x="100011" y="12463"/>
                </a:cubicBezTo>
                <a:cubicBezTo>
                  <a:pt x="94680" y="11698"/>
                  <a:pt x="89217" y="11873"/>
                  <a:pt x="83951" y="10671"/>
                </a:cubicBezTo>
                <a:cubicBezTo>
                  <a:pt x="76194" y="8901"/>
                  <a:pt x="69398" y="4247"/>
                  <a:pt x="61794" y="1844"/>
                </a:cubicBezTo>
                <a:cubicBezTo>
                  <a:pt x="57866" y="609"/>
                  <a:pt x="53815" y="1"/>
                  <a:pt x="4978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86" name="Google Shape;351;p32"/>
          <p:cNvSpPr/>
          <p:nvPr/>
        </p:nvSpPr>
        <p:spPr>
          <a:xfrm rot="4269468">
            <a:off x="-3047244" y="1319837"/>
            <a:ext cx="4942019" cy="2179472"/>
          </a:xfrm>
          <a:custGeom>
            <a:avLst/>
            <a:gdLst/>
            <a:ahLst/>
            <a:cxnLst/>
            <a:rect l="l" t="t" r="r" b="b"/>
            <a:pathLst>
              <a:path w="102379" h="45150" extrusionOk="0">
                <a:moveTo>
                  <a:pt x="53293" y="1"/>
                </a:moveTo>
                <a:cubicBezTo>
                  <a:pt x="53194" y="1"/>
                  <a:pt x="53095" y="2"/>
                  <a:pt x="52996" y="3"/>
                </a:cubicBezTo>
                <a:cubicBezTo>
                  <a:pt x="46026" y="134"/>
                  <a:pt x="39754" y="4024"/>
                  <a:pt x="33876" y="7782"/>
                </a:cubicBezTo>
                <a:cubicBezTo>
                  <a:pt x="26404" y="12567"/>
                  <a:pt x="18887" y="17418"/>
                  <a:pt x="12485" y="23580"/>
                </a:cubicBezTo>
                <a:cubicBezTo>
                  <a:pt x="8071" y="27863"/>
                  <a:pt x="2717" y="33785"/>
                  <a:pt x="1013" y="39859"/>
                </a:cubicBezTo>
                <a:cubicBezTo>
                  <a:pt x="454" y="41859"/>
                  <a:pt x="1" y="45150"/>
                  <a:pt x="2798" y="45150"/>
                </a:cubicBezTo>
                <a:cubicBezTo>
                  <a:pt x="2843" y="45150"/>
                  <a:pt x="2889" y="45149"/>
                  <a:pt x="2936" y="45147"/>
                </a:cubicBezTo>
                <a:cubicBezTo>
                  <a:pt x="4640" y="45081"/>
                  <a:pt x="7481" y="40995"/>
                  <a:pt x="8530" y="39728"/>
                </a:cubicBezTo>
                <a:cubicBezTo>
                  <a:pt x="15587" y="31272"/>
                  <a:pt x="19739" y="20062"/>
                  <a:pt x="29157" y="13704"/>
                </a:cubicBezTo>
                <a:cubicBezTo>
                  <a:pt x="35006" y="9766"/>
                  <a:pt x="41927" y="8508"/>
                  <a:pt x="49058" y="8508"/>
                </a:cubicBezTo>
                <a:cubicBezTo>
                  <a:pt x="54313" y="8508"/>
                  <a:pt x="59681" y="9192"/>
                  <a:pt x="64817" y="9989"/>
                </a:cubicBezTo>
                <a:cubicBezTo>
                  <a:pt x="70739" y="10907"/>
                  <a:pt x="76704" y="11912"/>
                  <a:pt x="82254" y="14228"/>
                </a:cubicBezTo>
                <a:cubicBezTo>
                  <a:pt x="87782" y="16544"/>
                  <a:pt x="92917" y="20281"/>
                  <a:pt x="95824" y="25525"/>
                </a:cubicBezTo>
                <a:cubicBezTo>
                  <a:pt x="98752" y="30769"/>
                  <a:pt x="99079" y="37652"/>
                  <a:pt x="95758" y="42634"/>
                </a:cubicBezTo>
                <a:lnTo>
                  <a:pt x="102379" y="42787"/>
                </a:lnTo>
                <a:cubicBezTo>
                  <a:pt x="101417" y="32867"/>
                  <a:pt x="99953" y="21963"/>
                  <a:pt x="92524" y="15321"/>
                </a:cubicBezTo>
                <a:cubicBezTo>
                  <a:pt x="87258" y="10601"/>
                  <a:pt x="79982" y="9028"/>
                  <a:pt x="73405" y="6427"/>
                </a:cubicBezTo>
                <a:cubicBezTo>
                  <a:pt x="66810" y="3820"/>
                  <a:pt x="60365" y="1"/>
                  <a:pt x="53293" y="1"/>
                </a:cubicBezTo>
                <a:close/>
              </a:path>
            </a:pathLst>
          </a:custGeom>
          <a:solidFill>
            <a:srgbClr val="E39A93">
              <a:alpha val="532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87" name="Google Shape;352;p32"/>
          <p:cNvSpPr/>
          <p:nvPr/>
        </p:nvSpPr>
        <p:spPr>
          <a:xfrm rot="6519046">
            <a:off x="8406964" y="-205170"/>
            <a:ext cx="1420853" cy="1756299"/>
          </a:xfrm>
          <a:custGeom>
            <a:avLst/>
            <a:gdLst/>
            <a:ahLst/>
            <a:cxnLst/>
            <a:rect l="l" t="t" r="r" b="b"/>
            <a:pathLst>
              <a:path w="29434" h="36383" fill="none" extrusionOk="0">
                <a:moveTo>
                  <a:pt x="4349" y="10489"/>
                </a:moveTo>
                <a:cubicBezTo>
                  <a:pt x="2361" y="14226"/>
                  <a:pt x="1465" y="18421"/>
                  <a:pt x="809" y="22594"/>
                </a:cubicBezTo>
                <a:cubicBezTo>
                  <a:pt x="219" y="26353"/>
                  <a:pt x="1" y="30767"/>
                  <a:pt x="2732" y="33433"/>
                </a:cubicBezTo>
                <a:cubicBezTo>
                  <a:pt x="5748" y="36382"/>
                  <a:pt x="10817" y="35574"/>
                  <a:pt x="14575" y="33673"/>
                </a:cubicBezTo>
                <a:cubicBezTo>
                  <a:pt x="20694" y="30570"/>
                  <a:pt x="25413" y="25260"/>
                  <a:pt x="27795" y="18836"/>
                </a:cubicBezTo>
                <a:cubicBezTo>
                  <a:pt x="28888" y="15799"/>
                  <a:pt x="29434" y="12390"/>
                  <a:pt x="28232" y="9418"/>
                </a:cubicBezTo>
                <a:cubicBezTo>
                  <a:pt x="27139" y="6753"/>
                  <a:pt x="24780" y="4786"/>
                  <a:pt x="22179" y="3584"/>
                </a:cubicBezTo>
                <a:cubicBezTo>
                  <a:pt x="14532" y="1"/>
                  <a:pt x="8260" y="3103"/>
                  <a:pt x="4349" y="10489"/>
                </a:cubicBezTo>
                <a:close/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2185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Google Shape;354;p33"/>
          <p:cNvSpPr/>
          <p:nvPr/>
        </p:nvSpPr>
        <p:spPr>
          <a:xfrm rot="3035722" flipH="1">
            <a:off x="357407" y="4589627"/>
            <a:ext cx="2942823" cy="2316062"/>
          </a:xfrm>
          <a:custGeom>
            <a:avLst/>
            <a:gdLst/>
            <a:ahLst/>
            <a:cxnLst/>
            <a:rect l="l" t="t" r="r" b="b"/>
            <a:pathLst>
              <a:path w="55893" h="43986" extrusionOk="0">
                <a:moveTo>
                  <a:pt x="18581" y="0"/>
                </a:moveTo>
                <a:cubicBezTo>
                  <a:pt x="16738" y="0"/>
                  <a:pt x="14972" y="418"/>
                  <a:pt x="13535" y="1558"/>
                </a:cubicBezTo>
                <a:cubicBezTo>
                  <a:pt x="12266" y="2584"/>
                  <a:pt x="11426" y="4059"/>
                  <a:pt x="10660" y="5515"/>
                </a:cubicBezTo>
                <a:cubicBezTo>
                  <a:pt x="7636" y="11209"/>
                  <a:pt x="5041" y="17145"/>
                  <a:pt x="2932" y="23231"/>
                </a:cubicBezTo>
                <a:cubicBezTo>
                  <a:pt x="1" y="31613"/>
                  <a:pt x="916" y="37232"/>
                  <a:pt x="9186" y="41395"/>
                </a:cubicBezTo>
                <a:cubicBezTo>
                  <a:pt x="12992" y="43313"/>
                  <a:pt x="17401" y="43986"/>
                  <a:pt x="21969" y="43986"/>
                </a:cubicBezTo>
                <a:cubicBezTo>
                  <a:pt x="28962" y="43986"/>
                  <a:pt x="36328" y="42408"/>
                  <a:pt x="42470" y="41301"/>
                </a:cubicBezTo>
                <a:cubicBezTo>
                  <a:pt x="45308" y="40797"/>
                  <a:pt x="48183" y="40200"/>
                  <a:pt x="50666" y="38763"/>
                </a:cubicBezTo>
                <a:cubicBezTo>
                  <a:pt x="53167" y="37325"/>
                  <a:pt x="55258" y="34917"/>
                  <a:pt x="55594" y="32061"/>
                </a:cubicBezTo>
                <a:cubicBezTo>
                  <a:pt x="55893" y="29503"/>
                  <a:pt x="54810" y="27021"/>
                  <a:pt x="53578" y="24780"/>
                </a:cubicBezTo>
                <a:cubicBezTo>
                  <a:pt x="47156" y="13225"/>
                  <a:pt x="36478" y="4638"/>
                  <a:pt x="23821" y="867"/>
                </a:cubicBezTo>
                <a:cubicBezTo>
                  <a:pt x="22149" y="376"/>
                  <a:pt x="20330" y="0"/>
                  <a:pt x="18581" y="0"/>
                </a:cubicBezTo>
                <a:close/>
              </a:path>
            </a:pathLst>
          </a:custGeom>
          <a:solidFill>
            <a:srgbClr val="E39A93">
              <a:alpha val="532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68" name="Google Shape;355;p33"/>
          <p:cNvSpPr/>
          <p:nvPr/>
        </p:nvSpPr>
        <p:spPr>
          <a:xfrm rot="-324331" flipH="1">
            <a:off x="4801081" y="-2302381"/>
            <a:ext cx="5046239" cy="3132079"/>
          </a:xfrm>
          <a:custGeom>
            <a:avLst/>
            <a:gdLst/>
            <a:ahLst/>
            <a:cxnLst/>
            <a:rect l="l" t="t" r="r" b="b"/>
            <a:pathLst>
              <a:path w="95842" h="59484" extrusionOk="0">
                <a:moveTo>
                  <a:pt x="82662" y="1"/>
                </a:moveTo>
                <a:cubicBezTo>
                  <a:pt x="73496" y="1270"/>
                  <a:pt x="64666" y="4220"/>
                  <a:pt x="55892" y="7150"/>
                </a:cubicBezTo>
                <a:cubicBezTo>
                  <a:pt x="46726" y="10193"/>
                  <a:pt x="37429" y="13292"/>
                  <a:pt x="29253" y="18463"/>
                </a:cubicBezTo>
                <a:cubicBezTo>
                  <a:pt x="17399" y="25930"/>
                  <a:pt x="8494" y="37262"/>
                  <a:pt x="1158" y="49190"/>
                </a:cubicBezTo>
                <a:cubicBezTo>
                  <a:pt x="598" y="50124"/>
                  <a:pt x="0" y="51169"/>
                  <a:pt x="206" y="52233"/>
                </a:cubicBezTo>
                <a:cubicBezTo>
                  <a:pt x="430" y="53465"/>
                  <a:pt x="1699" y="54287"/>
                  <a:pt x="2931" y="54455"/>
                </a:cubicBezTo>
                <a:cubicBezTo>
                  <a:pt x="3132" y="54479"/>
                  <a:pt x="3332" y="54490"/>
                  <a:pt x="3532" y="54490"/>
                </a:cubicBezTo>
                <a:cubicBezTo>
                  <a:pt x="4577" y="54490"/>
                  <a:pt x="5609" y="54190"/>
                  <a:pt x="6627" y="53876"/>
                </a:cubicBezTo>
                <a:lnTo>
                  <a:pt x="6627" y="53876"/>
                </a:lnTo>
                <a:cubicBezTo>
                  <a:pt x="5395" y="55575"/>
                  <a:pt x="3435" y="57516"/>
                  <a:pt x="2819" y="59476"/>
                </a:cubicBezTo>
                <a:cubicBezTo>
                  <a:pt x="2880" y="59481"/>
                  <a:pt x="2941" y="59483"/>
                  <a:pt x="3002" y="59483"/>
                </a:cubicBezTo>
                <a:cubicBezTo>
                  <a:pt x="4433" y="59483"/>
                  <a:pt x="6046" y="58271"/>
                  <a:pt x="7299" y="57591"/>
                </a:cubicBezTo>
                <a:cubicBezTo>
                  <a:pt x="9969" y="56135"/>
                  <a:pt x="12620" y="54660"/>
                  <a:pt x="15401" y="53409"/>
                </a:cubicBezTo>
                <a:cubicBezTo>
                  <a:pt x="18164" y="52121"/>
                  <a:pt x="21039" y="51113"/>
                  <a:pt x="23988" y="50404"/>
                </a:cubicBezTo>
                <a:cubicBezTo>
                  <a:pt x="25445" y="50049"/>
                  <a:pt x="26919" y="49825"/>
                  <a:pt x="28394" y="49695"/>
                </a:cubicBezTo>
                <a:cubicBezTo>
                  <a:pt x="28491" y="49686"/>
                  <a:pt x="28597" y="49683"/>
                  <a:pt x="28711" y="49683"/>
                </a:cubicBezTo>
                <a:cubicBezTo>
                  <a:pt x="29490" y="49683"/>
                  <a:pt x="30616" y="49852"/>
                  <a:pt x="31531" y="49852"/>
                </a:cubicBezTo>
                <a:cubicBezTo>
                  <a:pt x="31996" y="49852"/>
                  <a:pt x="32406" y="49808"/>
                  <a:pt x="32688" y="49676"/>
                </a:cubicBezTo>
                <a:cubicBezTo>
                  <a:pt x="38045" y="50105"/>
                  <a:pt x="43104" y="52252"/>
                  <a:pt x="48201" y="53932"/>
                </a:cubicBezTo>
                <a:cubicBezTo>
                  <a:pt x="51805" y="55129"/>
                  <a:pt x="55613" y="56113"/>
                  <a:pt x="59370" y="56113"/>
                </a:cubicBezTo>
                <a:cubicBezTo>
                  <a:pt x="60945" y="56113"/>
                  <a:pt x="62511" y="55940"/>
                  <a:pt x="64050" y="55538"/>
                </a:cubicBezTo>
                <a:cubicBezTo>
                  <a:pt x="72376" y="53353"/>
                  <a:pt x="77733" y="45102"/>
                  <a:pt x="85630" y="41686"/>
                </a:cubicBezTo>
                <a:cubicBezTo>
                  <a:pt x="88542" y="40417"/>
                  <a:pt x="92014" y="39651"/>
                  <a:pt x="93732" y="36982"/>
                </a:cubicBezTo>
                <a:cubicBezTo>
                  <a:pt x="95841" y="33715"/>
                  <a:pt x="94217" y="29403"/>
                  <a:pt x="92574" y="25874"/>
                </a:cubicBezTo>
                <a:cubicBezTo>
                  <a:pt x="90334" y="21114"/>
                  <a:pt x="88094" y="16354"/>
                  <a:pt x="85873" y="11593"/>
                </a:cubicBezTo>
                <a:cubicBezTo>
                  <a:pt x="84137" y="7916"/>
                  <a:pt x="82382" y="4033"/>
                  <a:pt x="8266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69" name="Google Shape;356;p33"/>
          <p:cNvSpPr/>
          <p:nvPr/>
        </p:nvSpPr>
        <p:spPr>
          <a:xfrm flipH="1">
            <a:off x="-2292043" y="-612501"/>
            <a:ext cx="2690279" cy="2521964"/>
          </a:xfrm>
          <a:custGeom>
            <a:avLst/>
            <a:gdLst/>
            <a:ahLst/>
            <a:cxnLst/>
            <a:rect l="l" t="t" r="r" b="b"/>
            <a:pathLst>
              <a:path w="51095" h="47896" extrusionOk="0">
                <a:moveTo>
                  <a:pt x="22656" y="1"/>
                </a:moveTo>
                <a:cubicBezTo>
                  <a:pt x="18542" y="1"/>
                  <a:pt x="14839" y="564"/>
                  <a:pt x="12190" y="2124"/>
                </a:cubicBezTo>
                <a:cubicBezTo>
                  <a:pt x="3099" y="7463"/>
                  <a:pt x="0" y="25590"/>
                  <a:pt x="112" y="34961"/>
                </a:cubicBezTo>
                <a:cubicBezTo>
                  <a:pt x="168" y="39106"/>
                  <a:pt x="1008" y="43735"/>
                  <a:pt x="4368" y="46162"/>
                </a:cubicBezTo>
                <a:cubicBezTo>
                  <a:pt x="6174" y="47473"/>
                  <a:pt x="8322" y="47896"/>
                  <a:pt x="10554" y="47896"/>
                </a:cubicBezTo>
                <a:cubicBezTo>
                  <a:pt x="12455" y="47896"/>
                  <a:pt x="14416" y="47590"/>
                  <a:pt x="16279" y="47263"/>
                </a:cubicBezTo>
                <a:lnTo>
                  <a:pt x="36739" y="43679"/>
                </a:lnTo>
                <a:cubicBezTo>
                  <a:pt x="41947" y="42764"/>
                  <a:pt x="48051" y="41122"/>
                  <a:pt x="49731" y="36100"/>
                </a:cubicBezTo>
                <a:cubicBezTo>
                  <a:pt x="51094" y="32086"/>
                  <a:pt x="48835" y="27867"/>
                  <a:pt x="47529" y="23817"/>
                </a:cubicBezTo>
                <a:cubicBezTo>
                  <a:pt x="45382" y="17152"/>
                  <a:pt x="45737" y="9909"/>
                  <a:pt x="48537" y="3487"/>
                </a:cubicBezTo>
                <a:cubicBezTo>
                  <a:pt x="42312" y="2620"/>
                  <a:pt x="31529" y="1"/>
                  <a:pt x="2265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70" name="Google Shape;357;p33"/>
          <p:cNvSpPr/>
          <p:nvPr/>
        </p:nvSpPr>
        <p:spPr>
          <a:xfrm rot="-463499" flipH="1">
            <a:off x="6916895" y="4448789"/>
            <a:ext cx="4566265" cy="2457334"/>
          </a:xfrm>
          <a:custGeom>
            <a:avLst/>
            <a:gdLst/>
            <a:ahLst/>
            <a:cxnLst/>
            <a:rect l="l" t="t" r="r" b="b"/>
            <a:pathLst>
              <a:path w="86724" h="46668" extrusionOk="0">
                <a:moveTo>
                  <a:pt x="30969" y="0"/>
                </a:moveTo>
                <a:cubicBezTo>
                  <a:pt x="15463" y="0"/>
                  <a:pt x="29" y="20548"/>
                  <a:pt x="11" y="35048"/>
                </a:cubicBezTo>
                <a:cubicBezTo>
                  <a:pt x="0" y="44587"/>
                  <a:pt x="11053" y="46668"/>
                  <a:pt x="22307" y="46668"/>
                </a:cubicBezTo>
                <a:cubicBezTo>
                  <a:pt x="30654" y="46668"/>
                  <a:pt x="39112" y="45523"/>
                  <a:pt x="43246" y="45428"/>
                </a:cubicBezTo>
                <a:cubicBezTo>
                  <a:pt x="52767" y="45185"/>
                  <a:pt x="62661" y="44905"/>
                  <a:pt x="71229" y="40723"/>
                </a:cubicBezTo>
                <a:cubicBezTo>
                  <a:pt x="79798" y="36560"/>
                  <a:pt x="86724" y="27376"/>
                  <a:pt x="85099" y="17986"/>
                </a:cubicBezTo>
                <a:cubicBezTo>
                  <a:pt x="84595" y="15036"/>
                  <a:pt x="83233" y="12180"/>
                  <a:pt x="80955" y="10276"/>
                </a:cubicBezTo>
                <a:cubicBezTo>
                  <a:pt x="78311" y="8080"/>
                  <a:pt x="75128" y="7483"/>
                  <a:pt x="71718" y="7483"/>
                </a:cubicBezTo>
                <a:cubicBezTo>
                  <a:pt x="67657" y="7483"/>
                  <a:pt x="63272" y="8330"/>
                  <a:pt x="59091" y="8330"/>
                </a:cubicBezTo>
                <a:cubicBezTo>
                  <a:pt x="58159" y="8330"/>
                  <a:pt x="57238" y="8288"/>
                  <a:pt x="56332" y="8185"/>
                </a:cubicBezTo>
                <a:cubicBezTo>
                  <a:pt x="48006" y="7214"/>
                  <a:pt x="41006" y="905"/>
                  <a:pt x="32661" y="83"/>
                </a:cubicBezTo>
                <a:cubicBezTo>
                  <a:pt x="32097" y="28"/>
                  <a:pt x="31533" y="0"/>
                  <a:pt x="30969" y="0"/>
                </a:cubicBezTo>
                <a:close/>
              </a:path>
            </a:pathLst>
          </a:custGeom>
          <a:solidFill>
            <a:srgbClr val="CD816A">
              <a:alpha val="410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71" name="Google Shape;358;p33"/>
          <p:cNvSpPr/>
          <p:nvPr/>
        </p:nvSpPr>
        <p:spPr>
          <a:xfrm rot="2047073" flipH="1">
            <a:off x="-896619" y="2531975"/>
            <a:ext cx="1394810" cy="1345722"/>
          </a:xfrm>
          <a:custGeom>
            <a:avLst/>
            <a:gdLst/>
            <a:ahLst/>
            <a:cxnLst/>
            <a:rect l="l" t="t" r="r" b="b"/>
            <a:pathLst>
              <a:path w="26491" h="25557" fill="none" extrusionOk="0">
                <a:moveTo>
                  <a:pt x="2707" y="9763"/>
                </a:moveTo>
                <a:cubicBezTo>
                  <a:pt x="1083" y="12209"/>
                  <a:pt x="1" y="15270"/>
                  <a:pt x="878" y="18071"/>
                </a:cubicBezTo>
                <a:cubicBezTo>
                  <a:pt x="1625" y="20497"/>
                  <a:pt x="3734" y="22308"/>
                  <a:pt x="6068" y="23298"/>
                </a:cubicBezTo>
                <a:cubicBezTo>
                  <a:pt x="8401" y="24287"/>
                  <a:pt x="10959" y="24604"/>
                  <a:pt x="13479" y="24884"/>
                </a:cubicBezTo>
                <a:cubicBezTo>
                  <a:pt x="16951" y="25295"/>
                  <a:pt x="20909" y="25556"/>
                  <a:pt x="23485" y="23186"/>
                </a:cubicBezTo>
                <a:cubicBezTo>
                  <a:pt x="25296" y="21505"/>
                  <a:pt x="25930" y="18892"/>
                  <a:pt x="26192" y="16428"/>
                </a:cubicBezTo>
                <a:cubicBezTo>
                  <a:pt x="26490" y="13702"/>
                  <a:pt x="26472" y="10883"/>
                  <a:pt x="25538" y="8307"/>
                </a:cubicBezTo>
                <a:cubicBezTo>
                  <a:pt x="23951" y="3790"/>
                  <a:pt x="19807" y="0"/>
                  <a:pt x="14972" y="1176"/>
                </a:cubicBezTo>
                <a:cubicBezTo>
                  <a:pt x="9951" y="2408"/>
                  <a:pt x="5582" y="5470"/>
                  <a:pt x="2707" y="9763"/>
                </a:cubicBezTo>
                <a:close/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72" name="Google Shape;359;p33"/>
          <p:cNvSpPr/>
          <p:nvPr/>
        </p:nvSpPr>
        <p:spPr>
          <a:xfrm flipH="1">
            <a:off x="-3332241" y="-675998"/>
            <a:ext cx="4272803" cy="2520016"/>
          </a:xfrm>
          <a:custGeom>
            <a:avLst/>
            <a:gdLst/>
            <a:ahLst/>
            <a:cxnLst/>
            <a:rect l="l" t="t" r="r" b="b"/>
            <a:pathLst>
              <a:path w="81151" h="47859" extrusionOk="0">
                <a:moveTo>
                  <a:pt x="1" y="0"/>
                </a:moveTo>
                <a:cubicBezTo>
                  <a:pt x="2465" y="10529"/>
                  <a:pt x="6964" y="20983"/>
                  <a:pt x="11631" y="30709"/>
                </a:cubicBezTo>
                <a:cubicBezTo>
                  <a:pt x="14282" y="36216"/>
                  <a:pt x="17418" y="41872"/>
                  <a:pt x="22682" y="44952"/>
                </a:cubicBezTo>
                <a:cubicBezTo>
                  <a:pt x="26663" y="47299"/>
                  <a:pt x="31334" y="47859"/>
                  <a:pt x="36022" y="47859"/>
                </a:cubicBezTo>
                <a:cubicBezTo>
                  <a:pt x="37599" y="47859"/>
                  <a:pt x="39178" y="47795"/>
                  <a:pt x="40734" y="47715"/>
                </a:cubicBezTo>
                <a:cubicBezTo>
                  <a:pt x="54212" y="47006"/>
                  <a:pt x="67634" y="45401"/>
                  <a:pt x="80907" y="42918"/>
                </a:cubicBezTo>
                <a:cubicBezTo>
                  <a:pt x="81019" y="40248"/>
                  <a:pt x="81038" y="40099"/>
                  <a:pt x="81150" y="37429"/>
                </a:cubicBezTo>
                <a:lnTo>
                  <a:pt x="81150" y="37429"/>
                </a:lnTo>
                <a:cubicBezTo>
                  <a:pt x="68792" y="39763"/>
                  <a:pt x="56508" y="40958"/>
                  <a:pt x="43982" y="42134"/>
                </a:cubicBezTo>
                <a:cubicBezTo>
                  <a:pt x="41403" y="42374"/>
                  <a:pt x="38677" y="42614"/>
                  <a:pt x="35969" y="42614"/>
                </a:cubicBezTo>
                <a:cubicBezTo>
                  <a:pt x="32992" y="42614"/>
                  <a:pt x="30038" y="42324"/>
                  <a:pt x="27330" y="41424"/>
                </a:cubicBezTo>
                <a:cubicBezTo>
                  <a:pt x="18967" y="38624"/>
                  <a:pt x="14076" y="24586"/>
                  <a:pt x="10249" y="16652"/>
                </a:cubicBezTo>
                <a:cubicBezTo>
                  <a:pt x="7094" y="10137"/>
                  <a:pt x="4873" y="5433"/>
                  <a:pt x="1" y="0"/>
                </a:cubicBezTo>
                <a:close/>
              </a:path>
            </a:pathLst>
          </a:custGeom>
          <a:solidFill>
            <a:srgbClr val="CD816A">
              <a:alpha val="410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73" name="Google Shape;360;p33"/>
          <p:cNvSpPr/>
          <p:nvPr/>
        </p:nvSpPr>
        <p:spPr>
          <a:xfrm flipH="1">
            <a:off x="8687630" y="3933795"/>
            <a:ext cx="1725054" cy="1601291"/>
          </a:xfrm>
          <a:custGeom>
            <a:avLst/>
            <a:gdLst/>
            <a:ahLst/>
            <a:cxnLst/>
            <a:rect l="l" t="t" r="r" b="b"/>
            <a:pathLst>
              <a:path w="32763" h="30411" fill="none" extrusionOk="0">
                <a:moveTo>
                  <a:pt x="38" y="21823"/>
                </a:moveTo>
                <a:cubicBezTo>
                  <a:pt x="0" y="23298"/>
                  <a:pt x="168" y="24903"/>
                  <a:pt x="1139" y="26023"/>
                </a:cubicBezTo>
                <a:cubicBezTo>
                  <a:pt x="1923" y="26938"/>
                  <a:pt x="3118" y="27386"/>
                  <a:pt x="4257" y="27759"/>
                </a:cubicBezTo>
                <a:cubicBezTo>
                  <a:pt x="11444" y="30037"/>
                  <a:pt x="19098" y="30410"/>
                  <a:pt x="26490" y="28861"/>
                </a:cubicBezTo>
                <a:cubicBezTo>
                  <a:pt x="28189" y="28506"/>
                  <a:pt x="29944" y="27983"/>
                  <a:pt x="31120" y="26714"/>
                </a:cubicBezTo>
                <a:cubicBezTo>
                  <a:pt x="32445" y="25295"/>
                  <a:pt x="32763" y="23204"/>
                  <a:pt x="32595" y="21282"/>
                </a:cubicBezTo>
                <a:cubicBezTo>
                  <a:pt x="32314" y="17287"/>
                  <a:pt x="30373" y="13572"/>
                  <a:pt x="27834" y="10510"/>
                </a:cubicBezTo>
                <a:cubicBezTo>
                  <a:pt x="25781" y="8027"/>
                  <a:pt x="23317" y="5937"/>
                  <a:pt x="20815" y="3977"/>
                </a:cubicBezTo>
                <a:cubicBezTo>
                  <a:pt x="18836" y="2408"/>
                  <a:pt x="16316" y="0"/>
                  <a:pt x="13572" y="822"/>
                </a:cubicBezTo>
                <a:cubicBezTo>
                  <a:pt x="8662" y="2259"/>
                  <a:pt x="4238" y="8083"/>
                  <a:pt x="2203" y="12489"/>
                </a:cubicBezTo>
                <a:cubicBezTo>
                  <a:pt x="840" y="15420"/>
                  <a:pt x="94" y="18593"/>
                  <a:pt x="38" y="21823"/>
                </a:cubicBezTo>
                <a:close/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miter lim="1866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>
            <a:spLocks noGrp="1"/>
          </p:cNvSpPr>
          <p:nvPr>
            <p:ph type="title"/>
          </p:nvPr>
        </p:nvSpPr>
        <p:spPr>
          <a:xfrm>
            <a:off x="715650" y="536825"/>
            <a:ext cx="7712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Lexend Light"/>
              <a:buNone/>
              <a:defRPr sz="3200">
                <a:solidFill>
                  <a:schemeClr val="accent2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Lexend Light"/>
              <a:buNone/>
              <a:defRPr sz="3200">
                <a:solidFill>
                  <a:schemeClr val="accent2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Lexend Light"/>
              <a:buNone/>
              <a:defRPr sz="3200">
                <a:solidFill>
                  <a:schemeClr val="accent2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Lexend Light"/>
              <a:buNone/>
              <a:defRPr sz="3200">
                <a:solidFill>
                  <a:schemeClr val="accent2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Lexend Light"/>
              <a:buNone/>
              <a:defRPr sz="3200">
                <a:solidFill>
                  <a:schemeClr val="accent2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Lexend Light"/>
              <a:buNone/>
              <a:defRPr sz="3200">
                <a:solidFill>
                  <a:schemeClr val="accent2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Lexend Light"/>
              <a:buNone/>
              <a:defRPr sz="3200">
                <a:solidFill>
                  <a:schemeClr val="accent2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Lexend Light"/>
              <a:buNone/>
              <a:defRPr sz="3200">
                <a:solidFill>
                  <a:schemeClr val="accent2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Lexend Light"/>
              <a:buNone/>
              <a:defRPr sz="3200">
                <a:solidFill>
                  <a:schemeClr val="accent2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104857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650" y="1152475"/>
            <a:ext cx="7712700" cy="34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Didact Gothic"/>
              <a:buChar char="●"/>
              <a:defRPr sz="1800">
                <a:solidFill>
                  <a:schemeClr val="accent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idact Gothic"/>
              <a:buChar char="○"/>
              <a:defRPr>
                <a:solidFill>
                  <a:schemeClr val="accent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idact Gothic"/>
              <a:buChar char="■"/>
              <a:defRPr>
                <a:solidFill>
                  <a:schemeClr val="accent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idact Gothic"/>
              <a:buChar char="●"/>
              <a:defRPr>
                <a:solidFill>
                  <a:schemeClr val="accent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idact Gothic"/>
              <a:buChar char="○"/>
              <a:defRPr>
                <a:solidFill>
                  <a:schemeClr val="accent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idact Gothic"/>
              <a:buChar char="■"/>
              <a:defRPr>
                <a:solidFill>
                  <a:schemeClr val="accent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idact Gothic"/>
              <a:buChar char="●"/>
              <a:defRPr>
                <a:solidFill>
                  <a:schemeClr val="accent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idact Gothic"/>
              <a:buChar char="○"/>
              <a:defRPr>
                <a:solidFill>
                  <a:schemeClr val="accent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idact Gothic"/>
              <a:buChar char="■"/>
              <a:defRPr>
                <a:solidFill>
                  <a:schemeClr val="accent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nva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Google Shape;371;p37"/>
          <p:cNvSpPr txBox="1">
            <a:spLocks noGrp="1"/>
          </p:cNvSpPr>
          <p:nvPr>
            <p:ph type="ctrTitle"/>
          </p:nvPr>
        </p:nvSpPr>
        <p:spPr>
          <a:xfrm>
            <a:off x="1071538" y="928676"/>
            <a:ext cx="6834600" cy="14222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00"/>
              </a:spcAft>
              <a:buNone/>
            </a:pPr>
            <a:r>
              <a:rPr lang="en-US" dirty="0" err="1" smtClean="0">
                <a:solidFill>
                  <a:schemeClr val="lt2"/>
                </a:solidFill>
              </a:rPr>
              <a:t>Kelompok</a:t>
            </a:r>
            <a:r>
              <a:rPr lang="en-US" dirty="0" smtClean="0">
                <a:solidFill>
                  <a:schemeClr val="lt2"/>
                </a:solidFill>
              </a:rPr>
              <a:t> : 5</a:t>
            </a:r>
            <a:endParaRPr dirty="0">
              <a:solidFill>
                <a:schemeClr val="lt2"/>
              </a:solidFill>
            </a:endParaRPr>
          </a:p>
        </p:txBody>
      </p:sp>
      <p:sp>
        <p:nvSpPr>
          <p:cNvPr id="1048652" name="Google Shape;372;p37"/>
          <p:cNvSpPr txBox="1">
            <a:spLocks noGrp="1"/>
          </p:cNvSpPr>
          <p:nvPr>
            <p:ph type="subTitle" idx="1"/>
          </p:nvPr>
        </p:nvSpPr>
        <p:spPr>
          <a:xfrm>
            <a:off x="2000232" y="1857370"/>
            <a:ext cx="6191658" cy="20002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-US" dirty="0" smtClean="0"/>
              <a:t>A</a:t>
            </a:r>
            <a:r>
              <a:rPr lang="en" dirty="0" smtClean="0"/>
              <a:t>nggun Destiana Safitri   2163053006</a:t>
            </a:r>
          </a:p>
          <a:p>
            <a:pPr marL="342900"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-US" dirty="0" smtClean="0"/>
              <a:t>A</a:t>
            </a:r>
            <a:r>
              <a:rPr lang="en" dirty="0" smtClean="0"/>
              <a:t>yu Katmianti 2113053212</a:t>
            </a:r>
          </a:p>
          <a:p>
            <a:pPr marL="342900"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-US" dirty="0" smtClean="0"/>
              <a:t>J</a:t>
            </a:r>
            <a:r>
              <a:rPr lang="en" dirty="0" smtClean="0"/>
              <a:t>ulianingsih 2113053057</a:t>
            </a:r>
          </a:p>
          <a:p>
            <a:pPr marL="342900"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-US" dirty="0" smtClean="0"/>
              <a:t>M</a:t>
            </a:r>
            <a:r>
              <a:rPr lang="en" dirty="0" smtClean="0"/>
              <a:t>aksima Regina Mariane Maloring 2113053022</a:t>
            </a:r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endParaRPr dirty="0"/>
          </a:p>
        </p:txBody>
      </p:sp>
      <p:sp>
        <p:nvSpPr>
          <p:cNvPr id="1048653" name="Google Shape;373;p37"/>
          <p:cNvSpPr/>
          <p:nvPr/>
        </p:nvSpPr>
        <p:spPr>
          <a:xfrm rot="-6227358" flipH="1">
            <a:off x="6592856" y="2695404"/>
            <a:ext cx="5253053" cy="2997317"/>
          </a:xfrm>
          <a:custGeom>
            <a:avLst/>
            <a:gdLst/>
            <a:ahLst/>
            <a:cxnLst/>
            <a:rect l="l" t="t" r="r" b="b"/>
            <a:pathLst>
              <a:path w="92884" h="52996" extrusionOk="0">
                <a:moveTo>
                  <a:pt x="70577" y="0"/>
                </a:moveTo>
                <a:cubicBezTo>
                  <a:pt x="66362" y="0"/>
                  <a:pt x="62084" y="1209"/>
                  <a:pt x="58141" y="2826"/>
                </a:cubicBezTo>
                <a:cubicBezTo>
                  <a:pt x="52460" y="5186"/>
                  <a:pt x="47128" y="8442"/>
                  <a:pt x="41294" y="10408"/>
                </a:cubicBezTo>
                <a:cubicBezTo>
                  <a:pt x="33559" y="13030"/>
                  <a:pt x="25081" y="13380"/>
                  <a:pt x="17717" y="16942"/>
                </a:cubicBezTo>
                <a:cubicBezTo>
                  <a:pt x="10310" y="20547"/>
                  <a:pt x="3754" y="28129"/>
                  <a:pt x="1853" y="36280"/>
                </a:cubicBezTo>
                <a:cubicBezTo>
                  <a:pt x="1" y="44322"/>
                  <a:pt x="5366" y="52996"/>
                  <a:pt x="13721" y="52996"/>
                </a:cubicBezTo>
                <a:cubicBezTo>
                  <a:pt x="13742" y="52996"/>
                  <a:pt x="13763" y="52996"/>
                  <a:pt x="13784" y="52996"/>
                </a:cubicBezTo>
                <a:cubicBezTo>
                  <a:pt x="33362" y="52864"/>
                  <a:pt x="52984" y="52712"/>
                  <a:pt x="72410" y="50264"/>
                </a:cubicBezTo>
                <a:cubicBezTo>
                  <a:pt x="77654" y="49587"/>
                  <a:pt x="83182" y="48604"/>
                  <a:pt x="87071" y="45042"/>
                </a:cubicBezTo>
                <a:cubicBezTo>
                  <a:pt x="91966" y="40541"/>
                  <a:pt x="92884" y="33155"/>
                  <a:pt x="92381" y="26512"/>
                </a:cubicBezTo>
                <a:cubicBezTo>
                  <a:pt x="91966" y="21137"/>
                  <a:pt x="90786" y="15740"/>
                  <a:pt x="88164" y="11042"/>
                </a:cubicBezTo>
                <a:cubicBezTo>
                  <a:pt x="85542" y="6322"/>
                  <a:pt x="81303" y="2367"/>
                  <a:pt x="76146" y="794"/>
                </a:cubicBezTo>
                <a:cubicBezTo>
                  <a:pt x="74326" y="241"/>
                  <a:pt x="72457" y="0"/>
                  <a:pt x="7057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  <p:sp>
        <p:nvSpPr>
          <p:cNvPr id="1048654" name="Google Shape;374;p37"/>
          <p:cNvSpPr/>
          <p:nvPr/>
        </p:nvSpPr>
        <p:spPr>
          <a:xfrm rot="-1822742">
            <a:off x="5986564" y="3930139"/>
            <a:ext cx="4942135" cy="2179523"/>
          </a:xfrm>
          <a:custGeom>
            <a:avLst/>
            <a:gdLst/>
            <a:ahLst/>
            <a:cxnLst/>
            <a:rect l="l" t="t" r="r" b="b"/>
            <a:pathLst>
              <a:path w="102379" h="45150" extrusionOk="0">
                <a:moveTo>
                  <a:pt x="53293" y="1"/>
                </a:moveTo>
                <a:cubicBezTo>
                  <a:pt x="53194" y="1"/>
                  <a:pt x="53095" y="2"/>
                  <a:pt x="52996" y="3"/>
                </a:cubicBezTo>
                <a:cubicBezTo>
                  <a:pt x="46026" y="134"/>
                  <a:pt x="39754" y="4024"/>
                  <a:pt x="33876" y="7782"/>
                </a:cubicBezTo>
                <a:cubicBezTo>
                  <a:pt x="26404" y="12567"/>
                  <a:pt x="18887" y="17418"/>
                  <a:pt x="12485" y="23580"/>
                </a:cubicBezTo>
                <a:cubicBezTo>
                  <a:pt x="8071" y="27863"/>
                  <a:pt x="2717" y="33785"/>
                  <a:pt x="1013" y="39859"/>
                </a:cubicBezTo>
                <a:cubicBezTo>
                  <a:pt x="454" y="41859"/>
                  <a:pt x="1" y="45150"/>
                  <a:pt x="2798" y="45150"/>
                </a:cubicBezTo>
                <a:cubicBezTo>
                  <a:pt x="2843" y="45150"/>
                  <a:pt x="2889" y="45149"/>
                  <a:pt x="2936" y="45147"/>
                </a:cubicBezTo>
                <a:cubicBezTo>
                  <a:pt x="4640" y="45081"/>
                  <a:pt x="7481" y="40995"/>
                  <a:pt x="8530" y="39728"/>
                </a:cubicBezTo>
                <a:cubicBezTo>
                  <a:pt x="15587" y="31272"/>
                  <a:pt x="19739" y="20062"/>
                  <a:pt x="29157" y="13704"/>
                </a:cubicBezTo>
                <a:cubicBezTo>
                  <a:pt x="35006" y="9766"/>
                  <a:pt x="41927" y="8508"/>
                  <a:pt x="49058" y="8508"/>
                </a:cubicBezTo>
                <a:cubicBezTo>
                  <a:pt x="54313" y="8508"/>
                  <a:pt x="59681" y="9192"/>
                  <a:pt x="64817" y="9989"/>
                </a:cubicBezTo>
                <a:cubicBezTo>
                  <a:pt x="70739" y="10907"/>
                  <a:pt x="76704" y="11912"/>
                  <a:pt x="82254" y="14228"/>
                </a:cubicBezTo>
                <a:cubicBezTo>
                  <a:pt x="87782" y="16544"/>
                  <a:pt x="92917" y="20281"/>
                  <a:pt x="95824" y="25525"/>
                </a:cubicBezTo>
                <a:cubicBezTo>
                  <a:pt x="98752" y="30769"/>
                  <a:pt x="99079" y="37652"/>
                  <a:pt x="95758" y="42634"/>
                </a:cubicBezTo>
                <a:lnTo>
                  <a:pt x="102379" y="42787"/>
                </a:lnTo>
                <a:cubicBezTo>
                  <a:pt x="101417" y="32867"/>
                  <a:pt x="99953" y="21963"/>
                  <a:pt x="92524" y="15321"/>
                </a:cubicBezTo>
                <a:cubicBezTo>
                  <a:pt x="87258" y="10601"/>
                  <a:pt x="79982" y="9028"/>
                  <a:pt x="73405" y="6427"/>
                </a:cubicBezTo>
                <a:cubicBezTo>
                  <a:pt x="66810" y="3820"/>
                  <a:pt x="60365" y="1"/>
                  <a:pt x="53293" y="1"/>
                </a:cubicBezTo>
                <a:close/>
              </a:path>
            </a:pathLst>
          </a:custGeom>
          <a:solidFill>
            <a:srgbClr val="E39A93">
              <a:alpha val="532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55" name="TextBox 1"/>
          <p:cNvSpPr txBox="1"/>
          <p:nvPr/>
        </p:nvSpPr>
        <p:spPr>
          <a:xfrm>
            <a:off x="6394246" y="3448915"/>
            <a:ext cx="3160791" cy="7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Pengampu</a:t>
            </a:r>
            <a:r>
              <a:rPr lang="en-US" dirty="0" smtClean="0"/>
              <a:t> : 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Sowiyah,M.Pd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Mushisom</a:t>
            </a:r>
            <a:r>
              <a:rPr lang="en-US" dirty="0" smtClean="0"/>
              <a:t>, </a:t>
            </a:r>
            <a:r>
              <a:rPr lang="en-US" dirty="0" err="1" smtClean="0"/>
              <a:t>M.Pd</a:t>
            </a:r>
            <a:r>
              <a:rPr lang="en-US" dirty="0" smtClean="0"/>
              <a:t>. I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>
          <a:xfrm>
            <a:off x="642910" y="214296"/>
            <a:ext cx="7712700" cy="615600"/>
          </a:xfrm>
        </p:spPr>
        <p:txBody>
          <a:bodyPr/>
          <a:lstStyle/>
          <a:p>
            <a:r>
              <a:rPr lang="en-US" dirty="0" smtClean="0"/>
              <a:t>F. </a:t>
            </a:r>
            <a:r>
              <a:rPr lang="en-US" dirty="0" err="1" smtClean="0"/>
              <a:t>Analisis</a:t>
            </a:r>
            <a:r>
              <a:rPr lang="en-US" dirty="0" smtClean="0"/>
              <a:t> SWOT</a:t>
            </a:r>
            <a:endParaRPr lang="en-US" dirty="0"/>
          </a:p>
        </p:txBody>
      </p:sp>
      <p:sp>
        <p:nvSpPr>
          <p:cNvPr id="1048640" name="Subtitle 2"/>
          <p:cNvSpPr>
            <a:spLocks noGrp="1"/>
          </p:cNvSpPr>
          <p:nvPr>
            <p:ph type="subTitle" idx="1"/>
          </p:nvPr>
        </p:nvSpPr>
        <p:spPr>
          <a:xfrm>
            <a:off x="500034" y="857238"/>
            <a:ext cx="8358246" cy="2959023"/>
          </a:xfrm>
        </p:spPr>
        <p:txBody>
          <a:bodyPr/>
          <a:lstStyle/>
          <a:p>
            <a:pPr lvl="0"/>
            <a:r>
              <a:rPr lang="en-US" sz="1600" dirty="0" err="1" smtClean="0"/>
              <a:t>Kekuatan</a:t>
            </a:r>
            <a:r>
              <a:rPr lang="en-US" sz="1600" dirty="0" smtClean="0"/>
              <a:t>(</a:t>
            </a:r>
            <a:r>
              <a:rPr lang="en-US" sz="1600" dirty="0" err="1" smtClean="0"/>
              <a:t>Strenght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Platform </a:t>
            </a:r>
            <a:r>
              <a:rPr lang="en-US" sz="1600" dirty="0" err="1" smtClean="0"/>
              <a:t>merupakan</a:t>
            </a:r>
            <a:r>
              <a:rPr lang="en-US" sz="1600" dirty="0" smtClean="0"/>
              <a:t> </a:t>
            </a:r>
            <a:r>
              <a:rPr lang="en-US" sz="1600" dirty="0" err="1" smtClean="0"/>
              <a:t>sebuah</a:t>
            </a:r>
            <a:r>
              <a:rPr lang="en-US" sz="1600" dirty="0" smtClean="0"/>
              <a:t> </a:t>
            </a:r>
            <a:r>
              <a:rPr lang="en-US" sz="1600" dirty="0" err="1" smtClean="0"/>
              <a:t>produk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memiliki</a:t>
            </a:r>
            <a:r>
              <a:rPr lang="en-US" sz="1600" dirty="0" smtClean="0"/>
              <a:t> </a:t>
            </a:r>
            <a:r>
              <a:rPr lang="en-US" sz="1600" dirty="0" err="1" smtClean="0"/>
              <a:t>cukup</a:t>
            </a:r>
            <a:r>
              <a:rPr lang="en-US" sz="1600" dirty="0" smtClean="0"/>
              <a:t> </a:t>
            </a:r>
            <a:r>
              <a:rPr lang="en-US" sz="1600" dirty="0" err="1" smtClean="0"/>
              <a:t>banyak</a:t>
            </a:r>
            <a:r>
              <a:rPr lang="en-US" sz="1600" dirty="0" smtClean="0"/>
              <a:t> </a:t>
            </a:r>
            <a:r>
              <a:rPr lang="en-US" sz="1600" dirty="0" err="1" smtClean="0"/>
              <a:t>peminat</a:t>
            </a:r>
            <a:r>
              <a:rPr lang="en-US" sz="1600" dirty="0" smtClean="0"/>
              <a:t> </a:t>
            </a:r>
            <a:r>
              <a:rPr lang="en-US" sz="1600" dirty="0" err="1" smtClean="0"/>
              <a:t>karena</a:t>
            </a:r>
            <a:r>
              <a:rPr lang="en-US" sz="1600" dirty="0" smtClean="0"/>
              <a:t> </a:t>
            </a:r>
            <a:r>
              <a:rPr lang="en-US" sz="1600" dirty="0" err="1" smtClean="0"/>
              <a:t>desain</a:t>
            </a:r>
            <a:r>
              <a:rPr lang="en-US" sz="1600" dirty="0" smtClean="0"/>
              <a:t> platform yang </a:t>
            </a:r>
            <a:r>
              <a:rPr lang="en-US" sz="1600" dirty="0" err="1" smtClean="0"/>
              <a:t>menarik</a:t>
            </a:r>
            <a:r>
              <a:rPr lang="en-US" sz="1600" dirty="0" smtClean="0"/>
              <a:t> </a:t>
            </a:r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memikat</a:t>
            </a:r>
            <a:r>
              <a:rPr lang="en-US" sz="1600" dirty="0" smtClean="0"/>
              <a:t> </a:t>
            </a:r>
            <a:r>
              <a:rPr lang="en-US" sz="1600" dirty="0" err="1" smtClean="0"/>
              <a:t>pelanggan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sangat</a:t>
            </a:r>
            <a:r>
              <a:rPr lang="en-US" sz="1600" dirty="0" smtClean="0"/>
              <a:t> </a:t>
            </a:r>
            <a:r>
              <a:rPr lang="en-US" sz="1600" dirty="0" err="1" smtClean="0"/>
              <a:t>berpengaruh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perkembangan</a:t>
            </a:r>
            <a:r>
              <a:rPr lang="en-US" sz="1600" dirty="0" smtClean="0"/>
              <a:t> </a:t>
            </a:r>
            <a:r>
              <a:rPr lang="en-US" sz="1600" dirty="0" err="1" smtClean="0"/>
              <a:t>bisnis</a:t>
            </a:r>
            <a:r>
              <a:rPr lang="en-US" sz="1600" dirty="0" smtClean="0"/>
              <a:t>.</a:t>
            </a:r>
          </a:p>
          <a:p>
            <a:endParaRPr lang="en-US" sz="1600" dirty="0" smtClean="0"/>
          </a:p>
          <a:p>
            <a:pPr lvl="0"/>
            <a:r>
              <a:rPr lang="en-US" sz="1600" dirty="0" err="1" smtClean="0"/>
              <a:t>Kelemahan</a:t>
            </a:r>
            <a:r>
              <a:rPr lang="en-US" sz="1600" dirty="0" smtClean="0"/>
              <a:t>(</a:t>
            </a:r>
            <a:r>
              <a:rPr lang="en-US" sz="1600" dirty="0" err="1" smtClean="0"/>
              <a:t>Waekness</a:t>
            </a:r>
            <a:r>
              <a:rPr lang="en-US" sz="1600" dirty="0" smtClean="0"/>
              <a:t>)</a:t>
            </a:r>
          </a:p>
          <a:p>
            <a:r>
              <a:rPr lang="en-US" sz="1600" dirty="0" err="1" smtClean="0"/>
              <a:t>Produk</a:t>
            </a:r>
            <a:r>
              <a:rPr lang="en-US" sz="1600" dirty="0" smtClean="0"/>
              <a:t> platform </a:t>
            </a:r>
            <a:r>
              <a:rPr lang="en-US" sz="1600" dirty="0" err="1" smtClean="0"/>
              <a:t>ini</a:t>
            </a:r>
            <a:r>
              <a:rPr lang="en-US" sz="1600" dirty="0" smtClean="0"/>
              <a:t> </a:t>
            </a:r>
            <a:r>
              <a:rPr lang="en-US" sz="1600" dirty="0" err="1" smtClean="0"/>
              <a:t>memiliki</a:t>
            </a:r>
            <a:r>
              <a:rPr lang="en-US" sz="1600" dirty="0" smtClean="0"/>
              <a:t> </a:t>
            </a:r>
            <a:r>
              <a:rPr lang="en-US" sz="1600" dirty="0" err="1" smtClean="0"/>
              <a:t>kelemahan</a:t>
            </a:r>
            <a:r>
              <a:rPr lang="en-US" sz="1600" dirty="0" smtClean="0"/>
              <a:t> </a:t>
            </a:r>
            <a:r>
              <a:rPr lang="en-US" sz="1600" dirty="0" err="1" smtClean="0"/>
              <a:t>berupa</a:t>
            </a:r>
            <a:r>
              <a:rPr lang="en-US" sz="1600" dirty="0" smtClean="0"/>
              <a:t> </a:t>
            </a:r>
            <a:r>
              <a:rPr lang="en-US" sz="1600" dirty="0" err="1" smtClean="0"/>
              <a:t>kesulitan</a:t>
            </a:r>
            <a:r>
              <a:rPr lang="en-US" sz="1600" dirty="0" smtClean="0"/>
              <a:t> </a:t>
            </a:r>
            <a:r>
              <a:rPr lang="en-US" sz="1600" dirty="0" err="1" smtClean="0"/>
              <a:t>mengakses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daerah</a:t>
            </a:r>
            <a:r>
              <a:rPr lang="en-US" sz="1600" dirty="0" smtClean="0"/>
              <a:t> </a:t>
            </a:r>
            <a:r>
              <a:rPr lang="en-US" sz="1600" dirty="0" err="1" smtClean="0"/>
              <a:t>terpencil</a:t>
            </a:r>
            <a:r>
              <a:rPr lang="en-US" sz="1600" dirty="0" smtClean="0"/>
              <a:t> </a:t>
            </a:r>
            <a:r>
              <a:rPr lang="en-US" sz="1600" dirty="0" err="1" smtClean="0"/>
              <a:t>karena</a:t>
            </a:r>
            <a:r>
              <a:rPr lang="en-US" sz="1600" dirty="0" smtClean="0"/>
              <a:t> </a:t>
            </a:r>
            <a:r>
              <a:rPr lang="en-US" sz="1600" dirty="0" err="1" smtClean="0"/>
              <a:t>jaringan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kurang</a:t>
            </a:r>
            <a:r>
              <a:rPr lang="en-US" sz="1600" dirty="0" smtClean="0"/>
              <a:t> </a:t>
            </a:r>
            <a:r>
              <a:rPr lang="en-US" sz="1600" dirty="0" err="1" smtClean="0"/>
              <a:t>memadai</a:t>
            </a:r>
            <a:r>
              <a:rPr lang="en-US" sz="1600" dirty="0" smtClean="0"/>
              <a:t>, </a:t>
            </a:r>
            <a:r>
              <a:rPr lang="en-US" sz="1600" dirty="0" err="1" smtClean="0"/>
              <a:t>sulit</a:t>
            </a:r>
            <a:r>
              <a:rPr lang="en-US" sz="1600" dirty="0" smtClean="0"/>
              <a:t> </a:t>
            </a:r>
            <a:r>
              <a:rPr lang="en-US" sz="1600" dirty="0" err="1" smtClean="0"/>
              <a:t>menentukan</a:t>
            </a:r>
            <a:r>
              <a:rPr lang="en-US" sz="1600" dirty="0" smtClean="0"/>
              <a:t> </a:t>
            </a:r>
            <a:r>
              <a:rPr lang="en-US" sz="1600" dirty="0" err="1" smtClean="0"/>
              <a:t>desain</a:t>
            </a:r>
            <a:r>
              <a:rPr lang="en-US" sz="1600" dirty="0" smtClean="0"/>
              <a:t> font yang </a:t>
            </a:r>
            <a:r>
              <a:rPr lang="en-US" sz="1600" dirty="0" err="1" smtClean="0"/>
              <a:t>cocok</a:t>
            </a:r>
            <a:r>
              <a:rPr lang="en-US" sz="1600" dirty="0" smtClean="0"/>
              <a:t>.</a:t>
            </a:r>
          </a:p>
          <a:p>
            <a:endParaRPr lang="en-US" sz="1600" dirty="0" smtClean="0"/>
          </a:p>
          <a:p>
            <a:pPr lvl="0"/>
            <a:r>
              <a:rPr lang="en-US" sz="1600" dirty="0" err="1" smtClean="0"/>
              <a:t>Kesempatan</a:t>
            </a:r>
            <a:r>
              <a:rPr lang="en-US" sz="1600" dirty="0" smtClean="0"/>
              <a:t>(Opportunities)</a:t>
            </a:r>
          </a:p>
          <a:p>
            <a:r>
              <a:rPr lang="en-US" sz="1600" dirty="0" smtClean="0"/>
              <a:t>Platform </a:t>
            </a:r>
            <a:r>
              <a:rPr lang="en-US" sz="1600" dirty="0" err="1" smtClean="0"/>
              <a:t>dapat</a:t>
            </a:r>
            <a:r>
              <a:rPr lang="en-US" sz="1600" dirty="0" smtClean="0"/>
              <a:t> </a:t>
            </a:r>
            <a:r>
              <a:rPr lang="en-US" sz="1600" dirty="0" err="1" smtClean="0"/>
              <a:t>memudahkan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mengakses</a:t>
            </a:r>
            <a:r>
              <a:rPr lang="en-US" sz="1600" dirty="0" smtClean="0"/>
              <a:t> </a:t>
            </a:r>
            <a:r>
              <a:rPr lang="en-US" sz="1600" dirty="0" err="1" smtClean="0"/>
              <a:t>banyak</a:t>
            </a:r>
            <a:r>
              <a:rPr lang="en-US" sz="1600" dirty="0" smtClean="0"/>
              <a:t> </a:t>
            </a:r>
            <a:r>
              <a:rPr lang="en-US" sz="1600" dirty="0" err="1" smtClean="0"/>
              <a:t>informasi</a:t>
            </a:r>
            <a:r>
              <a:rPr lang="en-US" sz="1600" dirty="0" smtClean="0"/>
              <a:t> </a:t>
            </a:r>
            <a:r>
              <a:rPr lang="en-US" sz="1600" dirty="0" err="1" smtClean="0"/>
              <a:t>seperti</a:t>
            </a:r>
            <a:r>
              <a:rPr lang="en-US" sz="1600" dirty="0" smtClean="0"/>
              <a:t> </a:t>
            </a:r>
            <a:r>
              <a:rPr lang="en-US" sz="1600" dirty="0" err="1" smtClean="0"/>
              <a:t>promosi</a:t>
            </a:r>
            <a:r>
              <a:rPr lang="en-US" sz="1600" dirty="0" smtClean="0"/>
              <a:t> </a:t>
            </a:r>
            <a:r>
              <a:rPr lang="en-US" sz="1600" dirty="0" err="1" smtClean="0"/>
              <a:t>barang</a:t>
            </a:r>
            <a:r>
              <a:rPr lang="en-US" sz="1600" dirty="0" smtClean="0"/>
              <a:t>, </a:t>
            </a:r>
            <a:r>
              <a:rPr lang="en-US" sz="1600" dirty="0" err="1" smtClean="0"/>
              <a:t>promosi</a:t>
            </a:r>
            <a:r>
              <a:rPr lang="en-US" sz="1600" dirty="0" smtClean="0"/>
              <a:t> </a:t>
            </a:r>
            <a:r>
              <a:rPr lang="en-US" sz="1600" dirty="0" err="1" smtClean="0"/>
              <a:t>sekolah</a:t>
            </a:r>
            <a:r>
              <a:rPr lang="en-US" sz="1600" dirty="0" smtClean="0"/>
              <a:t> </a:t>
            </a:r>
            <a:r>
              <a:rPr lang="en-US" sz="1600" dirty="0" err="1" smtClean="0"/>
              <a:t>dll</a:t>
            </a:r>
            <a:r>
              <a:rPr lang="en-US" sz="1600" dirty="0" smtClean="0"/>
              <a:t>. </a:t>
            </a:r>
          </a:p>
          <a:p>
            <a:pPr>
              <a:buNone/>
            </a:pPr>
            <a:endParaRPr lang="en-US" sz="1600" dirty="0" smtClean="0"/>
          </a:p>
          <a:p>
            <a:pPr lvl="0"/>
            <a:r>
              <a:rPr lang="en-US" sz="1600" dirty="0" err="1" smtClean="0"/>
              <a:t>Ancaman</a:t>
            </a:r>
            <a:r>
              <a:rPr lang="en-US" sz="1600" dirty="0" smtClean="0"/>
              <a:t>(</a:t>
            </a:r>
            <a:r>
              <a:rPr lang="en-US" sz="1600" dirty="0" err="1" smtClean="0"/>
              <a:t>Threath</a:t>
            </a:r>
            <a:r>
              <a:rPr lang="en-US" sz="1600" dirty="0" smtClean="0"/>
              <a:t>)</a:t>
            </a:r>
          </a:p>
          <a:p>
            <a:r>
              <a:rPr lang="en-US" sz="1600" dirty="0" err="1" smtClean="0"/>
              <a:t>Kurangnya</a:t>
            </a:r>
            <a:r>
              <a:rPr lang="en-US" sz="1600" dirty="0" smtClean="0"/>
              <a:t> </a:t>
            </a:r>
            <a:r>
              <a:rPr lang="en-US" sz="1600" dirty="0" err="1" smtClean="0"/>
              <a:t>waktu</a:t>
            </a:r>
            <a:r>
              <a:rPr lang="en-US" sz="1600" dirty="0" smtClean="0"/>
              <a:t> </a:t>
            </a:r>
            <a:r>
              <a:rPr lang="en-US" sz="1600" dirty="0" err="1" smtClean="0"/>
              <a:t>karena</a:t>
            </a:r>
            <a:r>
              <a:rPr lang="en-US" sz="1600" dirty="0" smtClean="0"/>
              <a:t> </a:t>
            </a:r>
            <a:r>
              <a:rPr lang="en-US" sz="1600" dirty="0" err="1" smtClean="0"/>
              <a:t>banyaknya</a:t>
            </a:r>
            <a:r>
              <a:rPr lang="en-US" sz="1600" dirty="0" smtClean="0"/>
              <a:t> </a:t>
            </a:r>
            <a:r>
              <a:rPr lang="en-US" sz="1600" dirty="0" err="1" smtClean="0"/>
              <a:t>pelanggan</a:t>
            </a:r>
            <a:r>
              <a:rPr lang="en-US" sz="1600" dirty="0" smtClean="0"/>
              <a:t> </a:t>
            </a:r>
            <a:r>
              <a:rPr lang="en-US" sz="1600" dirty="0" err="1" smtClean="0"/>
              <a:t>sehingga</a:t>
            </a:r>
            <a:r>
              <a:rPr lang="en-US" sz="1600" dirty="0" smtClean="0"/>
              <a:t> </a:t>
            </a:r>
            <a:r>
              <a:rPr lang="en-US" sz="1600" dirty="0" err="1" smtClean="0"/>
              <a:t>fokus</a:t>
            </a:r>
            <a:r>
              <a:rPr lang="en-US" sz="1600" dirty="0" smtClean="0"/>
              <a:t> </a:t>
            </a:r>
            <a:r>
              <a:rPr lang="en-US" sz="1600" dirty="0" err="1" smtClean="0"/>
              <a:t>pendesain</a:t>
            </a:r>
            <a:r>
              <a:rPr lang="en-US" sz="1600" dirty="0" smtClean="0"/>
              <a:t> </a:t>
            </a:r>
            <a:r>
              <a:rPr lang="en-US" sz="1600" dirty="0" err="1" smtClean="0"/>
              <a:t>dapat</a:t>
            </a:r>
            <a:r>
              <a:rPr lang="en-US" sz="1600" dirty="0" smtClean="0"/>
              <a:t> </a:t>
            </a:r>
            <a:r>
              <a:rPr lang="en-US" sz="1600" dirty="0" err="1" smtClean="0"/>
              <a:t>terpecah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sulit</a:t>
            </a:r>
            <a:r>
              <a:rPr lang="en-US" sz="1600" dirty="0" smtClean="0"/>
              <a:t> </a:t>
            </a:r>
            <a:r>
              <a:rPr lang="en-US" sz="1600" dirty="0" err="1" smtClean="0"/>
              <a:t>mendapatkan</a:t>
            </a:r>
            <a:r>
              <a:rPr lang="en-US" sz="1600" dirty="0" smtClean="0"/>
              <a:t> </a:t>
            </a:r>
            <a:r>
              <a:rPr lang="en-US" sz="1600" dirty="0" err="1" smtClean="0"/>
              <a:t>ide-ide</a:t>
            </a:r>
            <a:r>
              <a:rPr lang="en-US" sz="1600" dirty="0" smtClean="0"/>
              <a:t> </a:t>
            </a:r>
            <a:r>
              <a:rPr lang="en-US" sz="1600" dirty="0" err="1" smtClean="0"/>
              <a:t>baru</a:t>
            </a:r>
            <a:r>
              <a:rPr lang="en-US" sz="1600" dirty="0" smtClean="0"/>
              <a:t> yang </a:t>
            </a:r>
            <a:r>
              <a:rPr lang="en-US" sz="1600" dirty="0" err="1" smtClean="0"/>
              <a:t>kreatif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menarik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Platfom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097152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112" y="1491630"/>
            <a:ext cx="3239567" cy="2232248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2097153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1635646"/>
            <a:ext cx="4728409" cy="303375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Google Shape;426;p41"/>
          <p:cNvSpPr txBox="1">
            <a:spLocks noGrp="1"/>
          </p:cNvSpPr>
          <p:nvPr>
            <p:ph type="title"/>
          </p:nvPr>
        </p:nvSpPr>
        <p:spPr>
          <a:xfrm>
            <a:off x="928662" y="714362"/>
            <a:ext cx="5580000" cy="5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 smtClean="0"/>
              <a:t>Desain</a:t>
            </a:r>
            <a:r>
              <a:rPr lang="en-US" dirty="0" smtClean="0"/>
              <a:t> Platform </a:t>
            </a:r>
          </a:p>
        </p:txBody>
      </p:sp>
      <p:sp>
        <p:nvSpPr>
          <p:cNvPr id="1048659" name="Google Shape;427;p41"/>
          <p:cNvSpPr txBox="1">
            <a:spLocks noGrp="1"/>
          </p:cNvSpPr>
          <p:nvPr>
            <p:ph type="subTitle" idx="1"/>
          </p:nvPr>
        </p:nvSpPr>
        <p:spPr>
          <a:xfrm>
            <a:off x="857224" y="1357304"/>
            <a:ext cx="7500990" cy="118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-US" dirty="0" smtClean="0"/>
              <a:t>A. 	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</a:p>
          <a:p>
            <a:pPr marL="342900">
              <a:buClr>
                <a:schemeClr val="dk1"/>
              </a:buClr>
              <a:buSzPts val="1100"/>
            </a:pPr>
            <a:r>
              <a:rPr lang="en-US" dirty="0" smtClean="0"/>
              <a:t>	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kami </a:t>
            </a:r>
            <a:r>
              <a:rPr lang="en-US" dirty="0" err="1" smtClean="0"/>
              <a:t>pasarkan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Platform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program </a:t>
            </a:r>
            <a:r>
              <a:rPr lang="en-US" dirty="0" err="1" smtClean="0"/>
              <a:t>atau</a:t>
            </a:r>
            <a:r>
              <a:rPr lang="en-US" dirty="0" smtClean="0"/>
              <a:t> media yang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mengeksekusi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platorm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media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menyebarkan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membagikan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ditawarkan</a:t>
            </a:r>
            <a:r>
              <a:rPr lang="en-US" dirty="0" smtClean="0"/>
              <a:t>.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media yang paling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media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fitur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manfaatnya</a:t>
            </a:r>
            <a:r>
              <a:rPr lang="en-US" dirty="0" smtClean="0"/>
              <a:t>. Media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platform digital </a:t>
            </a:r>
            <a:r>
              <a:rPr lang="en-US" dirty="0" err="1" smtClean="0"/>
              <a:t>terkini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modifikasi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 </a:t>
            </a:r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-US" dirty="0" smtClean="0"/>
              <a:t> </a:t>
            </a:r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lang="en-US" dirty="0" smtClean="0"/>
          </a:p>
        </p:txBody>
      </p:sp>
      <p:sp>
        <p:nvSpPr>
          <p:cNvPr id="1048660" name="Google Shape;428;p41"/>
          <p:cNvSpPr/>
          <p:nvPr/>
        </p:nvSpPr>
        <p:spPr>
          <a:xfrm rot="4590446">
            <a:off x="5137747" y="-587375"/>
            <a:ext cx="5566340" cy="3331260"/>
          </a:xfrm>
          <a:custGeom>
            <a:avLst/>
            <a:gdLst/>
            <a:ahLst/>
            <a:cxnLst/>
            <a:rect l="l" t="t" r="r" b="b"/>
            <a:pathLst>
              <a:path w="105717" h="63265" extrusionOk="0">
                <a:moveTo>
                  <a:pt x="104612" y="0"/>
                </a:moveTo>
                <a:cubicBezTo>
                  <a:pt x="103870" y="0"/>
                  <a:pt x="103085" y="398"/>
                  <a:pt x="102599" y="993"/>
                </a:cubicBezTo>
                <a:cubicBezTo>
                  <a:pt x="101853" y="1907"/>
                  <a:pt x="101647" y="3139"/>
                  <a:pt x="101461" y="4297"/>
                </a:cubicBezTo>
                <a:cubicBezTo>
                  <a:pt x="100676" y="9281"/>
                  <a:pt x="99892" y="14284"/>
                  <a:pt x="99108" y="19287"/>
                </a:cubicBezTo>
                <a:cubicBezTo>
                  <a:pt x="98212" y="24999"/>
                  <a:pt x="97018" y="31253"/>
                  <a:pt x="92593" y="34987"/>
                </a:cubicBezTo>
                <a:cubicBezTo>
                  <a:pt x="88617" y="38328"/>
                  <a:pt x="82905" y="38870"/>
                  <a:pt x="78704" y="41894"/>
                </a:cubicBezTo>
                <a:cubicBezTo>
                  <a:pt x="74224" y="45142"/>
                  <a:pt x="72096" y="50724"/>
                  <a:pt x="68213" y="54663"/>
                </a:cubicBezTo>
                <a:cubicBezTo>
                  <a:pt x="64090" y="58849"/>
                  <a:pt x="58332" y="60701"/>
                  <a:pt x="52420" y="60701"/>
                </a:cubicBezTo>
                <a:cubicBezTo>
                  <a:pt x="47972" y="60701"/>
                  <a:pt x="43437" y="59653"/>
                  <a:pt x="39446" y="57761"/>
                </a:cubicBezTo>
                <a:cubicBezTo>
                  <a:pt x="34723" y="55503"/>
                  <a:pt x="30448" y="52254"/>
                  <a:pt x="25407" y="50910"/>
                </a:cubicBezTo>
                <a:cubicBezTo>
                  <a:pt x="24077" y="50563"/>
                  <a:pt x="22232" y="50373"/>
                  <a:pt x="20136" y="50373"/>
                </a:cubicBezTo>
                <a:cubicBezTo>
                  <a:pt x="12200" y="50373"/>
                  <a:pt x="680" y="53106"/>
                  <a:pt x="0" y="60431"/>
                </a:cubicBezTo>
                <a:cubicBezTo>
                  <a:pt x="2110" y="60170"/>
                  <a:pt x="4350" y="58154"/>
                  <a:pt x="6366" y="57257"/>
                </a:cubicBezTo>
                <a:cubicBezTo>
                  <a:pt x="9241" y="55951"/>
                  <a:pt x="12284" y="55036"/>
                  <a:pt x="15439" y="54905"/>
                </a:cubicBezTo>
                <a:cubicBezTo>
                  <a:pt x="15682" y="54896"/>
                  <a:pt x="15924" y="54892"/>
                  <a:pt x="16165" y="54892"/>
                </a:cubicBezTo>
                <a:cubicBezTo>
                  <a:pt x="23979" y="54892"/>
                  <a:pt x="31072" y="59474"/>
                  <a:pt x="38606" y="61719"/>
                </a:cubicBezTo>
                <a:cubicBezTo>
                  <a:pt x="42089" y="62761"/>
                  <a:pt x="45712" y="63265"/>
                  <a:pt x="49339" y="63265"/>
                </a:cubicBezTo>
                <a:cubicBezTo>
                  <a:pt x="59297" y="63265"/>
                  <a:pt x="69280" y="59464"/>
                  <a:pt x="76464" y="52553"/>
                </a:cubicBezTo>
                <a:cubicBezTo>
                  <a:pt x="80011" y="49137"/>
                  <a:pt x="83054" y="44955"/>
                  <a:pt x="87534" y="42939"/>
                </a:cubicBezTo>
                <a:cubicBezTo>
                  <a:pt x="89905" y="41875"/>
                  <a:pt x="92593" y="41464"/>
                  <a:pt x="94665" y="39878"/>
                </a:cubicBezTo>
                <a:cubicBezTo>
                  <a:pt x="97167" y="37936"/>
                  <a:pt x="98194" y="34669"/>
                  <a:pt x="99034" y="31608"/>
                </a:cubicBezTo>
                <a:cubicBezTo>
                  <a:pt x="101815" y="21322"/>
                  <a:pt x="104055" y="10905"/>
                  <a:pt x="105717" y="376"/>
                </a:cubicBezTo>
                <a:cubicBezTo>
                  <a:pt x="105397" y="115"/>
                  <a:pt x="105011" y="0"/>
                  <a:pt x="104612" y="0"/>
                </a:cubicBezTo>
                <a:close/>
              </a:path>
            </a:pathLst>
          </a:custGeom>
          <a:solidFill>
            <a:srgbClr val="E39A93">
              <a:alpha val="532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Subtitle 2"/>
          <p:cNvSpPr>
            <a:spLocks noGrp="1"/>
          </p:cNvSpPr>
          <p:nvPr>
            <p:ph type="subTitle" idx="1"/>
          </p:nvPr>
        </p:nvSpPr>
        <p:spPr>
          <a:xfrm>
            <a:off x="571472" y="857238"/>
            <a:ext cx="7643866" cy="4000528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perumpamaan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, platform digital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mengisi</a:t>
            </a:r>
            <a:r>
              <a:rPr lang="en-US" dirty="0" smtClean="0"/>
              <a:t> platform digital.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canva</a:t>
            </a:r>
            <a:r>
              <a:rPr lang="en-US" dirty="0" smtClean="0"/>
              <a:t>, WA, zoom, </a:t>
            </a:r>
            <a:r>
              <a:rPr lang="en-US" dirty="0" err="1" smtClean="0"/>
              <a:t>tiktok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google</a:t>
            </a:r>
            <a:r>
              <a:rPr lang="en-US" dirty="0" smtClean="0"/>
              <a:t> meeting (G-</a:t>
            </a:r>
            <a:r>
              <a:rPr lang="en-US" dirty="0" err="1" smtClean="0"/>
              <a:t>mett</a:t>
            </a:r>
            <a:r>
              <a:rPr lang="en-US" dirty="0" smtClean="0"/>
              <a:t>).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platform lain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:</a:t>
            </a:r>
          </a:p>
          <a:p>
            <a:pPr>
              <a:buAutoNum type="arabicPeriod"/>
            </a:pPr>
            <a:r>
              <a:rPr lang="en-US" dirty="0" err="1" smtClean="0"/>
              <a:t>Facebook</a:t>
            </a:r>
            <a:r>
              <a:rPr lang="en-US" dirty="0" smtClean="0"/>
              <a:t> 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Facebook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jejaring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media yang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profil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, </a:t>
            </a:r>
            <a:r>
              <a:rPr lang="en-US" dirty="0" err="1" smtClean="0"/>
              <a:t>kontak</a:t>
            </a:r>
            <a:r>
              <a:rPr lang="en-US" dirty="0" smtClean="0"/>
              <a:t>,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. </a:t>
            </a:r>
            <a:r>
              <a:rPr lang="en-US" dirty="0" err="1" smtClean="0"/>
              <a:t>Penggunanya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bergabung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koneksi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Subtitle 2"/>
          <p:cNvSpPr>
            <a:spLocks noGrp="1"/>
          </p:cNvSpPr>
          <p:nvPr>
            <p:ph type="subTitle" idx="1"/>
          </p:nvPr>
        </p:nvSpPr>
        <p:spPr>
          <a:xfrm>
            <a:off x="785786" y="857238"/>
            <a:ext cx="7286676" cy="4000528"/>
          </a:xfrm>
        </p:spPr>
        <p:txBody>
          <a:bodyPr/>
          <a:lstStyle/>
          <a:p>
            <a:r>
              <a:rPr lang="en-US" dirty="0" smtClean="0"/>
              <a:t>2. 	Twitter </a:t>
            </a:r>
          </a:p>
          <a:p>
            <a:r>
              <a:rPr lang="en-US" dirty="0" smtClean="0"/>
              <a:t>	Twitter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, </a:t>
            </a:r>
            <a:r>
              <a:rPr lang="en-US" dirty="0" err="1" smtClean="0"/>
              <a:t>keluarga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sekerja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terhubung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.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memposting</a:t>
            </a:r>
            <a:r>
              <a:rPr lang="en-US" dirty="0" smtClean="0"/>
              <a:t> Tweet,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, video, </a:t>
            </a:r>
            <a:r>
              <a:rPr lang="en-US" dirty="0" err="1" smtClean="0"/>
              <a:t>tautan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AutoNum type="arabicPeriod" startAt="3"/>
            </a:pPr>
            <a:r>
              <a:rPr lang="en-US" dirty="0" err="1" smtClean="0"/>
              <a:t>Instagram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err="1" smtClean="0"/>
              <a:t>Instagram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media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. </a:t>
            </a:r>
            <a:r>
              <a:rPr lang="en-US" dirty="0" err="1" smtClean="0"/>
              <a:t>Penggunannya</a:t>
            </a:r>
            <a:r>
              <a:rPr lang="en-US" dirty="0" smtClean="0"/>
              <a:t> pun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,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anak-anak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.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pebisnis</a:t>
            </a:r>
            <a:r>
              <a:rPr lang="en-US" dirty="0" smtClean="0"/>
              <a:t>. Media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platform </a:t>
            </a:r>
            <a:r>
              <a:rPr lang="en-US" dirty="0" err="1" smtClean="0"/>
              <a:t>berbagi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video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meroket</a:t>
            </a:r>
            <a:r>
              <a:rPr lang="en-US" dirty="0" smtClean="0"/>
              <a:t> </a:t>
            </a:r>
            <a:r>
              <a:rPr lang="en-US" dirty="0" err="1" smtClean="0"/>
              <a:t>popularitasnya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disamakan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Facebook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Twitter.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Subtitle 2"/>
          <p:cNvSpPr>
            <a:spLocks noGrp="1"/>
          </p:cNvSpPr>
          <p:nvPr>
            <p:ph type="subTitle" idx="1"/>
          </p:nvPr>
        </p:nvSpPr>
        <p:spPr>
          <a:xfrm>
            <a:off x="857224" y="1142990"/>
            <a:ext cx="7286676" cy="2843493"/>
          </a:xfrm>
        </p:spPr>
        <p:txBody>
          <a:bodyPr/>
          <a:lstStyle/>
          <a:p>
            <a:r>
              <a:rPr lang="en-US" dirty="0" smtClean="0"/>
              <a:t>4. 	YouTube 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Youtube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platform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menonton</a:t>
            </a:r>
            <a:r>
              <a:rPr lang="en-US" dirty="0" smtClean="0"/>
              <a:t> video </a:t>
            </a:r>
            <a:r>
              <a:rPr lang="en-US" dirty="0" err="1" smtClean="0"/>
              <a:t>secara</a:t>
            </a:r>
            <a:r>
              <a:rPr lang="en-US" dirty="0" smtClean="0"/>
              <a:t> online paling </a:t>
            </a:r>
            <a:r>
              <a:rPr lang="en-US" dirty="0" err="1" smtClean="0"/>
              <a:t>populer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  <a:r>
              <a:rPr lang="en-US" dirty="0" err="1" smtClean="0"/>
              <a:t>Bahkan</a:t>
            </a:r>
            <a:r>
              <a:rPr lang="en-US" dirty="0" smtClean="0"/>
              <a:t> platform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mengunggah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berbagi</a:t>
            </a:r>
            <a:r>
              <a:rPr lang="en-US" dirty="0" smtClean="0"/>
              <a:t> video </a:t>
            </a:r>
            <a:r>
              <a:rPr lang="en-US" dirty="0" err="1" smtClean="0"/>
              <a:t>sendiri</a:t>
            </a:r>
            <a:r>
              <a:rPr lang="en-US" dirty="0" smtClean="0"/>
              <a:t>. Platform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didirikan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Chad Hurley, Steve Chen, </a:t>
            </a:r>
            <a:r>
              <a:rPr lang="en-US" dirty="0" err="1" smtClean="0"/>
              <a:t>dan</a:t>
            </a:r>
            <a:r>
              <a:rPr lang="en-US" dirty="0" smtClean="0"/>
              <a:t> Jawed </a:t>
            </a:r>
            <a:r>
              <a:rPr lang="en-US" dirty="0" err="1" smtClean="0"/>
              <a:t>Karim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AutoNum type="arabicPeriod" startAt="5"/>
            </a:pPr>
            <a:r>
              <a:rPr lang="en-US" dirty="0" smtClean="0"/>
              <a:t>E-mail </a:t>
            </a:r>
          </a:p>
          <a:p>
            <a:r>
              <a:rPr lang="en-US" dirty="0" smtClean="0"/>
              <a:t>	E-mail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, </a:t>
            </a:r>
            <a:r>
              <a:rPr lang="en-US" dirty="0" err="1" smtClean="0"/>
              <a:t>pengiriman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, </a:t>
            </a:r>
            <a:r>
              <a:rPr lang="en-US" dirty="0" err="1" smtClean="0"/>
              <a:t>berupa</a:t>
            </a:r>
            <a:r>
              <a:rPr lang="en-US" dirty="0" smtClean="0"/>
              <a:t> internet. </a:t>
            </a:r>
            <a:r>
              <a:rPr lang="en-US" dirty="0" err="1" smtClean="0"/>
              <a:t>Kehadiran</a:t>
            </a:r>
            <a:r>
              <a:rPr lang="en-US" dirty="0" smtClean="0"/>
              <a:t> email 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surat-menyurat</a:t>
            </a:r>
            <a:r>
              <a:rPr lang="en-US" dirty="0" smtClean="0"/>
              <a:t>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mengirimkannya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pos.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Google Shape;418;p40"/>
          <p:cNvSpPr txBox="1">
            <a:spLocks noGrp="1"/>
          </p:cNvSpPr>
          <p:nvPr>
            <p:ph type="title"/>
          </p:nvPr>
        </p:nvSpPr>
        <p:spPr>
          <a:xfrm>
            <a:off x="714348" y="142858"/>
            <a:ext cx="77127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Lexend Light"/>
                <a:ea typeface="Lexend Light"/>
                <a:cs typeface="Lexend Light"/>
                <a:sym typeface="Lexend Light"/>
              </a:rPr>
              <a:t>B. </a:t>
            </a:r>
            <a:r>
              <a:rPr lang="en-US" dirty="0" err="1" smtClean="0">
                <a:latin typeface="Lexend Light"/>
                <a:ea typeface="Lexend Light"/>
                <a:cs typeface="Lexend Light"/>
                <a:sym typeface="Lexend Light"/>
              </a:rPr>
              <a:t>Fungsi</a:t>
            </a:r>
            <a:r>
              <a:rPr lang="en-US" dirty="0" smtClean="0">
                <a:latin typeface="Lexend Light"/>
                <a:ea typeface="Lexend Light"/>
                <a:cs typeface="Lexend Light"/>
                <a:sym typeface="Lexend Light"/>
              </a:rPr>
              <a:t> 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1048620" name="Google Shape;419;p40"/>
          <p:cNvSpPr txBox="1">
            <a:spLocks noGrp="1"/>
          </p:cNvSpPr>
          <p:nvPr>
            <p:ph type="subTitle" idx="1"/>
          </p:nvPr>
        </p:nvSpPr>
        <p:spPr>
          <a:xfrm>
            <a:off x="428596" y="785800"/>
            <a:ext cx="8286808" cy="41434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1. 	</a:t>
            </a:r>
            <a:r>
              <a:rPr lang="en-US" dirty="0" err="1" smtClean="0"/>
              <a:t>Menyebarkan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audien</a:t>
            </a:r>
            <a:r>
              <a:rPr lang="en-US" dirty="0" smtClean="0"/>
              <a:t> yang </a:t>
            </a:r>
            <a:r>
              <a:rPr lang="en-US" dirty="0" err="1" smtClean="0"/>
              <a:t>disasar</a:t>
            </a:r>
            <a:r>
              <a:rPr lang="en-US" dirty="0" smtClean="0"/>
              <a:t> </a:t>
            </a:r>
          </a:p>
          <a:p>
            <a:pPr marL="342900">
              <a:buNone/>
            </a:pPr>
            <a:r>
              <a:rPr lang="en-US" dirty="0" smtClean="0"/>
              <a:t>	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platform digital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menyebarkan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terkati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promo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audien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. Target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menyasar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r>
              <a:rPr lang="en-US" dirty="0" smtClean="0"/>
              <a:t>.</a:t>
            </a:r>
          </a:p>
          <a:p>
            <a:pPr marL="342900">
              <a:buNone/>
            </a:pPr>
            <a:endParaRPr lang="en-US" dirty="0" smtClean="0"/>
          </a:p>
          <a:p>
            <a:pPr marL="342900">
              <a:buNone/>
            </a:pPr>
            <a:r>
              <a:rPr lang="en-US" dirty="0" smtClean="0"/>
              <a:t>2. 	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endParaRPr lang="en-US" dirty="0" smtClean="0"/>
          </a:p>
          <a:p>
            <a:pPr marL="342900">
              <a:buNone/>
            </a:pPr>
            <a:r>
              <a:rPr lang="en-US" dirty="0" smtClean="0"/>
              <a:t>	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penawarandanpermintaandikarenakan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platform,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. </a:t>
            </a:r>
          </a:p>
          <a:p>
            <a:pPr marL="342900">
              <a:buNone/>
            </a:pPr>
            <a:r>
              <a:rPr lang="en-US" dirty="0" smtClean="0"/>
              <a:t> </a:t>
            </a:r>
          </a:p>
          <a:p>
            <a:pPr marL="342900">
              <a:buNone/>
            </a:pPr>
            <a:r>
              <a:rPr lang="en-US" dirty="0" smtClean="0"/>
              <a:t>3. 	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Pelangan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</a:p>
          <a:p>
            <a:pPr marL="342900">
              <a:buNone/>
            </a:pPr>
            <a:r>
              <a:rPr lang="en-US" dirty="0" smtClean="0"/>
              <a:t>	Platform digital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data yang </a:t>
            </a:r>
            <a:r>
              <a:rPr lang="en-US" dirty="0" err="1" smtClean="0"/>
              <a:t>terdigitalisasi</a:t>
            </a:r>
            <a:r>
              <a:rPr lang="en-US" dirty="0" smtClean="0"/>
              <a:t>.</a:t>
            </a:r>
          </a:p>
          <a:p>
            <a:pPr marL="342900">
              <a:buNone/>
            </a:pPr>
            <a:endParaRPr lang="en-US" dirty="0" smtClean="0"/>
          </a:p>
          <a:p>
            <a:pPr marL="342900">
              <a:buNone/>
            </a:pPr>
            <a:r>
              <a:rPr lang="en-US" dirty="0" smtClean="0"/>
              <a:t>4.	</a:t>
            </a:r>
            <a:r>
              <a:rPr lang="en-US" dirty="0" err="1" smtClean="0"/>
              <a:t>Memudahkan</a:t>
            </a:r>
            <a:r>
              <a:rPr lang="en-US" dirty="0" smtClean="0"/>
              <a:t> guru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endParaRPr lang="en-US" dirty="0" smtClean="0"/>
          </a:p>
          <a:p>
            <a:pPr marL="342900">
              <a:buNone/>
            </a:pPr>
            <a:r>
              <a:rPr lang="en-US" dirty="0" smtClean="0"/>
              <a:t>	Para guru </a:t>
            </a:r>
            <a:r>
              <a:rPr lang="en-US" dirty="0" err="1" smtClean="0"/>
              <a:t>dimudahkan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ajar yang </a:t>
            </a:r>
            <a:r>
              <a:rPr lang="en-US" dirty="0" err="1" smtClean="0"/>
              <a:t>terdapat</a:t>
            </a:r>
            <a:r>
              <a:rPr lang="en-US" dirty="0" smtClean="0"/>
              <a:t> di platform </a:t>
            </a:r>
            <a:r>
              <a:rPr lang="en-US" dirty="0" err="1" smtClean="0"/>
              <a:t>tersebut,saat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smtClean="0"/>
              <a:t>online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pandemi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smtClean="0"/>
              <a:t>guru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zoom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Whats</a:t>
            </a:r>
            <a:r>
              <a:rPr lang="en-US" dirty="0" smtClean="0"/>
              <a:t> </a:t>
            </a:r>
            <a:r>
              <a:rPr lang="en-US" dirty="0" smtClean="0"/>
              <a:t>App.</a:t>
            </a:r>
          </a:p>
          <a:p>
            <a:pPr marL="342900">
              <a:buNone/>
            </a:pPr>
            <a:endParaRPr lang="en-US" dirty="0" smtClean="0"/>
          </a:p>
          <a:p>
            <a:pPr marL="342900">
              <a:buNone/>
            </a:pPr>
            <a:r>
              <a:rPr lang="en-US" dirty="0" smtClean="0"/>
              <a:t>5.	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endParaRPr lang="en-US" dirty="0" smtClean="0"/>
          </a:p>
          <a:p>
            <a:pPr marL="342900">
              <a:buNone/>
            </a:pPr>
            <a:r>
              <a:rPr lang="en-US" dirty="0" smtClean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smtClean="0"/>
              <a:t>online,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melihatnya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smtClean="0"/>
              <a:t>video </a:t>
            </a:r>
            <a:r>
              <a:rPr lang="en-US" dirty="0" err="1" smtClean="0"/>
              <a:t>youtube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smtClean="0"/>
              <a:t>guru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whatsappgrup</a:t>
            </a:r>
            <a:r>
              <a:rPr lang="en-US" dirty="0" smtClean="0"/>
              <a:t>.</a:t>
            </a:r>
          </a:p>
          <a:p>
            <a:pPr marL="342900">
              <a:buNone/>
            </a:pPr>
            <a:endParaRPr lang="en-US" dirty="0" smtClean="0"/>
          </a:p>
          <a:p>
            <a:pPr marL="342900">
              <a:buNone/>
            </a:pPr>
            <a:endParaRPr lang="en-US" dirty="0" smtClean="0"/>
          </a:p>
          <a:p>
            <a:pPr marL="342900">
              <a:buNone/>
            </a:pPr>
            <a:endParaRPr lang="en-US" dirty="0" smtClean="0"/>
          </a:p>
          <a:p>
            <a:pPr marL="342900">
              <a:buNone/>
            </a:pPr>
            <a:endParaRPr lang="en-US" dirty="0" smtClean="0"/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</p:txBody>
      </p:sp>
      <p:sp>
        <p:nvSpPr>
          <p:cNvPr id="1048621" name="Google Shape;420;p40"/>
          <p:cNvSpPr/>
          <p:nvPr/>
        </p:nvSpPr>
        <p:spPr>
          <a:xfrm rot="-324331" flipH="1">
            <a:off x="4562506" y="-2378781"/>
            <a:ext cx="5046239" cy="3132079"/>
          </a:xfrm>
          <a:custGeom>
            <a:avLst/>
            <a:gdLst/>
            <a:ahLst/>
            <a:cxnLst/>
            <a:rect l="l" t="t" r="r" b="b"/>
            <a:pathLst>
              <a:path w="95842" h="59484" extrusionOk="0">
                <a:moveTo>
                  <a:pt x="82662" y="1"/>
                </a:moveTo>
                <a:cubicBezTo>
                  <a:pt x="73496" y="1270"/>
                  <a:pt x="64666" y="4220"/>
                  <a:pt x="55892" y="7150"/>
                </a:cubicBezTo>
                <a:cubicBezTo>
                  <a:pt x="46726" y="10193"/>
                  <a:pt x="37429" y="13292"/>
                  <a:pt x="29253" y="18463"/>
                </a:cubicBezTo>
                <a:cubicBezTo>
                  <a:pt x="17399" y="25930"/>
                  <a:pt x="8494" y="37262"/>
                  <a:pt x="1158" y="49190"/>
                </a:cubicBezTo>
                <a:cubicBezTo>
                  <a:pt x="598" y="50124"/>
                  <a:pt x="0" y="51169"/>
                  <a:pt x="206" y="52233"/>
                </a:cubicBezTo>
                <a:cubicBezTo>
                  <a:pt x="430" y="53465"/>
                  <a:pt x="1699" y="54287"/>
                  <a:pt x="2931" y="54455"/>
                </a:cubicBezTo>
                <a:cubicBezTo>
                  <a:pt x="3132" y="54479"/>
                  <a:pt x="3332" y="54490"/>
                  <a:pt x="3532" y="54490"/>
                </a:cubicBezTo>
                <a:cubicBezTo>
                  <a:pt x="4577" y="54490"/>
                  <a:pt x="5609" y="54190"/>
                  <a:pt x="6627" y="53876"/>
                </a:cubicBezTo>
                <a:lnTo>
                  <a:pt x="6627" y="53876"/>
                </a:lnTo>
                <a:cubicBezTo>
                  <a:pt x="5395" y="55575"/>
                  <a:pt x="3435" y="57516"/>
                  <a:pt x="2819" y="59476"/>
                </a:cubicBezTo>
                <a:cubicBezTo>
                  <a:pt x="2880" y="59481"/>
                  <a:pt x="2941" y="59483"/>
                  <a:pt x="3002" y="59483"/>
                </a:cubicBezTo>
                <a:cubicBezTo>
                  <a:pt x="4433" y="59483"/>
                  <a:pt x="6046" y="58271"/>
                  <a:pt x="7299" y="57591"/>
                </a:cubicBezTo>
                <a:cubicBezTo>
                  <a:pt x="9969" y="56135"/>
                  <a:pt x="12620" y="54660"/>
                  <a:pt x="15401" y="53409"/>
                </a:cubicBezTo>
                <a:cubicBezTo>
                  <a:pt x="18164" y="52121"/>
                  <a:pt x="21039" y="51113"/>
                  <a:pt x="23988" y="50404"/>
                </a:cubicBezTo>
                <a:cubicBezTo>
                  <a:pt x="25445" y="50049"/>
                  <a:pt x="26919" y="49825"/>
                  <a:pt x="28394" y="49695"/>
                </a:cubicBezTo>
                <a:cubicBezTo>
                  <a:pt x="28491" y="49686"/>
                  <a:pt x="28597" y="49683"/>
                  <a:pt x="28711" y="49683"/>
                </a:cubicBezTo>
                <a:cubicBezTo>
                  <a:pt x="29490" y="49683"/>
                  <a:pt x="30616" y="49852"/>
                  <a:pt x="31531" y="49852"/>
                </a:cubicBezTo>
                <a:cubicBezTo>
                  <a:pt x="31996" y="49852"/>
                  <a:pt x="32406" y="49808"/>
                  <a:pt x="32688" y="49676"/>
                </a:cubicBezTo>
                <a:cubicBezTo>
                  <a:pt x="38045" y="50105"/>
                  <a:pt x="43104" y="52252"/>
                  <a:pt x="48201" y="53932"/>
                </a:cubicBezTo>
                <a:cubicBezTo>
                  <a:pt x="51805" y="55129"/>
                  <a:pt x="55613" y="56113"/>
                  <a:pt x="59370" y="56113"/>
                </a:cubicBezTo>
                <a:cubicBezTo>
                  <a:pt x="60945" y="56113"/>
                  <a:pt x="62511" y="55940"/>
                  <a:pt x="64050" y="55538"/>
                </a:cubicBezTo>
                <a:cubicBezTo>
                  <a:pt x="72376" y="53353"/>
                  <a:pt x="77733" y="45102"/>
                  <a:pt x="85630" y="41686"/>
                </a:cubicBezTo>
                <a:cubicBezTo>
                  <a:pt x="88542" y="40417"/>
                  <a:pt x="92014" y="39651"/>
                  <a:pt x="93732" y="36982"/>
                </a:cubicBezTo>
                <a:cubicBezTo>
                  <a:pt x="95841" y="33715"/>
                  <a:pt x="94217" y="29403"/>
                  <a:pt x="92574" y="25874"/>
                </a:cubicBezTo>
                <a:cubicBezTo>
                  <a:pt x="90334" y="21114"/>
                  <a:pt x="88094" y="16354"/>
                  <a:pt x="85873" y="11593"/>
                </a:cubicBezTo>
                <a:cubicBezTo>
                  <a:pt x="84137" y="7916"/>
                  <a:pt x="82382" y="4033"/>
                  <a:pt x="8266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Google Shape;594;p48"/>
          <p:cNvSpPr txBox="1">
            <a:spLocks noGrp="1"/>
          </p:cNvSpPr>
          <p:nvPr>
            <p:ph type="title"/>
          </p:nvPr>
        </p:nvSpPr>
        <p:spPr>
          <a:xfrm>
            <a:off x="714348" y="214296"/>
            <a:ext cx="77127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C. </a:t>
            </a:r>
            <a:r>
              <a:rPr lang="en-US" dirty="0" smtClean="0"/>
              <a:t>Proses Produksi</a:t>
            </a:r>
            <a:endParaRPr lang="zh-CN" altLang="en-US"/>
          </a:p>
        </p:txBody>
      </p:sp>
      <p:sp>
        <p:nvSpPr>
          <p:cNvPr id="1048590" name="Google Shape;596;p48"/>
          <p:cNvSpPr txBox="1">
            <a:spLocks noGrp="1"/>
          </p:cNvSpPr>
          <p:nvPr>
            <p:ph type="subTitle" idx="2"/>
          </p:nvPr>
        </p:nvSpPr>
        <p:spPr>
          <a:xfrm>
            <a:off x="-540568" y="771550"/>
            <a:ext cx="6920936" cy="38564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3"/>
            <a:r>
              <a:rPr lang="en-US" sz="1600" dirty="0" smtClean="0"/>
              <a:t>1</a:t>
            </a:r>
            <a:r>
              <a:rPr lang="en-US" sz="1600" dirty="0" smtClean="0"/>
              <a:t>. </a:t>
            </a:r>
            <a:r>
              <a:rPr lang="en-US" sz="1600" dirty="0" err="1" smtClean="0"/>
              <a:t>Siapkan</a:t>
            </a:r>
            <a:r>
              <a:rPr lang="en-US" sz="1600" dirty="0" smtClean="0"/>
              <a:t> </a:t>
            </a:r>
            <a:r>
              <a:rPr lang="en-US" sz="1600" dirty="0" err="1" smtClean="0"/>
              <a:t>koneksi</a:t>
            </a:r>
            <a:r>
              <a:rPr lang="en-US" sz="1600" dirty="0" smtClean="0"/>
              <a:t> internet yang </a:t>
            </a:r>
            <a:r>
              <a:rPr lang="en-US" sz="1600" dirty="0" err="1" smtClean="0"/>
              <a:t>stabil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perangkat</a:t>
            </a:r>
            <a:r>
              <a:rPr lang="en-US" sz="1600" dirty="0" smtClean="0"/>
              <a:t> </a:t>
            </a:r>
            <a:r>
              <a:rPr lang="en-US" sz="1600" dirty="0" smtClean="0"/>
              <a:t>yang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digunakan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cara</a:t>
            </a:r>
            <a:r>
              <a:rPr lang="en-US" sz="1600" dirty="0" smtClean="0"/>
              <a:t> </a:t>
            </a:r>
            <a:r>
              <a:rPr lang="en-US" sz="1600" dirty="0" err="1" smtClean="0"/>
              <a:t>membuat</a:t>
            </a:r>
            <a:r>
              <a:rPr lang="en-US" sz="1600" dirty="0" smtClean="0"/>
              <a:t> </a:t>
            </a:r>
            <a:r>
              <a:rPr lang="en-US" sz="1600" dirty="0" err="1" smtClean="0"/>
              <a:t>pamflet</a:t>
            </a:r>
            <a:r>
              <a:rPr lang="en-US" sz="1600" dirty="0" smtClean="0"/>
              <a:t> di </a:t>
            </a:r>
            <a:r>
              <a:rPr lang="en-US" sz="1600" dirty="0" err="1" smtClean="0"/>
              <a:t>Canva</a:t>
            </a:r>
            <a:r>
              <a:rPr lang="en-US" sz="1600" dirty="0" smtClean="0"/>
              <a:t>.</a:t>
            </a:r>
            <a:endParaRPr lang="en-US" dirty="0" smtClean="0"/>
          </a:p>
          <a:p>
            <a:pPr lvl="3"/>
            <a:r>
              <a:rPr lang="en-US" sz="1600" dirty="0" smtClean="0"/>
              <a:t>2.Cara </a:t>
            </a:r>
            <a:r>
              <a:rPr lang="en-US" sz="1600" dirty="0" err="1" smtClean="0"/>
              <a:t>membuat</a:t>
            </a:r>
            <a:r>
              <a:rPr lang="en-US" sz="1600" dirty="0" smtClean="0"/>
              <a:t> </a:t>
            </a:r>
            <a:r>
              <a:rPr lang="en-US" sz="1600" dirty="0" err="1" smtClean="0"/>
              <a:t>pamflet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Canva</a:t>
            </a:r>
            <a:r>
              <a:rPr lang="en-US" sz="1600" dirty="0" smtClean="0"/>
              <a:t> </a:t>
            </a:r>
            <a:r>
              <a:rPr lang="en-US" sz="1600" dirty="0" err="1" smtClean="0"/>
              <a:t>mulai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buka</a:t>
            </a:r>
            <a:r>
              <a:rPr lang="en-US" sz="1600" dirty="0" smtClean="0"/>
              <a:t> </a:t>
            </a:r>
            <a:r>
              <a:rPr lang="en-US" sz="1600" u="sng" dirty="0" smtClean="0">
                <a:hlinkClick r:id="rId3"/>
              </a:rPr>
              <a:t>www.canva.com</a:t>
            </a:r>
            <a:r>
              <a:rPr lang="en-US" sz="1600" dirty="0" smtClean="0"/>
              <a:t>untuk </a:t>
            </a:r>
            <a:r>
              <a:rPr lang="en-US" sz="1600" dirty="0" err="1" smtClean="0"/>
              <a:t>memulai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browser </a:t>
            </a:r>
            <a:r>
              <a:rPr lang="en-US" sz="1600" dirty="0" err="1" smtClean="0"/>
              <a:t>favorit</a:t>
            </a:r>
            <a:r>
              <a:rPr lang="en-US" sz="1600" dirty="0" smtClean="0"/>
              <a:t>.</a:t>
            </a:r>
            <a:endParaRPr lang="en-US" dirty="0" smtClean="0"/>
          </a:p>
          <a:p>
            <a:pPr lvl="3"/>
            <a:r>
              <a:rPr lang="en-US" sz="1600" dirty="0" smtClean="0"/>
              <a:t>3. </a:t>
            </a:r>
            <a:r>
              <a:rPr lang="en-US" sz="1600" dirty="0" err="1" smtClean="0"/>
              <a:t>Lakukan</a:t>
            </a:r>
            <a:r>
              <a:rPr lang="en-US" sz="1600" dirty="0" smtClean="0"/>
              <a:t> login </a:t>
            </a:r>
            <a:r>
              <a:rPr lang="en-US" sz="1600" dirty="0" err="1" smtClean="0"/>
              <a:t>atau</a:t>
            </a:r>
            <a:r>
              <a:rPr lang="en-US" sz="1600" dirty="0" smtClean="0"/>
              <a:t> signup.</a:t>
            </a:r>
            <a:endParaRPr lang="en-US" dirty="0" smtClean="0"/>
          </a:p>
          <a:p>
            <a:pPr lvl="3"/>
            <a:r>
              <a:rPr lang="en-US" sz="1600" dirty="0" smtClean="0"/>
              <a:t>4. </a:t>
            </a:r>
            <a:r>
              <a:rPr lang="en-US" sz="1600" dirty="0" err="1" smtClean="0"/>
              <a:t>Masuk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pilih</a:t>
            </a:r>
            <a:r>
              <a:rPr lang="en-US" sz="1600" dirty="0" smtClean="0"/>
              <a:t> </a:t>
            </a:r>
            <a:r>
              <a:rPr lang="en-US" sz="1600" dirty="0" err="1" smtClean="0"/>
              <a:t>jenis</a:t>
            </a:r>
            <a:r>
              <a:rPr lang="en-US" sz="1600" dirty="0" smtClean="0"/>
              <a:t> </a:t>
            </a:r>
            <a:r>
              <a:rPr lang="en-US" sz="1600" dirty="0" err="1" smtClean="0"/>
              <a:t>desain</a:t>
            </a:r>
            <a:r>
              <a:rPr lang="en-US" sz="1600" dirty="0" smtClean="0"/>
              <a:t> </a:t>
            </a:r>
            <a:r>
              <a:rPr lang="en-US" sz="1600" dirty="0" err="1" smtClean="0"/>
              <a:t>pamflet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diinginkan</a:t>
            </a:r>
            <a:r>
              <a:rPr lang="en-US" sz="1600" dirty="0" smtClean="0"/>
              <a:t>.</a:t>
            </a:r>
            <a:endParaRPr lang="en-US" dirty="0" smtClean="0"/>
          </a:p>
          <a:p>
            <a:pPr lvl="3"/>
            <a:r>
              <a:rPr lang="en-US" sz="1600" dirty="0" smtClean="0"/>
              <a:t>5.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halaman</a:t>
            </a:r>
            <a:r>
              <a:rPr lang="en-US" sz="1600" dirty="0" smtClean="0"/>
              <a:t> </a:t>
            </a:r>
            <a:r>
              <a:rPr lang="en-US" sz="1600" dirty="0" err="1" smtClean="0"/>
              <a:t>ini</a:t>
            </a:r>
            <a:r>
              <a:rPr lang="en-US" sz="1600" dirty="0" smtClean="0"/>
              <a:t>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tersedia</a:t>
            </a:r>
            <a:r>
              <a:rPr lang="en-US" sz="1600" dirty="0" smtClean="0"/>
              <a:t> </a:t>
            </a:r>
            <a:r>
              <a:rPr lang="en-US" sz="1600" dirty="0" err="1" smtClean="0"/>
              <a:t>banyak</a:t>
            </a:r>
            <a:r>
              <a:rPr lang="en-US" sz="1600" dirty="0" smtClean="0"/>
              <a:t> template </a:t>
            </a:r>
            <a:r>
              <a:rPr lang="en-US" sz="1600" dirty="0" err="1" smtClean="0"/>
              <a:t>lucu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unik</a:t>
            </a:r>
            <a:r>
              <a:rPr lang="en-US" sz="1600" dirty="0" smtClean="0"/>
              <a:t> </a:t>
            </a:r>
            <a:r>
              <a:rPr lang="en-US" sz="1600" dirty="0" err="1" smtClean="0"/>
              <a:t>berbentuklayout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cara</a:t>
            </a:r>
            <a:r>
              <a:rPr lang="en-US" sz="1600" dirty="0" smtClean="0"/>
              <a:t> </a:t>
            </a:r>
            <a:r>
              <a:rPr lang="en-US" sz="1600" dirty="0" err="1" smtClean="0"/>
              <a:t>membuat</a:t>
            </a:r>
            <a:r>
              <a:rPr lang="en-US" sz="1600" dirty="0" smtClean="0"/>
              <a:t> </a:t>
            </a:r>
            <a:r>
              <a:rPr lang="en-US" sz="1600" dirty="0" err="1" smtClean="0"/>
              <a:t>pamflet</a:t>
            </a:r>
            <a:r>
              <a:rPr lang="en-US" sz="1600" dirty="0" smtClean="0"/>
              <a:t>.</a:t>
            </a:r>
            <a:endParaRPr lang="en-US" dirty="0" smtClean="0"/>
          </a:p>
          <a:p>
            <a:pPr lvl="3"/>
            <a:r>
              <a:rPr lang="en-US" sz="1600" dirty="0" smtClean="0"/>
              <a:t>6.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memudahkan</a:t>
            </a:r>
            <a:r>
              <a:rPr lang="en-US" sz="1600" dirty="0" smtClean="0"/>
              <a:t>, </a:t>
            </a:r>
            <a:r>
              <a:rPr lang="en-US" sz="1600" dirty="0" err="1" smtClean="0"/>
              <a:t>cara</a:t>
            </a:r>
            <a:r>
              <a:rPr lang="en-US" sz="1600" dirty="0" smtClean="0"/>
              <a:t> </a:t>
            </a:r>
            <a:r>
              <a:rPr lang="en-US" sz="1600" dirty="0" err="1" smtClean="0"/>
              <a:t>membuat</a:t>
            </a:r>
            <a:r>
              <a:rPr lang="en-US" sz="1600" dirty="0" smtClean="0"/>
              <a:t> </a:t>
            </a:r>
            <a:r>
              <a:rPr lang="en-US" sz="1600" dirty="0" err="1" smtClean="0"/>
              <a:t>pamflet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Canva</a:t>
            </a:r>
            <a:r>
              <a:rPr lang="en-US" sz="1600" dirty="0" smtClean="0"/>
              <a:t> </a:t>
            </a:r>
            <a:r>
              <a:rPr lang="en-US" sz="1600" dirty="0" err="1" smtClean="0"/>
              <a:t>pilih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kategoripamflet</a:t>
            </a:r>
            <a:r>
              <a:rPr lang="en-US" sz="1600" dirty="0" smtClean="0"/>
              <a:t> yang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dibuat</a:t>
            </a:r>
            <a:r>
              <a:rPr lang="en-US" sz="1600" dirty="0" smtClean="0"/>
              <a:t>.</a:t>
            </a:r>
            <a:endParaRPr lang="en-US" dirty="0" smtClean="0"/>
          </a:p>
          <a:p>
            <a:pPr lvl="3"/>
            <a:r>
              <a:rPr lang="en-US" sz="1600" dirty="0" smtClean="0"/>
              <a:t>7. </a:t>
            </a:r>
            <a:r>
              <a:rPr lang="en-US" sz="1600" dirty="0" err="1" smtClean="0"/>
              <a:t>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perbaikan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pengeditan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gambar</a:t>
            </a:r>
            <a:r>
              <a:rPr lang="en-US" sz="1600" dirty="0" smtClean="0"/>
              <a:t> yang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gambaryang</a:t>
            </a:r>
            <a:r>
              <a:rPr lang="en-US" sz="1600" dirty="0" smtClean="0"/>
              <a:t>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disediakan</a:t>
            </a:r>
            <a:r>
              <a:rPr lang="en-US" sz="1600" dirty="0" smtClean="0"/>
              <a:t> </a:t>
            </a:r>
            <a:r>
              <a:rPr lang="en-US" sz="1600" dirty="0" err="1" smtClean="0"/>
              <a:t>sendiri</a:t>
            </a:r>
            <a:r>
              <a:rPr lang="en-US" sz="1600" dirty="0" smtClean="0"/>
              <a:t>.</a:t>
            </a:r>
            <a:endParaRPr lang="en-US" dirty="0" smtClean="0"/>
          </a:p>
          <a:p>
            <a:pPr lvl="3"/>
            <a:r>
              <a:rPr lang="en-US" sz="1600" dirty="0" smtClean="0"/>
              <a:t>8. </a:t>
            </a:r>
            <a:r>
              <a:rPr lang="en-US" sz="1600" dirty="0" err="1" smtClean="0"/>
              <a:t>Perbaiki</a:t>
            </a:r>
            <a:r>
              <a:rPr lang="en-US" sz="1600" dirty="0" smtClean="0"/>
              <a:t> font, </a:t>
            </a:r>
            <a:r>
              <a:rPr lang="en-US" sz="1600" dirty="0" err="1" smtClean="0"/>
              <a:t>ukuran</a:t>
            </a:r>
            <a:r>
              <a:rPr lang="en-US" sz="1600" dirty="0" smtClean="0"/>
              <a:t>, filter,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perpindahan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lainnya</a:t>
            </a:r>
            <a:r>
              <a:rPr lang="en-US" sz="1600" dirty="0" smtClean="0"/>
              <a:t>.</a:t>
            </a:r>
            <a:endParaRPr lang="en-US" dirty="0" smtClean="0"/>
          </a:p>
          <a:p>
            <a:pPr lvl="3"/>
            <a:r>
              <a:rPr lang="en-US" sz="1600" dirty="0" smtClean="0"/>
              <a:t>9</a:t>
            </a:r>
            <a:r>
              <a:rPr lang="en-US" sz="1600" dirty="0" smtClean="0"/>
              <a:t>. </a:t>
            </a:r>
            <a:r>
              <a:rPr lang="en-US" sz="1600" dirty="0" err="1" smtClean="0"/>
              <a:t>Simpan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bisa</a:t>
            </a:r>
            <a:r>
              <a:rPr lang="en-US" sz="1600" dirty="0" smtClean="0"/>
              <a:t> </a:t>
            </a:r>
            <a:r>
              <a:rPr lang="en-US" sz="1600" dirty="0" err="1" smtClean="0"/>
              <a:t>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pencetakan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mengakhiri</a:t>
            </a:r>
            <a:r>
              <a:rPr lang="en-US" sz="1600" dirty="0" smtClean="0"/>
              <a:t> </a:t>
            </a:r>
            <a:r>
              <a:rPr lang="en-US" sz="1600" dirty="0" err="1" smtClean="0"/>
              <a:t>cara</a:t>
            </a:r>
            <a:r>
              <a:rPr lang="en-US" sz="1600" dirty="0" smtClean="0"/>
              <a:t> </a:t>
            </a:r>
            <a:r>
              <a:rPr lang="en-US" sz="1600" dirty="0" err="1" smtClean="0"/>
              <a:t>membuatpamflet</a:t>
            </a:r>
            <a:r>
              <a:rPr lang="en-US" sz="1600" dirty="0" smtClean="0"/>
              <a:t>.</a:t>
            </a:r>
            <a:endParaRPr lang="en-US" dirty="0"/>
          </a:p>
          <a:p>
            <a:pPr lvl="3"/>
            <a:r>
              <a:rPr lang="en-US" sz="1600" dirty="0" smtClean="0"/>
              <a:t>10. </a:t>
            </a:r>
            <a:r>
              <a:rPr lang="en-US" sz="1600" dirty="0" smtClean="0"/>
              <a:t>Cara </a:t>
            </a:r>
            <a:r>
              <a:rPr lang="en-US" sz="1600" dirty="0" err="1" smtClean="0"/>
              <a:t>membuat</a:t>
            </a:r>
            <a:r>
              <a:rPr lang="en-US" sz="1600" dirty="0" smtClean="0"/>
              <a:t> </a:t>
            </a:r>
            <a:r>
              <a:rPr lang="en-US" sz="1600" dirty="0" err="1" smtClean="0"/>
              <a:t>pamflet</a:t>
            </a:r>
            <a:r>
              <a:rPr lang="en-US" sz="1600" dirty="0" smtClean="0"/>
              <a:t> di </a:t>
            </a:r>
            <a:r>
              <a:rPr lang="en-US" sz="1600" dirty="0" err="1" smtClean="0"/>
              <a:t>Canva</a:t>
            </a:r>
            <a:r>
              <a:rPr lang="en-US" sz="1600" dirty="0" smtClean="0"/>
              <a:t> </a:t>
            </a:r>
            <a:r>
              <a:rPr lang="en-US" sz="1600" dirty="0" err="1" smtClean="0"/>
              <a:t>selesai</a:t>
            </a:r>
            <a:r>
              <a:rPr lang="en-US" sz="1600" dirty="0" smtClean="0"/>
              <a:t>.</a:t>
            </a:r>
            <a:br>
              <a:rPr lang="en-US" sz="1600" dirty="0" smtClean="0"/>
            </a:br>
            <a:endParaRPr sz="1600" dirty="0"/>
          </a:p>
        </p:txBody>
      </p:sp>
      <p:sp>
        <p:nvSpPr>
          <p:cNvPr id="1048591" name="Google Shape;618;p48"/>
          <p:cNvSpPr/>
          <p:nvPr/>
        </p:nvSpPr>
        <p:spPr>
          <a:xfrm>
            <a:off x="8428344" y="-1201701"/>
            <a:ext cx="2690279" cy="2521964"/>
          </a:xfrm>
          <a:custGeom>
            <a:avLst/>
            <a:gdLst/>
            <a:ahLst/>
            <a:cxnLst/>
            <a:rect l="l" t="t" r="r" b="b"/>
            <a:pathLst>
              <a:path w="51095" h="47896" extrusionOk="0">
                <a:moveTo>
                  <a:pt x="22656" y="1"/>
                </a:moveTo>
                <a:cubicBezTo>
                  <a:pt x="18542" y="1"/>
                  <a:pt x="14839" y="564"/>
                  <a:pt x="12190" y="2124"/>
                </a:cubicBezTo>
                <a:cubicBezTo>
                  <a:pt x="3099" y="7463"/>
                  <a:pt x="0" y="25590"/>
                  <a:pt x="112" y="34961"/>
                </a:cubicBezTo>
                <a:cubicBezTo>
                  <a:pt x="168" y="39106"/>
                  <a:pt x="1008" y="43735"/>
                  <a:pt x="4368" y="46162"/>
                </a:cubicBezTo>
                <a:cubicBezTo>
                  <a:pt x="6174" y="47473"/>
                  <a:pt x="8322" y="47896"/>
                  <a:pt x="10554" y="47896"/>
                </a:cubicBezTo>
                <a:cubicBezTo>
                  <a:pt x="12455" y="47896"/>
                  <a:pt x="14416" y="47590"/>
                  <a:pt x="16279" y="47263"/>
                </a:cubicBezTo>
                <a:lnTo>
                  <a:pt x="36739" y="43679"/>
                </a:lnTo>
                <a:cubicBezTo>
                  <a:pt x="41947" y="42764"/>
                  <a:pt x="48051" y="41122"/>
                  <a:pt x="49731" y="36100"/>
                </a:cubicBezTo>
                <a:cubicBezTo>
                  <a:pt x="51094" y="32086"/>
                  <a:pt x="48835" y="27867"/>
                  <a:pt x="47529" y="23817"/>
                </a:cubicBezTo>
                <a:cubicBezTo>
                  <a:pt x="45382" y="17152"/>
                  <a:pt x="45737" y="9909"/>
                  <a:pt x="48537" y="3487"/>
                </a:cubicBezTo>
                <a:cubicBezTo>
                  <a:pt x="42312" y="2620"/>
                  <a:pt x="31529" y="1"/>
                  <a:pt x="2265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92" name="Google Shape;619;p48"/>
          <p:cNvSpPr/>
          <p:nvPr/>
        </p:nvSpPr>
        <p:spPr>
          <a:xfrm rot="4590446">
            <a:off x="6188009" y="-2102950"/>
            <a:ext cx="5566340" cy="3331260"/>
          </a:xfrm>
          <a:custGeom>
            <a:avLst/>
            <a:gdLst/>
            <a:ahLst/>
            <a:cxnLst/>
            <a:rect l="l" t="t" r="r" b="b"/>
            <a:pathLst>
              <a:path w="105717" h="63265" extrusionOk="0">
                <a:moveTo>
                  <a:pt x="104612" y="0"/>
                </a:moveTo>
                <a:cubicBezTo>
                  <a:pt x="103870" y="0"/>
                  <a:pt x="103085" y="398"/>
                  <a:pt x="102599" y="993"/>
                </a:cubicBezTo>
                <a:cubicBezTo>
                  <a:pt x="101853" y="1907"/>
                  <a:pt x="101647" y="3139"/>
                  <a:pt x="101461" y="4297"/>
                </a:cubicBezTo>
                <a:cubicBezTo>
                  <a:pt x="100676" y="9281"/>
                  <a:pt x="99892" y="14284"/>
                  <a:pt x="99108" y="19287"/>
                </a:cubicBezTo>
                <a:cubicBezTo>
                  <a:pt x="98212" y="24999"/>
                  <a:pt x="97018" y="31253"/>
                  <a:pt x="92593" y="34987"/>
                </a:cubicBezTo>
                <a:cubicBezTo>
                  <a:pt x="88617" y="38328"/>
                  <a:pt x="82905" y="38870"/>
                  <a:pt x="78704" y="41894"/>
                </a:cubicBezTo>
                <a:cubicBezTo>
                  <a:pt x="74224" y="45142"/>
                  <a:pt x="72096" y="50724"/>
                  <a:pt x="68213" y="54663"/>
                </a:cubicBezTo>
                <a:cubicBezTo>
                  <a:pt x="64090" y="58849"/>
                  <a:pt x="58332" y="60701"/>
                  <a:pt x="52420" y="60701"/>
                </a:cubicBezTo>
                <a:cubicBezTo>
                  <a:pt x="47972" y="60701"/>
                  <a:pt x="43437" y="59653"/>
                  <a:pt x="39446" y="57761"/>
                </a:cubicBezTo>
                <a:cubicBezTo>
                  <a:pt x="34723" y="55503"/>
                  <a:pt x="30448" y="52254"/>
                  <a:pt x="25407" y="50910"/>
                </a:cubicBezTo>
                <a:cubicBezTo>
                  <a:pt x="24077" y="50563"/>
                  <a:pt x="22232" y="50373"/>
                  <a:pt x="20136" y="50373"/>
                </a:cubicBezTo>
                <a:cubicBezTo>
                  <a:pt x="12200" y="50373"/>
                  <a:pt x="680" y="53106"/>
                  <a:pt x="0" y="60431"/>
                </a:cubicBezTo>
                <a:cubicBezTo>
                  <a:pt x="2110" y="60170"/>
                  <a:pt x="4350" y="58154"/>
                  <a:pt x="6366" y="57257"/>
                </a:cubicBezTo>
                <a:cubicBezTo>
                  <a:pt x="9241" y="55951"/>
                  <a:pt x="12284" y="55036"/>
                  <a:pt x="15439" y="54905"/>
                </a:cubicBezTo>
                <a:cubicBezTo>
                  <a:pt x="15682" y="54896"/>
                  <a:pt x="15924" y="54892"/>
                  <a:pt x="16165" y="54892"/>
                </a:cubicBezTo>
                <a:cubicBezTo>
                  <a:pt x="23979" y="54892"/>
                  <a:pt x="31072" y="59474"/>
                  <a:pt x="38606" y="61719"/>
                </a:cubicBezTo>
                <a:cubicBezTo>
                  <a:pt x="42089" y="62761"/>
                  <a:pt x="45712" y="63265"/>
                  <a:pt x="49339" y="63265"/>
                </a:cubicBezTo>
                <a:cubicBezTo>
                  <a:pt x="59297" y="63265"/>
                  <a:pt x="69280" y="59464"/>
                  <a:pt x="76464" y="52553"/>
                </a:cubicBezTo>
                <a:cubicBezTo>
                  <a:pt x="80011" y="49137"/>
                  <a:pt x="83054" y="44955"/>
                  <a:pt x="87534" y="42939"/>
                </a:cubicBezTo>
                <a:cubicBezTo>
                  <a:pt x="89905" y="41875"/>
                  <a:pt x="92593" y="41464"/>
                  <a:pt x="94665" y="39878"/>
                </a:cubicBezTo>
                <a:cubicBezTo>
                  <a:pt x="97167" y="37936"/>
                  <a:pt x="98194" y="34669"/>
                  <a:pt x="99034" y="31608"/>
                </a:cubicBezTo>
                <a:cubicBezTo>
                  <a:pt x="101815" y="21322"/>
                  <a:pt x="104055" y="10905"/>
                  <a:pt x="105717" y="376"/>
                </a:cubicBezTo>
                <a:cubicBezTo>
                  <a:pt x="105397" y="115"/>
                  <a:pt x="105011" y="0"/>
                  <a:pt x="104612" y="0"/>
                </a:cubicBezTo>
                <a:close/>
              </a:path>
            </a:pathLst>
          </a:custGeom>
          <a:solidFill>
            <a:srgbClr val="E39A93">
              <a:alpha val="532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Google Shape;433;p42"/>
          <p:cNvSpPr txBox="1">
            <a:spLocks noGrp="1"/>
          </p:cNvSpPr>
          <p:nvPr>
            <p:ph type="title"/>
          </p:nvPr>
        </p:nvSpPr>
        <p:spPr>
          <a:xfrm>
            <a:off x="1043608" y="627534"/>
            <a:ext cx="6517800" cy="5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 smtClean="0"/>
              <a:t>D. Pemasaran </a:t>
            </a:r>
            <a:endParaRPr sz="2800" dirty="0"/>
          </a:p>
        </p:txBody>
      </p:sp>
      <p:sp>
        <p:nvSpPr>
          <p:cNvPr id="1048606" name="Google Shape;434;p42"/>
          <p:cNvSpPr txBox="1">
            <a:spLocks noGrp="1"/>
          </p:cNvSpPr>
          <p:nvPr>
            <p:ph type="subTitle" idx="1"/>
          </p:nvPr>
        </p:nvSpPr>
        <p:spPr>
          <a:xfrm>
            <a:off x="1142976" y="1500180"/>
            <a:ext cx="6902238" cy="2640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l"/>
            <a:r>
              <a:rPr lang="en-US" sz="2000" dirty="0" err="1" smtClean="0"/>
              <a:t>Segmen</a:t>
            </a:r>
            <a:r>
              <a:rPr lang="en-US" sz="2000" dirty="0" smtClean="0"/>
              <a:t> </a:t>
            </a:r>
            <a:r>
              <a:rPr lang="en-US" sz="2000" dirty="0" err="1" smtClean="0"/>
              <a:t>pasar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dibidik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wilayah</a:t>
            </a:r>
            <a:r>
              <a:rPr lang="en-US" sz="2000" dirty="0" smtClean="0"/>
              <a:t> metro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sekitarnya</a:t>
            </a:r>
            <a:r>
              <a:rPr lang="en-US" sz="2000" dirty="0" smtClean="0"/>
              <a:t>, </a:t>
            </a:r>
            <a:r>
              <a:rPr lang="en-US" sz="2000" dirty="0" err="1" smtClean="0"/>
              <a:t>terutama</a:t>
            </a:r>
            <a:r>
              <a:rPr lang="en-US" sz="2000" dirty="0" smtClean="0"/>
              <a:t> </a:t>
            </a:r>
            <a:r>
              <a:rPr lang="en-US" sz="2000" dirty="0" err="1" smtClean="0"/>
              <a:t>rekan</a:t>
            </a:r>
            <a:r>
              <a:rPr lang="en-US" sz="2000" dirty="0" smtClean="0"/>
              <a:t> </a:t>
            </a:r>
            <a:r>
              <a:rPr lang="en-US" sz="2000" dirty="0" err="1" smtClean="0"/>
              <a:t>mahasiswa program</a:t>
            </a:r>
            <a:r>
              <a:rPr lang="en-US" sz="2000" dirty="0" smtClean="0"/>
              <a:t> </a:t>
            </a:r>
            <a:r>
              <a:rPr lang="en-US" sz="2000" dirty="0" err="1" smtClean="0"/>
              <a:t>studi</a:t>
            </a:r>
            <a:r>
              <a:rPr lang="en-US" sz="2000" dirty="0" smtClean="0"/>
              <a:t> </a:t>
            </a:r>
            <a:r>
              <a:rPr lang="en-US" sz="2000" dirty="0" err="1" smtClean="0"/>
              <a:t>Pendidikan</a:t>
            </a:r>
            <a:r>
              <a:rPr lang="en-US" sz="2000" dirty="0" smtClean="0"/>
              <a:t> Guru </a:t>
            </a:r>
            <a:r>
              <a:rPr lang="en-US" sz="2000" dirty="0" err="1" smtClean="0"/>
              <a:t>Sekolah</a:t>
            </a:r>
            <a:r>
              <a:rPr lang="en-US" sz="2000" dirty="0" smtClean="0"/>
              <a:t> </a:t>
            </a:r>
            <a:r>
              <a:rPr lang="en-US" sz="2000" dirty="0" err="1" smtClean="0"/>
              <a:t>Dasar</a:t>
            </a:r>
            <a:r>
              <a:rPr lang="en-US" sz="2000" dirty="0" smtClean="0"/>
              <a:t>, </a:t>
            </a:r>
            <a:r>
              <a:rPr lang="en-US" sz="2000" dirty="0" err="1" smtClean="0"/>
              <a:t>Fakultas</a:t>
            </a:r>
            <a:r>
              <a:rPr lang="en-US" sz="2000" dirty="0" smtClean="0"/>
              <a:t> </a:t>
            </a:r>
            <a:r>
              <a:rPr lang="en-US" sz="2000" dirty="0" err="1" smtClean="0"/>
              <a:t>Keguruan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Ilmu</a:t>
            </a:r>
            <a:r>
              <a:rPr lang="en-US" sz="2000" dirty="0" smtClean="0"/>
              <a:t> </a:t>
            </a:r>
            <a:r>
              <a:rPr lang="en-US" sz="2000" dirty="0" err="1" smtClean="0"/>
              <a:t>Pendidikan Universitas</a:t>
            </a:r>
            <a:r>
              <a:rPr lang="en-US" sz="2000" dirty="0" smtClean="0"/>
              <a:t> Lampung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Universitas</a:t>
            </a:r>
            <a:r>
              <a:rPr lang="en-US" sz="2000" dirty="0" smtClean="0"/>
              <a:t> </a:t>
            </a:r>
            <a:r>
              <a:rPr lang="en-US" sz="2000" dirty="0" err="1" smtClean="0"/>
              <a:t>sekitar</a:t>
            </a:r>
            <a:r>
              <a:rPr lang="en-US" sz="2000" dirty="0" smtClean="0"/>
              <a:t> metr</a:t>
            </a:r>
            <a:r>
              <a:rPr lang="en-US" sz="2400" dirty="0" smtClean="0"/>
              <a:t>o.</a:t>
            </a:r>
            <a:endParaRPr lang="zh-CN" altLang="en-US" dirty="0"/>
          </a:p>
        </p:txBody>
      </p:sp>
      <p:sp>
        <p:nvSpPr>
          <p:cNvPr id="1048607" name="Google Shape;435;p42"/>
          <p:cNvSpPr/>
          <p:nvPr/>
        </p:nvSpPr>
        <p:spPr>
          <a:xfrm rot="7463147">
            <a:off x="6953306" y="3155667"/>
            <a:ext cx="5046127" cy="3132106"/>
          </a:xfrm>
          <a:custGeom>
            <a:avLst/>
            <a:gdLst/>
            <a:ahLst/>
            <a:cxnLst/>
            <a:rect l="l" t="t" r="r" b="b"/>
            <a:pathLst>
              <a:path w="95842" h="59484" extrusionOk="0">
                <a:moveTo>
                  <a:pt x="82662" y="1"/>
                </a:moveTo>
                <a:cubicBezTo>
                  <a:pt x="73496" y="1270"/>
                  <a:pt x="64666" y="4220"/>
                  <a:pt x="55892" y="7150"/>
                </a:cubicBezTo>
                <a:cubicBezTo>
                  <a:pt x="46726" y="10193"/>
                  <a:pt x="37429" y="13292"/>
                  <a:pt x="29253" y="18463"/>
                </a:cubicBezTo>
                <a:cubicBezTo>
                  <a:pt x="17399" y="25930"/>
                  <a:pt x="8494" y="37262"/>
                  <a:pt x="1158" y="49190"/>
                </a:cubicBezTo>
                <a:cubicBezTo>
                  <a:pt x="598" y="50124"/>
                  <a:pt x="0" y="51169"/>
                  <a:pt x="206" y="52233"/>
                </a:cubicBezTo>
                <a:cubicBezTo>
                  <a:pt x="430" y="53465"/>
                  <a:pt x="1699" y="54287"/>
                  <a:pt x="2931" y="54455"/>
                </a:cubicBezTo>
                <a:cubicBezTo>
                  <a:pt x="3132" y="54479"/>
                  <a:pt x="3332" y="54490"/>
                  <a:pt x="3532" y="54490"/>
                </a:cubicBezTo>
                <a:cubicBezTo>
                  <a:pt x="4577" y="54490"/>
                  <a:pt x="5609" y="54190"/>
                  <a:pt x="6627" y="53876"/>
                </a:cubicBezTo>
                <a:lnTo>
                  <a:pt x="6627" y="53876"/>
                </a:lnTo>
                <a:cubicBezTo>
                  <a:pt x="5395" y="55575"/>
                  <a:pt x="3435" y="57516"/>
                  <a:pt x="2819" y="59476"/>
                </a:cubicBezTo>
                <a:cubicBezTo>
                  <a:pt x="2880" y="59481"/>
                  <a:pt x="2941" y="59483"/>
                  <a:pt x="3002" y="59483"/>
                </a:cubicBezTo>
                <a:cubicBezTo>
                  <a:pt x="4433" y="59483"/>
                  <a:pt x="6046" y="58271"/>
                  <a:pt x="7299" y="57591"/>
                </a:cubicBezTo>
                <a:cubicBezTo>
                  <a:pt x="9969" y="56135"/>
                  <a:pt x="12620" y="54660"/>
                  <a:pt x="15401" y="53409"/>
                </a:cubicBezTo>
                <a:cubicBezTo>
                  <a:pt x="18164" y="52121"/>
                  <a:pt x="21039" y="51113"/>
                  <a:pt x="23988" y="50404"/>
                </a:cubicBezTo>
                <a:cubicBezTo>
                  <a:pt x="25445" y="50049"/>
                  <a:pt x="26919" y="49825"/>
                  <a:pt x="28394" y="49695"/>
                </a:cubicBezTo>
                <a:cubicBezTo>
                  <a:pt x="28491" y="49686"/>
                  <a:pt x="28597" y="49683"/>
                  <a:pt x="28711" y="49683"/>
                </a:cubicBezTo>
                <a:cubicBezTo>
                  <a:pt x="29490" y="49683"/>
                  <a:pt x="30616" y="49852"/>
                  <a:pt x="31531" y="49852"/>
                </a:cubicBezTo>
                <a:cubicBezTo>
                  <a:pt x="31996" y="49852"/>
                  <a:pt x="32406" y="49808"/>
                  <a:pt x="32688" y="49676"/>
                </a:cubicBezTo>
                <a:cubicBezTo>
                  <a:pt x="38045" y="50105"/>
                  <a:pt x="43104" y="52252"/>
                  <a:pt x="48201" y="53932"/>
                </a:cubicBezTo>
                <a:cubicBezTo>
                  <a:pt x="51805" y="55129"/>
                  <a:pt x="55613" y="56113"/>
                  <a:pt x="59370" y="56113"/>
                </a:cubicBezTo>
                <a:cubicBezTo>
                  <a:pt x="60945" y="56113"/>
                  <a:pt x="62511" y="55940"/>
                  <a:pt x="64050" y="55538"/>
                </a:cubicBezTo>
                <a:cubicBezTo>
                  <a:pt x="72376" y="53353"/>
                  <a:pt x="77733" y="45102"/>
                  <a:pt x="85630" y="41686"/>
                </a:cubicBezTo>
                <a:cubicBezTo>
                  <a:pt x="88542" y="40417"/>
                  <a:pt x="92014" y="39651"/>
                  <a:pt x="93732" y="36982"/>
                </a:cubicBezTo>
                <a:cubicBezTo>
                  <a:pt x="95841" y="33715"/>
                  <a:pt x="94217" y="29403"/>
                  <a:pt x="92574" y="25874"/>
                </a:cubicBezTo>
                <a:cubicBezTo>
                  <a:pt x="90334" y="21114"/>
                  <a:pt x="88094" y="16354"/>
                  <a:pt x="85873" y="11593"/>
                </a:cubicBezTo>
                <a:cubicBezTo>
                  <a:pt x="84137" y="7916"/>
                  <a:pt x="82382" y="4033"/>
                  <a:pt x="8266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1142976" y="357172"/>
            <a:ext cx="6517800" cy="506700"/>
          </a:xfrm>
        </p:spPr>
        <p:txBody>
          <a:bodyPr/>
          <a:lstStyle/>
          <a:p>
            <a:r>
              <a:rPr lang="en-US" dirty="0" smtClean="0"/>
              <a:t>E.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48625" name="Subtitle 2"/>
          <p:cNvSpPr>
            <a:spLocks noGrp="1"/>
          </p:cNvSpPr>
          <p:nvPr>
            <p:ph type="subTitle" idx="1"/>
          </p:nvPr>
        </p:nvSpPr>
        <p:spPr>
          <a:xfrm>
            <a:off x="1500166" y="1000114"/>
            <a:ext cx="6517800" cy="1587600"/>
          </a:xfrm>
        </p:spPr>
        <p:txBody>
          <a:bodyPr/>
          <a:lstStyle/>
          <a:p>
            <a:r>
              <a:rPr lang="en-US" sz="2000" dirty="0" err="1" smtClean="0"/>
              <a:t>Strategi</a:t>
            </a:r>
            <a:r>
              <a:rPr lang="en-US" sz="2000" dirty="0" smtClean="0"/>
              <a:t> </a:t>
            </a:r>
            <a:r>
              <a:rPr lang="en-US" sz="2000" dirty="0" err="1" smtClean="0"/>
              <a:t>pemasaran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akan</a:t>
            </a:r>
            <a:r>
              <a:rPr lang="en-US" sz="2000" dirty="0" smtClean="0"/>
              <a:t> kami </a:t>
            </a:r>
            <a:r>
              <a:rPr lang="en-US" sz="2000" dirty="0" err="1" smtClean="0"/>
              <a:t>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pamflet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pemasaran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langsung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strategiWord</a:t>
            </a:r>
            <a:r>
              <a:rPr lang="en-US" sz="2000" dirty="0" smtClean="0"/>
              <a:t> of Mouth (WOM) </a:t>
            </a:r>
            <a:r>
              <a:rPr lang="en-US" sz="2000" dirty="0" err="1" smtClean="0"/>
              <a:t>atau</a:t>
            </a:r>
            <a:r>
              <a:rPr lang="en-US" sz="2000" dirty="0" smtClean="0"/>
              <a:t>  </a:t>
            </a:r>
            <a:r>
              <a:rPr lang="en-US" sz="2000" dirty="0" err="1" smtClean="0"/>
              <a:t>promosi</a:t>
            </a:r>
            <a:r>
              <a:rPr lang="en-US" sz="2000" dirty="0" smtClean="0"/>
              <a:t> 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langsung</a:t>
            </a:r>
            <a:r>
              <a:rPr lang="en-US" sz="2000" dirty="0" smtClean="0"/>
              <a:t>,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komunikasi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pemberi</a:t>
            </a:r>
            <a:r>
              <a:rPr lang="en-US" sz="2000" dirty="0" smtClean="0"/>
              <a:t> </a:t>
            </a:r>
            <a:r>
              <a:rPr lang="en-US" sz="2000" dirty="0" err="1" smtClean="0"/>
              <a:t>pesan</a:t>
            </a:r>
            <a:r>
              <a:rPr lang="en-US" sz="2000" dirty="0" smtClean="0"/>
              <a:t> </a:t>
            </a:r>
            <a:r>
              <a:rPr lang="en-US" sz="2000" dirty="0" err="1" smtClean="0"/>
              <a:t>kepenerima</a:t>
            </a:r>
            <a:r>
              <a:rPr lang="en-US" sz="2000" dirty="0" smtClean="0"/>
              <a:t> </a:t>
            </a:r>
            <a:r>
              <a:rPr lang="en-US" sz="2000" dirty="0" err="1" smtClean="0"/>
              <a:t>pesan</a:t>
            </a:r>
            <a:r>
              <a:rPr lang="en-US" sz="2000" dirty="0" smtClean="0"/>
              <a:t> </a:t>
            </a:r>
            <a:r>
              <a:rPr lang="en-US" sz="2000" dirty="0" err="1" smtClean="0"/>
              <a:t>dimana</a:t>
            </a:r>
            <a:r>
              <a:rPr lang="en-US" sz="2000" dirty="0" smtClean="0"/>
              <a:t> sang </a:t>
            </a:r>
            <a:r>
              <a:rPr lang="en-US" sz="2000" dirty="0" err="1" smtClean="0"/>
              <a:t>penerima</a:t>
            </a:r>
            <a:r>
              <a:rPr lang="en-US" sz="2000" dirty="0" smtClean="0"/>
              <a:t> </a:t>
            </a:r>
            <a:r>
              <a:rPr lang="en-US" sz="2000" dirty="0" err="1" smtClean="0"/>
              <a:t>pesan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memperoleh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komersial</a:t>
            </a:r>
            <a:r>
              <a:rPr lang="en-US" sz="2000" dirty="0" smtClean="0"/>
              <a:t>, </a:t>
            </a:r>
            <a:r>
              <a:rPr lang="en-US" sz="2000" dirty="0" err="1" smtClean="0"/>
              <a:t>melainkan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sifatnya</a:t>
            </a:r>
            <a:r>
              <a:rPr lang="en-US" sz="2000" dirty="0" smtClean="0"/>
              <a:t> </a:t>
            </a:r>
            <a:r>
              <a:rPr lang="en-US" sz="2000" dirty="0" err="1" smtClean="0"/>
              <a:t>ringan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menambah</a:t>
            </a:r>
            <a:r>
              <a:rPr lang="en-US" sz="2000" dirty="0" smtClean="0"/>
              <a:t> </a:t>
            </a:r>
            <a:r>
              <a:rPr lang="en-US" sz="2000" dirty="0" err="1" smtClean="0"/>
              <a:t>pengetahuan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nimalist Pastel Cream Waves Education Center by Slidesgo">
  <a:themeElements>
    <a:clrScheme name="Simple Light">
      <a:dk1>
        <a:srgbClr val="6D4C4A"/>
      </a:dk1>
      <a:lt1>
        <a:srgbClr val="FFEAE5"/>
      </a:lt1>
      <a:dk2>
        <a:srgbClr val="FFC6B3"/>
      </a:dk2>
      <a:lt2>
        <a:srgbClr val="CD816A"/>
      </a:lt2>
      <a:accent1>
        <a:srgbClr val="E39A93"/>
      </a:accent1>
      <a:accent2>
        <a:srgbClr val="493635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49363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381</Words>
  <Application>Microsoft Office PowerPoint</Application>
  <PresentationFormat>On-screen Show (16:9)</PresentationFormat>
  <Paragraphs>76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Lexend Light</vt:lpstr>
      <vt:lpstr>Arimo</vt:lpstr>
      <vt:lpstr>Barlow</vt:lpstr>
      <vt:lpstr>Didact Gothic</vt:lpstr>
      <vt:lpstr>Minimalist Pastel Cream Waves Education Center by Slidesgo</vt:lpstr>
      <vt:lpstr>Kelompok : 5</vt:lpstr>
      <vt:lpstr>Desain Platform </vt:lpstr>
      <vt:lpstr>PowerPoint Presentation</vt:lpstr>
      <vt:lpstr>PowerPoint Presentation</vt:lpstr>
      <vt:lpstr>PowerPoint Presentation</vt:lpstr>
      <vt:lpstr>B. Fungsi </vt:lpstr>
      <vt:lpstr>C. Proses Produksi</vt:lpstr>
      <vt:lpstr>D. Pemasaran </vt:lpstr>
      <vt:lpstr>E. Strategi Pemasaran </vt:lpstr>
      <vt:lpstr>F. Analisis SWOT</vt:lpstr>
      <vt:lpstr>Contoh Desain Platfom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: 7</dc:title>
  <dc:creator>ACER</dc:creator>
  <cp:lastModifiedBy>ASUS</cp:lastModifiedBy>
  <cp:revision>2</cp:revision>
  <dcterms:created xsi:type="dcterms:W3CDTF">2022-11-19T21:25:58Z</dcterms:created>
  <dcterms:modified xsi:type="dcterms:W3CDTF">2022-11-21T01:23:34Z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674676489a244bb7806ac9bf2845d179</vt:lpwstr>
  </property>
</Properties>
</file>