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83" r:id="rId1"/>
  </p:sldMasterIdLst>
  <p:notesMasterIdLst>
    <p:notesMasterId r:id="rId26"/>
  </p:notesMasterIdLst>
  <p:sldIdLst>
    <p:sldId id="312" r:id="rId2"/>
    <p:sldId id="269" r:id="rId3"/>
    <p:sldId id="267" r:id="rId4"/>
    <p:sldId id="331" r:id="rId5"/>
    <p:sldId id="324" r:id="rId6"/>
    <p:sldId id="316" r:id="rId7"/>
    <p:sldId id="325" r:id="rId8"/>
    <p:sldId id="317" r:id="rId9"/>
    <p:sldId id="327" r:id="rId10"/>
    <p:sldId id="318" r:id="rId11"/>
    <p:sldId id="326" r:id="rId12"/>
    <p:sldId id="319" r:id="rId13"/>
    <p:sldId id="328" r:id="rId14"/>
    <p:sldId id="257" r:id="rId15"/>
    <p:sldId id="329" r:id="rId16"/>
    <p:sldId id="258" r:id="rId17"/>
    <p:sldId id="320" r:id="rId18"/>
    <p:sldId id="330" r:id="rId19"/>
    <p:sldId id="321" r:id="rId20"/>
    <p:sldId id="323" r:id="rId21"/>
    <p:sldId id="322" r:id="rId22"/>
    <p:sldId id="332" r:id="rId23"/>
    <p:sldId id="333" r:id="rId24"/>
    <p:sldId id="259" r:id="rId25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>
        <p15:guide id="1" orient="horz" pos="1620">
          <p15:clr>
            <a:srgbClr val="9AA0A6"/>
          </p15:clr>
        </p15:guide>
        <p15:guide id="2" pos="2880">
          <p15:clr>
            <a:srgbClr val="9AA0A6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C273F001-0011-4CBC-A5AC-C1AE015231C4}">
  <a:tblStyle styleId="{C273F001-0011-4CBC-A5AC-C1AE015231C4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>
        <p:scale>
          <a:sx n="80" d="100"/>
          <a:sy n="80" d="100"/>
        </p:scale>
        <p:origin x="-1086" y="-27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206379583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4" name="Google Shape;584;g10a7dcd18ab_1_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5" name="Google Shape;585;g10a7dcd18ab_1_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4" name="Google Shape;844;g108ea38aca7_0_6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45" name="Google Shape;845;g108ea38aca7_0_6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5" name="Google Shape;685;g108ea38aca7_0_56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6" name="Google Shape;686;g108ea38aca7_0_56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4" name="Google Shape;844;g108ea38aca7_0_6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45" name="Google Shape;845;g108ea38aca7_0_6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2" name="Google Shape;592;g108ea38aca7_0_1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3" name="Google Shape;593;g108ea38aca7_0_1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4" name="Google Shape;844;g108ea38aca7_0_6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45" name="Google Shape;845;g108ea38aca7_0_6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8" name="Google Shape;598;g10a7dcd18ab_1_4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9" name="Google Shape;599;g10a7dcd18ab_1_4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2" name="Google Shape;592;g108ea38aca7_0_1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3" name="Google Shape;593;g108ea38aca7_0_1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4" name="Google Shape;844;g108ea38aca7_0_6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45" name="Google Shape;845;g108ea38aca7_0_6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8" name="Google Shape;598;g10a7dcd18ab_1_4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9" name="Google Shape;599;g10a7dcd18ab_1_4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8" name="Google Shape;598;g10a7dcd18ab_1_4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9" name="Google Shape;599;g10a7dcd18ab_1_4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8" name="Google Shape;858;g10a7dcd18ab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59" name="Google Shape;859;g10a7dcd18ab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8" name="Google Shape;598;g10a7dcd18ab_1_4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9" name="Google Shape;599;g10a7dcd18ab_1_4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7" name="Google Shape;627;g10c052438f2_0_150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28" name="Google Shape;628;g10c052438f2_0_150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4" name="Google Shape;844;g108ea38aca7_0_6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45" name="Google Shape;845;g108ea38aca7_0_6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4" name="Google Shape;844;g108ea38aca7_0_6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45" name="Google Shape;845;g108ea38aca7_0_6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" name="Google Shape;655;g108ea38aca7_0_54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6" name="Google Shape;656;g108ea38aca7_0_54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4" name="Google Shape;844;g108ea38aca7_0_6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45" name="Google Shape;845;g108ea38aca7_0_6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" name="Google Shape;655;g108ea38aca7_0_54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6" name="Google Shape;656;g108ea38aca7_0_54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4" name="Google Shape;844;g108ea38aca7_0_6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45" name="Google Shape;845;g108ea38aca7_0_6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2" name="Google Shape;592;g108ea38aca7_0_1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3" name="Google Shape;593;g108ea38aca7_0_1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.png"/><Relationship Id="rId4" Type="http://schemas.openxmlformats.org/officeDocument/2006/relationships/image" Target="../media/image4.pn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3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.png"/><Relationship Id="rId4" Type="http://schemas.openxmlformats.org/officeDocument/2006/relationships/image" Target="../media/image4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oogle Shape;9;p2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6561992" y="1924625"/>
            <a:ext cx="3235387" cy="3245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Google Shape;10;p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4773835">
            <a:off x="6438059" y="2901554"/>
            <a:ext cx="3226672" cy="2610048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1" name="Google Shape;11;p2"/>
          <p:cNvGrpSpPr/>
          <p:nvPr/>
        </p:nvGrpSpPr>
        <p:grpSpPr>
          <a:xfrm>
            <a:off x="7848870" y="190509"/>
            <a:ext cx="1191613" cy="1630387"/>
            <a:chOff x="7848870" y="190509"/>
            <a:chExt cx="1191613" cy="1630387"/>
          </a:xfrm>
        </p:grpSpPr>
        <p:pic>
          <p:nvPicPr>
            <p:cNvPr id="12" name="Google Shape;12;p2"/>
            <p:cNvPicPr preferRelativeResize="0"/>
            <p:nvPr/>
          </p:nvPicPr>
          <p:blipFill>
            <a:blip r:embed="rId4">
              <a:alphaModFix amt="29000"/>
            </a:blip>
            <a:stretch>
              <a:fillRect/>
            </a:stretch>
          </p:blipFill>
          <p:spPr>
            <a:xfrm>
              <a:off x="7880425" y="222064"/>
              <a:ext cx="1160058" cy="159883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3" name="Google Shape;13;p2"/>
            <p:cNvPicPr preferRelativeResize="0"/>
            <p:nvPr/>
          </p:nvPicPr>
          <p:blipFill>
            <a:blip r:embed="rId5">
              <a:alphaModFix/>
            </a:blip>
            <a:stretch>
              <a:fillRect/>
            </a:stretch>
          </p:blipFill>
          <p:spPr>
            <a:xfrm>
              <a:off x="7848870" y="190509"/>
              <a:ext cx="1160058" cy="1598832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14" name="Google Shape;14;p2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 rot="5400000">
            <a:off x="-324783" y="-1168725"/>
            <a:ext cx="3235387" cy="3245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Google Shape;15;p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-6393355">
            <a:off x="-789573" y="-684724"/>
            <a:ext cx="4012569" cy="3245750"/>
          </a:xfrm>
          <a:prstGeom prst="rect">
            <a:avLst/>
          </a:prstGeom>
          <a:noFill/>
          <a:ln>
            <a:noFill/>
          </a:ln>
        </p:spPr>
      </p:pic>
      <p:sp>
        <p:nvSpPr>
          <p:cNvPr id="16" name="Google Shape;16;p2"/>
          <p:cNvSpPr/>
          <p:nvPr/>
        </p:nvSpPr>
        <p:spPr>
          <a:xfrm rot="7028086">
            <a:off x="-2959595" y="-1603835"/>
            <a:ext cx="5233777" cy="3464706"/>
          </a:xfrm>
          <a:custGeom>
            <a:avLst/>
            <a:gdLst/>
            <a:ahLst/>
            <a:cxnLst/>
            <a:rect l="l" t="t" r="r" b="b"/>
            <a:pathLst>
              <a:path w="47112" h="62435" extrusionOk="0">
                <a:moveTo>
                  <a:pt x="2143" y="0"/>
                </a:moveTo>
                <a:cubicBezTo>
                  <a:pt x="2074" y="0"/>
                  <a:pt x="2014" y="12"/>
                  <a:pt x="1973" y="44"/>
                </a:cubicBezTo>
                <a:cubicBezTo>
                  <a:pt x="1758" y="202"/>
                  <a:pt x="0" y="1059"/>
                  <a:pt x="0" y="1059"/>
                </a:cubicBezTo>
                <a:lnTo>
                  <a:pt x="0" y="1727"/>
                </a:lnTo>
                <a:lnTo>
                  <a:pt x="0" y="53531"/>
                </a:lnTo>
                <a:lnTo>
                  <a:pt x="0" y="54324"/>
                </a:lnTo>
                <a:cubicBezTo>
                  <a:pt x="0" y="54324"/>
                  <a:pt x="2535" y="54874"/>
                  <a:pt x="2964" y="55039"/>
                </a:cubicBezTo>
                <a:cubicBezTo>
                  <a:pt x="3089" y="55088"/>
                  <a:pt x="3243" y="55104"/>
                  <a:pt x="3396" y="55104"/>
                </a:cubicBezTo>
                <a:cubicBezTo>
                  <a:pt x="3562" y="55104"/>
                  <a:pt x="3728" y="55084"/>
                  <a:pt x="3878" y="55069"/>
                </a:cubicBezTo>
                <a:cubicBezTo>
                  <a:pt x="4027" y="55048"/>
                  <a:pt x="4156" y="55032"/>
                  <a:pt x="4238" y="55032"/>
                </a:cubicBezTo>
                <a:cubicBezTo>
                  <a:pt x="4266" y="55032"/>
                  <a:pt x="4290" y="55036"/>
                  <a:pt x="4306" y="55039"/>
                </a:cubicBezTo>
                <a:cubicBezTo>
                  <a:pt x="4468" y="55088"/>
                  <a:pt x="4710" y="55230"/>
                  <a:pt x="5005" y="55371"/>
                </a:cubicBezTo>
                <a:cubicBezTo>
                  <a:pt x="5300" y="55517"/>
                  <a:pt x="5891" y="55707"/>
                  <a:pt x="6295" y="55707"/>
                </a:cubicBezTo>
                <a:cubicBezTo>
                  <a:pt x="6696" y="55707"/>
                  <a:pt x="7286" y="55756"/>
                  <a:pt x="7528" y="55824"/>
                </a:cubicBezTo>
                <a:cubicBezTo>
                  <a:pt x="7771" y="55897"/>
                  <a:pt x="8895" y="56087"/>
                  <a:pt x="9219" y="56184"/>
                </a:cubicBezTo>
                <a:cubicBezTo>
                  <a:pt x="9542" y="56277"/>
                  <a:pt x="9809" y="56706"/>
                  <a:pt x="9995" y="56920"/>
                </a:cubicBezTo>
                <a:cubicBezTo>
                  <a:pt x="10185" y="57134"/>
                  <a:pt x="10508" y="57567"/>
                  <a:pt x="10885" y="57805"/>
                </a:cubicBezTo>
                <a:cubicBezTo>
                  <a:pt x="11256" y="58040"/>
                  <a:pt x="11475" y="58473"/>
                  <a:pt x="11742" y="58517"/>
                </a:cubicBezTo>
                <a:cubicBezTo>
                  <a:pt x="12008" y="58566"/>
                  <a:pt x="13432" y="58732"/>
                  <a:pt x="13512" y="58780"/>
                </a:cubicBezTo>
                <a:cubicBezTo>
                  <a:pt x="13520" y="58784"/>
                  <a:pt x="13529" y="58784"/>
                  <a:pt x="13548" y="58784"/>
                </a:cubicBezTo>
                <a:cubicBezTo>
                  <a:pt x="13742" y="58784"/>
                  <a:pt x="14612" y="58541"/>
                  <a:pt x="14612" y="58541"/>
                </a:cubicBezTo>
                <a:cubicBezTo>
                  <a:pt x="14612" y="58541"/>
                  <a:pt x="15659" y="57805"/>
                  <a:pt x="15793" y="57756"/>
                </a:cubicBezTo>
                <a:cubicBezTo>
                  <a:pt x="15914" y="57713"/>
                  <a:pt x="16403" y="57361"/>
                  <a:pt x="16718" y="57361"/>
                </a:cubicBezTo>
                <a:cubicBezTo>
                  <a:pt x="16751" y="57361"/>
                  <a:pt x="16784" y="57364"/>
                  <a:pt x="16812" y="57373"/>
                </a:cubicBezTo>
                <a:cubicBezTo>
                  <a:pt x="17107" y="57470"/>
                  <a:pt x="17939" y="57756"/>
                  <a:pt x="18073" y="57805"/>
                </a:cubicBezTo>
                <a:lnTo>
                  <a:pt x="18094" y="57805"/>
                </a:lnTo>
                <a:cubicBezTo>
                  <a:pt x="18247" y="57805"/>
                  <a:pt x="18648" y="57349"/>
                  <a:pt x="18853" y="57280"/>
                </a:cubicBezTo>
                <a:cubicBezTo>
                  <a:pt x="18874" y="57271"/>
                  <a:pt x="18902" y="57271"/>
                  <a:pt x="18946" y="57271"/>
                </a:cubicBezTo>
                <a:cubicBezTo>
                  <a:pt x="19367" y="57271"/>
                  <a:pt x="20822" y="57575"/>
                  <a:pt x="20947" y="57659"/>
                </a:cubicBezTo>
                <a:cubicBezTo>
                  <a:pt x="21081" y="57756"/>
                  <a:pt x="22448" y="58279"/>
                  <a:pt x="22772" y="58351"/>
                </a:cubicBezTo>
                <a:cubicBezTo>
                  <a:pt x="23095" y="58424"/>
                  <a:pt x="23709" y="58473"/>
                  <a:pt x="23899" y="58687"/>
                </a:cubicBezTo>
                <a:cubicBezTo>
                  <a:pt x="24085" y="58901"/>
                  <a:pt x="24380" y="59831"/>
                  <a:pt x="24651" y="60066"/>
                </a:cubicBezTo>
                <a:cubicBezTo>
                  <a:pt x="24918" y="60304"/>
                  <a:pt x="25590" y="61331"/>
                  <a:pt x="25937" y="61473"/>
                </a:cubicBezTo>
                <a:cubicBezTo>
                  <a:pt x="26284" y="61618"/>
                  <a:pt x="27198" y="61759"/>
                  <a:pt x="27413" y="61808"/>
                </a:cubicBezTo>
                <a:cubicBezTo>
                  <a:pt x="27429" y="61813"/>
                  <a:pt x="27445" y="61813"/>
                  <a:pt x="27461" y="61813"/>
                </a:cubicBezTo>
                <a:cubicBezTo>
                  <a:pt x="27583" y="61813"/>
                  <a:pt x="27781" y="61744"/>
                  <a:pt x="27982" y="61679"/>
                </a:cubicBezTo>
                <a:cubicBezTo>
                  <a:pt x="28185" y="61610"/>
                  <a:pt x="28391" y="61546"/>
                  <a:pt x="28537" y="61546"/>
                </a:cubicBezTo>
                <a:lnTo>
                  <a:pt x="28570" y="61546"/>
                </a:lnTo>
                <a:cubicBezTo>
                  <a:pt x="28865" y="61570"/>
                  <a:pt x="29079" y="61949"/>
                  <a:pt x="29264" y="61974"/>
                </a:cubicBezTo>
                <a:cubicBezTo>
                  <a:pt x="29455" y="61998"/>
                  <a:pt x="30098" y="62354"/>
                  <a:pt x="30283" y="62427"/>
                </a:cubicBezTo>
                <a:cubicBezTo>
                  <a:pt x="30300" y="62431"/>
                  <a:pt x="30328" y="62435"/>
                  <a:pt x="30365" y="62435"/>
                </a:cubicBezTo>
                <a:cubicBezTo>
                  <a:pt x="30748" y="62435"/>
                  <a:pt x="32168" y="62111"/>
                  <a:pt x="32487" y="62046"/>
                </a:cubicBezTo>
                <a:cubicBezTo>
                  <a:pt x="32834" y="61974"/>
                  <a:pt x="33586" y="61711"/>
                  <a:pt x="33853" y="61594"/>
                </a:cubicBezTo>
                <a:cubicBezTo>
                  <a:pt x="34125" y="61473"/>
                  <a:pt x="34392" y="61307"/>
                  <a:pt x="34553" y="61222"/>
                </a:cubicBezTo>
                <a:cubicBezTo>
                  <a:pt x="34715" y="61141"/>
                  <a:pt x="36029" y="60542"/>
                  <a:pt x="36215" y="60352"/>
                </a:cubicBezTo>
                <a:cubicBezTo>
                  <a:pt x="36393" y="60175"/>
                  <a:pt x="37460" y="59872"/>
                  <a:pt x="37662" y="59872"/>
                </a:cubicBezTo>
                <a:cubicBezTo>
                  <a:pt x="37678" y="59872"/>
                  <a:pt x="37686" y="59876"/>
                  <a:pt x="37691" y="59876"/>
                </a:cubicBezTo>
                <a:cubicBezTo>
                  <a:pt x="37771" y="59924"/>
                  <a:pt x="38176" y="60211"/>
                  <a:pt x="38361" y="60236"/>
                </a:cubicBezTo>
                <a:cubicBezTo>
                  <a:pt x="38544" y="60255"/>
                  <a:pt x="39360" y="60498"/>
                  <a:pt x="39550" y="60498"/>
                </a:cubicBezTo>
                <a:lnTo>
                  <a:pt x="39571" y="60498"/>
                </a:lnTo>
                <a:cubicBezTo>
                  <a:pt x="39704" y="60473"/>
                  <a:pt x="40485" y="59734"/>
                  <a:pt x="40485" y="59734"/>
                </a:cubicBezTo>
                <a:cubicBezTo>
                  <a:pt x="40485" y="59734"/>
                  <a:pt x="41451" y="60304"/>
                  <a:pt x="41665" y="60304"/>
                </a:cubicBezTo>
                <a:cubicBezTo>
                  <a:pt x="41864" y="60304"/>
                  <a:pt x="42377" y="60648"/>
                  <a:pt x="42688" y="60648"/>
                </a:cubicBezTo>
                <a:cubicBezTo>
                  <a:pt x="42716" y="60648"/>
                  <a:pt x="42741" y="60643"/>
                  <a:pt x="42765" y="60639"/>
                </a:cubicBezTo>
                <a:cubicBezTo>
                  <a:pt x="43060" y="60567"/>
                  <a:pt x="43784" y="60260"/>
                  <a:pt x="43998" y="60260"/>
                </a:cubicBezTo>
                <a:cubicBezTo>
                  <a:pt x="44212" y="60260"/>
                  <a:pt x="44588" y="60352"/>
                  <a:pt x="44831" y="60518"/>
                </a:cubicBezTo>
                <a:cubicBezTo>
                  <a:pt x="45073" y="60688"/>
                  <a:pt x="46654" y="61020"/>
                  <a:pt x="46654" y="61020"/>
                </a:cubicBezTo>
                <a:lnTo>
                  <a:pt x="47111" y="60498"/>
                </a:lnTo>
                <a:lnTo>
                  <a:pt x="47111" y="59742"/>
                </a:lnTo>
                <a:lnTo>
                  <a:pt x="47111" y="9081"/>
                </a:lnTo>
                <a:lnTo>
                  <a:pt x="47111" y="8115"/>
                </a:lnTo>
                <a:cubicBezTo>
                  <a:pt x="47111" y="8115"/>
                  <a:pt x="45764" y="8309"/>
                  <a:pt x="45417" y="8309"/>
                </a:cubicBezTo>
                <a:cubicBezTo>
                  <a:pt x="45397" y="8309"/>
                  <a:pt x="45381" y="8309"/>
                  <a:pt x="45368" y="8305"/>
                </a:cubicBezTo>
                <a:lnTo>
                  <a:pt x="45348" y="8305"/>
                </a:lnTo>
                <a:cubicBezTo>
                  <a:pt x="45094" y="8305"/>
                  <a:pt x="44508" y="8738"/>
                  <a:pt x="44374" y="8782"/>
                </a:cubicBezTo>
                <a:cubicBezTo>
                  <a:pt x="44245" y="8826"/>
                  <a:pt x="43674" y="9331"/>
                  <a:pt x="43484" y="9331"/>
                </a:cubicBezTo>
                <a:lnTo>
                  <a:pt x="43465" y="9331"/>
                </a:lnTo>
                <a:cubicBezTo>
                  <a:pt x="43319" y="9287"/>
                  <a:pt x="42793" y="9057"/>
                  <a:pt x="42453" y="9057"/>
                </a:cubicBezTo>
                <a:cubicBezTo>
                  <a:pt x="42409" y="9057"/>
                  <a:pt x="42373" y="9061"/>
                  <a:pt x="42336" y="9068"/>
                </a:cubicBezTo>
                <a:cubicBezTo>
                  <a:pt x="42013" y="9141"/>
                  <a:pt x="41475" y="9785"/>
                  <a:pt x="41317" y="9785"/>
                </a:cubicBezTo>
                <a:cubicBezTo>
                  <a:pt x="41155" y="9785"/>
                  <a:pt x="39975" y="10807"/>
                  <a:pt x="39837" y="10880"/>
                </a:cubicBezTo>
                <a:cubicBezTo>
                  <a:pt x="39708" y="10949"/>
                  <a:pt x="39175" y="11309"/>
                  <a:pt x="39045" y="11309"/>
                </a:cubicBezTo>
                <a:lnTo>
                  <a:pt x="39033" y="11309"/>
                </a:lnTo>
                <a:cubicBezTo>
                  <a:pt x="38928" y="11285"/>
                  <a:pt x="38147" y="10735"/>
                  <a:pt x="38014" y="10690"/>
                </a:cubicBezTo>
                <a:cubicBezTo>
                  <a:pt x="37880" y="10641"/>
                  <a:pt x="37476" y="10213"/>
                  <a:pt x="37210" y="10213"/>
                </a:cubicBezTo>
                <a:cubicBezTo>
                  <a:pt x="37007" y="10213"/>
                  <a:pt x="36490" y="10253"/>
                  <a:pt x="36154" y="10253"/>
                </a:cubicBezTo>
                <a:cubicBezTo>
                  <a:pt x="36041" y="10253"/>
                  <a:pt x="35948" y="10249"/>
                  <a:pt x="35896" y="10238"/>
                </a:cubicBezTo>
                <a:cubicBezTo>
                  <a:pt x="35681" y="10189"/>
                  <a:pt x="35034" y="9570"/>
                  <a:pt x="34877" y="9473"/>
                </a:cubicBezTo>
                <a:cubicBezTo>
                  <a:pt x="34715" y="9376"/>
                  <a:pt x="34205" y="8709"/>
                  <a:pt x="33963" y="8616"/>
                </a:cubicBezTo>
                <a:cubicBezTo>
                  <a:pt x="33741" y="8527"/>
                  <a:pt x="33470" y="8277"/>
                  <a:pt x="33259" y="8277"/>
                </a:cubicBezTo>
                <a:cubicBezTo>
                  <a:pt x="33243" y="8277"/>
                  <a:pt x="33227" y="8277"/>
                  <a:pt x="33211" y="8281"/>
                </a:cubicBezTo>
                <a:cubicBezTo>
                  <a:pt x="32996" y="8329"/>
                  <a:pt x="31869" y="8495"/>
                  <a:pt x="31682" y="8495"/>
                </a:cubicBezTo>
                <a:cubicBezTo>
                  <a:pt x="31505" y="8495"/>
                  <a:pt x="30680" y="9029"/>
                  <a:pt x="30408" y="9029"/>
                </a:cubicBezTo>
                <a:cubicBezTo>
                  <a:pt x="30393" y="9029"/>
                  <a:pt x="30376" y="9025"/>
                  <a:pt x="30365" y="9020"/>
                </a:cubicBezTo>
                <a:cubicBezTo>
                  <a:pt x="30332" y="9008"/>
                  <a:pt x="30279" y="9004"/>
                  <a:pt x="30223" y="9004"/>
                </a:cubicBezTo>
                <a:cubicBezTo>
                  <a:pt x="30122" y="9004"/>
                  <a:pt x="29988" y="9020"/>
                  <a:pt x="29850" y="9033"/>
                </a:cubicBezTo>
                <a:cubicBezTo>
                  <a:pt x="29714" y="9049"/>
                  <a:pt x="29572" y="9061"/>
                  <a:pt x="29443" y="9061"/>
                </a:cubicBezTo>
                <a:cubicBezTo>
                  <a:pt x="29329" y="9061"/>
                  <a:pt x="29232" y="9049"/>
                  <a:pt x="29160" y="9020"/>
                </a:cubicBezTo>
                <a:cubicBezTo>
                  <a:pt x="28865" y="8903"/>
                  <a:pt x="28245" y="8475"/>
                  <a:pt x="27922" y="8329"/>
                </a:cubicBezTo>
                <a:cubicBezTo>
                  <a:pt x="27603" y="8187"/>
                  <a:pt x="27012" y="8066"/>
                  <a:pt x="26903" y="7900"/>
                </a:cubicBezTo>
                <a:cubicBezTo>
                  <a:pt x="26799" y="7734"/>
                  <a:pt x="26313" y="7399"/>
                  <a:pt x="26313" y="7136"/>
                </a:cubicBezTo>
                <a:cubicBezTo>
                  <a:pt x="26313" y="6877"/>
                  <a:pt x="25375" y="6614"/>
                  <a:pt x="25241" y="6517"/>
                </a:cubicBezTo>
                <a:cubicBezTo>
                  <a:pt x="25104" y="6424"/>
                  <a:pt x="24543" y="6211"/>
                  <a:pt x="24437" y="6114"/>
                </a:cubicBezTo>
                <a:cubicBezTo>
                  <a:pt x="24328" y="6017"/>
                  <a:pt x="23495" y="5495"/>
                  <a:pt x="23333" y="5373"/>
                </a:cubicBezTo>
                <a:cubicBezTo>
                  <a:pt x="23203" y="5276"/>
                  <a:pt x="22128" y="5082"/>
                  <a:pt x="21615" y="5082"/>
                </a:cubicBezTo>
                <a:cubicBezTo>
                  <a:pt x="21501" y="5082"/>
                  <a:pt x="21417" y="5090"/>
                  <a:pt x="21376" y="5110"/>
                </a:cubicBezTo>
                <a:cubicBezTo>
                  <a:pt x="21134" y="5232"/>
                  <a:pt x="20357" y="5802"/>
                  <a:pt x="20249" y="5851"/>
                </a:cubicBezTo>
                <a:cubicBezTo>
                  <a:pt x="20244" y="5851"/>
                  <a:pt x="20244" y="5855"/>
                  <a:pt x="20240" y="5855"/>
                </a:cubicBezTo>
                <a:cubicBezTo>
                  <a:pt x="20139" y="5855"/>
                  <a:pt x="20115" y="5082"/>
                  <a:pt x="20115" y="5082"/>
                </a:cubicBezTo>
                <a:cubicBezTo>
                  <a:pt x="20115" y="5082"/>
                  <a:pt x="19040" y="4614"/>
                  <a:pt x="18773" y="4444"/>
                </a:cubicBezTo>
                <a:cubicBezTo>
                  <a:pt x="18506" y="4278"/>
                  <a:pt x="17511" y="4254"/>
                  <a:pt x="17244" y="4063"/>
                </a:cubicBezTo>
                <a:cubicBezTo>
                  <a:pt x="16974" y="3873"/>
                  <a:pt x="16597" y="3348"/>
                  <a:pt x="16383" y="3206"/>
                </a:cubicBezTo>
                <a:cubicBezTo>
                  <a:pt x="16168" y="3065"/>
                  <a:pt x="14746" y="2778"/>
                  <a:pt x="14559" y="2729"/>
                </a:cubicBezTo>
                <a:cubicBezTo>
                  <a:pt x="14369" y="2681"/>
                  <a:pt x="14184" y="2300"/>
                  <a:pt x="13941" y="2159"/>
                </a:cubicBezTo>
                <a:cubicBezTo>
                  <a:pt x="13699" y="2014"/>
                  <a:pt x="13165" y="1609"/>
                  <a:pt x="12975" y="1468"/>
                </a:cubicBezTo>
                <a:cubicBezTo>
                  <a:pt x="12817" y="1346"/>
                  <a:pt x="12182" y="1104"/>
                  <a:pt x="11777" y="1104"/>
                </a:cubicBezTo>
                <a:cubicBezTo>
                  <a:pt x="11701" y="1104"/>
                  <a:pt x="11637" y="1116"/>
                  <a:pt x="11579" y="1132"/>
                </a:cubicBezTo>
                <a:cubicBezTo>
                  <a:pt x="11527" y="1152"/>
                  <a:pt x="11458" y="1160"/>
                  <a:pt x="11385" y="1160"/>
                </a:cubicBezTo>
                <a:cubicBezTo>
                  <a:pt x="10993" y="1160"/>
                  <a:pt x="10399" y="922"/>
                  <a:pt x="10266" y="820"/>
                </a:cubicBezTo>
                <a:cubicBezTo>
                  <a:pt x="10104" y="704"/>
                  <a:pt x="9647" y="348"/>
                  <a:pt x="9405" y="251"/>
                </a:cubicBezTo>
                <a:cubicBezTo>
                  <a:pt x="9211" y="174"/>
                  <a:pt x="8980" y="64"/>
                  <a:pt x="8640" y="64"/>
                </a:cubicBezTo>
                <a:cubicBezTo>
                  <a:pt x="8564" y="64"/>
                  <a:pt x="8478" y="68"/>
                  <a:pt x="8386" y="85"/>
                </a:cubicBezTo>
                <a:cubicBezTo>
                  <a:pt x="8172" y="117"/>
                  <a:pt x="7815" y="129"/>
                  <a:pt x="7459" y="129"/>
                </a:cubicBezTo>
                <a:cubicBezTo>
                  <a:pt x="7007" y="129"/>
                  <a:pt x="6554" y="105"/>
                  <a:pt x="6372" y="64"/>
                </a:cubicBezTo>
                <a:cubicBezTo>
                  <a:pt x="6307" y="49"/>
                  <a:pt x="6222" y="44"/>
                  <a:pt x="6125" y="44"/>
                </a:cubicBezTo>
                <a:cubicBezTo>
                  <a:pt x="5737" y="44"/>
                  <a:pt x="5171" y="141"/>
                  <a:pt x="4977" y="178"/>
                </a:cubicBezTo>
                <a:cubicBezTo>
                  <a:pt x="4767" y="223"/>
                  <a:pt x="4378" y="461"/>
                  <a:pt x="4100" y="461"/>
                </a:cubicBezTo>
                <a:cubicBezTo>
                  <a:pt x="4059" y="461"/>
                  <a:pt x="4019" y="453"/>
                  <a:pt x="3986" y="441"/>
                </a:cubicBezTo>
                <a:cubicBezTo>
                  <a:pt x="3716" y="348"/>
                  <a:pt x="3368" y="299"/>
                  <a:pt x="3101" y="251"/>
                </a:cubicBezTo>
                <a:cubicBezTo>
                  <a:pt x="2883" y="214"/>
                  <a:pt x="2426" y="0"/>
                  <a:pt x="2143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" name="Google Shape;17;p2"/>
          <p:cNvSpPr/>
          <p:nvPr/>
        </p:nvSpPr>
        <p:spPr>
          <a:xfrm rot="-3278870">
            <a:off x="7630221" y="4070612"/>
            <a:ext cx="2924071" cy="2921913"/>
          </a:xfrm>
          <a:custGeom>
            <a:avLst/>
            <a:gdLst/>
            <a:ahLst/>
            <a:cxnLst/>
            <a:rect l="l" t="t" r="r" b="b"/>
            <a:pathLst>
              <a:path w="85958" h="39328" extrusionOk="0">
                <a:moveTo>
                  <a:pt x="39118" y="1"/>
                </a:moveTo>
                <a:cubicBezTo>
                  <a:pt x="38917" y="1"/>
                  <a:pt x="38789" y="88"/>
                  <a:pt x="38563" y="451"/>
                </a:cubicBezTo>
                <a:cubicBezTo>
                  <a:pt x="38491" y="564"/>
                  <a:pt x="38424" y="605"/>
                  <a:pt x="38355" y="605"/>
                </a:cubicBezTo>
                <a:cubicBezTo>
                  <a:pt x="38172" y="605"/>
                  <a:pt x="37980" y="317"/>
                  <a:pt x="37678" y="317"/>
                </a:cubicBezTo>
                <a:cubicBezTo>
                  <a:pt x="37262" y="317"/>
                  <a:pt x="36587" y="216"/>
                  <a:pt x="36404" y="164"/>
                </a:cubicBezTo>
                <a:cubicBezTo>
                  <a:pt x="36392" y="160"/>
                  <a:pt x="36378" y="159"/>
                  <a:pt x="36363" y="159"/>
                </a:cubicBezTo>
                <a:cubicBezTo>
                  <a:pt x="36151" y="159"/>
                  <a:pt x="35666" y="475"/>
                  <a:pt x="35523" y="475"/>
                </a:cubicBezTo>
                <a:cubicBezTo>
                  <a:pt x="35366" y="475"/>
                  <a:pt x="34403" y="1021"/>
                  <a:pt x="33987" y="1127"/>
                </a:cubicBezTo>
                <a:cubicBezTo>
                  <a:pt x="33965" y="1132"/>
                  <a:pt x="33944" y="1134"/>
                  <a:pt x="33923" y="1134"/>
                </a:cubicBezTo>
                <a:cubicBezTo>
                  <a:pt x="33545" y="1134"/>
                  <a:pt x="33279" y="317"/>
                  <a:pt x="33129" y="317"/>
                </a:cubicBezTo>
                <a:cubicBezTo>
                  <a:pt x="33027" y="317"/>
                  <a:pt x="32738" y="306"/>
                  <a:pt x="32457" y="306"/>
                </a:cubicBezTo>
                <a:cubicBezTo>
                  <a:pt x="32316" y="306"/>
                  <a:pt x="32178" y="309"/>
                  <a:pt x="32067" y="317"/>
                </a:cubicBezTo>
                <a:cubicBezTo>
                  <a:pt x="31727" y="345"/>
                  <a:pt x="31363" y="604"/>
                  <a:pt x="30999" y="633"/>
                </a:cubicBezTo>
                <a:cubicBezTo>
                  <a:pt x="30635" y="657"/>
                  <a:pt x="30635" y="1256"/>
                  <a:pt x="30453" y="1332"/>
                </a:cubicBezTo>
                <a:cubicBezTo>
                  <a:pt x="30396" y="1356"/>
                  <a:pt x="30295" y="1363"/>
                  <a:pt x="30174" y="1363"/>
                </a:cubicBezTo>
                <a:cubicBezTo>
                  <a:pt x="30033" y="1363"/>
                  <a:pt x="29865" y="1354"/>
                  <a:pt x="29710" y="1354"/>
                </a:cubicBezTo>
                <a:cubicBezTo>
                  <a:pt x="29578" y="1354"/>
                  <a:pt x="29454" y="1360"/>
                  <a:pt x="29365" y="1385"/>
                </a:cubicBezTo>
                <a:cubicBezTo>
                  <a:pt x="29240" y="1418"/>
                  <a:pt x="28918" y="1437"/>
                  <a:pt x="28559" y="1437"/>
                </a:cubicBezTo>
                <a:cubicBezTo>
                  <a:pt x="28092" y="1437"/>
                  <a:pt x="27561" y="1405"/>
                  <a:pt x="27312" y="1332"/>
                </a:cubicBezTo>
                <a:cubicBezTo>
                  <a:pt x="27165" y="1289"/>
                  <a:pt x="27067" y="1275"/>
                  <a:pt x="26987" y="1275"/>
                </a:cubicBezTo>
                <a:cubicBezTo>
                  <a:pt x="26827" y="1275"/>
                  <a:pt x="26740" y="1332"/>
                  <a:pt x="26478" y="1332"/>
                </a:cubicBezTo>
                <a:cubicBezTo>
                  <a:pt x="26090" y="1332"/>
                  <a:pt x="25205" y="1931"/>
                  <a:pt x="24922" y="2008"/>
                </a:cubicBezTo>
                <a:cubicBezTo>
                  <a:pt x="24897" y="2014"/>
                  <a:pt x="24870" y="2017"/>
                  <a:pt x="24841" y="2017"/>
                </a:cubicBezTo>
                <a:cubicBezTo>
                  <a:pt x="24524" y="2017"/>
                  <a:pt x="23948" y="1672"/>
                  <a:pt x="23830" y="1672"/>
                </a:cubicBezTo>
                <a:cubicBezTo>
                  <a:pt x="23697" y="1672"/>
                  <a:pt x="22581" y="2137"/>
                  <a:pt x="22322" y="2347"/>
                </a:cubicBezTo>
                <a:cubicBezTo>
                  <a:pt x="22063" y="2553"/>
                  <a:pt x="21154" y="2764"/>
                  <a:pt x="20842" y="2812"/>
                </a:cubicBezTo>
                <a:cubicBezTo>
                  <a:pt x="20821" y="2816"/>
                  <a:pt x="20799" y="2817"/>
                  <a:pt x="20776" y="2817"/>
                </a:cubicBezTo>
                <a:cubicBezTo>
                  <a:pt x="20452" y="2817"/>
                  <a:pt x="19943" y="2501"/>
                  <a:pt x="19751" y="2501"/>
                </a:cubicBezTo>
                <a:cubicBezTo>
                  <a:pt x="19540" y="2501"/>
                  <a:pt x="18554" y="2631"/>
                  <a:pt x="18295" y="2840"/>
                </a:cubicBezTo>
                <a:cubicBezTo>
                  <a:pt x="18201" y="2915"/>
                  <a:pt x="18106" y="2942"/>
                  <a:pt x="18010" y="2942"/>
                </a:cubicBezTo>
                <a:cubicBezTo>
                  <a:pt x="17839" y="2942"/>
                  <a:pt x="17661" y="2855"/>
                  <a:pt x="17463" y="2788"/>
                </a:cubicBezTo>
                <a:cubicBezTo>
                  <a:pt x="17151" y="2683"/>
                  <a:pt x="16035" y="2295"/>
                  <a:pt x="15772" y="2165"/>
                </a:cubicBezTo>
                <a:cubicBezTo>
                  <a:pt x="15556" y="2057"/>
                  <a:pt x="14071" y="1913"/>
                  <a:pt x="13512" y="1913"/>
                </a:cubicBezTo>
                <a:cubicBezTo>
                  <a:pt x="13401" y="1913"/>
                  <a:pt x="13327" y="1918"/>
                  <a:pt x="13306" y="1931"/>
                </a:cubicBezTo>
                <a:cubicBezTo>
                  <a:pt x="13289" y="1941"/>
                  <a:pt x="13265" y="1945"/>
                  <a:pt x="13234" y="1945"/>
                </a:cubicBezTo>
                <a:cubicBezTo>
                  <a:pt x="13019" y="1945"/>
                  <a:pt x="12481" y="1739"/>
                  <a:pt x="12004" y="1672"/>
                </a:cubicBezTo>
                <a:cubicBezTo>
                  <a:pt x="11763" y="1636"/>
                  <a:pt x="11603" y="1616"/>
                  <a:pt x="11460" y="1616"/>
                </a:cubicBezTo>
                <a:cubicBezTo>
                  <a:pt x="11279" y="1616"/>
                  <a:pt x="11124" y="1648"/>
                  <a:pt x="10864" y="1720"/>
                </a:cubicBezTo>
                <a:cubicBezTo>
                  <a:pt x="10395" y="1854"/>
                  <a:pt x="8758" y="1801"/>
                  <a:pt x="8470" y="1854"/>
                </a:cubicBezTo>
                <a:cubicBezTo>
                  <a:pt x="8446" y="1859"/>
                  <a:pt x="8408" y="1860"/>
                  <a:pt x="8358" y="1860"/>
                </a:cubicBezTo>
                <a:cubicBezTo>
                  <a:pt x="7939" y="1860"/>
                  <a:pt x="6711" y="1723"/>
                  <a:pt x="6087" y="1723"/>
                </a:cubicBezTo>
                <a:cubicBezTo>
                  <a:pt x="5944" y="1723"/>
                  <a:pt x="5832" y="1731"/>
                  <a:pt x="5770" y="1749"/>
                </a:cubicBezTo>
                <a:cubicBezTo>
                  <a:pt x="5718" y="1764"/>
                  <a:pt x="5667" y="1770"/>
                  <a:pt x="5617" y="1770"/>
                </a:cubicBezTo>
                <a:cubicBezTo>
                  <a:pt x="5318" y="1770"/>
                  <a:pt x="5057" y="1535"/>
                  <a:pt x="4835" y="1515"/>
                </a:cubicBezTo>
                <a:cubicBezTo>
                  <a:pt x="4572" y="1490"/>
                  <a:pt x="4027" y="1280"/>
                  <a:pt x="3716" y="1280"/>
                </a:cubicBezTo>
                <a:cubicBezTo>
                  <a:pt x="3458" y="1280"/>
                  <a:pt x="2916" y="837"/>
                  <a:pt x="2560" y="837"/>
                </a:cubicBezTo>
                <a:cubicBezTo>
                  <a:pt x="2485" y="837"/>
                  <a:pt x="2419" y="857"/>
                  <a:pt x="2365" y="903"/>
                </a:cubicBezTo>
                <a:cubicBezTo>
                  <a:pt x="2053" y="1179"/>
                  <a:pt x="0" y="1591"/>
                  <a:pt x="0" y="1591"/>
                </a:cubicBezTo>
                <a:lnTo>
                  <a:pt x="0" y="2242"/>
                </a:lnTo>
                <a:lnTo>
                  <a:pt x="0" y="17311"/>
                </a:lnTo>
                <a:lnTo>
                  <a:pt x="0" y="19106"/>
                </a:lnTo>
                <a:lnTo>
                  <a:pt x="364" y="21079"/>
                </a:lnTo>
                <a:cubicBezTo>
                  <a:pt x="364" y="21079"/>
                  <a:pt x="1039" y="21419"/>
                  <a:pt x="1092" y="21524"/>
                </a:cubicBezTo>
                <a:cubicBezTo>
                  <a:pt x="1144" y="21625"/>
                  <a:pt x="1689" y="22846"/>
                  <a:pt x="1585" y="23158"/>
                </a:cubicBezTo>
                <a:cubicBezTo>
                  <a:pt x="1484" y="23473"/>
                  <a:pt x="1896" y="24746"/>
                  <a:pt x="1949" y="24823"/>
                </a:cubicBezTo>
                <a:cubicBezTo>
                  <a:pt x="1995" y="24891"/>
                  <a:pt x="2762" y="25120"/>
                  <a:pt x="3162" y="25120"/>
                </a:cubicBezTo>
                <a:cubicBezTo>
                  <a:pt x="3217" y="25120"/>
                  <a:pt x="3265" y="25116"/>
                  <a:pt x="3303" y="25106"/>
                </a:cubicBezTo>
                <a:cubicBezTo>
                  <a:pt x="3354" y="25094"/>
                  <a:pt x="3406" y="25088"/>
                  <a:pt x="3459" y="25088"/>
                </a:cubicBezTo>
                <a:cubicBezTo>
                  <a:pt x="3729" y="25088"/>
                  <a:pt x="4012" y="25237"/>
                  <a:pt x="4184" y="25369"/>
                </a:cubicBezTo>
                <a:cubicBezTo>
                  <a:pt x="4391" y="25522"/>
                  <a:pt x="4572" y="25886"/>
                  <a:pt x="5018" y="26069"/>
                </a:cubicBezTo>
                <a:cubicBezTo>
                  <a:pt x="5365" y="26212"/>
                  <a:pt x="6101" y="26227"/>
                  <a:pt x="6461" y="26227"/>
                </a:cubicBezTo>
                <a:cubicBezTo>
                  <a:pt x="6557" y="26227"/>
                  <a:pt x="6627" y="26226"/>
                  <a:pt x="6655" y="26226"/>
                </a:cubicBezTo>
                <a:cubicBezTo>
                  <a:pt x="6784" y="26226"/>
                  <a:pt x="7354" y="25968"/>
                  <a:pt x="7560" y="25834"/>
                </a:cubicBezTo>
                <a:cubicBezTo>
                  <a:pt x="7771" y="25705"/>
                  <a:pt x="8187" y="24770"/>
                  <a:pt x="8369" y="24641"/>
                </a:cubicBezTo>
                <a:cubicBezTo>
                  <a:pt x="8551" y="24512"/>
                  <a:pt x="9045" y="24459"/>
                  <a:pt x="9226" y="24330"/>
                </a:cubicBezTo>
                <a:cubicBezTo>
                  <a:pt x="9409" y="24201"/>
                  <a:pt x="9743" y="24148"/>
                  <a:pt x="10031" y="24067"/>
                </a:cubicBezTo>
                <a:cubicBezTo>
                  <a:pt x="10054" y="24061"/>
                  <a:pt x="10078" y="24058"/>
                  <a:pt x="10103" y="24058"/>
                </a:cubicBezTo>
                <a:cubicBezTo>
                  <a:pt x="10396" y="24058"/>
                  <a:pt x="10840" y="24435"/>
                  <a:pt x="11175" y="24483"/>
                </a:cubicBezTo>
                <a:cubicBezTo>
                  <a:pt x="11507" y="24532"/>
                  <a:pt x="11816" y="25123"/>
                  <a:pt x="11988" y="25123"/>
                </a:cubicBezTo>
                <a:cubicBezTo>
                  <a:pt x="12004" y="25123"/>
                  <a:pt x="12019" y="25118"/>
                  <a:pt x="12033" y="25106"/>
                </a:cubicBezTo>
                <a:cubicBezTo>
                  <a:pt x="12186" y="24977"/>
                  <a:pt x="12550" y="24666"/>
                  <a:pt x="12760" y="24666"/>
                </a:cubicBezTo>
                <a:cubicBezTo>
                  <a:pt x="12966" y="24666"/>
                  <a:pt x="13382" y="24823"/>
                  <a:pt x="13641" y="25082"/>
                </a:cubicBezTo>
                <a:cubicBezTo>
                  <a:pt x="13904" y="25341"/>
                  <a:pt x="14317" y="26044"/>
                  <a:pt x="14632" y="26044"/>
                </a:cubicBezTo>
                <a:cubicBezTo>
                  <a:pt x="14938" y="26044"/>
                  <a:pt x="15244" y="26797"/>
                  <a:pt x="15377" y="26797"/>
                </a:cubicBezTo>
                <a:cubicBezTo>
                  <a:pt x="15380" y="26797"/>
                  <a:pt x="15382" y="26797"/>
                  <a:pt x="15384" y="26797"/>
                </a:cubicBezTo>
                <a:cubicBezTo>
                  <a:pt x="15390" y="26795"/>
                  <a:pt x="15396" y="26795"/>
                  <a:pt x="15402" y="26795"/>
                </a:cubicBezTo>
                <a:cubicBezTo>
                  <a:pt x="15529" y="26795"/>
                  <a:pt x="15698" y="27040"/>
                  <a:pt x="15748" y="27237"/>
                </a:cubicBezTo>
                <a:cubicBezTo>
                  <a:pt x="15800" y="27448"/>
                  <a:pt x="15901" y="27965"/>
                  <a:pt x="16051" y="28146"/>
                </a:cubicBezTo>
                <a:cubicBezTo>
                  <a:pt x="16201" y="28329"/>
                  <a:pt x="16241" y="29368"/>
                  <a:pt x="16265" y="29392"/>
                </a:cubicBezTo>
                <a:cubicBezTo>
                  <a:pt x="16293" y="29417"/>
                  <a:pt x="15877" y="30904"/>
                  <a:pt x="16136" y="30928"/>
                </a:cubicBezTo>
                <a:cubicBezTo>
                  <a:pt x="16399" y="30953"/>
                  <a:pt x="17204" y="31733"/>
                  <a:pt x="17256" y="31814"/>
                </a:cubicBezTo>
                <a:cubicBezTo>
                  <a:pt x="17308" y="31891"/>
                  <a:pt x="18032" y="32307"/>
                  <a:pt x="18348" y="32360"/>
                </a:cubicBezTo>
                <a:cubicBezTo>
                  <a:pt x="18359" y="32361"/>
                  <a:pt x="18371" y="32362"/>
                  <a:pt x="18384" y="32362"/>
                </a:cubicBezTo>
                <a:cubicBezTo>
                  <a:pt x="18680" y="32362"/>
                  <a:pt x="19150" y="31856"/>
                  <a:pt x="19351" y="31856"/>
                </a:cubicBezTo>
                <a:cubicBezTo>
                  <a:pt x="19364" y="31856"/>
                  <a:pt x="19376" y="31858"/>
                  <a:pt x="19387" y="31863"/>
                </a:cubicBezTo>
                <a:cubicBezTo>
                  <a:pt x="19568" y="31943"/>
                  <a:pt x="20398" y="32513"/>
                  <a:pt x="20555" y="32591"/>
                </a:cubicBezTo>
                <a:cubicBezTo>
                  <a:pt x="20709" y="32671"/>
                  <a:pt x="20919" y="33164"/>
                  <a:pt x="21102" y="33241"/>
                </a:cubicBezTo>
                <a:cubicBezTo>
                  <a:pt x="21283" y="33318"/>
                  <a:pt x="21699" y="33447"/>
                  <a:pt x="22270" y="33500"/>
                </a:cubicBezTo>
                <a:cubicBezTo>
                  <a:pt x="22839" y="33552"/>
                  <a:pt x="23567" y="33968"/>
                  <a:pt x="23697" y="33993"/>
                </a:cubicBezTo>
                <a:cubicBezTo>
                  <a:pt x="23700" y="33993"/>
                  <a:pt x="23703" y="33994"/>
                  <a:pt x="23706" y="33994"/>
                </a:cubicBezTo>
                <a:cubicBezTo>
                  <a:pt x="23848" y="33994"/>
                  <a:pt x="24252" y="33344"/>
                  <a:pt x="24711" y="33216"/>
                </a:cubicBezTo>
                <a:cubicBezTo>
                  <a:pt x="24762" y="33202"/>
                  <a:pt x="24810" y="33196"/>
                  <a:pt x="24855" y="33196"/>
                </a:cubicBezTo>
                <a:cubicBezTo>
                  <a:pt x="25233" y="33196"/>
                  <a:pt x="25457" y="33640"/>
                  <a:pt x="25803" y="33735"/>
                </a:cubicBezTo>
                <a:cubicBezTo>
                  <a:pt x="26191" y="33839"/>
                  <a:pt x="26972" y="34175"/>
                  <a:pt x="27154" y="34175"/>
                </a:cubicBezTo>
                <a:cubicBezTo>
                  <a:pt x="27336" y="34175"/>
                  <a:pt x="27647" y="33682"/>
                  <a:pt x="27986" y="33658"/>
                </a:cubicBezTo>
                <a:cubicBezTo>
                  <a:pt x="28002" y="33657"/>
                  <a:pt x="28018" y="33656"/>
                  <a:pt x="28034" y="33656"/>
                </a:cubicBezTo>
                <a:cubicBezTo>
                  <a:pt x="28349" y="33656"/>
                  <a:pt x="28621" y="33920"/>
                  <a:pt x="28844" y="33993"/>
                </a:cubicBezTo>
                <a:cubicBezTo>
                  <a:pt x="29078" y="34074"/>
                  <a:pt x="29519" y="34931"/>
                  <a:pt x="29649" y="35032"/>
                </a:cubicBezTo>
                <a:cubicBezTo>
                  <a:pt x="29778" y="35138"/>
                  <a:pt x="29701" y="36099"/>
                  <a:pt x="29988" y="36387"/>
                </a:cubicBezTo>
                <a:cubicBezTo>
                  <a:pt x="30271" y="36670"/>
                  <a:pt x="31727" y="37034"/>
                  <a:pt x="32038" y="37215"/>
                </a:cubicBezTo>
                <a:cubicBezTo>
                  <a:pt x="32353" y="37398"/>
                  <a:pt x="32455" y="37321"/>
                  <a:pt x="32664" y="37450"/>
                </a:cubicBezTo>
                <a:cubicBezTo>
                  <a:pt x="32871" y="37579"/>
                  <a:pt x="33081" y="37632"/>
                  <a:pt x="33287" y="37762"/>
                </a:cubicBezTo>
                <a:cubicBezTo>
                  <a:pt x="33341" y="37795"/>
                  <a:pt x="33421" y="37808"/>
                  <a:pt x="33513" y="37808"/>
                </a:cubicBezTo>
                <a:cubicBezTo>
                  <a:pt x="33773" y="37808"/>
                  <a:pt x="34136" y="37709"/>
                  <a:pt x="34327" y="37709"/>
                </a:cubicBezTo>
                <a:cubicBezTo>
                  <a:pt x="34408" y="37709"/>
                  <a:pt x="34480" y="37707"/>
                  <a:pt x="34550" y="37707"/>
                </a:cubicBezTo>
                <a:cubicBezTo>
                  <a:pt x="34703" y="37707"/>
                  <a:pt x="34849" y="37718"/>
                  <a:pt x="35079" y="37790"/>
                </a:cubicBezTo>
                <a:cubicBezTo>
                  <a:pt x="35418" y="37891"/>
                  <a:pt x="35652" y="38801"/>
                  <a:pt x="35806" y="38958"/>
                </a:cubicBezTo>
                <a:cubicBezTo>
                  <a:pt x="35814" y="38966"/>
                  <a:pt x="35825" y="38969"/>
                  <a:pt x="35838" y="38969"/>
                </a:cubicBezTo>
                <a:cubicBezTo>
                  <a:pt x="36083" y="38969"/>
                  <a:pt x="37189" y="37658"/>
                  <a:pt x="37262" y="37607"/>
                </a:cubicBezTo>
                <a:cubicBezTo>
                  <a:pt x="37266" y="37605"/>
                  <a:pt x="37270" y="37604"/>
                  <a:pt x="37275" y="37604"/>
                </a:cubicBezTo>
                <a:cubicBezTo>
                  <a:pt x="37367" y="37604"/>
                  <a:pt x="37608" y="38087"/>
                  <a:pt x="37731" y="38359"/>
                </a:cubicBezTo>
                <a:cubicBezTo>
                  <a:pt x="37825" y="38570"/>
                  <a:pt x="38241" y="38598"/>
                  <a:pt x="38529" y="38598"/>
                </a:cubicBezTo>
                <a:cubicBezTo>
                  <a:pt x="38633" y="38598"/>
                  <a:pt x="38721" y="38594"/>
                  <a:pt x="38770" y="38594"/>
                </a:cubicBezTo>
                <a:cubicBezTo>
                  <a:pt x="38951" y="38594"/>
                  <a:pt x="39757" y="38518"/>
                  <a:pt x="39862" y="38465"/>
                </a:cubicBezTo>
                <a:cubicBezTo>
                  <a:pt x="39894" y="38449"/>
                  <a:pt x="39975" y="38440"/>
                  <a:pt x="40082" y="38440"/>
                </a:cubicBezTo>
                <a:cubicBezTo>
                  <a:pt x="40325" y="38440"/>
                  <a:pt x="40701" y="38485"/>
                  <a:pt x="40953" y="38594"/>
                </a:cubicBezTo>
                <a:cubicBezTo>
                  <a:pt x="41248" y="38722"/>
                  <a:pt x="41439" y="38916"/>
                  <a:pt x="41639" y="38916"/>
                </a:cubicBezTo>
                <a:cubicBezTo>
                  <a:pt x="41686" y="38916"/>
                  <a:pt x="41733" y="38906"/>
                  <a:pt x="41782" y="38881"/>
                </a:cubicBezTo>
                <a:cubicBezTo>
                  <a:pt x="42009" y="38770"/>
                  <a:pt x="42585" y="38636"/>
                  <a:pt x="42869" y="38636"/>
                </a:cubicBezTo>
                <a:cubicBezTo>
                  <a:pt x="42913" y="38636"/>
                  <a:pt x="42951" y="38640"/>
                  <a:pt x="42978" y="38647"/>
                </a:cubicBezTo>
                <a:cubicBezTo>
                  <a:pt x="43189" y="38699"/>
                  <a:pt x="43630" y="38881"/>
                  <a:pt x="43836" y="38982"/>
                </a:cubicBezTo>
                <a:cubicBezTo>
                  <a:pt x="44046" y="39087"/>
                  <a:pt x="44669" y="39141"/>
                  <a:pt x="45005" y="39294"/>
                </a:cubicBezTo>
                <a:cubicBezTo>
                  <a:pt x="45054" y="39317"/>
                  <a:pt x="45098" y="39327"/>
                  <a:pt x="45137" y="39327"/>
                </a:cubicBezTo>
                <a:cubicBezTo>
                  <a:pt x="45361" y="39327"/>
                  <a:pt x="45416" y="38984"/>
                  <a:pt x="45526" y="38829"/>
                </a:cubicBezTo>
                <a:cubicBezTo>
                  <a:pt x="45656" y="38647"/>
                  <a:pt x="46953" y="38025"/>
                  <a:pt x="46981" y="37891"/>
                </a:cubicBezTo>
                <a:cubicBezTo>
                  <a:pt x="47005" y="37762"/>
                  <a:pt x="47681" y="37398"/>
                  <a:pt x="47709" y="37191"/>
                </a:cubicBezTo>
                <a:cubicBezTo>
                  <a:pt x="47733" y="36981"/>
                  <a:pt x="48020" y="37010"/>
                  <a:pt x="48203" y="36933"/>
                </a:cubicBezTo>
                <a:cubicBezTo>
                  <a:pt x="48384" y="36851"/>
                  <a:pt x="48931" y="36411"/>
                  <a:pt x="49189" y="36411"/>
                </a:cubicBezTo>
                <a:cubicBezTo>
                  <a:pt x="49448" y="36411"/>
                  <a:pt x="50644" y="36803"/>
                  <a:pt x="50827" y="36803"/>
                </a:cubicBezTo>
                <a:cubicBezTo>
                  <a:pt x="51008" y="36803"/>
                  <a:pt x="51372" y="36358"/>
                  <a:pt x="51425" y="36176"/>
                </a:cubicBezTo>
                <a:cubicBezTo>
                  <a:pt x="51476" y="36002"/>
                  <a:pt x="52241" y="35421"/>
                  <a:pt x="52463" y="35421"/>
                </a:cubicBezTo>
                <a:cubicBezTo>
                  <a:pt x="52472" y="35421"/>
                  <a:pt x="52481" y="35422"/>
                  <a:pt x="52488" y="35424"/>
                </a:cubicBezTo>
                <a:cubicBezTo>
                  <a:pt x="52615" y="35461"/>
                  <a:pt x="53122" y="35510"/>
                  <a:pt x="53460" y="35510"/>
                </a:cubicBezTo>
                <a:cubicBezTo>
                  <a:pt x="53607" y="35510"/>
                  <a:pt x="53723" y="35501"/>
                  <a:pt x="53762" y="35477"/>
                </a:cubicBezTo>
                <a:cubicBezTo>
                  <a:pt x="53891" y="35396"/>
                  <a:pt x="54437" y="35166"/>
                  <a:pt x="54518" y="35032"/>
                </a:cubicBezTo>
                <a:cubicBezTo>
                  <a:pt x="54595" y="34903"/>
                  <a:pt x="55165" y="34721"/>
                  <a:pt x="55477" y="34696"/>
                </a:cubicBezTo>
                <a:cubicBezTo>
                  <a:pt x="55494" y="34695"/>
                  <a:pt x="55513" y="34694"/>
                  <a:pt x="55535" y="34694"/>
                </a:cubicBezTo>
                <a:cubicBezTo>
                  <a:pt x="55852" y="34694"/>
                  <a:pt x="56578" y="34835"/>
                  <a:pt x="56813" y="34835"/>
                </a:cubicBezTo>
                <a:cubicBezTo>
                  <a:pt x="56845" y="34835"/>
                  <a:pt x="56867" y="34832"/>
                  <a:pt x="56879" y="34826"/>
                </a:cubicBezTo>
                <a:cubicBezTo>
                  <a:pt x="56985" y="34774"/>
                  <a:pt x="56960" y="34127"/>
                  <a:pt x="57037" y="34099"/>
                </a:cubicBezTo>
                <a:cubicBezTo>
                  <a:pt x="57114" y="34074"/>
                  <a:pt x="57841" y="33968"/>
                  <a:pt x="58258" y="33864"/>
                </a:cubicBezTo>
                <a:cubicBezTo>
                  <a:pt x="58674" y="33763"/>
                  <a:pt x="59192" y="33682"/>
                  <a:pt x="59479" y="33552"/>
                </a:cubicBezTo>
                <a:cubicBezTo>
                  <a:pt x="59766" y="33423"/>
                  <a:pt x="60336" y="32877"/>
                  <a:pt x="60441" y="32748"/>
                </a:cubicBezTo>
                <a:cubicBezTo>
                  <a:pt x="60547" y="32619"/>
                  <a:pt x="60959" y="32227"/>
                  <a:pt x="61064" y="32149"/>
                </a:cubicBezTo>
                <a:cubicBezTo>
                  <a:pt x="61169" y="32072"/>
                  <a:pt x="61897" y="31632"/>
                  <a:pt x="62079" y="31632"/>
                </a:cubicBezTo>
                <a:cubicBezTo>
                  <a:pt x="62260" y="31632"/>
                  <a:pt x="63041" y="32255"/>
                  <a:pt x="63171" y="32408"/>
                </a:cubicBezTo>
                <a:cubicBezTo>
                  <a:pt x="63198" y="32442"/>
                  <a:pt x="63236" y="32455"/>
                  <a:pt x="63280" y="32455"/>
                </a:cubicBezTo>
                <a:cubicBezTo>
                  <a:pt x="63444" y="32455"/>
                  <a:pt x="63696" y="32268"/>
                  <a:pt x="63817" y="32227"/>
                </a:cubicBezTo>
                <a:cubicBezTo>
                  <a:pt x="63949" y="32186"/>
                  <a:pt x="64098" y="31996"/>
                  <a:pt x="64387" y="31996"/>
                </a:cubicBezTo>
                <a:cubicBezTo>
                  <a:pt x="64444" y="31996"/>
                  <a:pt x="64506" y="32003"/>
                  <a:pt x="64574" y="32020"/>
                </a:cubicBezTo>
                <a:cubicBezTo>
                  <a:pt x="64990" y="32125"/>
                  <a:pt x="66211" y="32331"/>
                  <a:pt x="66442" y="32578"/>
                </a:cubicBezTo>
                <a:cubicBezTo>
                  <a:pt x="66527" y="32666"/>
                  <a:pt x="66591" y="32695"/>
                  <a:pt x="66647" y="32695"/>
                </a:cubicBezTo>
                <a:cubicBezTo>
                  <a:pt x="66744" y="32695"/>
                  <a:pt x="66813" y="32604"/>
                  <a:pt x="66910" y="32578"/>
                </a:cubicBezTo>
                <a:cubicBezTo>
                  <a:pt x="67054" y="32541"/>
                  <a:pt x="67631" y="32193"/>
                  <a:pt x="67967" y="32193"/>
                </a:cubicBezTo>
                <a:cubicBezTo>
                  <a:pt x="67998" y="32193"/>
                  <a:pt x="68028" y="32196"/>
                  <a:pt x="68054" y="32202"/>
                </a:cubicBezTo>
                <a:cubicBezTo>
                  <a:pt x="68079" y="32209"/>
                  <a:pt x="68105" y="32211"/>
                  <a:pt x="68132" y="32211"/>
                </a:cubicBezTo>
                <a:cubicBezTo>
                  <a:pt x="68443" y="32211"/>
                  <a:pt x="68876" y="31832"/>
                  <a:pt x="69069" y="31761"/>
                </a:cubicBezTo>
                <a:cubicBezTo>
                  <a:pt x="69275" y="31680"/>
                  <a:pt x="69663" y="30928"/>
                  <a:pt x="69822" y="30904"/>
                </a:cubicBezTo>
                <a:cubicBezTo>
                  <a:pt x="69841" y="30901"/>
                  <a:pt x="69872" y="30899"/>
                  <a:pt x="69911" y="30899"/>
                </a:cubicBezTo>
                <a:cubicBezTo>
                  <a:pt x="70074" y="30899"/>
                  <a:pt x="70384" y="30924"/>
                  <a:pt x="70650" y="30924"/>
                </a:cubicBezTo>
                <a:cubicBezTo>
                  <a:pt x="70828" y="30924"/>
                  <a:pt x="70986" y="30913"/>
                  <a:pt x="71067" y="30876"/>
                </a:cubicBezTo>
                <a:cubicBezTo>
                  <a:pt x="71301" y="30775"/>
                  <a:pt x="71641" y="30253"/>
                  <a:pt x="71822" y="30019"/>
                </a:cubicBezTo>
                <a:cubicBezTo>
                  <a:pt x="72005" y="29784"/>
                  <a:pt x="72628" y="29525"/>
                  <a:pt x="72938" y="29420"/>
                </a:cubicBezTo>
                <a:cubicBezTo>
                  <a:pt x="72999" y="29401"/>
                  <a:pt x="73064" y="29393"/>
                  <a:pt x="73131" y="29393"/>
                </a:cubicBezTo>
                <a:cubicBezTo>
                  <a:pt x="73408" y="29393"/>
                  <a:pt x="73727" y="29530"/>
                  <a:pt x="73978" y="29549"/>
                </a:cubicBezTo>
                <a:cubicBezTo>
                  <a:pt x="74289" y="29578"/>
                  <a:pt x="75563" y="29995"/>
                  <a:pt x="75720" y="30019"/>
                </a:cubicBezTo>
                <a:cubicBezTo>
                  <a:pt x="75874" y="30047"/>
                  <a:pt x="76137" y="30305"/>
                  <a:pt x="76368" y="30395"/>
                </a:cubicBezTo>
                <a:cubicBezTo>
                  <a:pt x="76498" y="30444"/>
                  <a:pt x="76581" y="30475"/>
                  <a:pt x="76651" y="30475"/>
                </a:cubicBezTo>
                <a:cubicBezTo>
                  <a:pt x="76707" y="30475"/>
                  <a:pt x="76755" y="30456"/>
                  <a:pt x="76812" y="30411"/>
                </a:cubicBezTo>
                <a:cubicBezTo>
                  <a:pt x="76824" y="30401"/>
                  <a:pt x="76841" y="30397"/>
                  <a:pt x="76861" y="30397"/>
                </a:cubicBezTo>
                <a:cubicBezTo>
                  <a:pt x="77065" y="30397"/>
                  <a:pt x="77650" y="30828"/>
                  <a:pt x="77746" y="30876"/>
                </a:cubicBezTo>
                <a:cubicBezTo>
                  <a:pt x="77851" y="30928"/>
                  <a:pt x="78163" y="31680"/>
                  <a:pt x="78163" y="31680"/>
                </a:cubicBezTo>
                <a:cubicBezTo>
                  <a:pt x="78163" y="31680"/>
                  <a:pt x="78797" y="32098"/>
                  <a:pt x="79071" y="32098"/>
                </a:cubicBezTo>
                <a:cubicBezTo>
                  <a:pt x="79080" y="32098"/>
                  <a:pt x="79088" y="32098"/>
                  <a:pt x="79096" y="32097"/>
                </a:cubicBezTo>
                <a:cubicBezTo>
                  <a:pt x="79100" y="32096"/>
                  <a:pt x="79103" y="32096"/>
                  <a:pt x="79107" y="32096"/>
                </a:cubicBezTo>
                <a:cubicBezTo>
                  <a:pt x="79380" y="32096"/>
                  <a:pt x="80190" y="33009"/>
                  <a:pt x="80370" y="33188"/>
                </a:cubicBezTo>
                <a:cubicBezTo>
                  <a:pt x="80552" y="33371"/>
                  <a:pt x="81021" y="34151"/>
                  <a:pt x="81385" y="34280"/>
                </a:cubicBezTo>
                <a:cubicBezTo>
                  <a:pt x="81749" y="34410"/>
                  <a:pt x="82501" y="34931"/>
                  <a:pt x="82630" y="34931"/>
                </a:cubicBezTo>
                <a:cubicBezTo>
                  <a:pt x="82759" y="34931"/>
                  <a:pt x="83099" y="35214"/>
                  <a:pt x="83281" y="35295"/>
                </a:cubicBezTo>
                <a:cubicBezTo>
                  <a:pt x="83463" y="35372"/>
                  <a:pt x="84033" y="35760"/>
                  <a:pt x="84243" y="35760"/>
                </a:cubicBezTo>
                <a:cubicBezTo>
                  <a:pt x="84450" y="35760"/>
                  <a:pt x="85958" y="35424"/>
                  <a:pt x="85958" y="35424"/>
                </a:cubicBezTo>
                <a:lnTo>
                  <a:pt x="85958" y="34151"/>
                </a:lnTo>
                <a:lnTo>
                  <a:pt x="85958" y="6298"/>
                </a:lnTo>
                <a:lnTo>
                  <a:pt x="85958" y="5254"/>
                </a:lnTo>
                <a:cubicBezTo>
                  <a:pt x="85958" y="5254"/>
                  <a:pt x="85178" y="5436"/>
                  <a:pt x="85048" y="5542"/>
                </a:cubicBezTo>
                <a:cubicBezTo>
                  <a:pt x="85037" y="5551"/>
                  <a:pt x="85019" y="5556"/>
                  <a:pt x="84998" y="5556"/>
                </a:cubicBezTo>
                <a:cubicBezTo>
                  <a:pt x="84795" y="5556"/>
                  <a:pt x="84201" y="5174"/>
                  <a:pt x="83879" y="5174"/>
                </a:cubicBezTo>
                <a:cubicBezTo>
                  <a:pt x="83861" y="5174"/>
                  <a:pt x="83843" y="5175"/>
                  <a:pt x="83827" y="5178"/>
                </a:cubicBezTo>
                <a:cubicBezTo>
                  <a:pt x="83782" y="5185"/>
                  <a:pt x="83740" y="5188"/>
                  <a:pt x="83699" y="5188"/>
                </a:cubicBezTo>
                <a:cubicBezTo>
                  <a:pt x="83426" y="5188"/>
                  <a:pt x="83223" y="5045"/>
                  <a:pt x="82994" y="4866"/>
                </a:cubicBezTo>
                <a:cubicBezTo>
                  <a:pt x="82735" y="4660"/>
                  <a:pt x="82477" y="4450"/>
                  <a:pt x="82113" y="4426"/>
                </a:cubicBezTo>
                <a:cubicBezTo>
                  <a:pt x="81749" y="4397"/>
                  <a:pt x="81462" y="4426"/>
                  <a:pt x="81203" y="4348"/>
                </a:cubicBezTo>
                <a:cubicBezTo>
                  <a:pt x="80944" y="4268"/>
                  <a:pt x="80710" y="3439"/>
                  <a:pt x="80370" y="3305"/>
                </a:cubicBezTo>
                <a:cubicBezTo>
                  <a:pt x="80035" y="3176"/>
                  <a:pt x="79460" y="2840"/>
                  <a:pt x="79331" y="2764"/>
                </a:cubicBezTo>
                <a:cubicBezTo>
                  <a:pt x="79202" y="2683"/>
                  <a:pt x="78862" y="2347"/>
                  <a:pt x="78680" y="2242"/>
                </a:cubicBezTo>
                <a:cubicBezTo>
                  <a:pt x="78589" y="2190"/>
                  <a:pt x="78414" y="2157"/>
                  <a:pt x="78246" y="2157"/>
                </a:cubicBezTo>
                <a:cubicBezTo>
                  <a:pt x="78078" y="2157"/>
                  <a:pt x="77916" y="2190"/>
                  <a:pt x="77851" y="2267"/>
                </a:cubicBezTo>
                <a:cubicBezTo>
                  <a:pt x="77802" y="2326"/>
                  <a:pt x="77668" y="2345"/>
                  <a:pt x="77509" y="2345"/>
                </a:cubicBezTo>
                <a:cubicBezTo>
                  <a:pt x="77249" y="2345"/>
                  <a:pt x="76925" y="2295"/>
                  <a:pt x="76812" y="2295"/>
                </a:cubicBezTo>
                <a:cubicBezTo>
                  <a:pt x="76631" y="2295"/>
                  <a:pt x="75668" y="1931"/>
                  <a:pt x="75381" y="1931"/>
                </a:cubicBezTo>
                <a:cubicBezTo>
                  <a:pt x="75097" y="1931"/>
                  <a:pt x="74705" y="2267"/>
                  <a:pt x="74524" y="2424"/>
                </a:cubicBezTo>
                <a:cubicBezTo>
                  <a:pt x="74341" y="2582"/>
                  <a:pt x="72834" y="2812"/>
                  <a:pt x="72498" y="2840"/>
                </a:cubicBezTo>
                <a:cubicBezTo>
                  <a:pt x="72158" y="2864"/>
                  <a:pt x="71977" y="3204"/>
                  <a:pt x="71693" y="3387"/>
                </a:cubicBezTo>
                <a:cubicBezTo>
                  <a:pt x="71614" y="3436"/>
                  <a:pt x="71553" y="3457"/>
                  <a:pt x="71499" y="3457"/>
                </a:cubicBezTo>
                <a:cubicBezTo>
                  <a:pt x="71356" y="3457"/>
                  <a:pt x="71261" y="3316"/>
                  <a:pt x="71018" y="3204"/>
                </a:cubicBezTo>
                <a:cubicBezTo>
                  <a:pt x="70957" y="3176"/>
                  <a:pt x="70893" y="3164"/>
                  <a:pt x="70826" y="3164"/>
                </a:cubicBezTo>
                <a:cubicBezTo>
                  <a:pt x="70517" y="3164"/>
                  <a:pt x="70159" y="3423"/>
                  <a:pt x="69926" y="3592"/>
                </a:cubicBezTo>
                <a:cubicBezTo>
                  <a:pt x="69639" y="3803"/>
                  <a:pt x="69353" y="3827"/>
                  <a:pt x="69118" y="3956"/>
                </a:cubicBezTo>
                <a:cubicBezTo>
                  <a:pt x="69045" y="3997"/>
                  <a:pt x="68957" y="4012"/>
                  <a:pt x="68858" y="4012"/>
                </a:cubicBezTo>
                <a:cubicBezTo>
                  <a:pt x="68641" y="4012"/>
                  <a:pt x="68373" y="3940"/>
                  <a:pt x="68107" y="3904"/>
                </a:cubicBezTo>
                <a:cubicBezTo>
                  <a:pt x="67715" y="3851"/>
                  <a:pt x="67586" y="3358"/>
                  <a:pt x="67403" y="3228"/>
                </a:cubicBezTo>
                <a:cubicBezTo>
                  <a:pt x="67384" y="3215"/>
                  <a:pt x="67351" y="3209"/>
                  <a:pt x="67307" y="3209"/>
                </a:cubicBezTo>
                <a:cubicBezTo>
                  <a:pt x="66933" y="3209"/>
                  <a:pt x="65764" y="3647"/>
                  <a:pt x="65507" y="3669"/>
                </a:cubicBezTo>
                <a:cubicBezTo>
                  <a:pt x="65220" y="3698"/>
                  <a:pt x="64884" y="3775"/>
                  <a:pt x="64574" y="3827"/>
                </a:cubicBezTo>
                <a:cubicBezTo>
                  <a:pt x="64563" y="3829"/>
                  <a:pt x="64552" y="3830"/>
                  <a:pt x="64543" y="3830"/>
                </a:cubicBezTo>
                <a:cubicBezTo>
                  <a:pt x="64297" y="3830"/>
                  <a:pt x="64742" y="3176"/>
                  <a:pt x="64391" y="3176"/>
                </a:cubicBezTo>
                <a:cubicBezTo>
                  <a:pt x="64027" y="3176"/>
                  <a:pt x="63740" y="2917"/>
                  <a:pt x="63405" y="2735"/>
                </a:cubicBezTo>
                <a:cubicBezTo>
                  <a:pt x="63065" y="2553"/>
                  <a:pt x="62859" y="2347"/>
                  <a:pt x="62361" y="1955"/>
                </a:cubicBezTo>
                <a:cubicBezTo>
                  <a:pt x="62263" y="1878"/>
                  <a:pt x="62174" y="1846"/>
                  <a:pt x="62092" y="1846"/>
                </a:cubicBezTo>
                <a:cubicBezTo>
                  <a:pt x="61765" y="1846"/>
                  <a:pt x="61558" y="2361"/>
                  <a:pt x="61351" y="2529"/>
                </a:cubicBezTo>
                <a:cubicBezTo>
                  <a:pt x="61316" y="2557"/>
                  <a:pt x="61277" y="2569"/>
                  <a:pt x="61235" y="2569"/>
                </a:cubicBezTo>
                <a:cubicBezTo>
                  <a:pt x="60968" y="2569"/>
                  <a:pt x="60581" y="2074"/>
                  <a:pt x="60312" y="2008"/>
                </a:cubicBezTo>
                <a:cubicBezTo>
                  <a:pt x="60000" y="1931"/>
                  <a:pt x="59062" y="1801"/>
                  <a:pt x="58569" y="1619"/>
                </a:cubicBezTo>
                <a:cubicBezTo>
                  <a:pt x="58076" y="1437"/>
                  <a:pt x="57607" y="787"/>
                  <a:pt x="57272" y="763"/>
                </a:cubicBezTo>
                <a:cubicBezTo>
                  <a:pt x="57171" y="754"/>
                  <a:pt x="57033" y="750"/>
                  <a:pt x="56879" y="750"/>
                </a:cubicBezTo>
                <a:cubicBezTo>
                  <a:pt x="56516" y="750"/>
                  <a:pt x="56063" y="770"/>
                  <a:pt x="55787" y="787"/>
                </a:cubicBezTo>
                <a:cubicBezTo>
                  <a:pt x="55705" y="792"/>
                  <a:pt x="55626" y="794"/>
                  <a:pt x="55549" y="794"/>
                </a:cubicBezTo>
                <a:cubicBezTo>
                  <a:pt x="55339" y="794"/>
                  <a:pt x="55150" y="780"/>
                  <a:pt x="54991" y="780"/>
                </a:cubicBezTo>
                <a:cubicBezTo>
                  <a:pt x="54933" y="780"/>
                  <a:pt x="54879" y="782"/>
                  <a:pt x="54829" y="787"/>
                </a:cubicBezTo>
                <a:cubicBezTo>
                  <a:pt x="54595" y="811"/>
                  <a:pt x="54102" y="1227"/>
                  <a:pt x="53738" y="1385"/>
                </a:cubicBezTo>
                <a:cubicBezTo>
                  <a:pt x="53696" y="1402"/>
                  <a:pt x="53656" y="1410"/>
                  <a:pt x="53616" y="1410"/>
                </a:cubicBezTo>
                <a:cubicBezTo>
                  <a:pt x="53307" y="1410"/>
                  <a:pt x="53042" y="939"/>
                  <a:pt x="52699" y="903"/>
                </a:cubicBezTo>
                <a:cubicBezTo>
                  <a:pt x="52306" y="867"/>
                  <a:pt x="52411" y="892"/>
                  <a:pt x="52177" y="709"/>
                </a:cubicBezTo>
                <a:cubicBezTo>
                  <a:pt x="51968" y="547"/>
                  <a:pt x="51617" y="447"/>
                  <a:pt x="51377" y="447"/>
                </a:cubicBezTo>
                <a:cubicBezTo>
                  <a:pt x="51348" y="447"/>
                  <a:pt x="51321" y="448"/>
                  <a:pt x="51295" y="451"/>
                </a:cubicBezTo>
                <a:cubicBezTo>
                  <a:pt x="51062" y="475"/>
                  <a:pt x="51267" y="734"/>
                  <a:pt x="50879" y="903"/>
                </a:cubicBezTo>
                <a:cubicBezTo>
                  <a:pt x="50819" y="930"/>
                  <a:pt x="50762" y="941"/>
                  <a:pt x="50708" y="941"/>
                </a:cubicBezTo>
                <a:cubicBezTo>
                  <a:pt x="50424" y="941"/>
                  <a:pt x="50222" y="631"/>
                  <a:pt x="49968" y="631"/>
                </a:cubicBezTo>
                <a:cubicBezTo>
                  <a:pt x="49959" y="631"/>
                  <a:pt x="49950" y="632"/>
                  <a:pt x="49941" y="633"/>
                </a:cubicBezTo>
                <a:cubicBezTo>
                  <a:pt x="49909" y="635"/>
                  <a:pt x="49875" y="636"/>
                  <a:pt x="49840" y="636"/>
                </a:cubicBezTo>
                <a:cubicBezTo>
                  <a:pt x="49532" y="636"/>
                  <a:pt x="49112" y="550"/>
                  <a:pt x="48902" y="528"/>
                </a:cubicBezTo>
                <a:cubicBezTo>
                  <a:pt x="48693" y="502"/>
                  <a:pt x="48243" y="286"/>
                  <a:pt x="48044" y="286"/>
                </a:cubicBezTo>
                <a:cubicBezTo>
                  <a:pt x="48024" y="286"/>
                  <a:pt x="48007" y="288"/>
                  <a:pt x="47992" y="293"/>
                </a:cubicBezTo>
                <a:cubicBezTo>
                  <a:pt x="47839" y="345"/>
                  <a:pt x="47268" y="787"/>
                  <a:pt x="47059" y="903"/>
                </a:cubicBezTo>
                <a:cubicBezTo>
                  <a:pt x="47028" y="921"/>
                  <a:pt x="46992" y="928"/>
                  <a:pt x="46951" y="928"/>
                </a:cubicBezTo>
                <a:cubicBezTo>
                  <a:pt x="46711" y="928"/>
                  <a:pt x="46309" y="678"/>
                  <a:pt x="46020" y="657"/>
                </a:cubicBezTo>
                <a:cubicBezTo>
                  <a:pt x="45955" y="652"/>
                  <a:pt x="45895" y="650"/>
                  <a:pt x="45839" y="650"/>
                </a:cubicBezTo>
                <a:cubicBezTo>
                  <a:pt x="45598" y="650"/>
                  <a:pt x="45414" y="686"/>
                  <a:pt x="45162" y="709"/>
                </a:cubicBezTo>
                <a:cubicBezTo>
                  <a:pt x="45113" y="713"/>
                  <a:pt x="45065" y="715"/>
                  <a:pt x="45019" y="715"/>
                </a:cubicBezTo>
                <a:cubicBezTo>
                  <a:pt x="44774" y="715"/>
                  <a:pt x="44559" y="661"/>
                  <a:pt x="44252" y="552"/>
                </a:cubicBezTo>
                <a:cubicBezTo>
                  <a:pt x="44141" y="513"/>
                  <a:pt x="44020" y="497"/>
                  <a:pt x="43894" y="497"/>
                </a:cubicBezTo>
                <a:cubicBezTo>
                  <a:pt x="43605" y="497"/>
                  <a:pt x="43285" y="577"/>
                  <a:pt x="42978" y="633"/>
                </a:cubicBezTo>
                <a:cubicBezTo>
                  <a:pt x="42920" y="643"/>
                  <a:pt x="42862" y="647"/>
                  <a:pt x="42803" y="647"/>
                </a:cubicBezTo>
                <a:cubicBezTo>
                  <a:pt x="42478" y="647"/>
                  <a:pt x="42164" y="513"/>
                  <a:pt x="42008" y="513"/>
                </a:cubicBezTo>
                <a:cubicBezTo>
                  <a:pt x="41980" y="513"/>
                  <a:pt x="41957" y="518"/>
                  <a:pt x="41940" y="528"/>
                </a:cubicBezTo>
                <a:cubicBezTo>
                  <a:pt x="41810" y="604"/>
                  <a:pt x="41705" y="763"/>
                  <a:pt x="41289" y="903"/>
                </a:cubicBezTo>
                <a:cubicBezTo>
                  <a:pt x="41249" y="917"/>
                  <a:pt x="41209" y="924"/>
                  <a:pt x="41169" y="924"/>
                </a:cubicBezTo>
                <a:cubicBezTo>
                  <a:pt x="40789" y="924"/>
                  <a:pt x="40387" y="357"/>
                  <a:pt x="40197" y="241"/>
                </a:cubicBezTo>
                <a:cubicBezTo>
                  <a:pt x="39991" y="112"/>
                  <a:pt x="39470" y="35"/>
                  <a:pt x="39210" y="6"/>
                </a:cubicBezTo>
                <a:cubicBezTo>
                  <a:pt x="39178" y="3"/>
                  <a:pt x="39147" y="1"/>
                  <a:pt x="39118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8" name="Google Shape;18;p2"/>
          <p:cNvGrpSpPr/>
          <p:nvPr/>
        </p:nvGrpSpPr>
        <p:grpSpPr>
          <a:xfrm rot="899960" flipH="1">
            <a:off x="5758868" y="4078553"/>
            <a:ext cx="689154" cy="1060243"/>
            <a:chOff x="7848875" y="190500"/>
            <a:chExt cx="689175" cy="1060275"/>
          </a:xfrm>
        </p:grpSpPr>
        <p:pic>
          <p:nvPicPr>
            <p:cNvPr id="19" name="Google Shape;19;p2"/>
            <p:cNvPicPr preferRelativeResize="0"/>
            <p:nvPr/>
          </p:nvPicPr>
          <p:blipFill rotWithShape="1">
            <a:blip r:embed="rId4">
              <a:alphaModFix amt="29000"/>
            </a:blip>
            <a:srcRect r="43310" b="35658"/>
            <a:stretch/>
          </p:blipFill>
          <p:spPr>
            <a:xfrm>
              <a:off x="7880425" y="222075"/>
              <a:ext cx="657625" cy="10287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0" name="Google Shape;20;p2"/>
            <p:cNvPicPr preferRelativeResize="0"/>
            <p:nvPr/>
          </p:nvPicPr>
          <p:blipFill rotWithShape="1">
            <a:blip r:embed="rId5">
              <a:alphaModFix/>
            </a:blip>
            <a:srcRect r="43310" b="35658"/>
            <a:stretch/>
          </p:blipFill>
          <p:spPr>
            <a:xfrm>
              <a:off x="7848875" y="190500"/>
              <a:ext cx="657625" cy="1028700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21" name="Google Shape;21;p2"/>
          <p:cNvGrpSpPr/>
          <p:nvPr/>
        </p:nvGrpSpPr>
        <p:grpSpPr>
          <a:xfrm>
            <a:off x="148387" y="2519350"/>
            <a:ext cx="1555266" cy="3252513"/>
            <a:chOff x="148387" y="2519350"/>
            <a:chExt cx="1555266" cy="3252513"/>
          </a:xfrm>
        </p:grpSpPr>
        <p:pic>
          <p:nvPicPr>
            <p:cNvPr id="22" name="Google Shape;22;p2"/>
            <p:cNvPicPr preferRelativeResize="0"/>
            <p:nvPr/>
          </p:nvPicPr>
          <p:blipFill>
            <a:blip r:embed="rId6">
              <a:alphaModFix amt="29000"/>
            </a:blip>
            <a:stretch>
              <a:fillRect/>
            </a:stretch>
          </p:blipFill>
          <p:spPr>
            <a:xfrm>
              <a:off x="182203" y="2526114"/>
              <a:ext cx="1521449" cy="324575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3" name="Google Shape;23;p2"/>
            <p:cNvPicPr preferRelativeResize="0"/>
            <p:nvPr/>
          </p:nvPicPr>
          <p:blipFill>
            <a:blip r:embed="rId7">
              <a:alphaModFix/>
            </a:blip>
            <a:stretch>
              <a:fillRect/>
            </a:stretch>
          </p:blipFill>
          <p:spPr>
            <a:xfrm>
              <a:off x="148387" y="2519350"/>
              <a:ext cx="1521449" cy="324575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24" name="Google Shape;24;p2"/>
          <p:cNvSpPr txBox="1">
            <a:spLocks noGrp="1"/>
          </p:cNvSpPr>
          <p:nvPr>
            <p:ph type="ctrTitle"/>
          </p:nvPr>
        </p:nvSpPr>
        <p:spPr>
          <a:xfrm>
            <a:off x="2246700" y="1696016"/>
            <a:ext cx="4650600" cy="136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000"/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9pPr>
          </a:lstStyle>
          <a:p>
            <a:endParaRPr/>
          </a:p>
        </p:txBody>
      </p:sp>
      <p:sp>
        <p:nvSpPr>
          <p:cNvPr id="25" name="Google Shape;25;p2"/>
          <p:cNvSpPr txBox="1">
            <a:spLocks noGrp="1"/>
          </p:cNvSpPr>
          <p:nvPr>
            <p:ph type="subTitle" idx="1"/>
          </p:nvPr>
        </p:nvSpPr>
        <p:spPr>
          <a:xfrm>
            <a:off x="2246700" y="2990041"/>
            <a:ext cx="4650600" cy="409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7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BLANK_1_1_1_1_1_1_1">
    <p:spTree>
      <p:nvGrpSpPr>
        <p:cNvPr id="1" name="Shape 5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6" name="Google Shape;536;p32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 rot="-10494962">
            <a:off x="-762532" y="2643173"/>
            <a:ext cx="4243860" cy="3432847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537" name="Google Shape;537;p32"/>
          <p:cNvGrpSpPr/>
          <p:nvPr/>
        </p:nvGrpSpPr>
        <p:grpSpPr>
          <a:xfrm>
            <a:off x="119295" y="264059"/>
            <a:ext cx="1191613" cy="1630387"/>
            <a:chOff x="7848870" y="190509"/>
            <a:chExt cx="1191613" cy="1630387"/>
          </a:xfrm>
        </p:grpSpPr>
        <p:pic>
          <p:nvPicPr>
            <p:cNvPr id="538" name="Google Shape;538;p32"/>
            <p:cNvPicPr preferRelativeResize="0"/>
            <p:nvPr/>
          </p:nvPicPr>
          <p:blipFill>
            <a:blip r:embed="rId3">
              <a:alphaModFix amt="29000"/>
            </a:blip>
            <a:stretch>
              <a:fillRect/>
            </a:stretch>
          </p:blipFill>
          <p:spPr>
            <a:xfrm>
              <a:off x="7880425" y="222064"/>
              <a:ext cx="1160058" cy="159883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39" name="Google Shape;539;p32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7848870" y="190509"/>
              <a:ext cx="1160058" cy="1598832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540" name="Google Shape;540;p3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 rot="-2998595">
            <a:off x="7070988" y="2980612"/>
            <a:ext cx="3235386" cy="3245751"/>
          </a:xfrm>
          <a:prstGeom prst="rect">
            <a:avLst/>
          </a:prstGeom>
          <a:noFill/>
          <a:ln>
            <a:noFill/>
          </a:ln>
        </p:spPr>
      </p:pic>
      <p:pic>
        <p:nvPicPr>
          <p:cNvPr id="541" name="Google Shape;541;p3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 rot="5587564">
            <a:off x="-1303374" y="2401927"/>
            <a:ext cx="3235386" cy="3245751"/>
          </a:xfrm>
          <a:prstGeom prst="rect">
            <a:avLst/>
          </a:prstGeom>
          <a:noFill/>
          <a:ln>
            <a:noFill/>
          </a:ln>
        </p:spPr>
      </p:pic>
      <p:pic>
        <p:nvPicPr>
          <p:cNvPr id="542" name="Google Shape;542;p32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 rot="4868910">
            <a:off x="5996595" y="2877612"/>
            <a:ext cx="4012570" cy="3245751"/>
          </a:xfrm>
          <a:prstGeom prst="rect">
            <a:avLst/>
          </a:prstGeom>
          <a:noFill/>
          <a:ln>
            <a:noFill/>
          </a:ln>
        </p:spPr>
      </p:pic>
      <p:sp>
        <p:nvSpPr>
          <p:cNvPr id="543" name="Google Shape;543;p32"/>
          <p:cNvSpPr/>
          <p:nvPr/>
        </p:nvSpPr>
        <p:spPr>
          <a:xfrm rot="-3771894">
            <a:off x="7527039" y="3506983"/>
            <a:ext cx="3833033" cy="3464706"/>
          </a:xfrm>
          <a:custGeom>
            <a:avLst/>
            <a:gdLst/>
            <a:ahLst/>
            <a:cxnLst/>
            <a:rect l="l" t="t" r="r" b="b"/>
            <a:pathLst>
              <a:path w="47112" h="62435" extrusionOk="0">
                <a:moveTo>
                  <a:pt x="2143" y="0"/>
                </a:moveTo>
                <a:cubicBezTo>
                  <a:pt x="2074" y="0"/>
                  <a:pt x="2014" y="12"/>
                  <a:pt x="1973" y="44"/>
                </a:cubicBezTo>
                <a:cubicBezTo>
                  <a:pt x="1758" y="202"/>
                  <a:pt x="0" y="1059"/>
                  <a:pt x="0" y="1059"/>
                </a:cubicBezTo>
                <a:lnTo>
                  <a:pt x="0" y="1727"/>
                </a:lnTo>
                <a:lnTo>
                  <a:pt x="0" y="53531"/>
                </a:lnTo>
                <a:lnTo>
                  <a:pt x="0" y="54324"/>
                </a:lnTo>
                <a:cubicBezTo>
                  <a:pt x="0" y="54324"/>
                  <a:pt x="2535" y="54874"/>
                  <a:pt x="2964" y="55039"/>
                </a:cubicBezTo>
                <a:cubicBezTo>
                  <a:pt x="3089" y="55088"/>
                  <a:pt x="3243" y="55104"/>
                  <a:pt x="3396" y="55104"/>
                </a:cubicBezTo>
                <a:cubicBezTo>
                  <a:pt x="3562" y="55104"/>
                  <a:pt x="3728" y="55084"/>
                  <a:pt x="3878" y="55069"/>
                </a:cubicBezTo>
                <a:cubicBezTo>
                  <a:pt x="4027" y="55048"/>
                  <a:pt x="4156" y="55032"/>
                  <a:pt x="4238" y="55032"/>
                </a:cubicBezTo>
                <a:cubicBezTo>
                  <a:pt x="4266" y="55032"/>
                  <a:pt x="4290" y="55036"/>
                  <a:pt x="4306" y="55039"/>
                </a:cubicBezTo>
                <a:cubicBezTo>
                  <a:pt x="4468" y="55088"/>
                  <a:pt x="4710" y="55230"/>
                  <a:pt x="5005" y="55371"/>
                </a:cubicBezTo>
                <a:cubicBezTo>
                  <a:pt x="5300" y="55517"/>
                  <a:pt x="5891" y="55707"/>
                  <a:pt x="6295" y="55707"/>
                </a:cubicBezTo>
                <a:cubicBezTo>
                  <a:pt x="6696" y="55707"/>
                  <a:pt x="7286" y="55756"/>
                  <a:pt x="7528" y="55824"/>
                </a:cubicBezTo>
                <a:cubicBezTo>
                  <a:pt x="7771" y="55897"/>
                  <a:pt x="8895" y="56087"/>
                  <a:pt x="9219" y="56184"/>
                </a:cubicBezTo>
                <a:cubicBezTo>
                  <a:pt x="9542" y="56277"/>
                  <a:pt x="9809" y="56706"/>
                  <a:pt x="9995" y="56920"/>
                </a:cubicBezTo>
                <a:cubicBezTo>
                  <a:pt x="10185" y="57134"/>
                  <a:pt x="10508" y="57567"/>
                  <a:pt x="10885" y="57805"/>
                </a:cubicBezTo>
                <a:cubicBezTo>
                  <a:pt x="11256" y="58040"/>
                  <a:pt x="11475" y="58473"/>
                  <a:pt x="11742" y="58517"/>
                </a:cubicBezTo>
                <a:cubicBezTo>
                  <a:pt x="12008" y="58566"/>
                  <a:pt x="13432" y="58732"/>
                  <a:pt x="13512" y="58780"/>
                </a:cubicBezTo>
                <a:cubicBezTo>
                  <a:pt x="13520" y="58784"/>
                  <a:pt x="13529" y="58784"/>
                  <a:pt x="13548" y="58784"/>
                </a:cubicBezTo>
                <a:cubicBezTo>
                  <a:pt x="13742" y="58784"/>
                  <a:pt x="14612" y="58541"/>
                  <a:pt x="14612" y="58541"/>
                </a:cubicBezTo>
                <a:cubicBezTo>
                  <a:pt x="14612" y="58541"/>
                  <a:pt x="15659" y="57805"/>
                  <a:pt x="15793" y="57756"/>
                </a:cubicBezTo>
                <a:cubicBezTo>
                  <a:pt x="15914" y="57713"/>
                  <a:pt x="16403" y="57361"/>
                  <a:pt x="16718" y="57361"/>
                </a:cubicBezTo>
                <a:cubicBezTo>
                  <a:pt x="16751" y="57361"/>
                  <a:pt x="16784" y="57364"/>
                  <a:pt x="16812" y="57373"/>
                </a:cubicBezTo>
                <a:cubicBezTo>
                  <a:pt x="17107" y="57470"/>
                  <a:pt x="17939" y="57756"/>
                  <a:pt x="18073" y="57805"/>
                </a:cubicBezTo>
                <a:lnTo>
                  <a:pt x="18094" y="57805"/>
                </a:lnTo>
                <a:cubicBezTo>
                  <a:pt x="18247" y="57805"/>
                  <a:pt x="18648" y="57349"/>
                  <a:pt x="18853" y="57280"/>
                </a:cubicBezTo>
                <a:cubicBezTo>
                  <a:pt x="18874" y="57271"/>
                  <a:pt x="18902" y="57271"/>
                  <a:pt x="18946" y="57271"/>
                </a:cubicBezTo>
                <a:cubicBezTo>
                  <a:pt x="19367" y="57271"/>
                  <a:pt x="20822" y="57575"/>
                  <a:pt x="20947" y="57659"/>
                </a:cubicBezTo>
                <a:cubicBezTo>
                  <a:pt x="21081" y="57756"/>
                  <a:pt x="22448" y="58279"/>
                  <a:pt x="22772" y="58351"/>
                </a:cubicBezTo>
                <a:cubicBezTo>
                  <a:pt x="23095" y="58424"/>
                  <a:pt x="23709" y="58473"/>
                  <a:pt x="23899" y="58687"/>
                </a:cubicBezTo>
                <a:cubicBezTo>
                  <a:pt x="24085" y="58901"/>
                  <a:pt x="24380" y="59831"/>
                  <a:pt x="24651" y="60066"/>
                </a:cubicBezTo>
                <a:cubicBezTo>
                  <a:pt x="24918" y="60304"/>
                  <a:pt x="25590" y="61331"/>
                  <a:pt x="25937" y="61473"/>
                </a:cubicBezTo>
                <a:cubicBezTo>
                  <a:pt x="26284" y="61618"/>
                  <a:pt x="27198" y="61759"/>
                  <a:pt x="27413" y="61808"/>
                </a:cubicBezTo>
                <a:cubicBezTo>
                  <a:pt x="27429" y="61813"/>
                  <a:pt x="27445" y="61813"/>
                  <a:pt x="27461" y="61813"/>
                </a:cubicBezTo>
                <a:cubicBezTo>
                  <a:pt x="27583" y="61813"/>
                  <a:pt x="27781" y="61744"/>
                  <a:pt x="27982" y="61679"/>
                </a:cubicBezTo>
                <a:cubicBezTo>
                  <a:pt x="28185" y="61610"/>
                  <a:pt x="28391" y="61546"/>
                  <a:pt x="28537" y="61546"/>
                </a:cubicBezTo>
                <a:lnTo>
                  <a:pt x="28570" y="61546"/>
                </a:lnTo>
                <a:cubicBezTo>
                  <a:pt x="28865" y="61570"/>
                  <a:pt x="29079" y="61949"/>
                  <a:pt x="29264" y="61974"/>
                </a:cubicBezTo>
                <a:cubicBezTo>
                  <a:pt x="29455" y="61998"/>
                  <a:pt x="30098" y="62354"/>
                  <a:pt x="30283" y="62427"/>
                </a:cubicBezTo>
                <a:cubicBezTo>
                  <a:pt x="30300" y="62431"/>
                  <a:pt x="30328" y="62435"/>
                  <a:pt x="30365" y="62435"/>
                </a:cubicBezTo>
                <a:cubicBezTo>
                  <a:pt x="30748" y="62435"/>
                  <a:pt x="32168" y="62111"/>
                  <a:pt x="32487" y="62046"/>
                </a:cubicBezTo>
                <a:cubicBezTo>
                  <a:pt x="32834" y="61974"/>
                  <a:pt x="33586" y="61711"/>
                  <a:pt x="33853" y="61594"/>
                </a:cubicBezTo>
                <a:cubicBezTo>
                  <a:pt x="34125" y="61473"/>
                  <a:pt x="34392" y="61307"/>
                  <a:pt x="34553" y="61222"/>
                </a:cubicBezTo>
                <a:cubicBezTo>
                  <a:pt x="34715" y="61141"/>
                  <a:pt x="36029" y="60542"/>
                  <a:pt x="36215" y="60352"/>
                </a:cubicBezTo>
                <a:cubicBezTo>
                  <a:pt x="36393" y="60175"/>
                  <a:pt x="37460" y="59872"/>
                  <a:pt x="37662" y="59872"/>
                </a:cubicBezTo>
                <a:cubicBezTo>
                  <a:pt x="37678" y="59872"/>
                  <a:pt x="37686" y="59876"/>
                  <a:pt x="37691" y="59876"/>
                </a:cubicBezTo>
                <a:cubicBezTo>
                  <a:pt x="37771" y="59924"/>
                  <a:pt x="38176" y="60211"/>
                  <a:pt x="38361" y="60236"/>
                </a:cubicBezTo>
                <a:cubicBezTo>
                  <a:pt x="38544" y="60255"/>
                  <a:pt x="39360" y="60498"/>
                  <a:pt x="39550" y="60498"/>
                </a:cubicBezTo>
                <a:lnTo>
                  <a:pt x="39571" y="60498"/>
                </a:lnTo>
                <a:cubicBezTo>
                  <a:pt x="39704" y="60473"/>
                  <a:pt x="40485" y="59734"/>
                  <a:pt x="40485" y="59734"/>
                </a:cubicBezTo>
                <a:cubicBezTo>
                  <a:pt x="40485" y="59734"/>
                  <a:pt x="41451" y="60304"/>
                  <a:pt x="41665" y="60304"/>
                </a:cubicBezTo>
                <a:cubicBezTo>
                  <a:pt x="41864" y="60304"/>
                  <a:pt x="42377" y="60648"/>
                  <a:pt x="42688" y="60648"/>
                </a:cubicBezTo>
                <a:cubicBezTo>
                  <a:pt x="42716" y="60648"/>
                  <a:pt x="42741" y="60643"/>
                  <a:pt x="42765" y="60639"/>
                </a:cubicBezTo>
                <a:cubicBezTo>
                  <a:pt x="43060" y="60567"/>
                  <a:pt x="43784" y="60260"/>
                  <a:pt x="43998" y="60260"/>
                </a:cubicBezTo>
                <a:cubicBezTo>
                  <a:pt x="44212" y="60260"/>
                  <a:pt x="44588" y="60352"/>
                  <a:pt x="44831" y="60518"/>
                </a:cubicBezTo>
                <a:cubicBezTo>
                  <a:pt x="45073" y="60688"/>
                  <a:pt x="46654" y="61020"/>
                  <a:pt x="46654" y="61020"/>
                </a:cubicBezTo>
                <a:lnTo>
                  <a:pt x="47111" y="60498"/>
                </a:lnTo>
                <a:lnTo>
                  <a:pt x="47111" y="59742"/>
                </a:lnTo>
                <a:lnTo>
                  <a:pt x="47111" y="9081"/>
                </a:lnTo>
                <a:lnTo>
                  <a:pt x="47111" y="8115"/>
                </a:lnTo>
                <a:cubicBezTo>
                  <a:pt x="47111" y="8115"/>
                  <a:pt x="45764" y="8309"/>
                  <a:pt x="45417" y="8309"/>
                </a:cubicBezTo>
                <a:cubicBezTo>
                  <a:pt x="45397" y="8309"/>
                  <a:pt x="45381" y="8309"/>
                  <a:pt x="45368" y="8305"/>
                </a:cubicBezTo>
                <a:lnTo>
                  <a:pt x="45348" y="8305"/>
                </a:lnTo>
                <a:cubicBezTo>
                  <a:pt x="45094" y="8305"/>
                  <a:pt x="44508" y="8738"/>
                  <a:pt x="44374" y="8782"/>
                </a:cubicBezTo>
                <a:cubicBezTo>
                  <a:pt x="44245" y="8826"/>
                  <a:pt x="43674" y="9331"/>
                  <a:pt x="43484" y="9331"/>
                </a:cubicBezTo>
                <a:lnTo>
                  <a:pt x="43465" y="9331"/>
                </a:lnTo>
                <a:cubicBezTo>
                  <a:pt x="43319" y="9287"/>
                  <a:pt x="42793" y="9057"/>
                  <a:pt x="42453" y="9057"/>
                </a:cubicBezTo>
                <a:cubicBezTo>
                  <a:pt x="42409" y="9057"/>
                  <a:pt x="42373" y="9061"/>
                  <a:pt x="42336" y="9068"/>
                </a:cubicBezTo>
                <a:cubicBezTo>
                  <a:pt x="42013" y="9141"/>
                  <a:pt x="41475" y="9785"/>
                  <a:pt x="41317" y="9785"/>
                </a:cubicBezTo>
                <a:cubicBezTo>
                  <a:pt x="41155" y="9785"/>
                  <a:pt x="39975" y="10807"/>
                  <a:pt x="39837" y="10880"/>
                </a:cubicBezTo>
                <a:cubicBezTo>
                  <a:pt x="39708" y="10949"/>
                  <a:pt x="39175" y="11309"/>
                  <a:pt x="39045" y="11309"/>
                </a:cubicBezTo>
                <a:lnTo>
                  <a:pt x="39033" y="11309"/>
                </a:lnTo>
                <a:cubicBezTo>
                  <a:pt x="38928" y="11285"/>
                  <a:pt x="38147" y="10735"/>
                  <a:pt x="38014" y="10690"/>
                </a:cubicBezTo>
                <a:cubicBezTo>
                  <a:pt x="37880" y="10641"/>
                  <a:pt x="37476" y="10213"/>
                  <a:pt x="37210" y="10213"/>
                </a:cubicBezTo>
                <a:cubicBezTo>
                  <a:pt x="37007" y="10213"/>
                  <a:pt x="36490" y="10253"/>
                  <a:pt x="36154" y="10253"/>
                </a:cubicBezTo>
                <a:cubicBezTo>
                  <a:pt x="36041" y="10253"/>
                  <a:pt x="35948" y="10249"/>
                  <a:pt x="35896" y="10238"/>
                </a:cubicBezTo>
                <a:cubicBezTo>
                  <a:pt x="35681" y="10189"/>
                  <a:pt x="35034" y="9570"/>
                  <a:pt x="34877" y="9473"/>
                </a:cubicBezTo>
                <a:cubicBezTo>
                  <a:pt x="34715" y="9376"/>
                  <a:pt x="34205" y="8709"/>
                  <a:pt x="33963" y="8616"/>
                </a:cubicBezTo>
                <a:cubicBezTo>
                  <a:pt x="33741" y="8527"/>
                  <a:pt x="33470" y="8277"/>
                  <a:pt x="33259" y="8277"/>
                </a:cubicBezTo>
                <a:cubicBezTo>
                  <a:pt x="33243" y="8277"/>
                  <a:pt x="33227" y="8277"/>
                  <a:pt x="33211" y="8281"/>
                </a:cubicBezTo>
                <a:cubicBezTo>
                  <a:pt x="32996" y="8329"/>
                  <a:pt x="31869" y="8495"/>
                  <a:pt x="31682" y="8495"/>
                </a:cubicBezTo>
                <a:cubicBezTo>
                  <a:pt x="31505" y="8495"/>
                  <a:pt x="30680" y="9029"/>
                  <a:pt x="30408" y="9029"/>
                </a:cubicBezTo>
                <a:cubicBezTo>
                  <a:pt x="30393" y="9029"/>
                  <a:pt x="30376" y="9025"/>
                  <a:pt x="30365" y="9020"/>
                </a:cubicBezTo>
                <a:cubicBezTo>
                  <a:pt x="30332" y="9008"/>
                  <a:pt x="30279" y="9004"/>
                  <a:pt x="30223" y="9004"/>
                </a:cubicBezTo>
                <a:cubicBezTo>
                  <a:pt x="30122" y="9004"/>
                  <a:pt x="29988" y="9020"/>
                  <a:pt x="29850" y="9033"/>
                </a:cubicBezTo>
                <a:cubicBezTo>
                  <a:pt x="29714" y="9049"/>
                  <a:pt x="29572" y="9061"/>
                  <a:pt x="29443" y="9061"/>
                </a:cubicBezTo>
                <a:cubicBezTo>
                  <a:pt x="29329" y="9061"/>
                  <a:pt x="29232" y="9049"/>
                  <a:pt x="29160" y="9020"/>
                </a:cubicBezTo>
                <a:cubicBezTo>
                  <a:pt x="28865" y="8903"/>
                  <a:pt x="28245" y="8475"/>
                  <a:pt x="27922" y="8329"/>
                </a:cubicBezTo>
                <a:cubicBezTo>
                  <a:pt x="27603" y="8187"/>
                  <a:pt x="27012" y="8066"/>
                  <a:pt x="26903" y="7900"/>
                </a:cubicBezTo>
                <a:cubicBezTo>
                  <a:pt x="26799" y="7734"/>
                  <a:pt x="26313" y="7399"/>
                  <a:pt x="26313" y="7136"/>
                </a:cubicBezTo>
                <a:cubicBezTo>
                  <a:pt x="26313" y="6877"/>
                  <a:pt x="25375" y="6614"/>
                  <a:pt x="25241" y="6517"/>
                </a:cubicBezTo>
                <a:cubicBezTo>
                  <a:pt x="25104" y="6424"/>
                  <a:pt x="24543" y="6211"/>
                  <a:pt x="24437" y="6114"/>
                </a:cubicBezTo>
                <a:cubicBezTo>
                  <a:pt x="24328" y="6017"/>
                  <a:pt x="23495" y="5495"/>
                  <a:pt x="23333" y="5373"/>
                </a:cubicBezTo>
                <a:cubicBezTo>
                  <a:pt x="23203" y="5276"/>
                  <a:pt x="22128" y="5082"/>
                  <a:pt x="21615" y="5082"/>
                </a:cubicBezTo>
                <a:cubicBezTo>
                  <a:pt x="21501" y="5082"/>
                  <a:pt x="21417" y="5090"/>
                  <a:pt x="21376" y="5110"/>
                </a:cubicBezTo>
                <a:cubicBezTo>
                  <a:pt x="21134" y="5232"/>
                  <a:pt x="20357" y="5802"/>
                  <a:pt x="20249" y="5851"/>
                </a:cubicBezTo>
                <a:cubicBezTo>
                  <a:pt x="20244" y="5851"/>
                  <a:pt x="20244" y="5855"/>
                  <a:pt x="20240" y="5855"/>
                </a:cubicBezTo>
                <a:cubicBezTo>
                  <a:pt x="20139" y="5855"/>
                  <a:pt x="20115" y="5082"/>
                  <a:pt x="20115" y="5082"/>
                </a:cubicBezTo>
                <a:cubicBezTo>
                  <a:pt x="20115" y="5082"/>
                  <a:pt x="19040" y="4614"/>
                  <a:pt x="18773" y="4444"/>
                </a:cubicBezTo>
                <a:cubicBezTo>
                  <a:pt x="18506" y="4278"/>
                  <a:pt x="17511" y="4254"/>
                  <a:pt x="17244" y="4063"/>
                </a:cubicBezTo>
                <a:cubicBezTo>
                  <a:pt x="16974" y="3873"/>
                  <a:pt x="16597" y="3348"/>
                  <a:pt x="16383" y="3206"/>
                </a:cubicBezTo>
                <a:cubicBezTo>
                  <a:pt x="16168" y="3065"/>
                  <a:pt x="14746" y="2778"/>
                  <a:pt x="14559" y="2729"/>
                </a:cubicBezTo>
                <a:cubicBezTo>
                  <a:pt x="14369" y="2681"/>
                  <a:pt x="14184" y="2300"/>
                  <a:pt x="13941" y="2159"/>
                </a:cubicBezTo>
                <a:cubicBezTo>
                  <a:pt x="13699" y="2014"/>
                  <a:pt x="13165" y="1609"/>
                  <a:pt x="12975" y="1468"/>
                </a:cubicBezTo>
                <a:cubicBezTo>
                  <a:pt x="12817" y="1346"/>
                  <a:pt x="12182" y="1104"/>
                  <a:pt x="11777" y="1104"/>
                </a:cubicBezTo>
                <a:cubicBezTo>
                  <a:pt x="11701" y="1104"/>
                  <a:pt x="11637" y="1116"/>
                  <a:pt x="11579" y="1132"/>
                </a:cubicBezTo>
                <a:cubicBezTo>
                  <a:pt x="11527" y="1152"/>
                  <a:pt x="11458" y="1160"/>
                  <a:pt x="11385" y="1160"/>
                </a:cubicBezTo>
                <a:cubicBezTo>
                  <a:pt x="10993" y="1160"/>
                  <a:pt x="10399" y="922"/>
                  <a:pt x="10266" y="820"/>
                </a:cubicBezTo>
                <a:cubicBezTo>
                  <a:pt x="10104" y="704"/>
                  <a:pt x="9647" y="348"/>
                  <a:pt x="9405" y="251"/>
                </a:cubicBezTo>
                <a:cubicBezTo>
                  <a:pt x="9211" y="174"/>
                  <a:pt x="8980" y="64"/>
                  <a:pt x="8640" y="64"/>
                </a:cubicBezTo>
                <a:cubicBezTo>
                  <a:pt x="8564" y="64"/>
                  <a:pt x="8478" y="68"/>
                  <a:pt x="8386" y="85"/>
                </a:cubicBezTo>
                <a:cubicBezTo>
                  <a:pt x="8172" y="117"/>
                  <a:pt x="7815" y="129"/>
                  <a:pt x="7459" y="129"/>
                </a:cubicBezTo>
                <a:cubicBezTo>
                  <a:pt x="7007" y="129"/>
                  <a:pt x="6554" y="105"/>
                  <a:pt x="6372" y="64"/>
                </a:cubicBezTo>
                <a:cubicBezTo>
                  <a:pt x="6307" y="49"/>
                  <a:pt x="6222" y="44"/>
                  <a:pt x="6125" y="44"/>
                </a:cubicBezTo>
                <a:cubicBezTo>
                  <a:pt x="5737" y="44"/>
                  <a:pt x="5171" y="141"/>
                  <a:pt x="4977" y="178"/>
                </a:cubicBezTo>
                <a:cubicBezTo>
                  <a:pt x="4767" y="223"/>
                  <a:pt x="4378" y="461"/>
                  <a:pt x="4100" y="461"/>
                </a:cubicBezTo>
                <a:cubicBezTo>
                  <a:pt x="4059" y="461"/>
                  <a:pt x="4019" y="453"/>
                  <a:pt x="3986" y="441"/>
                </a:cubicBezTo>
                <a:cubicBezTo>
                  <a:pt x="3716" y="348"/>
                  <a:pt x="3368" y="299"/>
                  <a:pt x="3101" y="251"/>
                </a:cubicBezTo>
                <a:cubicBezTo>
                  <a:pt x="2883" y="214"/>
                  <a:pt x="2426" y="0"/>
                  <a:pt x="2143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4" name="Google Shape;544;p32"/>
          <p:cNvSpPr/>
          <p:nvPr/>
        </p:nvSpPr>
        <p:spPr>
          <a:xfrm rot="2943453">
            <a:off x="-1866885" y="3766089"/>
            <a:ext cx="3601365" cy="2921857"/>
          </a:xfrm>
          <a:custGeom>
            <a:avLst/>
            <a:gdLst/>
            <a:ahLst/>
            <a:cxnLst/>
            <a:rect l="l" t="t" r="r" b="b"/>
            <a:pathLst>
              <a:path w="85958" h="39328" extrusionOk="0">
                <a:moveTo>
                  <a:pt x="39118" y="1"/>
                </a:moveTo>
                <a:cubicBezTo>
                  <a:pt x="38917" y="1"/>
                  <a:pt x="38789" y="88"/>
                  <a:pt x="38563" y="451"/>
                </a:cubicBezTo>
                <a:cubicBezTo>
                  <a:pt x="38491" y="564"/>
                  <a:pt x="38424" y="605"/>
                  <a:pt x="38355" y="605"/>
                </a:cubicBezTo>
                <a:cubicBezTo>
                  <a:pt x="38172" y="605"/>
                  <a:pt x="37980" y="317"/>
                  <a:pt x="37678" y="317"/>
                </a:cubicBezTo>
                <a:cubicBezTo>
                  <a:pt x="37262" y="317"/>
                  <a:pt x="36587" y="216"/>
                  <a:pt x="36404" y="164"/>
                </a:cubicBezTo>
                <a:cubicBezTo>
                  <a:pt x="36392" y="160"/>
                  <a:pt x="36378" y="159"/>
                  <a:pt x="36363" y="159"/>
                </a:cubicBezTo>
                <a:cubicBezTo>
                  <a:pt x="36151" y="159"/>
                  <a:pt x="35666" y="475"/>
                  <a:pt x="35523" y="475"/>
                </a:cubicBezTo>
                <a:cubicBezTo>
                  <a:pt x="35366" y="475"/>
                  <a:pt x="34403" y="1021"/>
                  <a:pt x="33987" y="1127"/>
                </a:cubicBezTo>
                <a:cubicBezTo>
                  <a:pt x="33965" y="1132"/>
                  <a:pt x="33944" y="1134"/>
                  <a:pt x="33923" y="1134"/>
                </a:cubicBezTo>
                <a:cubicBezTo>
                  <a:pt x="33545" y="1134"/>
                  <a:pt x="33279" y="317"/>
                  <a:pt x="33129" y="317"/>
                </a:cubicBezTo>
                <a:cubicBezTo>
                  <a:pt x="33027" y="317"/>
                  <a:pt x="32738" y="306"/>
                  <a:pt x="32457" y="306"/>
                </a:cubicBezTo>
                <a:cubicBezTo>
                  <a:pt x="32316" y="306"/>
                  <a:pt x="32178" y="309"/>
                  <a:pt x="32067" y="317"/>
                </a:cubicBezTo>
                <a:cubicBezTo>
                  <a:pt x="31727" y="345"/>
                  <a:pt x="31363" y="604"/>
                  <a:pt x="30999" y="633"/>
                </a:cubicBezTo>
                <a:cubicBezTo>
                  <a:pt x="30635" y="657"/>
                  <a:pt x="30635" y="1256"/>
                  <a:pt x="30453" y="1332"/>
                </a:cubicBezTo>
                <a:cubicBezTo>
                  <a:pt x="30396" y="1356"/>
                  <a:pt x="30295" y="1363"/>
                  <a:pt x="30174" y="1363"/>
                </a:cubicBezTo>
                <a:cubicBezTo>
                  <a:pt x="30033" y="1363"/>
                  <a:pt x="29865" y="1354"/>
                  <a:pt x="29710" y="1354"/>
                </a:cubicBezTo>
                <a:cubicBezTo>
                  <a:pt x="29578" y="1354"/>
                  <a:pt x="29454" y="1360"/>
                  <a:pt x="29365" y="1385"/>
                </a:cubicBezTo>
                <a:cubicBezTo>
                  <a:pt x="29240" y="1418"/>
                  <a:pt x="28918" y="1437"/>
                  <a:pt x="28559" y="1437"/>
                </a:cubicBezTo>
                <a:cubicBezTo>
                  <a:pt x="28092" y="1437"/>
                  <a:pt x="27561" y="1405"/>
                  <a:pt x="27312" y="1332"/>
                </a:cubicBezTo>
                <a:cubicBezTo>
                  <a:pt x="27165" y="1289"/>
                  <a:pt x="27067" y="1275"/>
                  <a:pt x="26987" y="1275"/>
                </a:cubicBezTo>
                <a:cubicBezTo>
                  <a:pt x="26827" y="1275"/>
                  <a:pt x="26740" y="1332"/>
                  <a:pt x="26478" y="1332"/>
                </a:cubicBezTo>
                <a:cubicBezTo>
                  <a:pt x="26090" y="1332"/>
                  <a:pt x="25205" y="1931"/>
                  <a:pt x="24922" y="2008"/>
                </a:cubicBezTo>
                <a:cubicBezTo>
                  <a:pt x="24897" y="2014"/>
                  <a:pt x="24870" y="2017"/>
                  <a:pt x="24841" y="2017"/>
                </a:cubicBezTo>
                <a:cubicBezTo>
                  <a:pt x="24524" y="2017"/>
                  <a:pt x="23948" y="1672"/>
                  <a:pt x="23830" y="1672"/>
                </a:cubicBezTo>
                <a:cubicBezTo>
                  <a:pt x="23697" y="1672"/>
                  <a:pt x="22581" y="2137"/>
                  <a:pt x="22322" y="2347"/>
                </a:cubicBezTo>
                <a:cubicBezTo>
                  <a:pt x="22063" y="2553"/>
                  <a:pt x="21154" y="2764"/>
                  <a:pt x="20842" y="2812"/>
                </a:cubicBezTo>
                <a:cubicBezTo>
                  <a:pt x="20821" y="2816"/>
                  <a:pt x="20799" y="2817"/>
                  <a:pt x="20776" y="2817"/>
                </a:cubicBezTo>
                <a:cubicBezTo>
                  <a:pt x="20452" y="2817"/>
                  <a:pt x="19943" y="2501"/>
                  <a:pt x="19751" y="2501"/>
                </a:cubicBezTo>
                <a:cubicBezTo>
                  <a:pt x="19540" y="2501"/>
                  <a:pt x="18554" y="2631"/>
                  <a:pt x="18295" y="2840"/>
                </a:cubicBezTo>
                <a:cubicBezTo>
                  <a:pt x="18201" y="2915"/>
                  <a:pt x="18106" y="2942"/>
                  <a:pt x="18010" y="2942"/>
                </a:cubicBezTo>
                <a:cubicBezTo>
                  <a:pt x="17839" y="2942"/>
                  <a:pt x="17661" y="2855"/>
                  <a:pt x="17463" y="2788"/>
                </a:cubicBezTo>
                <a:cubicBezTo>
                  <a:pt x="17151" y="2683"/>
                  <a:pt x="16035" y="2295"/>
                  <a:pt x="15772" y="2165"/>
                </a:cubicBezTo>
                <a:cubicBezTo>
                  <a:pt x="15556" y="2057"/>
                  <a:pt x="14071" y="1913"/>
                  <a:pt x="13512" y="1913"/>
                </a:cubicBezTo>
                <a:cubicBezTo>
                  <a:pt x="13401" y="1913"/>
                  <a:pt x="13327" y="1918"/>
                  <a:pt x="13306" y="1931"/>
                </a:cubicBezTo>
                <a:cubicBezTo>
                  <a:pt x="13289" y="1941"/>
                  <a:pt x="13265" y="1945"/>
                  <a:pt x="13234" y="1945"/>
                </a:cubicBezTo>
                <a:cubicBezTo>
                  <a:pt x="13019" y="1945"/>
                  <a:pt x="12481" y="1739"/>
                  <a:pt x="12004" y="1672"/>
                </a:cubicBezTo>
                <a:cubicBezTo>
                  <a:pt x="11763" y="1636"/>
                  <a:pt x="11603" y="1616"/>
                  <a:pt x="11460" y="1616"/>
                </a:cubicBezTo>
                <a:cubicBezTo>
                  <a:pt x="11279" y="1616"/>
                  <a:pt x="11124" y="1648"/>
                  <a:pt x="10864" y="1720"/>
                </a:cubicBezTo>
                <a:cubicBezTo>
                  <a:pt x="10395" y="1854"/>
                  <a:pt x="8758" y="1801"/>
                  <a:pt x="8470" y="1854"/>
                </a:cubicBezTo>
                <a:cubicBezTo>
                  <a:pt x="8446" y="1859"/>
                  <a:pt x="8408" y="1860"/>
                  <a:pt x="8358" y="1860"/>
                </a:cubicBezTo>
                <a:cubicBezTo>
                  <a:pt x="7939" y="1860"/>
                  <a:pt x="6711" y="1723"/>
                  <a:pt x="6087" y="1723"/>
                </a:cubicBezTo>
                <a:cubicBezTo>
                  <a:pt x="5944" y="1723"/>
                  <a:pt x="5832" y="1731"/>
                  <a:pt x="5770" y="1749"/>
                </a:cubicBezTo>
                <a:cubicBezTo>
                  <a:pt x="5718" y="1764"/>
                  <a:pt x="5667" y="1770"/>
                  <a:pt x="5617" y="1770"/>
                </a:cubicBezTo>
                <a:cubicBezTo>
                  <a:pt x="5318" y="1770"/>
                  <a:pt x="5057" y="1535"/>
                  <a:pt x="4835" y="1515"/>
                </a:cubicBezTo>
                <a:cubicBezTo>
                  <a:pt x="4572" y="1490"/>
                  <a:pt x="4027" y="1280"/>
                  <a:pt x="3716" y="1280"/>
                </a:cubicBezTo>
                <a:cubicBezTo>
                  <a:pt x="3458" y="1280"/>
                  <a:pt x="2916" y="837"/>
                  <a:pt x="2560" y="837"/>
                </a:cubicBezTo>
                <a:cubicBezTo>
                  <a:pt x="2485" y="837"/>
                  <a:pt x="2419" y="857"/>
                  <a:pt x="2365" y="903"/>
                </a:cubicBezTo>
                <a:cubicBezTo>
                  <a:pt x="2053" y="1179"/>
                  <a:pt x="0" y="1591"/>
                  <a:pt x="0" y="1591"/>
                </a:cubicBezTo>
                <a:lnTo>
                  <a:pt x="0" y="2242"/>
                </a:lnTo>
                <a:lnTo>
                  <a:pt x="0" y="17311"/>
                </a:lnTo>
                <a:lnTo>
                  <a:pt x="0" y="19106"/>
                </a:lnTo>
                <a:lnTo>
                  <a:pt x="364" y="21079"/>
                </a:lnTo>
                <a:cubicBezTo>
                  <a:pt x="364" y="21079"/>
                  <a:pt x="1039" y="21419"/>
                  <a:pt x="1092" y="21524"/>
                </a:cubicBezTo>
                <a:cubicBezTo>
                  <a:pt x="1144" y="21625"/>
                  <a:pt x="1689" y="22846"/>
                  <a:pt x="1585" y="23158"/>
                </a:cubicBezTo>
                <a:cubicBezTo>
                  <a:pt x="1484" y="23473"/>
                  <a:pt x="1896" y="24746"/>
                  <a:pt x="1949" y="24823"/>
                </a:cubicBezTo>
                <a:cubicBezTo>
                  <a:pt x="1995" y="24891"/>
                  <a:pt x="2762" y="25120"/>
                  <a:pt x="3162" y="25120"/>
                </a:cubicBezTo>
                <a:cubicBezTo>
                  <a:pt x="3217" y="25120"/>
                  <a:pt x="3265" y="25116"/>
                  <a:pt x="3303" y="25106"/>
                </a:cubicBezTo>
                <a:cubicBezTo>
                  <a:pt x="3354" y="25094"/>
                  <a:pt x="3406" y="25088"/>
                  <a:pt x="3459" y="25088"/>
                </a:cubicBezTo>
                <a:cubicBezTo>
                  <a:pt x="3729" y="25088"/>
                  <a:pt x="4012" y="25237"/>
                  <a:pt x="4184" y="25369"/>
                </a:cubicBezTo>
                <a:cubicBezTo>
                  <a:pt x="4391" y="25522"/>
                  <a:pt x="4572" y="25886"/>
                  <a:pt x="5018" y="26069"/>
                </a:cubicBezTo>
                <a:cubicBezTo>
                  <a:pt x="5365" y="26212"/>
                  <a:pt x="6101" y="26227"/>
                  <a:pt x="6461" y="26227"/>
                </a:cubicBezTo>
                <a:cubicBezTo>
                  <a:pt x="6557" y="26227"/>
                  <a:pt x="6627" y="26226"/>
                  <a:pt x="6655" y="26226"/>
                </a:cubicBezTo>
                <a:cubicBezTo>
                  <a:pt x="6784" y="26226"/>
                  <a:pt x="7354" y="25968"/>
                  <a:pt x="7560" y="25834"/>
                </a:cubicBezTo>
                <a:cubicBezTo>
                  <a:pt x="7771" y="25705"/>
                  <a:pt x="8187" y="24770"/>
                  <a:pt x="8369" y="24641"/>
                </a:cubicBezTo>
                <a:cubicBezTo>
                  <a:pt x="8551" y="24512"/>
                  <a:pt x="9045" y="24459"/>
                  <a:pt x="9226" y="24330"/>
                </a:cubicBezTo>
                <a:cubicBezTo>
                  <a:pt x="9409" y="24201"/>
                  <a:pt x="9743" y="24148"/>
                  <a:pt x="10031" y="24067"/>
                </a:cubicBezTo>
                <a:cubicBezTo>
                  <a:pt x="10054" y="24061"/>
                  <a:pt x="10078" y="24058"/>
                  <a:pt x="10103" y="24058"/>
                </a:cubicBezTo>
                <a:cubicBezTo>
                  <a:pt x="10396" y="24058"/>
                  <a:pt x="10840" y="24435"/>
                  <a:pt x="11175" y="24483"/>
                </a:cubicBezTo>
                <a:cubicBezTo>
                  <a:pt x="11507" y="24532"/>
                  <a:pt x="11816" y="25123"/>
                  <a:pt x="11988" y="25123"/>
                </a:cubicBezTo>
                <a:cubicBezTo>
                  <a:pt x="12004" y="25123"/>
                  <a:pt x="12019" y="25118"/>
                  <a:pt x="12033" y="25106"/>
                </a:cubicBezTo>
                <a:cubicBezTo>
                  <a:pt x="12186" y="24977"/>
                  <a:pt x="12550" y="24666"/>
                  <a:pt x="12760" y="24666"/>
                </a:cubicBezTo>
                <a:cubicBezTo>
                  <a:pt x="12966" y="24666"/>
                  <a:pt x="13382" y="24823"/>
                  <a:pt x="13641" y="25082"/>
                </a:cubicBezTo>
                <a:cubicBezTo>
                  <a:pt x="13904" y="25341"/>
                  <a:pt x="14317" y="26044"/>
                  <a:pt x="14632" y="26044"/>
                </a:cubicBezTo>
                <a:cubicBezTo>
                  <a:pt x="14938" y="26044"/>
                  <a:pt x="15244" y="26797"/>
                  <a:pt x="15377" y="26797"/>
                </a:cubicBezTo>
                <a:cubicBezTo>
                  <a:pt x="15380" y="26797"/>
                  <a:pt x="15382" y="26797"/>
                  <a:pt x="15384" y="26797"/>
                </a:cubicBezTo>
                <a:cubicBezTo>
                  <a:pt x="15390" y="26795"/>
                  <a:pt x="15396" y="26795"/>
                  <a:pt x="15402" y="26795"/>
                </a:cubicBezTo>
                <a:cubicBezTo>
                  <a:pt x="15529" y="26795"/>
                  <a:pt x="15698" y="27040"/>
                  <a:pt x="15748" y="27237"/>
                </a:cubicBezTo>
                <a:cubicBezTo>
                  <a:pt x="15800" y="27448"/>
                  <a:pt x="15901" y="27965"/>
                  <a:pt x="16051" y="28146"/>
                </a:cubicBezTo>
                <a:cubicBezTo>
                  <a:pt x="16201" y="28329"/>
                  <a:pt x="16241" y="29368"/>
                  <a:pt x="16265" y="29392"/>
                </a:cubicBezTo>
                <a:cubicBezTo>
                  <a:pt x="16293" y="29417"/>
                  <a:pt x="15877" y="30904"/>
                  <a:pt x="16136" y="30928"/>
                </a:cubicBezTo>
                <a:cubicBezTo>
                  <a:pt x="16399" y="30953"/>
                  <a:pt x="17204" y="31733"/>
                  <a:pt x="17256" y="31814"/>
                </a:cubicBezTo>
                <a:cubicBezTo>
                  <a:pt x="17308" y="31891"/>
                  <a:pt x="18032" y="32307"/>
                  <a:pt x="18348" y="32360"/>
                </a:cubicBezTo>
                <a:cubicBezTo>
                  <a:pt x="18359" y="32361"/>
                  <a:pt x="18371" y="32362"/>
                  <a:pt x="18384" y="32362"/>
                </a:cubicBezTo>
                <a:cubicBezTo>
                  <a:pt x="18680" y="32362"/>
                  <a:pt x="19150" y="31856"/>
                  <a:pt x="19351" y="31856"/>
                </a:cubicBezTo>
                <a:cubicBezTo>
                  <a:pt x="19364" y="31856"/>
                  <a:pt x="19376" y="31858"/>
                  <a:pt x="19387" y="31863"/>
                </a:cubicBezTo>
                <a:cubicBezTo>
                  <a:pt x="19568" y="31943"/>
                  <a:pt x="20398" y="32513"/>
                  <a:pt x="20555" y="32591"/>
                </a:cubicBezTo>
                <a:cubicBezTo>
                  <a:pt x="20709" y="32671"/>
                  <a:pt x="20919" y="33164"/>
                  <a:pt x="21102" y="33241"/>
                </a:cubicBezTo>
                <a:cubicBezTo>
                  <a:pt x="21283" y="33318"/>
                  <a:pt x="21699" y="33447"/>
                  <a:pt x="22270" y="33500"/>
                </a:cubicBezTo>
                <a:cubicBezTo>
                  <a:pt x="22839" y="33552"/>
                  <a:pt x="23567" y="33968"/>
                  <a:pt x="23697" y="33993"/>
                </a:cubicBezTo>
                <a:cubicBezTo>
                  <a:pt x="23700" y="33993"/>
                  <a:pt x="23703" y="33994"/>
                  <a:pt x="23706" y="33994"/>
                </a:cubicBezTo>
                <a:cubicBezTo>
                  <a:pt x="23848" y="33994"/>
                  <a:pt x="24252" y="33344"/>
                  <a:pt x="24711" y="33216"/>
                </a:cubicBezTo>
                <a:cubicBezTo>
                  <a:pt x="24762" y="33202"/>
                  <a:pt x="24810" y="33196"/>
                  <a:pt x="24855" y="33196"/>
                </a:cubicBezTo>
                <a:cubicBezTo>
                  <a:pt x="25233" y="33196"/>
                  <a:pt x="25457" y="33640"/>
                  <a:pt x="25803" y="33735"/>
                </a:cubicBezTo>
                <a:cubicBezTo>
                  <a:pt x="26191" y="33839"/>
                  <a:pt x="26972" y="34175"/>
                  <a:pt x="27154" y="34175"/>
                </a:cubicBezTo>
                <a:cubicBezTo>
                  <a:pt x="27336" y="34175"/>
                  <a:pt x="27647" y="33682"/>
                  <a:pt x="27986" y="33658"/>
                </a:cubicBezTo>
                <a:cubicBezTo>
                  <a:pt x="28002" y="33657"/>
                  <a:pt x="28018" y="33656"/>
                  <a:pt x="28034" y="33656"/>
                </a:cubicBezTo>
                <a:cubicBezTo>
                  <a:pt x="28349" y="33656"/>
                  <a:pt x="28621" y="33920"/>
                  <a:pt x="28844" y="33993"/>
                </a:cubicBezTo>
                <a:cubicBezTo>
                  <a:pt x="29078" y="34074"/>
                  <a:pt x="29519" y="34931"/>
                  <a:pt x="29649" y="35032"/>
                </a:cubicBezTo>
                <a:cubicBezTo>
                  <a:pt x="29778" y="35138"/>
                  <a:pt x="29701" y="36099"/>
                  <a:pt x="29988" y="36387"/>
                </a:cubicBezTo>
                <a:cubicBezTo>
                  <a:pt x="30271" y="36670"/>
                  <a:pt x="31727" y="37034"/>
                  <a:pt x="32038" y="37215"/>
                </a:cubicBezTo>
                <a:cubicBezTo>
                  <a:pt x="32353" y="37398"/>
                  <a:pt x="32455" y="37321"/>
                  <a:pt x="32664" y="37450"/>
                </a:cubicBezTo>
                <a:cubicBezTo>
                  <a:pt x="32871" y="37579"/>
                  <a:pt x="33081" y="37632"/>
                  <a:pt x="33287" y="37762"/>
                </a:cubicBezTo>
                <a:cubicBezTo>
                  <a:pt x="33341" y="37795"/>
                  <a:pt x="33421" y="37808"/>
                  <a:pt x="33513" y="37808"/>
                </a:cubicBezTo>
                <a:cubicBezTo>
                  <a:pt x="33773" y="37808"/>
                  <a:pt x="34136" y="37709"/>
                  <a:pt x="34327" y="37709"/>
                </a:cubicBezTo>
                <a:cubicBezTo>
                  <a:pt x="34408" y="37709"/>
                  <a:pt x="34480" y="37707"/>
                  <a:pt x="34550" y="37707"/>
                </a:cubicBezTo>
                <a:cubicBezTo>
                  <a:pt x="34703" y="37707"/>
                  <a:pt x="34849" y="37718"/>
                  <a:pt x="35079" y="37790"/>
                </a:cubicBezTo>
                <a:cubicBezTo>
                  <a:pt x="35418" y="37891"/>
                  <a:pt x="35652" y="38801"/>
                  <a:pt x="35806" y="38958"/>
                </a:cubicBezTo>
                <a:cubicBezTo>
                  <a:pt x="35814" y="38966"/>
                  <a:pt x="35825" y="38969"/>
                  <a:pt x="35838" y="38969"/>
                </a:cubicBezTo>
                <a:cubicBezTo>
                  <a:pt x="36083" y="38969"/>
                  <a:pt x="37189" y="37658"/>
                  <a:pt x="37262" y="37607"/>
                </a:cubicBezTo>
                <a:cubicBezTo>
                  <a:pt x="37266" y="37605"/>
                  <a:pt x="37270" y="37604"/>
                  <a:pt x="37275" y="37604"/>
                </a:cubicBezTo>
                <a:cubicBezTo>
                  <a:pt x="37367" y="37604"/>
                  <a:pt x="37608" y="38087"/>
                  <a:pt x="37731" y="38359"/>
                </a:cubicBezTo>
                <a:cubicBezTo>
                  <a:pt x="37825" y="38570"/>
                  <a:pt x="38241" y="38598"/>
                  <a:pt x="38529" y="38598"/>
                </a:cubicBezTo>
                <a:cubicBezTo>
                  <a:pt x="38633" y="38598"/>
                  <a:pt x="38721" y="38594"/>
                  <a:pt x="38770" y="38594"/>
                </a:cubicBezTo>
                <a:cubicBezTo>
                  <a:pt x="38951" y="38594"/>
                  <a:pt x="39757" y="38518"/>
                  <a:pt x="39862" y="38465"/>
                </a:cubicBezTo>
                <a:cubicBezTo>
                  <a:pt x="39894" y="38449"/>
                  <a:pt x="39975" y="38440"/>
                  <a:pt x="40082" y="38440"/>
                </a:cubicBezTo>
                <a:cubicBezTo>
                  <a:pt x="40325" y="38440"/>
                  <a:pt x="40701" y="38485"/>
                  <a:pt x="40953" y="38594"/>
                </a:cubicBezTo>
                <a:cubicBezTo>
                  <a:pt x="41248" y="38722"/>
                  <a:pt x="41439" y="38916"/>
                  <a:pt x="41639" y="38916"/>
                </a:cubicBezTo>
                <a:cubicBezTo>
                  <a:pt x="41686" y="38916"/>
                  <a:pt x="41733" y="38906"/>
                  <a:pt x="41782" y="38881"/>
                </a:cubicBezTo>
                <a:cubicBezTo>
                  <a:pt x="42009" y="38770"/>
                  <a:pt x="42585" y="38636"/>
                  <a:pt x="42869" y="38636"/>
                </a:cubicBezTo>
                <a:cubicBezTo>
                  <a:pt x="42913" y="38636"/>
                  <a:pt x="42951" y="38640"/>
                  <a:pt x="42978" y="38647"/>
                </a:cubicBezTo>
                <a:cubicBezTo>
                  <a:pt x="43189" y="38699"/>
                  <a:pt x="43630" y="38881"/>
                  <a:pt x="43836" y="38982"/>
                </a:cubicBezTo>
                <a:cubicBezTo>
                  <a:pt x="44046" y="39087"/>
                  <a:pt x="44669" y="39141"/>
                  <a:pt x="45005" y="39294"/>
                </a:cubicBezTo>
                <a:cubicBezTo>
                  <a:pt x="45054" y="39317"/>
                  <a:pt x="45098" y="39327"/>
                  <a:pt x="45137" y="39327"/>
                </a:cubicBezTo>
                <a:cubicBezTo>
                  <a:pt x="45361" y="39327"/>
                  <a:pt x="45416" y="38984"/>
                  <a:pt x="45526" y="38829"/>
                </a:cubicBezTo>
                <a:cubicBezTo>
                  <a:pt x="45656" y="38647"/>
                  <a:pt x="46953" y="38025"/>
                  <a:pt x="46981" y="37891"/>
                </a:cubicBezTo>
                <a:cubicBezTo>
                  <a:pt x="47005" y="37762"/>
                  <a:pt x="47681" y="37398"/>
                  <a:pt x="47709" y="37191"/>
                </a:cubicBezTo>
                <a:cubicBezTo>
                  <a:pt x="47733" y="36981"/>
                  <a:pt x="48020" y="37010"/>
                  <a:pt x="48203" y="36933"/>
                </a:cubicBezTo>
                <a:cubicBezTo>
                  <a:pt x="48384" y="36851"/>
                  <a:pt x="48931" y="36411"/>
                  <a:pt x="49189" y="36411"/>
                </a:cubicBezTo>
                <a:cubicBezTo>
                  <a:pt x="49448" y="36411"/>
                  <a:pt x="50644" y="36803"/>
                  <a:pt x="50827" y="36803"/>
                </a:cubicBezTo>
                <a:cubicBezTo>
                  <a:pt x="51008" y="36803"/>
                  <a:pt x="51372" y="36358"/>
                  <a:pt x="51425" y="36176"/>
                </a:cubicBezTo>
                <a:cubicBezTo>
                  <a:pt x="51476" y="36002"/>
                  <a:pt x="52241" y="35421"/>
                  <a:pt x="52463" y="35421"/>
                </a:cubicBezTo>
                <a:cubicBezTo>
                  <a:pt x="52472" y="35421"/>
                  <a:pt x="52481" y="35422"/>
                  <a:pt x="52488" y="35424"/>
                </a:cubicBezTo>
                <a:cubicBezTo>
                  <a:pt x="52615" y="35461"/>
                  <a:pt x="53122" y="35510"/>
                  <a:pt x="53460" y="35510"/>
                </a:cubicBezTo>
                <a:cubicBezTo>
                  <a:pt x="53607" y="35510"/>
                  <a:pt x="53723" y="35501"/>
                  <a:pt x="53762" y="35477"/>
                </a:cubicBezTo>
                <a:cubicBezTo>
                  <a:pt x="53891" y="35396"/>
                  <a:pt x="54437" y="35166"/>
                  <a:pt x="54518" y="35032"/>
                </a:cubicBezTo>
                <a:cubicBezTo>
                  <a:pt x="54595" y="34903"/>
                  <a:pt x="55165" y="34721"/>
                  <a:pt x="55477" y="34696"/>
                </a:cubicBezTo>
                <a:cubicBezTo>
                  <a:pt x="55494" y="34695"/>
                  <a:pt x="55513" y="34694"/>
                  <a:pt x="55535" y="34694"/>
                </a:cubicBezTo>
                <a:cubicBezTo>
                  <a:pt x="55852" y="34694"/>
                  <a:pt x="56578" y="34835"/>
                  <a:pt x="56813" y="34835"/>
                </a:cubicBezTo>
                <a:cubicBezTo>
                  <a:pt x="56845" y="34835"/>
                  <a:pt x="56867" y="34832"/>
                  <a:pt x="56879" y="34826"/>
                </a:cubicBezTo>
                <a:cubicBezTo>
                  <a:pt x="56985" y="34774"/>
                  <a:pt x="56960" y="34127"/>
                  <a:pt x="57037" y="34099"/>
                </a:cubicBezTo>
                <a:cubicBezTo>
                  <a:pt x="57114" y="34074"/>
                  <a:pt x="57841" y="33968"/>
                  <a:pt x="58258" y="33864"/>
                </a:cubicBezTo>
                <a:cubicBezTo>
                  <a:pt x="58674" y="33763"/>
                  <a:pt x="59192" y="33682"/>
                  <a:pt x="59479" y="33552"/>
                </a:cubicBezTo>
                <a:cubicBezTo>
                  <a:pt x="59766" y="33423"/>
                  <a:pt x="60336" y="32877"/>
                  <a:pt x="60441" y="32748"/>
                </a:cubicBezTo>
                <a:cubicBezTo>
                  <a:pt x="60547" y="32619"/>
                  <a:pt x="60959" y="32227"/>
                  <a:pt x="61064" y="32149"/>
                </a:cubicBezTo>
                <a:cubicBezTo>
                  <a:pt x="61169" y="32072"/>
                  <a:pt x="61897" y="31632"/>
                  <a:pt x="62079" y="31632"/>
                </a:cubicBezTo>
                <a:cubicBezTo>
                  <a:pt x="62260" y="31632"/>
                  <a:pt x="63041" y="32255"/>
                  <a:pt x="63171" y="32408"/>
                </a:cubicBezTo>
                <a:cubicBezTo>
                  <a:pt x="63198" y="32442"/>
                  <a:pt x="63236" y="32455"/>
                  <a:pt x="63280" y="32455"/>
                </a:cubicBezTo>
                <a:cubicBezTo>
                  <a:pt x="63444" y="32455"/>
                  <a:pt x="63696" y="32268"/>
                  <a:pt x="63817" y="32227"/>
                </a:cubicBezTo>
                <a:cubicBezTo>
                  <a:pt x="63949" y="32186"/>
                  <a:pt x="64098" y="31996"/>
                  <a:pt x="64387" y="31996"/>
                </a:cubicBezTo>
                <a:cubicBezTo>
                  <a:pt x="64444" y="31996"/>
                  <a:pt x="64506" y="32003"/>
                  <a:pt x="64574" y="32020"/>
                </a:cubicBezTo>
                <a:cubicBezTo>
                  <a:pt x="64990" y="32125"/>
                  <a:pt x="66211" y="32331"/>
                  <a:pt x="66442" y="32578"/>
                </a:cubicBezTo>
                <a:cubicBezTo>
                  <a:pt x="66527" y="32666"/>
                  <a:pt x="66591" y="32695"/>
                  <a:pt x="66647" y="32695"/>
                </a:cubicBezTo>
                <a:cubicBezTo>
                  <a:pt x="66744" y="32695"/>
                  <a:pt x="66813" y="32604"/>
                  <a:pt x="66910" y="32578"/>
                </a:cubicBezTo>
                <a:cubicBezTo>
                  <a:pt x="67054" y="32541"/>
                  <a:pt x="67631" y="32193"/>
                  <a:pt x="67967" y="32193"/>
                </a:cubicBezTo>
                <a:cubicBezTo>
                  <a:pt x="67998" y="32193"/>
                  <a:pt x="68028" y="32196"/>
                  <a:pt x="68054" y="32202"/>
                </a:cubicBezTo>
                <a:cubicBezTo>
                  <a:pt x="68079" y="32209"/>
                  <a:pt x="68105" y="32211"/>
                  <a:pt x="68132" y="32211"/>
                </a:cubicBezTo>
                <a:cubicBezTo>
                  <a:pt x="68443" y="32211"/>
                  <a:pt x="68876" y="31832"/>
                  <a:pt x="69069" y="31761"/>
                </a:cubicBezTo>
                <a:cubicBezTo>
                  <a:pt x="69275" y="31680"/>
                  <a:pt x="69663" y="30928"/>
                  <a:pt x="69822" y="30904"/>
                </a:cubicBezTo>
                <a:cubicBezTo>
                  <a:pt x="69841" y="30901"/>
                  <a:pt x="69872" y="30899"/>
                  <a:pt x="69911" y="30899"/>
                </a:cubicBezTo>
                <a:cubicBezTo>
                  <a:pt x="70074" y="30899"/>
                  <a:pt x="70384" y="30924"/>
                  <a:pt x="70650" y="30924"/>
                </a:cubicBezTo>
                <a:cubicBezTo>
                  <a:pt x="70828" y="30924"/>
                  <a:pt x="70986" y="30913"/>
                  <a:pt x="71067" y="30876"/>
                </a:cubicBezTo>
                <a:cubicBezTo>
                  <a:pt x="71301" y="30775"/>
                  <a:pt x="71641" y="30253"/>
                  <a:pt x="71822" y="30019"/>
                </a:cubicBezTo>
                <a:cubicBezTo>
                  <a:pt x="72005" y="29784"/>
                  <a:pt x="72628" y="29525"/>
                  <a:pt x="72938" y="29420"/>
                </a:cubicBezTo>
                <a:cubicBezTo>
                  <a:pt x="72999" y="29401"/>
                  <a:pt x="73064" y="29393"/>
                  <a:pt x="73131" y="29393"/>
                </a:cubicBezTo>
                <a:cubicBezTo>
                  <a:pt x="73408" y="29393"/>
                  <a:pt x="73727" y="29530"/>
                  <a:pt x="73978" y="29549"/>
                </a:cubicBezTo>
                <a:cubicBezTo>
                  <a:pt x="74289" y="29578"/>
                  <a:pt x="75563" y="29995"/>
                  <a:pt x="75720" y="30019"/>
                </a:cubicBezTo>
                <a:cubicBezTo>
                  <a:pt x="75874" y="30047"/>
                  <a:pt x="76137" y="30305"/>
                  <a:pt x="76368" y="30395"/>
                </a:cubicBezTo>
                <a:cubicBezTo>
                  <a:pt x="76498" y="30444"/>
                  <a:pt x="76581" y="30475"/>
                  <a:pt x="76651" y="30475"/>
                </a:cubicBezTo>
                <a:cubicBezTo>
                  <a:pt x="76707" y="30475"/>
                  <a:pt x="76755" y="30456"/>
                  <a:pt x="76812" y="30411"/>
                </a:cubicBezTo>
                <a:cubicBezTo>
                  <a:pt x="76824" y="30401"/>
                  <a:pt x="76841" y="30397"/>
                  <a:pt x="76861" y="30397"/>
                </a:cubicBezTo>
                <a:cubicBezTo>
                  <a:pt x="77065" y="30397"/>
                  <a:pt x="77650" y="30828"/>
                  <a:pt x="77746" y="30876"/>
                </a:cubicBezTo>
                <a:cubicBezTo>
                  <a:pt x="77851" y="30928"/>
                  <a:pt x="78163" y="31680"/>
                  <a:pt x="78163" y="31680"/>
                </a:cubicBezTo>
                <a:cubicBezTo>
                  <a:pt x="78163" y="31680"/>
                  <a:pt x="78797" y="32098"/>
                  <a:pt x="79071" y="32098"/>
                </a:cubicBezTo>
                <a:cubicBezTo>
                  <a:pt x="79080" y="32098"/>
                  <a:pt x="79088" y="32098"/>
                  <a:pt x="79096" y="32097"/>
                </a:cubicBezTo>
                <a:cubicBezTo>
                  <a:pt x="79100" y="32096"/>
                  <a:pt x="79103" y="32096"/>
                  <a:pt x="79107" y="32096"/>
                </a:cubicBezTo>
                <a:cubicBezTo>
                  <a:pt x="79380" y="32096"/>
                  <a:pt x="80190" y="33009"/>
                  <a:pt x="80370" y="33188"/>
                </a:cubicBezTo>
                <a:cubicBezTo>
                  <a:pt x="80552" y="33371"/>
                  <a:pt x="81021" y="34151"/>
                  <a:pt x="81385" y="34280"/>
                </a:cubicBezTo>
                <a:cubicBezTo>
                  <a:pt x="81749" y="34410"/>
                  <a:pt x="82501" y="34931"/>
                  <a:pt x="82630" y="34931"/>
                </a:cubicBezTo>
                <a:cubicBezTo>
                  <a:pt x="82759" y="34931"/>
                  <a:pt x="83099" y="35214"/>
                  <a:pt x="83281" y="35295"/>
                </a:cubicBezTo>
                <a:cubicBezTo>
                  <a:pt x="83463" y="35372"/>
                  <a:pt x="84033" y="35760"/>
                  <a:pt x="84243" y="35760"/>
                </a:cubicBezTo>
                <a:cubicBezTo>
                  <a:pt x="84450" y="35760"/>
                  <a:pt x="85958" y="35424"/>
                  <a:pt x="85958" y="35424"/>
                </a:cubicBezTo>
                <a:lnTo>
                  <a:pt x="85958" y="34151"/>
                </a:lnTo>
                <a:lnTo>
                  <a:pt x="85958" y="6298"/>
                </a:lnTo>
                <a:lnTo>
                  <a:pt x="85958" y="5254"/>
                </a:lnTo>
                <a:cubicBezTo>
                  <a:pt x="85958" y="5254"/>
                  <a:pt x="85178" y="5436"/>
                  <a:pt x="85048" y="5542"/>
                </a:cubicBezTo>
                <a:cubicBezTo>
                  <a:pt x="85037" y="5551"/>
                  <a:pt x="85019" y="5556"/>
                  <a:pt x="84998" y="5556"/>
                </a:cubicBezTo>
                <a:cubicBezTo>
                  <a:pt x="84795" y="5556"/>
                  <a:pt x="84201" y="5174"/>
                  <a:pt x="83879" y="5174"/>
                </a:cubicBezTo>
                <a:cubicBezTo>
                  <a:pt x="83861" y="5174"/>
                  <a:pt x="83843" y="5175"/>
                  <a:pt x="83827" y="5178"/>
                </a:cubicBezTo>
                <a:cubicBezTo>
                  <a:pt x="83782" y="5185"/>
                  <a:pt x="83740" y="5188"/>
                  <a:pt x="83699" y="5188"/>
                </a:cubicBezTo>
                <a:cubicBezTo>
                  <a:pt x="83426" y="5188"/>
                  <a:pt x="83223" y="5045"/>
                  <a:pt x="82994" y="4866"/>
                </a:cubicBezTo>
                <a:cubicBezTo>
                  <a:pt x="82735" y="4660"/>
                  <a:pt x="82477" y="4450"/>
                  <a:pt x="82113" y="4426"/>
                </a:cubicBezTo>
                <a:cubicBezTo>
                  <a:pt x="81749" y="4397"/>
                  <a:pt x="81462" y="4426"/>
                  <a:pt x="81203" y="4348"/>
                </a:cubicBezTo>
                <a:cubicBezTo>
                  <a:pt x="80944" y="4268"/>
                  <a:pt x="80710" y="3439"/>
                  <a:pt x="80370" y="3305"/>
                </a:cubicBezTo>
                <a:cubicBezTo>
                  <a:pt x="80035" y="3176"/>
                  <a:pt x="79460" y="2840"/>
                  <a:pt x="79331" y="2764"/>
                </a:cubicBezTo>
                <a:cubicBezTo>
                  <a:pt x="79202" y="2683"/>
                  <a:pt x="78862" y="2347"/>
                  <a:pt x="78680" y="2242"/>
                </a:cubicBezTo>
                <a:cubicBezTo>
                  <a:pt x="78589" y="2190"/>
                  <a:pt x="78414" y="2157"/>
                  <a:pt x="78246" y="2157"/>
                </a:cubicBezTo>
                <a:cubicBezTo>
                  <a:pt x="78078" y="2157"/>
                  <a:pt x="77916" y="2190"/>
                  <a:pt x="77851" y="2267"/>
                </a:cubicBezTo>
                <a:cubicBezTo>
                  <a:pt x="77802" y="2326"/>
                  <a:pt x="77668" y="2345"/>
                  <a:pt x="77509" y="2345"/>
                </a:cubicBezTo>
                <a:cubicBezTo>
                  <a:pt x="77249" y="2345"/>
                  <a:pt x="76925" y="2295"/>
                  <a:pt x="76812" y="2295"/>
                </a:cubicBezTo>
                <a:cubicBezTo>
                  <a:pt x="76631" y="2295"/>
                  <a:pt x="75668" y="1931"/>
                  <a:pt x="75381" y="1931"/>
                </a:cubicBezTo>
                <a:cubicBezTo>
                  <a:pt x="75097" y="1931"/>
                  <a:pt x="74705" y="2267"/>
                  <a:pt x="74524" y="2424"/>
                </a:cubicBezTo>
                <a:cubicBezTo>
                  <a:pt x="74341" y="2582"/>
                  <a:pt x="72834" y="2812"/>
                  <a:pt x="72498" y="2840"/>
                </a:cubicBezTo>
                <a:cubicBezTo>
                  <a:pt x="72158" y="2864"/>
                  <a:pt x="71977" y="3204"/>
                  <a:pt x="71693" y="3387"/>
                </a:cubicBezTo>
                <a:cubicBezTo>
                  <a:pt x="71614" y="3436"/>
                  <a:pt x="71553" y="3457"/>
                  <a:pt x="71499" y="3457"/>
                </a:cubicBezTo>
                <a:cubicBezTo>
                  <a:pt x="71356" y="3457"/>
                  <a:pt x="71261" y="3316"/>
                  <a:pt x="71018" y="3204"/>
                </a:cubicBezTo>
                <a:cubicBezTo>
                  <a:pt x="70957" y="3176"/>
                  <a:pt x="70893" y="3164"/>
                  <a:pt x="70826" y="3164"/>
                </a:cubicBezTo>
                <a:cubicBezTo>
                  <a:pt x="70517" y="3164"/>
                  <a:pt x="70159" y="3423"/>
                  <a:pt x="69926" y="3592"/>
                </a:cubicBezTo>
                <a:cubicBezTo>
                  <a:pt x="69639" y="3803"/>
                  <a:pt x="69353" y="3827"/>
                  <a:pt x="69118" y="3956"/>
                </a:cubicBezTo>
                <a:cubicBezTo>
                  <a:pt x="69045" y="3997"/>
                  <a:pt x="68957" y="4012"/>
                  <a:pt x="68858" y="4012"/>
                </a:cubicBezTo>
                <a:cubicBezTo>
                  <a:pt x="68641" y="4012"/>
                  <a:pt x="68373" y="3940"/>
                  <a:pt x="68107" y="3904"/>
                </a:cubicBezTo>
                <a:cubicBezTo>
                  <a:pt x="67715" y="3851"/>
                  <a:pt x="67586" y="3358"/>
                  <a:pt x="67403" y="3228"/>
                </a:cubicBezTo>
                <a:cubicBezTo>
                  <a:pt x="67384" y="3215"/>
                  <a:pt x="67351" y="3209"/>
                  <a:pt x="67307" y="3209"/>
                </a:cubicBezTo>
                <a:cubicBezTo>
                  <a:pt x="66933" y="3209"/>
                  <a:pt x="65764" y="3647"/>
                  <a:pt x="65507" y="3669"/>
                </a:cubicBezTo>
                <a:cubicBezTo>
                  <a:pt x="65220" y="3698"/>
                  <a:pt x="64884" y="3775"/>
                  <a:pt x="64574" y="3827"/>
                </a:cubicBezTo>
                <a:cubicBezTo>
                  <a:pt x="64563" y="3829"/>
                  <a:pt x="64552" y="3830"/>
                  <a:pt x="64543" y="3830"/>
                </a:cubicBezTo>
                <a:cubicBezTo>
                  <a:pt x="64297" y="3830"/>
                  <a:pt x="64742" y="3176"/>
                  <a:pt x="64391" y="3176"/>
                </a:cubicBezTo>
                <a:cubicBezTo>
                  <a:pt x="64027" y="3176"/>
                  <a:pt x="63740" y="2917"/>
                  <a:pt x="63405" y="2735"/>
                </a:cubicBezTo>
                <a:cubicBezTo>
                  <a:pt x="63065" y="2553"/>
                  <a:pt x="62859" y="2347"/>
                  <a:pt x="62361" y="1955"/>
                </a:cubicBezTo>
                <a:cubicBezTo>
                  <a:pt x="62263" y="1878"/>
                  <a:pt x="62174" y="1846"/>
                  <a:pt x="62092" y="1846"/>
                </a:cubicBezTo>
                <a:cubicBezTo>
                  <a:pt x="61765" y="1846"/>
                  <a:pt x="61558" y="2361"/>
                  <a:pt x="61351" y="2529"/>
                </a:cubicBezTo>
                <a:cubicBezTo>
                  <a:pt x="61316" y="2557"/>
                  <a:pt x="61277" y="2569"/>
                  <a:pt x="61235" y="2569"/>
                </a:cubicBezTo>
                <a:cubicBezTo>
                  <a:pt x="60968" y="2569"/>
                  <a:pt x="60581" y="2074"/>
                  <a:pt x="60312" y="2008"/>
                </a:cubicBezTo>
                <a:cubicBezTo>
                  <a:pt x="60000" y="1931"/>
                  <a:pt x="59062" y="1801"/>
                  <a:pt x="58569" y="1619"/>
                </a:cubicBezTo>
                <a:cubicBezTo>
                  <a:pt x="58076" y="1437"/>
                  <a:pt x="57607" y="787"/>
                  <a:pt x="57272" y="763"/>
                </a:cubicBezTo>
                <a:cubicBezTo>
                  <a:pt x="57171" y="754"/>
                  <a:pt x="57033" y="750"/>
                  <a:pt x="56879" y="750"/>
                </a:cubicBezTo>
                <a:cubicBezTo>
                  <a:pt x="56516" y="750"/>
                  <a:pt x="56063" y="770"/>
                  <a:pt x="55787" y="787"/>
                </a:cubicBezTo>
                <a:cubicBezTo>
                  <a:pt x="55705" y="792"/>
                  <a:pt x="55626" y="794"/>
                  <a:pt x="55549" y="794"/>
                </a:cubicBezTo>
                <a:cubicBezTo>
                  <a:pt x="55339" y="794"/>
                  <a:pt x="55150" y="780"/>
                  <a:pt x="54991" y="780"/>
                </a:cubicBezTo>
                <a:cubicBezTo>
                  <a:pt x="54933" y="780"/>
                  <a:pt x="54879" y="782"/>
                  <a:pt x="54829" y="787"/>
                </a:cubicBezTo>
                <a:cubicBezTo>
                  <a:pt x="54595" y="811"/>
                  <a:pt x="54102" y="1227"/>
                  <a:pt x="53738" y="1385"/>
                </a:cubicBezTo>
                <a:cubicBezTo>
                  <a:pt x="53696" y="1402"/>
                  <a:pt x="53656" y="1410"/>
                  <a:pt x="53616" y="1410"/>
                </a:cubicBezTo>
                <a:cubicBezTo>
                  <a:pt x="53307" y="1410"/>
                  <a:pt x="53042" y="939"/>
                  <a:pt x="52699" y="903"/>
                </a:cubicBezTo>
                <a:cubicBezTo>
                  <a:pt x="52306" y="867"/>
                  <a:pt x="52411" y="892"/>
                  <a:pt x="52177" y="709"/>
                </a:cubicBezTo>
                <a:cubicBezTo>
                  <a:pt x="51968" y="547"/>
                  <a:pt x="51617" y="447"/>
                  <a:pt x="51377" y="447"/>
                </a:cubicBezTo>
                <a:cubicBezTo>
                  <a:pt x="51348" y="447"/>
                  <a:pt x="51321" y="448"/>
                  <a:pt x="51295" y="451"/>
                </a:cubicBezTo>
                <a:cubicBezTo>
                  <a:pt x="51062" y="475"/>
                  <a:pt x="51267" y="734"/>
                  <a:pt x="50879" y="903"/>
                </a:cubicBezTo>
                <a:cubicBezTo>
                  <a:pt x="50819" y="930"/>
                  <a:pt x="50762" y="941"/>
                  <a:pt x="50708" y="941"/>
                </a:cubicBezTo>
                <a:cubicBezTo>
                  <a:pt x="50424" y="941"/>
                  <a:pt x="50222" y="631"/>
                  <a:pt x="49968" y="631"/>
                </a:cubicBezTo>
                <a:cubicBezTo>
                  <a:pt x="49959" y="631"/>
                  <a:pt x="49950" y="632"/>
                  <a:pt x="49941" y="633"/>
                </a:cubicBezTo>
                <a:cubicBezTo>
                  <a:pt x="49909" y="635"/>
                  <a:pt x="49875" y="636"/>
                  <a:pt x="49840" y="636"/>
                </a:cubicBezTo>
                <a:cubicBezTo>
                  <a:pt x="49532" y="636"/>
                  <a:pt x="49112" y="550"/>
                  <a:pt x="48902" y="528"/>
                </a:cubicBezTo>
                <a:cubicBezTo>
                  <a:pt x="48693" y="502"/>
                  <a:pt x="48243" y="286"/>
                  <a:pt x="48044" y="286"/>
                </a:cubicBezTo>
                <a:cubicBezTo>
                  <a:pt x="48024" y="286"/>
                  <a:pt x="48007" y="288"/>
                  <a:pt x="47992" y="293"/>
                </a:cubicBezTo>
                <a:cubicBezTo>
                  <a:pt x="47839" y="345"/>
                  <a:pt x="47268" y="787"/>
                  <a:pt x="47059" y="903"/>
                </a:cubicBezTo>
                <a:cubicBezTo>
                  <a:pt x="47028" y="921"/>
                  <a:pt x="46992" y="928"/>
                  <a:pt x="46951" y="928"/>
                </a:cubicBezTo>
                <a:cubicBezTo>
                  <a:pt x="46711" y="928"/>
                  <a:pt x="46309" y="678"/>
                  <a:pt x="46020" y="657"/>
                </a:cubicBezTo>
                <a:cubicBezTo>
                  <a:pt x="45955" y="652"/>
                  <a:pt x="45895" y="650"/>
                  <a:pt x="45839" y="650"/>
                </a:cubicBezTo>
                <a:cubicBezTo>
                  <a:pt x="45598" y="650"/>
                  <a:pt x="45414" y="686"/>
                  <a:pt x="45162" y="709"/>
                </a:cubicBezTo>
                <a:cubicBezTo>
                  <a:pt x="45113" y="713"/>
                  <a:pt x="45065" y="715"/>
                  <a:pt x="45019" y="715"/>
                </a:cubicBezTo>
                <a:cubicBezTo>
                  <a:pt x="44774" y="715"/>
                  <a:pt x="44559" y="661"/>
                  <a:pt x="44252" y="552"/>
                </a:cubicBezTo>
                <a:cubicBezTo>
                  <a:pt x="44141" y="513"/>
                  <a:pt x="44020" y="497"/>
                  <a:pt x="43894" y="497"/>
                </a:cubicBezTo>
                <a:cubicBezTo>
                  <a:pt x="43605" y="497"/>
                  <a:pt x="43285" y="577"/>
                  <a:pt x="42978" y="633"/>
                </a:cubicBezTo>
                <a:cubicBezTo>
                  <a:pt x="42920" y="643"/>
                  <a:pt x="42862" y="647"/>
                  <a:pt x="42803" y="647"/>
                </a:cubicBezTo>
                <a:cubicBezTo>
                  <a:pt x="42478" y="647"/>
                  <a:pt x="42164" y="513"/>
                  <a:pt x="42008" y="513"/>
                </a:cubicBezTo>
                <a:cubicBezTo>
                  <a:pt x="41980" y="513"/>
                  <a:pt x="41957" y="518"/>
                  <a:pt x="41940" y="528"/>
                </a:cubicBezTo>
                <a:cubicBezTo>
                  <a:pt x="41810" y="604"/>
                  <a:pt x="41705" y="763"/>
                  <a:pt x="41289" y="903"/>
                </a:cubicBezTo>
                <a:cubicBezTo>
                  <a:pt x="41249" y="917"/>
                  <a:pt x="41209" y="924"/>
                  <a:pt x="41169" y="924"/>
                </a:cubicBezTo>
                <a:cubicBezTo>
                  <a:pt x="40789" y="924"/>
                  <a:pt x="40387" y="357"/>
                  <a:pt x="40197" y="241"/>
                </a:cubicBezTo>
                <a:cubicBezTo>
                  <a:pt x="39991" y="112"/>
                  <a:pt x="39470" y="35"/>
                  <a:pt x="39210" y="6"/>
                </a:cubicBezTo>
                <a:cubicBezTo>
                  <a:pt x="39178" y="3"/>
                  <a:pt x="39147" y="1"/>
                  <a:pt x="39118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545" name="Google Shape;545;p32"/>
          <p:cNvGrpSpPr/>
          <p:nvPr/>
        </p:nvGrpSpPr>
        <p:grpSpPr>
          <a:xfrm flipH="1">
            <a:off x="7977975" y="264038"/>
            <a:ext cx="689175" cy="1060275"/>
            <a:chOff x="7848875" y="190500"/>
            <a:chExt cx="689175" cy="1060275"/>
          </a:xfrm>
        </p:grpSpPr>
        <p:pic>
          <p:nvPicPr>
            <p:cNvPr id="546" name="Google Shape;546;p32"/>
            <p:cNvPicPr preferRelativeResize="0"/>
            <p:nvPr/>
          </p:nvPicPr>
          <p:blipFill rotWithShape="1">
            <a:blip r:embed="rId3">
              <a:alphaModFix amt="29000"/>
            </a:blip>
            <a:srcRect r="43310" b="35658"/>
            <a:stretch/>
          </p:blipFill>
          <p:spPr>
            <a:xfrm>
              <a:off x="7880425" y="222075"/>
              <a:ext cx="657625" cy="10287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47" name="Google Shape;547;p32"/>
            <p:cNvPicPr preferRelativeResize="0"/>
            <p:nvPr/>
          </p:nvPicPr>
          <p:blipFill rotWithShape="1">
            <a:blip r:embed="rId4">
              <a:alphaModFix/>
            </a:blip>
            <a:srcRect r="43310" b="35658"/>
            <a:stretch/>
          </p:blipFill>
          <p:spPr>
            <a:xfrm>
              <a:off x="7848875" y="190500"/>
              <a:ext cx="657625" cy="1028700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BLANK_1_1_1_1_1_1_1_1">
    <p:spTree>
      <p:nvGrpSpPr>
        <p:cNvPr id="1" name="Shape 5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9" name="Google Shape;549;p33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 rot="-4755072">
            <a:off x="5911804" y="-818165"/>
            <a:ext cx="3235388" cy="3245751"/>
          </a:xfrm>
          <a:prstGeom prst="rect">
            <a:avLst/>
          </a:prstGeom>
          <a:noFill/>
          <a:ln>
            <a:noFill/>
          </a:ln>
        </p:spPr>
      </p:pic>
      <p:pic>
        <p:nvPicPr>
          <p:cNvPr id="550" name="Google Shape;550;p3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18764">
            <a:off x="6539749" y="-251353"/>
            <a:ext cx="3226673" cy="2610049"/>
          </a:xfrm>
          <a:prstGeom prst="rect">
            <a:avLst/>
          </a:prstGeom>
          <a:noFill/>
          <a:ln>
            <a:noFill/>
          </a:ln>
        </p:spPr>
      </p:pic>
      <p:sp>
        <p:nvSpPr>
          <p:cNvPr id="551" name="Google Shape;551;p33"/>
          <p:cNvSpPr/>
          <p:nvPr/>
        </p:nvSpPr>
        <p:spPr>
          <a:xfrm rot="1219689">
            <a:off x="7343215" y="-1541800"/>
            <a:ext cx="3920605" cy="2921992"/>
          </a:xfrm>
          <a:custGeom>
            <a:avLst/>
            <a:gdLst/>
            <a:ahLst/>
            <a:cxnLst/>
            <a:rect l="l" t="t" r="r" b="b"/>
            <a:pathLst>
              <a:path w="85958" h="39328" extrusionOk="0">
                <a:moveTo>
                  <a:pt x="39118" y="1"/>
                </a:moveTo>
                <a:cubicBezTo>
                  <a:pt x="38917" y="1"/>
                  <a:pt x="38789" y="88"/>
                  <a:pt x="38563" y="451"/>
                </a:cubicBezTo>
                <a:cubicBezTo>
                  <a:pt x="38491" y="564"/>
                  <a:pt x="38424" y="605"/>
                  <a:pt x="38355" y="605"/>
                </a:cubicBezTo>
                <a:cubicBezTo>
                  <a:pt x="38172" y="605"/>
                  <a:pt x="37980" y="317"/>
                  <a:pt x="37678" y="317"/>
                </a:cubicBezTo>
                <a:cubicBezTo>
                  <a:pt x="37262" y="317"/>
                  <a:pt x="36587" y="216"/>
                  <a:pt x="36404" y="164"/>
                </a:cubicBezTo>
                <a:cubicBezTo>
                  <a:pt x="36392" y="160"/>
                  <a:pt x="36378" y="159"/>
                  <a:pt x="36363" y="159"/>
                </a:cubicBezTo>
                <a:cubicBezTo>
                  <a:pt x="36151" y="159"/>
                  <a:pt x="35666" y="475"/>
                  <a:pt x="35523" y="475"/>
                </a:cubicBezTo>
                <a:cubicBezTo>
                  <a:pt x="35366" y="475"/>
                  <a:pt x="34403" y="1021"/>
                  <a:pt x="33987" y="1127"/>
                </a:cubicBezTo>
                <a:cubicBezTo>
                  <a:pt x="33965" y="1132"/>
                  <a:pt x="33944" y="1134"/>
                  <a:pt x="33923" y="1134"/>
                </a:cubicBezTo>
                <a:cubicBezTo>
                  <a:pt x="33545" y="1134"/>
                  <a:pt x="33279" y="317"/>
                  <a:pt x="33129" y="317"/>
                </a:cubicBezTo>
                <a:cubicBezTo>
                  <a:pt x="33027" y="317"/>
                  <a:pt x="32738" y="306"/>
                  <a:pt x="32457" y="306"/>
                </a:cubicBezTo>
                <a:cubicBezTo>
                  <a:pt x="32316" y="306"/>
                  <a:pt x="32178" y="309"/>
                  <a:pt x="32067" y="317"/>
                </a:cubicBezTo>
                <a:cubicBezTo>
                  <a:pt x="31727" y="345"/>
                  <a:pt x="31363" y="604"/>
                  <a:pt x="30999" y="633"/>
                </a:cubicBezTo>
                <a:cubicBezTo>
                  <a:pt x="30635" y="657"/>
                  <a:pt x="30635" y="1256"/>
                  <a:pt x="30453" y="1332"/>
                </a:cubicBezTo>
                <a:cubicBezTo>
                  <a:pt x="30396" y="1356"/>
                  <a:pt x="30295" y="1363"/>
                  <a:pt x="30174" y="1363"/>
                </a:cubicBezTo>
                <a:cubicBezTo>
                  <a:pt x="30033" y="1363"/>
                  <a:pt x="29865" y="1354"/>
                  <a:pt x="29710" y="1354"/>
                </a:cubicBezTo>
                <a:cubicBezTo>
                  <a:pt x="29578" y="1354"/>
                  <a:pt x="29454" y="1360"/>
                  <a:pt x="29365" y="1385"/>
                </a:cubicBezTo>
                <a:cubicBezTo>
                  <a:pt x="29240" y="1418"/>
                  <a:pt x="28918" y="1437"/>
                  <a:pt x="28559" y="1437"/>
                </a:cubicBezTo>
                <a:cubicBezTo>
                  <a:pt x="28092" y="1437"/>
                  <a:pt x="27561" y="1405"/>
                  <a:pt x="27312" y="1332"/>
                </a:cubicBezTo>
                <a:cubicBezTo>
                  <a:pt x="27165" y="1289"/>
                  <a:pt x="27067" y="1275"/>
                  <a:pt x="26987" y="1275"/>
                </a:cubicBezTo>
                <a:cubicBezTo>
                  <a:pt x="26827" y="1275"/>
                  <a:pt x="26740" y="1332"/>
                  <a:pt x="26478" y="1332"/>
                </a:cubicBezTo>
                <a:cubicBezTo>
                  <a:pt x="26090" y="1332"/>
                  <a:pt x="25205" y="1931"/>
                  <a:pt x="24922" y="2008"/>
                </a:cubicBezTo>
                <a:cubicBezTo>
                  <a:pt x="24897" y="2014"/>
                  <a:pt x="24870" y="2017"/>
                  <a:pt x="24841" y="2017"/>
                </a:cubicBezTo>
                <a:cubicBezTo>
                  <a:pt x="24524" y="2017"/>
                  <a:pt x="23948" y="1672"/>
                  <a:pt x="23830" y="1672"/>
                </a:cubicBezTo>
                <a:cubicBezTo>
                  <a:pt x="23697" y="1672"/>
                  <a:pt x="22581" y="2137"/>
                  <a:pt x="22322" y="2347"/>
                </a:cubicBezTo>
                <a:cubicBezTo>
                  <a:pt x="22063" y="2553"/>
                  <a:pt x="21154" y="2764"/>
                  <a:pt x="20842" y="2812"/>
                </a:cubicBezTo>
                <a:cubicBezTo>
                  <a:pt x="20821" y="2816"/>
                  <a:pt x="20799" y="2817"/>
                  <a:pt x="20776" y="2817"/>
                </a:cubicBezTo>
                <a:cubicBezTo>
                  <a:pt x="20452" y="2817"/>
                  <a:pt x="19943" y="2501"/>
                  <a:pt x="19751" y="2501"/>
                </a:cubicBezTo>
                <a:cubicBezTo>
                  <a:pt x="19540" y="2501"/>
                  <a:pt x="18554" y="2631"/>
                  <a:pt x="18295" y="2840"/>
                </a:cubicBezTo>
                <a:cubicBezTo>
                  <a:pt x="18201" y="2915"/>
                  <a:pt x="18106" y="2942"/>
                  <a:pt x="18010" y="2942"/>
                </a:cubicBezTo>
                <a:cubicBezTo>
                  <a:pt x="17839" y="2942"/>
                  <a:pt x="17661" y="2855"/>
                  <a:pt x="17463" y="2788"/>
                </a:cubicBezTo>
                <a:cubicBezTo>
                  <a:pt x="17151" y="2683"/>
                  <a:pt x="16035" y="2295"/>
                  <a:pt x="15772" y="2165"/>
                </a:cubicBezTo>
                <a:cubicBezTo>
                  <a:pt x="15556" y="2057"/>
                  <a:pt x="14071" y="1913"/>
                  <a:pt x="13512" y="1913"/>
                </a:cubicBezTo>
                <a:cubicBezTo>
                  <a:pt x="13401" y="1913"/>
                  <a:pt x="13327" y="1918"/>
                  <a:pt x="13306" y="1931"/>
                </a:cubicBezTo>
                <a:cubicBezTo>
                  <a:pt x="13289" y="1941"/>
                  <a:pt x="13265" y="1945"/>
                  <a:pt x="13234" y="1945"/>
                </a:cubicBezTo>
                <a:cubicBezTo>
                  <a:pt x="13019" y="1945"/>
                  <a:pt x="12481" y="1739"/>
                  <a:pt x="12004" y="1672"/>
                </a:cubicBezTo>
                <a:cubicBezTo>
                  <a:pt x="11763" y="1636"/>
                  <a:pt x="11603" y="1616"/>
                  <a:pt x="11460" y="1616"/>
                </a:cubicBezTo>
                <a:cubicBezTo>
                  <a:pt x="11279" y="1616"/>
                  <a:pt x="11124" y="1648"/>
                  <a:pt x="10864" y="1720"/>
                </a:cubicBezTo>
                <a:cubicBezTo>
                  <a:pt x="10395" y="1854"/>
                  <a:pt x="8758" y="1801"/>
                  <a:pt x="8470" y="1854"/>
                </a:cubicBezTo>
                <a:cubicBezTo>
                  <a:pt x="8446" y="1859"/>
                  <a:pt x="8408" y="1860"/>
                  <a:pt x="8358" y="1860"/>
                </a:cubicBezTo>
                <a:cubicBezTo>
                  <a:pt x="7939" y="1860"/>
                  <a:pt x="6711" y="1723"/>
                  <a:pt x="6087" y="1723"/>
                </a:cubicBezTo>
                <a:cubicBezTo>
                  <a:pt x="5944" y="1723"/>
                  <a:pt x="5832" y="1731"/>
                  <a:pt x="5770" y="1749"/>
                </a:cubicBezTo>
                <a:cubicBezTo>
                  <a:pt x="5718" y="1764"/>
                  <a:pt x="5667" y="1770"/>
                  <a:pt x="5617" y="1770"/>
                </a:cubicBezTo>
                <a:cubicBezTo>
                  <a:pt x="5318" y="1770"/>
                  <a:pt x="5057" y="1535"/>
                  <a:pt x="4835" y="1515"/>
                </a:cubicBezTo>
                <a:cubicBezTo>
                  <a:pt x="4572" y="1490"/>
                  <a:pt x="4027" y="1280"/>
                  <a:pt x="3716" y="1280"/>
                </a:cubicBezTo>
                <a:cubicBezTo>
                  <a:pt x="3458" y="1280"/>
                  <a:pt x="2916" y="837"/>
                  <a:pt x="2560" y="837"/>
                </a:cubicBezTo>
                <a:cubicBezTo>
                  <a:pt x="2485" y="837"/>
                  <a:pt x="2419" y="857"/>
                  <a:pt x="2365" y="903"/>
                </a:cubicBezTo>
                <a:cubicBezTo>
                  <a:pt x="2053" y="1179"/>
                  <a:pt x="0" y="1591"/>
                  <a:pt x="0" y="1591"/>
                </a:cubicBezTo>
                <a:lnTo>
                  <a:pt x="0" y="2242"/>
                </a:lnTo>
                <a:lnTo>
                  <a:pt x="0" y="17311"/>
                </a:lnTo>
                <a:lnTo>
                  <a:pt x="0" y="19106"/>
                </a:lnTo>
                <a:lnTo>
                  <a:pt x="364" y="21079"/>
                </a:lnTo>
                <a:cubicBezTo>
                  <a:pt x="364" y="21079"/>
                  <a:pt x="1039" y="21419"/>
                  <a:pt x="1092" y="21524"/>
                </a:cubicBezTo>
                <a:cubicBezTo>
                  <a:pt x="1144" y="21625"/>
                  <a:pt x="1689" y="22846"/>
                  <a:pt x="1585" y="23158"/>
                </a:cubicBezTo>
                <a:cubicBezTo>
                  <a:pt x="1484" y="23473"/>
                  <a:pt x="1896" y="24746"/>
                  <a:pt x="1949" y="24823"/>
                </a:cubicBezTo>
                <a:cubicBezTo>
                  <a:pt x="1995" y="24891"/>
                  <a:pt x="2762" y="25120"/>
                  <a:pt x="3162" y="25120"/>
                </a:cubicBezTo>
                <a:cubicBezTo>
                  <a:pt x="3217" y="25120"/>
                  <a:pt x="3265" y="25116"/>
                  <a:pt x="3303" y="25106"/>
                </a:cubicBezTo>
                <a:cubicBezTo>
                  <a:pt x="3354" y="25094"/>
                  <a:pt x="3406" y="25088"/>
                  <a:pt x="3459" y="25088"/>
                </a:cubicBezTo>
                <a:cubicBezTo>
                  <a:pt x="3729" y="25088"/>
                  <a:pt x="4012" y="25237"/>
                  <a:pt x="4184" y="25369"/>
                </a:cubicBezTo>
                <a:cubicBezTo>
                  <a:pt x="4391" y="25522"/>
                  <a:pt x="4572" y="25886"/>
                  <a:pt x="5018" y="26069"/>
                </a:cubicBezTo>
                <a:cubicBezTo>
                  <a:pt x="5365" y="26212"/>
                  <a:pt x="6101" y="26227"/>
                  <a:pt x="6461" y="26227"/>
                </a:cubicBezTo>
                <a:cubicBezTo>
                  <a:pt x="6557" y="26227"/>
                  <a:pt x="6627" y="26226"/>
                  <a:pt x="6655" y="26226"/>
                </a:cubicBezTo>
                <a:cubicBezTo>
                  <a:pt x="6784" y="26226"/>
                  <a:pt x="7354" y="25968"/>
                  <a:pt x="7560" y="25834"/>
                </a:cubicBezTo>
                <a:cubicBezTo>
                  <a:pt x="7771" y="25705"/>
                  <a:pt x="8187" y="24770"/>
                  <a:pt x="8369" y="24641"/>
                </a:cubicBezTo>
                <a:cubicBezTo>
                  <a:pt x="8551" y="24512"/>
                  <a:pt x="9045" y="24459"/>
                  <a:pt x="9226" y="24330"/>
                </a:cubicBezTo>
                <a:cubicBezTo>
                  <a:pt x="9409" y="24201"/>
                  <a:pt x="9743" y="24148"/>
                  <a:pt x="10031" y="24067"/>
                </a:cubicBezTo>
                <a:cubicBezTo>
                  <a:pt x="10054" y="24061"/>
                  <a:pt x="10078" y="24058"/>
                  <a:pt x="10103" y="24058"/>
                </a:cubicBezTo>
                <a:cubicBezTo>
                  <a:pt x="10396" y="24058"/>
                  <a:pt x="10840" y="24435"/>
                  <a:pt x="11175" y="24483"/>
                </a:cubicBezTo>
                <a:cubicBezTo>
                  <a:pt x="11507" y="24532"/>
                  <a:pt x="11816" y="25123"/>
                  <a:pt x="11988" y="25123"/>
                </a:cubicBezTo>
                <a:cubicBezTo>
                  <a:pt x="12004" y="25123"/>
                  <a:pt x="12019" y="25118"/>
                  <a:pt x="12033" y="25106"/>
                </a:cubicBezTo>
                <a:cubicBezTo>
                  <a:pt x="12186" y="24977"/>
                  <a:pt x="12550" y="24666"/>
                  <a:pt x="12760" y="24666"/>
                </a:cubicBezTo>
                <a:cubicBezTo>
                  <a:pt x="12966" y="24666"/>
                  <a:pt x="13382" y="24823"/>
                  <a:pt x="13641" y="25082"/>
                </a:cubicBezTo>
                <a:cubicBezTo>
                  <a:pt x="13904" y="25341"/>
                  <a:pt x="14317" y="26044"/>
                  <a:pt x="14632" y="26044"/>
                </a:cubicBezTo>
                <a:cubicBezTo>
                  <a:pt x="14938" y="26044"/>
                  <a:pt x="15244" y="26797"/>
                  <a:pt x="15377" y="26797"/>
                </a:cubicBezTo>
                <a:cubicBezTo>
                  <a:pt x="15380" y="26797"/>
                  <a:pt x="15382" y="26797"/>
                  <a:pt x="15384" y="26797"/>
                </a:cubicBezTo>
                <a:cubicBezTo>
                  <a:pt x="15390" y="26795"/>
                  <a:pt x="15396" y="26795"/>
                  <a:pt x="15402" y="26795"/>
                </a:cubicBezTo>
                <a:cubicBezTo>
                  <a:pt x="15529" y="26795"/>
                  <a:pt x="15698" y="27040"/>
                  <a:pt x="15748" y="27237"/>
                </a:cubicBezTo>
                <a:cubicBezTo>
                  <a:pt x="15800" y="27448"/>
                  <a:pt x="15901" y="27965"/>
                  <a:pt x="16051" y="28146"/>
                </a:cubicBezTo>
                <a:cubicBezTo>
                  <a:pt x="16201" y="28329"/>
                  <a:pt x="16241" y="29368"/>
                  <a:pt x="16265" y="29392"/>
                </a:cubicBezTo>
                <a:cubicBezTo>
                  <a:pt x="16293" y="29417"/>
                  <a:pt x="15877" y="30904"/>
                  <a:pt x="16136" y="30928"/>
                </a:cubicBezTo>
                <a:cubicBezTo>
                  <a:pt x="16399" y="30953"/>
                  <a:pt x="17204" y="31733"/>
                  <a:pt x="17256" y="31814"/>
                </a:cubicBezTo>
                <a:cubicBezTo>
                  <a:pt x="17308" y="31891"/>
                  <a:pt x="18032" y="32307"/>
                  <a:pt x="18348" y="32360"/>
                </a:cubicBezTo>
                <a:cubicBezTo>
                  <a:pt x="18359" y="32361"/>
                  <a:pt x="18371" y="32362"/>
                  <a:pt x="18384" y="32362"/>
                </a:cubicBezTo>
                <a:cubicBezTo>
                  <a:pt x="18680" y="32362"/>
                  <a:pt x="19150" y="31856"/>
                  <a:pt x="19351" y="31856"/>
                </a:cubicBezTo>
                <a:cubicBezTo>
                  <a:pt x="19364" y="31856"/>
                  <a:pt x="19376" y="31858"/>
                  <a:pt x="19387" y="31863"/>
                </a:cubicBezTo>
                <a:cubicBezTo>
                  <a:pt x="19568" y="31943"/>
                  <a:pt x="20398" y="32513"/>
                  <a:pt x="20555" y="32591"/>
                </a:cubicBezTo>
                <a:cubicBezTo>
                  <a:pt x="20709" y="32671"/>
                  <a:pt x="20919" y="33164"/>
                  <a:pt x="21102" y="33241"/>
                </a:cubicBezTo>
                <a:cubicBezTo>
                  <a:pt x="21283" y="33318"/>
                  <a:pt x="21699" y="33447"/>
                  <a:pt x="22270" y="33500"/>
                </a:cubicBezTo>
                <a:cubicBezTo>
                  <a:pt x="22839" y="33552"/>
                  <a:pt x="23567" y="33968"/>
                  <a:pt x="23697" y="33993"/>
                </a:cubicBezTo>
                <a:cubicBezTo>
                  <a:pt x="23700" y="33993"/>
                  <a:pt x="23703" y="33994"/>
                  <a:pt x="23706" y="33994"/>
                </a:cubicBezTo>
                <a:cubicBezTo>
                  <a:pt x="23848" y="33994"/>
                  <a:pt x="24252" y="33344"/>
                  <a:pt x="24711" y="33216"/>
                </a:cubicBezTo>
                <a:cubicBezTo>
                  <a:pt x="24762" y="33202"/>
                  <a:pt x="24810" y="33196"/>
                  <a:pt x="24855" y="33196"/>
                </a:cubicBezTo>
                <a:cubicBezTo>
                  <a:pt x="25233" y="33196"/>
                  <a:pt x="25457" y="33640"/>
                  <a:pt x="25803" y="33735"/>
                </a:cubicBezTo>
                <a:cubicBezTo>
                  <a:pt x="26191" y="33839"/>
                  <a:pt x="26972" y="34175"/>
                  <a:pt x="27154" y="34175"/>
                </a:cubicBezTo>
                <a:cubicBezTo>
                  <a:pt x="27336" y="34175"/>
                  <a:pt x="27647" y="33682"/>
                  <a:pt x="27986" y="33658"/>
                </a:cubicBezTo>
                <a:cubicBezTo>
                  <a:pt x="28002" y="33657"/>
                  <a:pt x="28018" y="33656"/>
                  <a:pt x="28034" y="33656"/>
                </a:cubicBezTo>
                <a:cubicBezTo>
                  <a:pt x="28349" y="33656"/>
                  <a:pt x="28621" y="33920"/>
                  <a:pt x="28844" y="33993"/>
                </a:cubicBezTo>
                <a:cubicBezTo>
                  <a:pt x="29078" y="34074"/>
                  <a:pt x="29519" y="34931"/>
                  <a:pt x="29649" y="35032"/>
                </a:cubicBezTo>
                <a:cubicBezTo>
                  <a:pt x="29778" y="35138"/>
                  <a:pt x="29701" y="36099"/>
                  <a:pt x="29988" y="36387"/>
                </a:cubicBezTo>
                <a:cubicBezTo>
                  <a:pt x="30271" y="36670"/>
                  <a:pt x="31727" y="37034"/>
                  <a:pt x="32038" y="37215"/>
                </a:cubicBezTo>
                <a:cubicBezTo>
                  <a:pt x="32353" y="37398"/>
                  <a:pt x="32455" y="37321"/>
                  <a:pt x="32664" y="37450"/>
                </a:cubicBezTo>
                <a:cubicBezTo>
                  <a:pt x="32871" y="37579"/>
                  <a:pt x="33081" y="37632"/>
                  <a:pt x="33287" y="37762"/>
                </a:cubicBezTo>
                <a:cubicBezTo>
                  <a:pt x="33341" y="37795"/>
                  <a:pt x="33421" y="37808"/>
                  <a:pt x="33513" y="37808"/>
                </a:cubicBezTo>
                <a:cubicBezTo>
                  <a:pt x="33773" y="37808"/>
                  <a:pt x="34136" y="37709"/>
                  <a:pt x="34327" y="37709"/>
                </a:cubicBezTo>
                <a:cubicBezTo>
                  <a:pt x="34408" y="37709"/>
                  <a:pt x="34480" y="37707"/>
                  <a:pt x="34550" y="37707"/>
                </a:cubicBezTo>
                <a:cubicBezTo>
                  <a:pt x="34703" y="37707"/>
                  <a:pt x="34849" y="37718"/>
                  <a:pt x="35079" y="37790"/>
                </a:cubicBezTo>
                <a:cubicBezTo>
                  <a:pt x="35418" y="37891"/>
                  <a:pt x="35652" y="38801"/>
                  <a:pt x="35806" y="38958"/>
                </a:cubicBezTo>
                <a:cubicBezTo>
                  <a:pt x="35814" y="38966"/>
                  <a:pt x="35825" y="38969"/>
                  <a:pt x="35838" y="38969"/>
                </a:cubicBezTo>
                <a:cubicBezTo>
                  <a:pt x="36083" y="38969"/>
                  <a:pt x="37189" y="37658"/>
                  <a:pt x="37262" y="37607"/>
                </a:cubicBezTo>
                <a:cubicBezTo>
                  <a:pt x="37266" y="37605"/>
                  <a:pt x="37270" y="37604"/>
                  <a:pt x="37275" y="37604"/>
                </a:cubicBezTo>
                <a:cubicBezTo>
                  <a:pt x="37367" y="37604"/>
                  <a:pt x="37608" y="38087"/>
                  <a:pt x="37731" y="38359"/>
                </a:cubicBezTo>
                <a:cubicBezTo>
                  <a:pt x="37825" y="38570"/>
                  <a:pt x="38241" y="38598"/>
                  <a:pt x="38529" y="38598"/>
                </a:cubicBezTo>
                <a:cubicBezTo>
                  <a:pt x="38633" y="38598"/>
                  <a:pt x="38721" y="38594"/>
                  <a:pt x="38770" y="38594"/>
                </a:cubicBezTo>
                <a:cubicBezTo>
                  <a:pt x="38951" y="38594"/>
                  <a:pt x="39757" y="38518"/>
                  <a:pt x="39862" y="38465"/>
                </a:cubicBezTo>
                <a:cubicBezTo>
                  <a:pt x="39894" y="38449"/>
                  <a:pt x="39975" y="38440"/>
                  <a:pt x="40082" y="38440"/>
                </a:cubicBezTo>
                <a:cubicBezTo>
                  <a:pt x="40325" y="38440"/>
                  <a:pt x="40701" y="38485"/>
                  <a:pt x="40953" y="38594"/>
                </a:cubicBezTo>
                <a:cubicBezTo>
                  <a:pt x="41248" y="38722"/>
                  <a:pt x="41439" y="38916"/>
                  <a:pt x="41639" y="38916"/>
                </a:cubicBezTo>
                <a:cubicBezTo>
                  <a:pt x="41686" y="38916"/>
                  <a:pt x="41733" y="38906"/>
                  <a:pt x="41782" y="38881"/>
                </a:cubicBezTo>
                <a:cubicBezTo>
                  <a:pt x="42009" y="38770"/>
                  <a:pt x="42585" y="38636"/>
                  <a:pt x="42869" y="38636"/>
                </a:cubicBezTo>
                <a:cubicBezTo>
                  <a:pt x="42913" y="38636"/>
                  <a:pt x="42951" y="38640"/>
                  <a:pt x="42978" y="38647"/>
                </a:cubicBezTo>
                <a:cubicBezTo>
                  <a:pt x="43189" y="38699"/>
                  <a:pt x="43630" y="38881"/>
                  <a:pt x="43836" y="38982"/>
                </a:cubicBezTo>
                <a:cubicBezTo>
                  <a:pt x="44046" y="39087"/>
                  <a:pt x="44669" y="39141"/>
                  <a:pt x="45005" y="39294"/>
                </a:cubicBezTo>
                <a:cubicBezTo>
                  <a:pt x="45054" y="39317"/>
                  <a:pt x="45098" y="39327"/>
                  <a:pt x="45137" y="39327"/>
                </a:cubicBezTo>
                <a:cubicBezTo>
                  <a:pt x="45361" y="39327"/>
                  <a:pt x="45416" y="38984"/>
                  <a:pt x="45526" y="38829"/>
                </a:cubicBezTo>
                <a:cubicBezTo>
                  <a:pt x="45656" y="38647"/>
                  <a:pt x="46953" y="38025"/>
                  <a:pt x="46981" y="37891"/>
                </a:cubicBezTo>
                <a:cubicBezTo>
                  <a:pt x="47005" y="37762"/>
                  <a:pt x="47681" y="37398"/>
                  <a:pt x="47709" y="37191"/>
                </a:cubicBezTo>
                <a:cubicBezTo>
                  <a:pt x="47733" y="36981"/>
                  <a:pt x="48020" y="37010"/>
                  <a:pt x="48203" y="36933"/>
                </a:cubicBezTo>
                <a:cubicBezTo>
                  <a:pt x="48384" y="36851"/>
                  <a:pt x="48931" y="36411"/>
                  <a:pt x="49189" y="36411"/>
                </a:cubicBezTo>
                <a:cubicBezTo>
                  <a:pt x="49448" y="36411"/>
                  <a:pt x="50644" y="36803"/>
                  <a:pt x="50827" y="36803"/>
                </a:cubicBezTo>
                <a:cubicBezTo>
                  <a:pt x="51008" y="36803"/>
                  <a:pt x="51372" y="36358"/>
                  <a:pt x="51425" y="36176"/>
                </a:cubicBezTo>
                <a:cubicBezTo>
                  <a:pt x="51476" y="36002"/>
                  <a:pt x="52241" y="35421"/>
                  <a:pt x="52463" y="35421"/>
                </a:cubicBezTo>
                <a:cubicBezTo>
                  <a:pt x="52472" y="35421"/>
                  <a:pt x="52481" y="35422"/>
                  <a:pt x="52488" y="35424"/>
                </a:cubicBezTo>
                <a:cubicBezTo>
                  <a:pt x="52615" y="35461"/>
                  <a:pt x="53122" y="35510"/>
                  <a:pt x="53460" y="35510"/>
                </a:cubicBezTo>
                <a:cubicBezTo>
                  <a:pt x="53607" y="35510"/>
                  <a:pt x="53723" y="35501"/>
                  <a:pt x="53762" y="35477"/>
                </a:cubicBezTo>
                <a:cubicBezTo>
                  <a:pt x="53891" y="35396"/>
                  <a:pt x="54437" y="35166"/>
                  <a:pt x="54518" y="35032"/>
                </a:cubicBezTo>
                <a:cubicBezTo>
                  <a:pt x="54595" y="34903"/>
                  <a:pt x="55165" y="34721"/>
                  <a:pt x="55477" y="34696"/>
                </a:cubicBezTo>
                <a:cubicBezTo>
                  <a:pt x="55494" y="34695"/>
                  <a:pt x="55513" y="34694"/>
                  <a:pt x="55535" y="34694"/>
                </a:cubicBezTo>
                <a:cubicBezTo>
                  <a:pt x="55852" y="34694"/>
                  <a:pt x="56578" y="34835"/>
                  <a:pt x="56813" y="34835"/>
                </a:cubicBezTo>
                <a:cubicBezTo>
                  <a:pt x="56845" y="34835"/>
                  <a:pt x="56867" y="34832"/>
                  <a:pt x="56879" y="34826"/>
                </a:cubicBezTo>
                <a:cubicBezTo>
                  <a:pt x="56985" y="34774"/>
                  <a:pt x="56960" y="34127"/>
                  <a:pt x="57037" y="34099"/>
                </a:cubicBezTo>
                <a:cubicBezTo>
                  <a:pt x="57114" y="34074"/>
                  <a:pt x="57841" y="33968"/>
                  <a:pt x="58258" y="33864"/>
                </a:cubicBezTo>
                <a:cubicBezTo>
                  <a:pt x="58674" y="33763"/>
                  <a:pt x="59192" y="33682"/>
                  <a:pt x="59479" y="33552"/>
                </a:cubicBezTo>
                <a:cubicBezTo>
                  <a:pt x="59766" y="33423"/>
                  <a:pt x="60336" y="32877"/>
                  <a:pt x="60441" y="32748"/>
                </a:cubicBezTo>
                <a:cubicBezTo>
                  <a:pt x="60547" y="32619"/>
                  <a:pt x="60959" y="32227"/>
                  <a:pt x="61064" y="32149"/>
                </a:cubicBezTo>
                <a:cubicBezTo>
                  <a:pt x="61169" y="32072"/>
                  <a:pt x="61897" y="31632"/>
                  <a:pt x="62079" y="31632"/>
                </a:cubicBezTo>
                <a:cubicBezTo>
                  <a:pt x="62260" y="31632"/>
                  <a:pt x="63041" y="32255"/>
                  <a:pt x="63171" y="32408"/>
                </a:cubicBezTo>
                <a:cubicBezTo>
                  <a:pt x="63198" y="32442"/>
                  <a:pt x="63236" y="32455"/>
                  <a:pt x="63280" y="32455"/>
                </a:cubicBezTo>
                <a:cubicBezTo>
                  <a:pt x="63444" y="32455"/>
                  <a:pt x="63696" y="32268"/>
                  <a:pt x="63817" y="32227"/>
                </a:cubicBezTo>
                <a:cubicBezTo>
                  <a:pt x="63949" y="32186"/>
                  <a:pt x="64098" y="31996"/>
                  <a:pt x="64387" y="31996"/>
                </a:cubicBezTo>
                <a:cubicBezTo>
                  <a:pt x="64444" y="31996"/>
                  <a:pt x="64506" y="32003"/>
                  <a:pt x="64574" y="32020"/>
                </a:cubicBezTo>
                <a:cubicBezTo>
                  <a:pt x="64990" y="32125"/>
                  <a:pt x="66211" y="32331"/>
                  <a:pt x="66442" y="32578"/>
                </a:cubicBezTo>
                <a:cubicBezTo>
                  <a:pt x="66527" y="32666"/>
                  <a:pt x="66591" y="32695"/>
                  <a:pt x="66647" y="32695"/>
                </a:cubicBezTo>
                <a:cubicBezTo>
                  <a:pt x="66744" y="32695"/>
                  <a:pt x="66813" y="32604"/>
                  <a:pt x="66910" y="32578"/>
                </a:cubicBezTo>
                <a:cubicBezTo>
                  <a:pt x="67054" y="32541"/>
                  <a:pt x="67631" y="32193"/>
                  <a:pt x="67967" y="32193"/>
                </a:cubicBezTo>
                <a:cubicBezTo>
                  <a:pt x="67998" y="32193"/>
                  <a:pt x="68028" y="32196"/>
                  <a:pt x="68054" y="32202"/>
                </a:cubicBezTo>
                <a:cubicBezTo>
                  <a:pt x="68079" y="32209"/>
                  <a:pt x="68105" y="32211"/>
                  <a:pt x="68132" y="32211"/>
                </a:cubicBezTo>
                <a:cubicBezTo>
                  <a:pt x="68443" y="32211"/>
                  <a:pt x="68876" y="31832"/>
                  <a:pt x="69069" y="31761"/>
                </a:cubicBezTo>
                <a:cubicBezTo>
                  <a:pt x="69275" y="31680"/>
                  <a:pt x="69663" y="30928"/>
                  <a:pt x="69822" y="30904"/>
                </a:cubicBezTo>
                <a:cubicBezTo>
                  <a:pt x="69841" y="30901"/>
                  <a:pt x="69872" y="30899"/>
                  <a:pt x="69911" y="30899"/>
                </a:cubicBezTo>
                <a:cubicBezTo>
                  <a:pt x="70074" y="30899"/>
                  <a:pt x="70384" y="30924"/>
                  <a:pt x="70650" y="30924"/>
                </a:cubicBezTo>
                <a:cubicBezTo>
                  <a:pt x="70828" y="30924"/>
                  <a:pt x="70986" y="30913"/>
                  <a:pt x="71067" y="30876"/>
                </a:cubicBezTo>
                <a:cubicBezTo>
                  <a:pt x="71301" y="30775"/>
                  <a:pt x="71641" y="30253"/>
                  <a:pt x="71822" y="30019"/>
                </a:cubicBezTo>
                <a:cubicBezTo>
                  <a:pt x="72005" y="29784"/>
                  <a:pt x="72628" y="29525"/>
                  <a:pt x="72938" y="29420"/>
                </a:cubicBezTo>
                <a:cubicBezTo>
                  <a:pt x="72999" y="29401"/>
                  <a:pt x="73064" y="29393"/>
                  <a:pt x="73131" y="29393"/>
                </a:cubicBezTo>
                <a:cubicBezTo>
                  <a:pt x="73408" y="29393"/>
                  <a:pt x="73727" y="29530"/>
                  <a:pt x="73978" y="29549"/>
                </a:cubicBezTo>
                <a:cubicBezTo>
                  <a:pt x="74289" y="29578"/>
                  <a:pt x="75563" y="29995"/>
                  <a:pt x="75720" y="30019"/>
                </a:cubicBezTo>
                <a:cubicBezTo>
                  <a:pt x="75874" y="30047"/>
                  <a:pt x="76137" y="30305"/>
                  <a:pt x="76368" y="30395"/>
                </a:cubicBezTo>
                <a:cubicBezTo>
                  <a:pt x="76498" y="30444"/>
                  <a:pt x="76581" y="30475"/>
                  <a:pt x="76651" y="30475"/>
                </a:cubicBezTo>
                <a:cubicBezTo>
                  <a:pt x="76707" y="30475"/>
                  <a:pt x="76755" y="30456"/>
                  <a:pt x="76812" y="30411"/>
                </a:cubicBezTo>
                <a:cubicBezTo>
                  <a:pt x="76824" y="30401"/>
                  <a:pt x="76841" y="30397"/>
                  <a:pt x="76861" y="30397"/>
                </a:cubicBezTo>
                <a:cubicBezTo>
                  <a:pt x="77065" y="30397"/>
                  <a:pt x="77650" y="30828"/>
                  <a:pt x="77746" y="30876"/>
                </a:cubicBezTo>
                <a:cubicBezTo>
                  <a:pt x="77851" y="30928"/>
                  <a:pt x="78163" y="31680"/>
                  <a:pt x="78163" y="31680"/>
                </a:cubicBezTo>
                <a:cubicBezTo>
                  <a:pt x="78163" y="31680"/>
                  <a:pt x="78797" y="32098"/>
                  <a:pt x="79071" y="32098"/>
                </a:cubicBezTo>
                <a:cubicBezTo>
                  <a:pt x="79080" y="32098"/>
                  <a:pt x="79088" y="32098"/>
                  <a:pt x="79096" y="32097"/>
                </a:cubicBezTo>
                <a:cubicBezTo>
                  <a:pt x="79100" y="32096"/>
                  <a:pt x="79103" y="32096"/>
                  <a:pt x="79107" y="32096"/>
                </a:cubicBezTo>
                <a:cubicBezTo>
                  <a:pt x="79380" y="32096"/>
                  <a:pt x="80190" y="33009"/>
                  <a:pt x="80370" y="33188"/>
                </a:cubicBezTo>
                <a:cubicBezTo>
                  <a:pt x="80552" y="33371"/>
                  <a:pt x="81021" y="34151"/>
                  <a:pt x="81385" y="34280"/>
                </a:cubicBezTo>
                <a:cubicBezTo>
                  <a:pt x="81749" y="34410"/>
                  <a:pt x="82501" y="34931"/>
                  <a:pt x="82630" y="34931"/>
                </a:cubicBezTo>
                <a:cubicBezTo>
                  <a:pt x="82759" y="34931"/>
                  <a:pt x="83099" y="35214"/>
                  <a:pt x="83281" y="35295"/>
                </a:cubicBezTo>
                <a:cubicBezTo>
                  <a:pt x="83463" y="35372"/>
                  <a:pt x="84033" y="35760"/>
                  <a:pt x="84243" y="35760"/>
                </a:cubicBezTo>
                <a:cubicBezTo>
                  <a:pt x="84450" y="35760"/>
                  <a:pt x="85958" y="35424"/>
                  <a:pt x="85958" y="35424"/>
                </a:cubicBezTo>
                <a:lnTo>
                  <a:pt x="85958" y="34151"/>
                </a:lnTo>
                <a:lnTo>
                  <a:pt x="85958" y="6298"/>
                </a:lnTo>
                <a:lnTo>
                  <a:pt x="85958" y="5254"/>
                </a:lnTo>
                <a:cubicBezTo>
                  <a:pt x="85958" y="5254"/>
                  <a:pt x="85178" y="5436"/>
                  <a:pt x="85048" y="5542"/>
                </a:cubicBezTo>
                <a:cubicBezTo>
                  <a:pt x="85037" y="5551"/>
                  <a:pt x="85019" y="5556"/>
                  <a:pt x="84998" y="5556"/>
                </a:cubicBezTo>
                <a:cubicBezTo>
                  <a:pt x="84795" y="5556"/>
                  <a:pt x="84201" y="5174"/>
                  <a:pt x="83879" y="5174"/>
                </a:cubicBezTo>
                <a:cubicBezTo>
                  <a:pt x="83861" y="5174"/>
                  <a:pt x="83843" y="5175"/>
                  <a:pt x="83827" y="5178"/>
                </a:cubicBezTo>
                <a:cubicBezTo>
                  <a:pt x="83782" y="5185"/>
                  <a:pt x="83740" y="5188"/>
                  <a:pt x="83699" y="5188"/>
                </a:cubicBezTo>
                <a:cubicBezTo>
                  <a:pt x="83426" y="5188"/>
                  <a:pt x="83223" y="5045"/>
                  <a:pt x="82994" y="4866"/>
                </a:cubicBezTo>
                <a:cubicBezTo>
                  <a:pt x="82735" y="4660"/>
                  <a:pt x="82477" y="4450"/>
                  <a:pt x="82113" y="4426"/>
                </a:cubicBezTo>
                <a:cubicBezTo>
                  <a:pt x="81749" y="4397"/>
                  <a:pt x="81462" y="4426"/>
                  <a:pt x="81203" y="4348"/>
                </a:cubicBezTo>
                <a:cubicBezTo>
                  <a:pt x="80944" y="4268"/>
                  <a:pt x="80710" y="3439"/>
                  <a:pt x="80370" y="3305"/>
                </a:cubicBezTo>
                <a:cubicBezTo>
                  <a:pt x="80035" y="3176"/>
                  <a:pt x="79460" y="2840"/>
                  <a:pt x="79331" y="2764"/>
                </a:cubicBezTo>
                <a:cubicBezTo>
                  <a:pt x="79202" y="2683"/>
                  <a:pt x="78862" y="2347"/>
                  <a:pt x="78680" y="2242"/>
                </a:cubicBezTo>
                <a:cubicBezTo>
                  <a:pt x="78589" y="2190"/>
                  <a:pt x="78414" y="2157"/>
                  <a:pt x="78246" y="2157"/>
                </a:cubicBezTo>
                <a:cubicBezTo>
                  <a:pt x="78078" y="2157"/>
                  <a:pt x="77916" y="2190"/>
                  <a:pt x="77851" y="2267"/>
                </a:cubicBezTo>
                <a:cubicBezTo>
                  <a:pt x="77802" y="2326"/>
                  <a:pt x="77668" y="2345"/>
                  <a:pt x="77509" y="2345"/>
                </a:cubicBezTo>
                <a:cubicBezTo>
                  <a:pt x="77249" y="2345"/>
                  <a:pt x="76925" y="2295"/>
                  <a:pt x="76812" y="2295"/>
                </a:cubicBezTo>
                <a:cubicBezTo>
                  <a:pt x="76631" y="2295"/>
                  <a:pt x="75668" y="1931"/>
                  <a:pt x="75381" y="1931"/>
                </a:cubicBezTo>
                <a:cubicBezTo>
                  <a:pt x="75097" y="1931"/>
                  <a:pt x="74705" y="2267"/>
                  <a:pt x="74524" y="2424"/>
                </a:cubicBezTo>
                <a:cubicBezTo>
                  <a:pt x="74341" y="2582"/>
                  <a:pt x="72834" y="2812"/>
                  <a:pt x="72498" y="2840"/>
                </a:cubicBezTo>
                <a:cubicBezTo>
                  <a:pt x="72158" y="2864"/>
                  <a:pt x="71977" y="3204"/>
                  <a:pt x="71693" y="3387"/>
                </a:cubicBezTo>
                <a:cubicBezTo>
                  <a:pt x="71614" y="3436"/>
                  <a:pt x="71553" y="3457"/>
                  <a:pt x="71499" y="3457"/>
                </a:cubicBezTo>
                <a:cubicBezTo>
                  <a:pt x="71356" y="3457"/>
                  <a:pt x="71261" y="3316"/>
                  <a:pt x="71018" y="3204"/>
                </a:cubicBezTo>
                <a:cubicBezTo>
                  <a:pt x="70957" y="3176"/>
                  <a:pt x="70893" y="3164"/>
                  <a:pt x="70826" y="3164"/>
                </a:cubicBezTo>
                <a:cubicBezTo>
                  <a:pt x="70517" y="3164"/>
                  <a:pt x="70159" y="3423"/>
                  <a:pt x="69926" y="3592"/>
                </a:cubicBezTo>
                <a:cubicBezTo>
                  <a:pt x="69639" y="3803"/>
                  <a:pt x="69353" y="3827"/>
                  <a:pt x="69118" y="3956"/>
                </a:cubicBezTo>
                <a:cubicBezTo>
                  <a:pt x="69045" y="3997"/>
                  <a:pt x="68957" y="4012"/>
                  <a:pt x="68858" y="4012"/>
                </a:cubicBezTo>
                <a:cubicBezTo>
                  <a:pt x="68641" y="4012"/>
                  <a:pt x="68373" y="3940"/>
                  <a:pt x="68107" y="3904"/>
                </a:cubicBezTo>
                <a:cubicBezTo>
                  <a:pt x="67715" y="3851"/>
                  <a:pt x="67586" y="3358"/>
                  <a:pt x="67403" y="3228"/>
                </a:cubicBezTo>
                <a:cubicBezTo>
                  <a:pt x="67384" y="3215"/>
                  <a:pt x="67351" y="3209"/>
                  <a:pt x="67307" y="3209"/>
                </a:cubicBezTo>
                <a:cubicBezTo>
                  <a:pt x="66933" y="3209"/>
                  <a:pt x="65764" y="3647"/>
                  <a:pt x="65507" y="3669"/>
                </a:cubicBezTo>
                <a:cubicBezTo>
                  <a:pt x="65220" y="3698"/>
                  <a:pt x="64884" y="3775"/>
                  <a:pt x="64574" y="3827"/>
                </a:cubicBezTo>
                <a:cubicBezTo>
                  <a:pt x="64563" y="3829"/>
                  <a:pt x="64552" y="3830"/>
                  <a:pt x="64543" y="3830"/>
                </a:cubicBezTo>
                <a:cubicBezTo>
                  <a:pt x="64297" y="3830"/>
                  <a:pt x="64742" y="3176"/>
                  <a:pt x="64391" y="3176"/>
                </a:cubicBezTo>
                <a:cubicBezTo>
                  <a:pt x="64027" y="3176"/>
                  <a:pt x="63740" y="2917"/>
                  <a:pt x="63405" y="2735"/>
                </a:cubicBezTo>
                <a:cubicBezTo>
                  <a:pt x="63065" y="2553"/>
                  <a:pt x="62859" y="2347"/>
                  <a:pt x="62361" y="1955"/>
                </a:cubicBezTo>
                <a:cubicBezTo>
                  <a:pt x="62263" y="1878"/>
                  <a:pt x="62174" y="1846"/>
                  <a:pt x="62092" y="1846"/>
                </a:cubicBezTo>
                <a:cubicBezTo>
                  <a:pt x="61765" y="1846"/>
                  <a:pt x="61558" y="2361"/>
                  <a:pt x="61351" y="2529"/>
                </a:cubicBezTo>
                <a:cubicBezTo>
                  <a:pt x="61316" y="2557"/>
                  <a:pt x="61277" y="2569"/>
                  <a:pt x="61235" y="2569"/>
                </a:cubicBezTo>
                <a:cubicBezTo>
                  <a:pt x="60968" y="2569"/>
                  <a:pt x="60581" y="2074"/>
                  <a:pt x="60312" y="2008"/>
                </a:cubicBezTo>
                <a:cubicBezTo>
                  <a:pt x="60000" y="1931"/>
                  <a:pt x="59062" y="1801"/>
                  <a:pt x="58569" y="1619"/>
                </a:cubicBezTo>
                <a:cubicBezTo>
                  <a:pt x="58076" y="1437"/>
                  <a:pt x="57607" y="787"/>
                  <a:pt x="57272" y="763"/>
                </a:cubicBezTo>
                <a:cubicBezTo>
                  <a:pt x="57171" y="754"/>
                  <a:pt x="57033" y="750"/>
                  <a:pt x="56879" y="750"/>
                </a:cubicBezTo>
                <a:cubicBezTo>
                  <a:pt x="56516" y="750"/>
                  <a:pt x="56063" y="770"/>
                  <a:pt x="55787" y="787"/>
                </a:cubicBezTo>
                <a:cubicBezTo>
                  <a:pt x="55705" y="792"/>
                  <a:pt x="55626" y="794"/>
                  <a:pt x="55549" y="794"/>
                </a:cubicBezTo>
                <a:cubicBezTo>
                  <a:pt x="55339" y="794"/>
                  <a:pt x="55150" y="780"/>
                  <a:pt x="54991" y="780"/>
                </a:cubicBezTo>
                <a:cubicBezTo>
                  <a:pt x="54933" y="780"/>
                  <a:pt x="54879" y="782"/>
                  <a:pt x="54829" y="787"/>
                </a:cubicBezTo>
                <a:cubicBezTo>
                  <a:pt x="54595" y="811"/>
                  <a:pt x="54102" y="1227"/>
                  <a:pt x="53738" y="1385"/>
                </a:cubicBezTo>
                <a:cubicBezTo>
                  <a:pt x="53696" y="1402"/>
                  <a:pt x="53656" y="1410"/>
                  <a:pt x="53616" y="1410"/>
                </a:cubicBezTo>
                <a:cubicBezTo>
                  <a:pt x="53307" y="1410"/>
                  <a:pt x="53042" y="939"/>
                  <a:pt x="52699" y="903"/>
                </a:cubicBezTo>
                <a:cubicBezTo>
                  <a:pt x="52306" y="867"/>
                  <a:pt x="52411" y="892"/>
                  <a:pt x="52177" y="709"/>
                </a:cubicBezTo>
                <a:cubicBezTo>
                  <a:pt x="51968" y="547"/>
                  <a:pt x="51617" y="447"/>
                  <a:pt x="51377" y="447"/>
                </a:cubicBezTo>
                <a:cubicBezTo>
                  <a:pt x="51348" y="447"/>
                  <a:pt x="51321" y="448"/>
                  <a:pt x="51295" y="451"/>
                </a:cubicBezTo>
                <a:cubicBezTo>
                  <a:pt x="51062" y="475"/>
                  <a:pt x="51267" y="734"/>
                  <a:pt x="50879" y="903"/>
                </a:cubicBezTo>
                <a:cubicBezTo>
                  <a:pt x="50819" y="930"/>
                  <a:pt x="50762" y="941"/>
                  <a:pt x="50708" y="941"/>
                </a:cubicBezTo>
                <a:cubicBezTo>
                  <a:pt x="50424" y="941"/>
                  <a:pt x="50222" y="631"/>
                  <a:pt x="49968" y="631"/>
                </a:cubicBezTo>
                <a:cubicBezTo>
                  <a:pt x="49959" y="631"/>
                  <a:pt x="49950" y="632"/>
                  <a:pt x="49941" y="633"/>
                </a:cubicBezTo>
                <a:cubicBezTo>
                  <a:pt x="49909" y="635"/>
                  <a:pt x="49875" y="636"/>
                  <a:pt x="49840" y="636"/>
                </a:cubicBezTo>
                <a:cubicBezTo>
                  <a:pt x="49532" y="636"/>
                  <a:pt x="49112" y="550"/>
                  <a:pt x="48902" y="528"/>
                </a:cubicBezTo>
                <a:cubicBezTo>
                  <a:pt x="48693" y="502"/>
                  <a:pt x="48243" y="286"/>
                  <a:pt x="48044" y="286"/>
                </a:cubicBezTo>
                <a:cubicBezTo>
                  <a:pt x="48024" y="286"/>
                  <a:pt x="48007" y="288"/>
                  <a:pt x="47992" y="293"/>
                </a:cubicBezTo>
                <a:cubicBezTo>
                  <a:pt x="47839" y="345"/>
                  <a:pt x="47268" y="787"/>
                  <a:pt x="47059" y="903"/>
                </a:cubicBezTo>
                <a:cubicBezTo>
                  <a:pt x="47028" y="921"/>
                  <a:pt x="46992" y="928"/>
                  <a:pt x="46951" y="928"/>
                </a:cubicBezTo>
                <a:cubicBezTo>
                  <a:pt x="46711" y="928"/>
                  <a:pt x="46309" y="678"/>
                  <a:pt x="46020" y="657"/>
                </a:cubicBezTo>
                <a:cubicBezTo>
                  <a:pt x="45955" y="652"/>
                  <a:pt x="45895" y="650"/>
                  <a:pt x="45839" y="650"/>
                </a:cubicBezTo>
                <a:cubicBezTo>
                  <a:pt x="45598" y="650"/>
                  <a:pt x="45414" y="686"/>
                  <a:pt x="45162" y="709"/>
                </a:cubicBezTo>
                <a:cubicBezTo>
                  <a:pt x="45113" y="713"/>
                  <a:pt x="45065" y="715"/>
                  <a:pt x="45019" y="715"/>
                </a:cubicBezTo>
                <a:cubicBezTo>
                  <a:pt x="44774" y="715"/>
                  <a:pt x="44559" y="661"/>
                  <a:pt x="44252" y="552"/>
                </a:cubicBezTo>
                <a:cubicBezTo>
                  <a:pt x="44141" y="513"/>
                  <a:pt x="44020" y="497"/>
                  <a:pt x="43894" y="497"/>
                </a:cubicBezTo>
                <a:cubicBezTo>
                  <a:pt x="43605" y="497"/>
                  <a:pt x="43285" y="577"/>
                  <a:pt x="42978" y="633"/>
                </a:cubicBezTo>
                <a:cubicBezTo>
                  <a:pt x="42920" y="643"/>
                  <a:pt x="42862" y="647"/>
                  <a:pt x="42803" y="647"/>
                </a:cubicBezTo>
                <a:cubicBezTo>
                  <a:pt x="42478" y="647"/>
                  <a:pt x="42164" y="513"/>
                  <a:pt x="42008" y="513"/>
                </a:cubicBezTo>
                <a:cubicBezTo>
                  <a:pt x="41980" y="513"/>
                  <a:pt x="41957" y="518"/>
                  <a:pt x="41940" y="528"/>
                </a:cubicBezTo>
                <a:cubicBezTo>
                  <a:pt x="41810" y="604"/>
                  <a:pt x="41705" y="763"/>
                  <a:pt x="41289" y="903"/>
                </a:cubicBezTo>
                <a:cubicBezTo>
                  <a:pt x="41249" y="917"/>
                  <a:pt x="41209" y="924"/>
                  <a:pt x="41169" y="924"/>
                </a:cubicBezTo>
                <a:cubicBezTo>
                  <a:pt x="40789" y="924"/>
                  <a:pt x="40387" y="357"/>
                  <a:pt x="40197" y="241"/>
                </a:cubicBezTo>
                <a:cubicBezTo>
                  <a:pt x="39991" y="112"/>
                  <a:pt x="39470" y="35"/>
                  <a:pt x="39210" y="6"/>
                </a:cubicBezTo>
                <a:cubicBezTo>
                  <a:pt x="39178" y="3"/>
                  <a:pt x="39147" y="1"/>
                  <a:pt x="39118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552" name="Google Shape;552;p33"/>
          <p:cNvGrpSpPr/>
          <p:nvPr/>
        </p:nvGrpSpPr>
        <p:grpSpPr>
          <a:xfrm>
            <a:off x="7753620" y="3330421"/>
            <a:ext cx="1191613" cy="1630387"/>
            <a:chOff x="7848870" y="190509"/>
            <a:chExt cx="1191613" cy="1630387"/>
          </a:xfrm>
        </p:grpSpPr>
        <p:pic>
          <p:nvPicPr>
            <p:cNvPr id="553" name="Google Shape;553;p33"/>
            <p:cNvPicPr preferRelativeResize="0"/>
            <p:nvPr/>
          </p:nvPicPr>
          <p:blipFill>
            <a:blip r:embed="rId4">
              <a:alphaModFix amt="29000"/>
            </a:blip>
            <a:stretch>
              <a:fillRect/>
            </a:stretch>
          </p:blipFill>
          <p:spPr>
            <a:xfrm>
              <a:off x="7880425" y="222064"/>
              <a:ext cx="1160058" cy="159883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54" name="Google Shape;554;p33"/>
            <p:cNvPicPr preferRelativeResize="0"/>
            <p:nvPr/>
          </p:nvPicPr>
          <p:blipFill>
            <a:blip r:embed="rId5">
              <a:alphaModFix/>
            </a:blip>
            <a:stretch>
              <a:fillRect/>
            </a:stretch>
          </p:blipFill>
          <p:spPr>
            <a:xfrm>
              <a:off x="7848870" y="190509"/>
              <a:ext cx="1160058" cy="1598832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555" name="Google Shape;555;p33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 rot="5400000">
            <a:off x="-324783" y="-1168725"/>
            <a:ext cx="3235387" cy="3245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556" name="Google Shape;556;p3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-6393355">
            <a:off x="-789573" y="-684724"/>
            <a:ext cx="4012569" cy="3245750"/>
          </a:xfrm>
          <a:prstGeom prst="rect">
            <a:avLst/>
          </a:prstGeom>
          <a:noFill/>
          <a:ln>
            <a:noFill/>
          </a:ln>
        </p:spPr>
      </p:pic>
      <p:sp>
        <p:nvSpPr>
          <p:cNvPr id="557" name="Google Shape;557;p33"/>
          <p:cNvSpPr/>
          <p:nvPr/>
        </p:nvSpPr>
        <p:spPr>
          <a:xfrm rot="7028086">
            <a:off x="-2959595" y="-1603835"/>
            <a:ext cx="5233777" cy="3464706"/>
          </a:xfrm>
          <a:custGeom>
            <a:avLst/>
            <a:gdLst/>
            <a:ahLst/>
            <a:cxnLst/>
            <a:rect l="l" t="t" r="r" b="b"/>
            <a:pathLst>
              <a:path w="47112" h="62435" extrusionOk="0">
                <a:moveTo>
                  <a:pt x="2143" y="0"/>
                </a:moveTo>
                <a:cubicBezTo>
                  <a:pt x="2074" y="0"/>
                  <a:pt x="2014" y="12"/>
                  <a:pt x="1973" y="44"/>
                </a:cubicBezTo>
                <a:cubicBezTo>
                  <a:pt x="1758" y="202"/>
                  <a:pt x="0" y="1059"/>
                  <a:pt x="0" y="1059"/>
                </a:cubicBezTo>
                <a:lnTo>
                  <a:pt x="0" y="1727"/>
                </a:lnTo>
                <a:lnTo>
                  <a:pt x="0" y="53531"/>
                </a:lnTo>
                <a:lnTo>
                  <a:pt x="0" y="54324"/>
                </a:lnTo>
                <a:cubicBezTo>
                  <a:pt x="0" y="54324"/>
                  <a:pt x="2535" y="54874"/>
                  <a:pt x="2964" y="55039"/>
                </a:cubicBezTo>
                <a:cubicBezTo>
                  <a:pt x="3089" y="55088"/>
                  <a:pt x="3243" y="55104"/>
                  <a:pt x="3396" y="55104"/>
                </a:cubicBezTo>
                <a:cubicBezTo>
                  <a:pt x="3562" y="55104"/>
                  <a:pt x="3728" y="55084"/>
                  <a:pt x="3878" y="55069"/>
                </a:cubicBezTo>
                <a:cubicBezTo>
                  <a:pt x="4027" y="55048"/>
                  <a:pt x="4156" y="55032"/>
                  <a:pt x="4238" y="55032"/>
                </a:cubicBezTo>
                <a:cubicBezTo>
                  <a:pt x="4266" y="55032"/>
                  <a:pt x="4290" y="55036"/>
                  <a:pt x="4306" y="55039"/>
                </a:cubicBezTo>
                <a:cubicBezTo>
                  <a:pt x="4468" y="55088"/>
                  <a:pt x="4710" y="55230"/>
                  <a:pt x="5005" y="55371"/>
                </a:cubicBezTo>
                <a:cubicBezTo>
                  <a:pt x="5300" y="55517"/>
                  <a:pt x="5891" y="55707"/>
                  <a:pt x="6295" y="55707"/>
                </a:cubicBezTo>
                <a:cubicBezTo>
                  <a:pt x="6696" y="55707"/>
                  <a:pt x="7286" y="55756"/>
                  <a:pt x="7528" y="55824"/>
                </a:cubicBezTo>
                <a:cubicBezTo>
                  <a:pt x="7771" y="55897"/>
                  <a:pt x="8895" y="56087"/>
                  <a:pt x="9219" y="56184"/>
                </a:cubicBezTo>
                <a:cubicBezTo>
                  <a:pt x="9542" y="56277"/>
                  <a:pt x="9809" y="56706"/>
                  <a:pt x="9995" y="56920"/>
                </a:cubicBezTo>
                <a:cubicBezTo>
                  <a:pt x="10185" y="57134"/>
                  <a:pt x="10508" y="57567"/>
                  <a:pt x="10885" y="57805"/>
                </a:cubicBezTo>
                <a:cubicBezTo>
                  <a:pt x="11256" y="58040"/>
                  <a:pt x="11475" y="58473"/>
                  <a:pt x="11742" y="58517"/>
                </a:cubicBezTo>
                <a:cubicBezTo>
                  <a:pt x="12008" y="58566"/>
                  <a:pt x="13432" y="58732"/>
                  <a:pt x="13512" y="58780"/>
                </a:cubicBezTo>
                <a:cubicBezTo>
                  <a:pt x="13520" y="58784"/>
                  <a:pt x="13529" y="58784"/>
                  <a:pt x="13548" y="58784"/>
                </a:cubicBezTo>
                <a:cubicBezTo>
                  <a:pt x="13742" y="58784"/>
                  <a:pt x="14612" y="58541"/>
                  <a:pt x="14612" y="58541"/>
                </a:cubicBezTo>
                <a:cubicBezTo>
                  <a:pt x="14612" y="58541"/>
                  <a:pt x="15659" y="57805"/>
                  <a:pt x="15793" y="57756"/>
                </a:cubicBezTo>
                <a:cubicBezTo>
                  <a:pt x="15914" y="57713"/>
                  <a:pt x="16403" y="57361"/>
                  <a:pt x="16718" y="57361"/>
                </a:cubicBezTo>
                <a:cubicBezTo>
                  <a:pt x="16751" y="57361"/>
                  <a:pt x="16784" y="57364"/>
                  <a:pt x="16812" y="57373"/>
                </a:cubicBezTo>
                <a:cubicBezTo>
                  <a:pt x="17107" y="57470"/>
                  <a:pt x="17939" y="57756"/>
                  <a:pt x="18073" y="57805"/>
                </a:cubicBezTo>
                <a:lnTo>
                  <a:pt x="18094" y="57805"/>
                </a:lnTo>
                <a:cubicBezTo>
                  <a:pt x="18247" y="57805"/>
                  <a:pt x="18648" y="57349"/>
                  <a:pt x="18853" y="57280"/>
                </a:cubicBezTo>
                <a:cubicBezTo>
                  <a:pt x="18874" y="57271"/>
                  <a:pt x="18902" y="57271"/>
                  <a:pt x="18946" y="57271"/>
                </a:cubicBezTo>
                <a:cubicBezTo>
                  <a:pt x="19367" y="57271"/>
                  <a:pt x="20822" y="57575"/>
                  <a:pt x="20947" y="57659"/>
                </a:cubicBezTo>
                <a:cubicBezTo>
                  <a:pt x="21081" y="57756"/>
                  <a:pt x="22448" y="58279"/>
                  <a:pt x="22772" y="58351"/>
                </a:cubicBezTo>
                <a:cubicBezTo>
                  <a:pt x="23095" y="58424"/>
                  <a:pt x="23709" y="58473"/>
                  <a:pt x="23899" y="58687"/>
                </a:cubicBezTo>
                <a:cubicBezTo>
                  <a:pt x="24085" y="58901"/>
                  <a:pt x="24380" y="59831"/>
                  <a:pt x="24651" y="60066"/>
                </a:cubicBezTo>
                <a:cubicBezTo>
                  <a:pt x="24918" y="60304"/>
                  <a:pt x="25590" y="61331"/>
                  <a:pt x="25937" y="61473"/>
                </a:cubicBezTo>
                <a:cubicBezTo>
                  <a:pt x="26284" y="61618"/>
                  <a:pt x="27198" y="61759"/>
                  <a:pt x="27413" y="61808"/>
                </a:cubicBezTo>
                <a:cubicBezTo>
                  <a:pt x="27429" y="61813"/>
                  <a:pt x="27445" y="61813"/>
                  <a:pt x="27461" y="61813"/>
                </a:cubicBezTo>
                <a:cubicBezTo>
                  <a:pt x="27583" y="61813"/>
                  <a:pt x="27781" y="61744"/>
                  <a:pt x="27982" y="61679"/>
                </a:cubicBezTo>
                <a:cubicBezTo>
                  <a:pt x="28185" y="61610"/>
                  <a:pt x="28391" y="61546"/>
                  <a:pt x="28537" y="61546"/>
                </a:cubicBezTo>
                <a:lnTo>
                  <a:pt x="28570" y="61546"/>
                </a:lnTo>
                <a:cubicBezTo>
                  <a:pt x="28865" y="61570"/>
                  <a:pt x="29079" y="61949"/>
                  <a:pt x="29264" y="61974"/>
                </a:cubicBezTo>
                <a:cubicBezTo>
                  <a:pt x="29455" y="61998"/>
                  <a:pt x="30098" y="62354"/>
                  <a:pt x="30283" y="62427"/>
                </a:cubicBezTo>
                <a:cubicBezTo>
                  <a:pt x="30300" y="62431"/>
                  <a:pt x="30328" y="62435"/>
                  <a:pt x="30365" y="62435"/>
                </a:cubicBezTo>
                <a:cubicBezTo>
                  <a:pt x="30748" y="62435"/>
                  <a:pt x="32168" y="62111"/>
                  <a:pt x="32487" y="62046"/>
                </a:cubicBezTo>
                <a:cubicBezTo>
                  <a:pt x="32834" y="61974"/>
                  <a:pt x="33586" y="61711"/>
                  <a:pt x="33853" y="61594"/>
                </a:cubicBezTo>
                <a:cubicBezTo>
                  <a:pt x="34125" y="61473"/>
                  <a:pt x="34392" y="61307"/>
                  <a:pt x="34553" y="61222"/>
                </a:cubicBezTo>
                <a:cubicBezTo>
                  <a:pt x="34715" y="61141"/>
                  <a:pt x="36029" y="60542"/>
                  <a:pt x="36215" y="60352"/>
                </a:cubicBezTo>
                <a:cubicBezTo>
                  <a:pt x="36393" y="60175"/>
                  <a:pt x="37460" y="59872"/>
                  <a:pt x="37662" y="59872"/>
                </a:cubicBezTo>
                <a:cubicBezTo>
                  <a:pt x="37678" y="59872"/>
                  <a:pt x="37686" y="59876"/>
                  <a:pt x="37691" y="59876"/>
                </a:cubicBezTo>
                <a:cubicBezTo>
                  <a:pt x="37771" y="59924"/>
                  <a:pt x="38176" y="60211"/>
                  <a:pt x="38361" y="60236"/>
                </a:cubicBezTo>
                <a:cubicBezTo>
                  <a:pt x="38544" y="60255"/>
                  <a:pt x="39360" y="60498"/>
                  <a:pt x="39550" y="60498"/>
                </a:cubicBezTo>
                <a:lnTo>
                  <a:pt x="39571" y="60498"/>
                </a:lnTo>
                <a:cubicBezTo>
                  <a:pt x="39704" y="60473"/>
                  <a:pt x="40485" y="59734"/>
                  <a:pt x="40485" y="59734"/>
                </a:cubicBezTo>
                <a:cubicBezTo>
                  <a:pt x="40485" y="59734"/>
                  <a:pt x="41451" y="60304"/>
                  <a:pt x="41665" y="60304"/>
                </a:cubicBezTo>
                <a:cubicBezTo>
                  <a:pt x="41864" y="60304"/>
                  <a:pt x="42377" y="60648"/>
                  <a:pt x="42688" y="60648"/>
                </a:cubicBezTo>
                <a:cubicBezTo>
                  <a:pt x="42716" y="60648"/>
                  <a:pt x="42741" y="60643"/>
                  <a:pt x="42765" y="60639"/>
                </a:cubicBezTo>
                <a:cubicBezTo>
                  <a:pt x="43060" y="60567"/>
                  <a:pt x="43784" y="60260"/>
                  <a:pt x="43998" y="60260"/>
                </a:cubicBezTo>
                <a:cubicBezTo>
                  <a:pt x="44212" y="60260"/>
                  <a:pt x="44588" y="60352"/>
                  <a:pt x="44831" y="60518"/>
                </a:cubicBezTo>
                <a:cubicBezTo>
                  <a:pt x="45073" y="60688"/>
                  <a:pt x="46654" y="61020"/>
                  <a:pt x="46654" y="61020"/>
                </a:cubicBezTo>
                <a:lnTo>
                  <a:pt x="47111" y="60498"/>
                </a:lnTo>
                <a:lnTo>
                  <a:pt x="47111" y="59742"/>
                </a:lnTo>
                <a:lnTo>
                  <a:pt x="47111" y="9081"/>
                </a:lnTo>
                <a:lnTo>
                  <a:pt x="47111" y="8115"/>
                </a:lnTo>
                <a:cubicBezTo>
                  <a:pt x="47111" y="8115"/>
                  <a:pt x="45764" y="8309"/>
                  <a:pt x="45417" y="8309"/>
                </a:cubicBezTo>
                <a:cubicBezTo>
                  <a:pt x="45397" y="8309"/>
                  <a:pt x="45381" y="8309"/>
                  <a:pt x="45368" y="8305"/>
                </a:cubicBezTo>
                <a:lnTo>
                  <a:pt x="45348" y="8305"/>
                </a:lnTo>
                <a:cubicBezTo>
                  <a:pt x="45094" y="8305"/>
                  <a:pt x="44508" y="8738"/>
                  <a:pt x="44374" y="8782"/>
                </a:cubicBezTo>
                <a:cubicBezTo>
                  <a:pt x="44245" y="8826"/>
                  <a:pt x="43674" y="9331"/>
                  <a:pt x="43484" y="9331"/>
                </a:cubicBezTo>
                <a:lnTo>
                  <a:pt x="43465" y="9331"/>
                </a:lnTo>
                <a:cubicBezTo>
                  <a:pt x="43319" y="9287"/>
                  <a:pt x="42793" y="9057"/>
                  <a:pt x="42453" y="9057"/>
                </a:cubicBezTo>
                <a:cubicBezTo>
                  <a:pt x="42409" y="9057"/>
                  <a:pt x="42373" y="9061"/>
                  <a:pt x="42336" y="9068"/>
                </a:cubicBezTo>
                <a:cubicBezTo>
                  <a:pt x="42013" y="9141"/>
                  <a:pt x="41475" y="9785"/>
                  <a:pt x="41317" y="9785"/>
                </a:cubicBezTo>
                <a:cubicBezTo>
                  <a:pt x="41155" y="9785"/>
                  <a:pt x="39975" y="10807"/>
                  <a:pt x="39837" y="10880"/>
                </a:cubicBezTo>
                <a:cubicBezTo>
                  <a:pt x="39708" y="10949"/>
                  <a:pt x="39175" y="11309"/>
                  <a:pt x="39045" y="11309"/>
                </a:cubicBezTo>
                <a:lnTo>
                  <a:pt x="39033" y="11309"/>
                </a:lnTo>
                <a:cubicBezTo>
                  <a:pt x="38928" y="11285"/>
                  <a:pt x="38147" y="10735"/>
                  <a:pt x="38014" y="10690"/>
                </a:cubicBezTo>
                <a:cubicBezTo>
                  <a:pt x="37880" y="10641"/>
                  <a:pt x="37476" y="10213"/>
                  <a:pt x="37210" y="10213"/>
                </a:cubicBezTo>
                <a:cubicBezTo>
                  <a:pt x="37007" y="10213"/>
                  <a:pt x="36490" y="10253"/>
                  <a:pt x="36154" y="10253"/>
                </a:cubicBezTo>
                <a:cubicBezTo>
                  <a:pt x="36041" y="10253"/>
                  <a:pt x="35948" y="10249"/>
                  <a:pt x="35896" y="10238"/>
                </a:cubicBezTo>
                <a:cubicBezTo>
                  <a:pt x="35681" y="10189"/>
                  <a:pt x="35034" y="9570"/>
                  <a:pt x="34877" y="9473"/>
                </a:cubicBezTo>
                <a:cubicBezTo>
                  <a:pt x="34715" y="9376"/>
                  <a:pt x="34205" y="8709"/>
                  <a:pt x="33963" y="8616"/>
                </a:cubicBezTo>
                <a:cubicBezTo>
                  <a:pt x="33741" y="8527"/>
                  <a:pt x="33470" y="8277"/>
                  <a:pt x="33259" y="8277"/>
                </a:cubicBezTo>
                <a:cubicBezTo>
                  <a:pt x="33243" y="8277"/>
                  <a:pt x="33227" y="8277"/>
                  <a:pt x="33211" y="8281"/>
                </a:cubicBezTo>
                <a:cubicBezTo>
                  <a:pt x="32996" y="8329"/>
                  <a:pt x="31869" y="8495"/>
                  <a:pt x="31682" y="8495"/>
                </a:cubicBezTo>
                <a:cubicBezTo>
                  <a:pt x="31505" y="8495"/>
                  <a:pt x="30680" y="9029"/>
                  <a:pt x="30408" y="9029"/>
                </a:cubicBezTo>
                <a:cubicBezTo>
                  <a:pt x="30393" y="9029"/>
                  <a:pt x="30376" y="9025"/>
                  <a:pt x="30365" y="9020"/>
                </a:cubicBezTo>
                <a:cubicBezTo>
                  <a:pt x="30332" y="9008"/>
                  <a:pt x="30279" y="9004"/>
                  <a:pt x="30223" y="9004"/>
                </a:cubicBezTo>
                <a:cubicBezTo>
                  <a:pt x="30122" y="9004"/>
                  <a:pt x="29988" y="9020"/>
                  <a:pt x="29850" y="9033"/>
                </a:cubicBezTo>
                <a:cubicBezTo>
                  <a:pt x="29714" y="9049"/>
                  <a:pt x="29572" y="9061"/>
                  <a:pt x="29443" y="9061"/>
                </a:cubicBezTo>
                <a:cubicBezTo>
                  <a:pt x="29329" y="9061"/>
                  <a:pt x="29232" y="9049"/>
                  <a:pt x="29160" y="9020"/>
                </a:cubicBezTo>
                <a:cubicBezTo>
                  <a:pt x="28865" y="8903"/>
                  <a:pt x="28245" y="8475"/>
                  <a:pt x="27922" y="8329"/>
                </a:cubicBezTo>
                <a:cubicBezTo>
                  <a:pt x="27603" y="8187"/>
                  <a:pt x="27012" y="8066"/>
                  <a:pt x="26903" y="7900"/>
                </a:cubicBezTo>
                <a:cubicBezTo>
                  <a:pt x="26799" y="7734"/>
                  <a:pt x="26313" y="7399"/>
                  <a:pt x="26313" y="7136"/>
                </a:cubicBezTo>
                <a:cubicBezTo>
                  <a:pt x="26313" y="6877"/>
                  <a:pt x="25375" y="6614"/>
                  <a:pt x="25241" y="6517"/>
                </a:cubicBezTo>
                <a:cubicBezTo>
                  <a:pt x="25104" y="6424"/>
                  <a:pt x="24543" y="6211"/>
                  <a:pt x="24437" y="6114"/>
                </a:cubicBezTo>
                <a:cubicBezTo>
                  <a:pt x="24328" y="6017"/>
                  <a:pt x="23495" y="5495"/>
                  <a:pt x="23333" y="5373"/>
                </a:cubicBezTo>
                <a:cubicBezTo>
                  <a:pt x="23203" y="5276"/>
                  <a:pt x="22128" y="5082"/>
                  <a:pt x="21615" y="5082"/>
                </a:cubicBezTo>
                <a:cubicBezTo>
                  <a:pt x="21501" y="5082"/>
                  <a:pt x="21417" y="5090"/>
                  <a:pt x="21376" y="5110"/>
                </a:cubicBezTo>
                <a:cubicBezTo>
                  <a:pt x="21134" y="5232"/>
                  <a:pt x="20357" y="5802"/>
                  <a:pt x="20249" y="5851"/>
                </a:cubicBezTo>
                <a:cubicBezTo>
                  <a:pt x="20244" y="5851"/>
                  <a:pt x="20244" y="5855"/>
                  <a:pt x="20240" y="5855"/>
                </a:cubicBezTo>
                <a:cubicBezTo>
                  <a:pt x="20139" y="5855"/>
                  <a:pt x="20115" y="5082"/>
                  <a:pt x="20115" y="5082"/>
                </a:cubicBezTo>
                <a:cubicBezTo>
                  <a:pt x="20115" y="5082"/>
                  <a:pt x="19040" y="4614"/>
                  <a:pt x="18773" y="4444"/>
                </a:cubicBezTo>
                <a:cubicBezTo>
                  <a:pt x="18506" y="4278"/>
                  <a:pt x="17511" y="4254"/>
                  <a:pt x="17244" y="4063"/>
                </a:cubicBezTo>
                <a:cubicBezTo>
                  <a:pt x="16974" y="3873"/>
                  <a:pt x="16597" y="3348"/>
                  <a:pt x="16383" y="3206"/>
                </a:cubicBezTo>
                <a:cubicBezTo>
                  <a:pt x="16168" y="3065"/>
                  <a:pt x="14746" y="2778"/>
                  <a:pt x="14559" y="2729"/>
                </a:cubicBezTo>
                <a:cubicBezTo>
                  <a:pt x="14369" y="2681"/>
                  <a:pt x="14184" y="2300"/>
                  <a:pt x="13941" y="2159"/>
                </a:cubicBezTo>
                <a:cubicBezTo>
                  <a:pt x="13699" y="2014"/>
                  <a:pt x="13165" y="1609"/>
                  <a:pt x="12975" y="1468"/>
                </a:cubicBezTo>
                <a:cubicBezTo>
                  <a:pt x="12817" y="1346"/>
                  <a:pt x="12182" y="1104"/>
                  <a:pt x="11777" y="1104"/>
                </a:cubicBezTo>
                <a:cubicBezTo>
                  <a:pt x="11701" y="1104"/>
                  <a:pt x="11637" y="1116"/>
                  <a:pt x="11579" y="1132"/>
                </a:cubicBezTo>
                <a:cubicBezTo>
                  <a:pt x="11527" y="1152"/>
                  <a:pt x="11458" y="1160"/>
                  <a:pt x="11385" y="1160"/>
                </a:cubicBezTo>
                <a:cubicBezTo>
                  <a:pt x="10993" y="1160"/>
                  <a:pt x="10399" y="922"/>
                  <a:pt x="10266" y="820"/>
                </a:cubicBezTo>
                <a:cubicBezTo>
                  <a:pt x="10104" y="704"/>
                  <a:pt x="9647" y="348"/>
                  <a:pt x="9405" y="251"/>
                </a:cubicBezTo>
                <a:cubicBezTo>
                  <a:pt x="9211" y="174"/>
                  <a:pt x="8980" y="64"/>
                  <a:pt x="8640" y="64"/>
                </a:cubicBezTo>
                <a:cubicBezTo>
                  <a:pt x="8564" y="64"/>
                  <a:pt x="8478" y="68"/>
                  <a:pt x="8386" y="85"/>
                </a:cubicBezTo>
                <a:cubicBezTo>
                  <a:pt x="8172" y="117"/>
                  <a:pt x="7815" y="129"/>
                  <a:pt x="7459" y="129"/>
                </a:cubicBezTo>
                <a:cubicBezTo>
                  <a:pt x="7007" y="129"/>
                  <a:pt x="6554" y="105"/>
                  <a:pt x="6372" y="64"/>
                </a:cubicBezTo>
                <a:cubicBezTo>
                  <a:pt x="6307" y="49"/>
                  <a:pt x="6222" y="44"/>
                  <a:pt x="6125" y="44"/>
                </a:cubicBezTo>
                <a:cubicBezTo>
                  <a:pt x="5737" y="44"/>
                  <a:pt x="5171" y="141"/>
                  <a:pt x="4977" y="178"/>
                </a:cubicBezTo>
                <a:cubicBezTo>
                  <a:pt x="4767" y="223"/>
                  <a:pt x="4378" y="461"/>
                  <a:pt x="4100" y="461"/>
                </a:cubicBezTo>
                <a:cubicBezTo>
                  <a:pt x="4059" y="461"/>
                  <a:pt x="4019" y="453"/>
                  <a:pt x="3986" y="441"/>
                </a:cubicBezTo>
                <a:cubicBezTo>
                  <a:pt x="3716" y="348"/>
                  <a:pt x="3368" y="299"/>
                  <a:pt x="3101" y="251"/>
                </a:cubicBezTo>
                <a:cubicBezTo>
                  <a:pt x="2883" y="214"/>
                  <a:pt x="2426" y="0"/>
                  <a:pt x="2143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558" name="Google Shape;558;p33"/>
          <p:cNvGrpSpPr/>
          <p:nvPr/>
        </p:nvGrpSpPr>
        <p:grpSpPr>
          <a:xfrm rot="899960" flipH="1">
            <a:off x="872143" y="763853"/>
            <a:ext cx="689154" cy="1060243"/>
            <a:chOff x="7848875" y="190500"/>
            <a:chExt cx="689175" cy="1060275"/>
          </a:xfrm>
        </p:grpSpPr>
        <p:pic>
          <p:nvPicPr>
            <p:cNvPr id="559" name="Google Shape;559;p33"/>
            <p:cNvPicPr preferRelativeResize="0"/>
            <p:nvPr/>
          </p:nvPicPr>
          <p:blipFill rotWithShape="1">
            <a:blip r:embed="rId4">
              <a:alphaModFix amt="29000"/>
            </a:blip>
            <a:srcRect r="43310" b="35658"/>
            <a:stretch/>
          </p:blipFill>
          <p:spPr>
            <a:xfrm>
              <a:off x="7880425" y="222075"/>
              <a:ext cx="657625" cy="10287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60" name="Google Shape;560;p33"/>
            <p:cNvPicPr preferRelativeResize="0"/>
            <p:nvPr/>
          </p:nvPicPr>
          <p:blipFill rotWithShape="1">
            <a:blip r:embed="rId5">
              <a:alphaModFix/>
            </a:blip>
            <a:srcRect r="43310" b="35658"/>
            <a:stretch/>
          </p:blipFill>
          <p:spPr>
            <a:xfrm>
              <a:off x="7848875" y="190500"/>
              <a:ext cx="657625" cy="1028700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561" name="Google Shape;561;p33"/>
          <p:cNvGrpSpPr/>
          <p:nvPr/>
        </p:nvGrpSpPr>
        <p:grpSpPr>
          <a:xfrm>
            <a:off x="148387" y="2519350"/>
            <a:ext cx="1555266" cy="3252513"/>
            <a:chOff x="148387" y="2519350"/>
            <a:chExt cx="1555266" cy="3252513"/>
          </a:xfrm>
        </p:grpSpPr>
        <p:pic>
          <p:nvPicPr>
            <p:cNvPr id="562" name="Google Shape;562;p33"/>
            <p:cNvPicPr preferRelativeResize="0"/>
            <p:nvPr/>
          </p:nvPicPr>
          <p:blipFill>
            <a:blip r:embed="rId6">
              <a:alphaModFix amt="29000"/>
            </a:blip>
            <a:stretch>
              <a:fillRect/>
            </a:stretch>
          </p:blipFill>
          <p:spPr>
            <a:xfrm>
              <a:off x="182203" y="2526114"/>
              <a:ext cx="1521449" cy="324575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63" name="Google Shape;563;p33"/>
            <p:cNvPicPr preferRelativeResize="0"/>
            <p:nvPr/>
          </p:nvPicPr>
          <p:blipFill>
            <a:blip r:embed="rId7">
              <a:alphaModFix/>
            </a:blip>
            <a:stretch>
              <a:fillRect/>
            </a:stretch>
          </p:blipFill>
          <p:spPr>
            <a:xfrm>
              <a:off x="148387" y="2519350"/>
              <a:ext cx="1521449" cy="3245750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BLANK_1_1_1_1_1_1_1_1_1">
    <p:spTree>
      <p:nvGrpSpPr>
        <p:cNvPr id="1" name="Shape 5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5" name="Google Shape;565;p34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 rot="-4755072">
            <a:off x="4915104" y="147347"/>
            <a:ext cx="3235388" cy="3245751"/>
          </a:xfrm>
          <a:prstGeom prst="rect">
            <a:avLst/>
          </a:prstGeom>
          <a:noFill/>
          <a:ln>
            <a:noFill/>
          </a:ln>
        </p:spPr>
      </p:pic>
      <p:pic>
        <p:nvPicPr>
          <p:cNvPr id="566" name="Google Shape;566;p3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-1129394">
            <a:off x="5649173" y="-482534"/>
            <a:ext cx="4124723" cy="3336485"/>
          </a:xfrm>
          <a:prstGeom prst="rect">
            <a:avLst/>
          </a:prstGeom>
          <a:noFill/>
          <a:ln>
            <a:noFill/>
          </a:ln>
        </p:spPr>
      </p:pic>
      <p:sp>
        <p:nvSpPr>
          <p:cNvPr id="567" name="Google Shape;567;p34"/>
          <p:cNvSpPr/>
          <p:nvPr/>
        </p:nvSpPr>
        <p:spPr>
          <a:xfrm rot="-8717552">
            <a:off x="6758176" y="-1555326"/>
            <a:ext cx="3920586" cy="2921987"/>
          </a:xfrm>
          <a:custGeom>
            <a:avLst/>
            <a:gdLst/>
            <a:ahLst/>
            <a:cxnLst/>
            <a:rect l="l" t="t" r="r" b="b"/>
            <a:pathLst>
              <a:path w="85958" h="39328" extrusionOk="0">
                <a:moveTo>
                  <a:pt x="39118" y="1"/>
                </a:moveTo>
                <a:cubicBezTo>
                  <a:pt x="38917" y="1"/>
                  <a:pt x="38789" y="88"/>
                  <a:pt x="38563" y="451"/>
                </a:cubicBezTo>
                <a:cubicBezTo>
                  <a:pt x="38491" y="564"/>
                  <a:pt x="38424" y="605"/>
                  <a:pt x="38355" y="605"/>
                </a:cubicBezTo>
                <a:cubicBezTo>
                  <a:pt x="38172" y="605"/>
                  <a:pt x="37980" y="317"/>
                  <a:pt x="37678" y="317"/>
                </a:cubicBezTo>
                <a:cubicBezTo>
                  <a:pt x="37262" y="317"/>
                  <a:pt x="36587" y="216"/>
                  <a:pt x="36404" y="164"/>
                </a:cubicBezTo>
                <a:cubicBezTo>
                  <a:pt x="36392" y="160"/>
                  <a:pt x="36378" y="159"/>
                  <a:pt x="36363" y="159"/>
                </a:cubicBezTo>
                <a:cubicBezTo>
                  <a:pt x="36151" y="159"/>
                  <a:pt x="35666" y="475"/>
                  <a:pt x="35523" y="475"/>
                </a:cubicBezTo>
                <a:cubicBezTo>
                  <a:pt x="35366" y="475"/>
                  <a:pt x="34403" y="1021"/>
                  <a:pt x="33987" y="1127"/>
                </a:cubicBezTo>
                <a:cubicBezTo>
                  <a:pt x="33965" y="1132"/>
                  <a:pt x="33944" y="1134"/>
                  <a:pt x="33923" y="1134"/>
                </a:cubicBezTo>
                <a:cubicBezTo>
                  <a:pt x="33545" y="1134"/>
                  <a:pt x="33279" y="317"/>
                  <a:pt x="33129" y="317"/>
                </a:cubicBezTo>
                <a:cubicBezTo>
                  <a:pt x="33027" y="317"/>
                  <a:pt x="32738" y="306"/>
                  <a:pt x="32457" y="306"/>
                </a:cubicBezTo>
                <a:cubicBezTo>
                  <a:pt x="32316" y="306"/>
                  <a:pt x="32178" y="309"/>
                  <a:pt x="32067" y="317"/>
                </a:cubicBezTo>
                <a:cubicBezTo>
                  <a:pt x="31727" y="345"/>
                  <a:pt x="31363" y="604"/>
                  <a:pt x="30999" y="633"/>
                </a:cubicBezTo>
                <a:cubicBezTo>
                  <a:pt x="30635" y="657"/>
                  <a:pt x="30635" y="1256"/>
                  <a:pt x="30453" y="1332"/>
                </a:cubicBezTo>
                <a:cubicBezTo>
                  <a:pt x="30396" y="1356"/>
                  <a:pt x="30295" y="1363"/>
                  <a:pt x="30174" y="1363"/>
                </a:cubicBezTo>
                <a:cubicBezTo>
                  <a:pt x="30033" y="1363"/>
                  <a:pt x="29865" y="1354"/>
                  <a:pt x="29710" y="1354"/>
                </a:cubicBezTo>
                <a:cubicBezTo>
                  <a:pt x="29578" y="1354"/>
                  <a:pt x="29454" y="1360"/>
                  <a:pt x="29365" y="1385"/>
                </a:cubicBezTo>
                <a:cubicBezTo>
                  <a:pt x="29240" y="1418"/>
                  <a:pt x="28918" y="1437"/>
                  <a:pt x="28559" y="1437"/>
                </a:cubicBezTo>
                <a:cubicBezTo>
                  <a:pt x="28092" y="1437"/>
                  <a:pt x="27561" y="1405"/>
                  <a:pt x="27312" y="1332"/>
                </a:cubicBezTo>
                <a:cubicBezTo>
                  <a:pt x="27165" y="1289"/>
                  <a:pt x="27067" y="1275"/>
                  <a:pt x="26987" y="1275"/>
                </a:cubicBezTo>
                <a:cubicBezTo>
                  <a:pt x="26827" y="1275"/>
                  <a:pt x="26740" y="1332"/>
                  <a:pt x="26478" y="1332"/>
                </a:cubicBezTo>
                <a:cubicBezTo>
                  <a:pt x="26090" y="1332"/>
                  <a:pt x="25205" y="1931"/>
                  <a:pt x="24922" y="2008"/>
                </a:cubicBezTo>
                <a:cubicBezTo>
                  <a:pt x="24897" y="2014"/>
                  <a:pt x="24870" y="2017"/>
                  <a:pt x="24841" y="2017"/>
                </a:cubicBezTo>
                <a:cubicBezTo>
                  <a:pt x="24524" y="2017"/>
                  <a:pt x="23948" y="1672"/>
                  <a:pt x="23830" y="1672"/>
                </a:cubicBezTo>
                <a:cubicBezTo>
                  <a:pt x="23697" y="1672"/>
                  <a:pt x="22581" y="2137"/>
                  <a:pt x="22322" y="2347"/>
                </a:cubicBezTo>
                <a:cubicBezTo>
                  <a:pt x="22063" y="2553"/>
                  <a:pt x="21154" y="2764"/>
                  <a:pt x="20842" y="2812"/>
                </a:cubicBezTo>
                <a:cubicBezTo>
                  <a:pt x="20821" y="2816"/>
                  <a:pt x="20799" y="2817"/>
                  <a:pt x="20776" y="2817"/>
                </a:cubicBezTo>
                <a:cubicBezTo>
                  <a:pt x="20452" y="2817"/>
                  <a:pt x="19943" y="2501"/>
                  <a:pt x="19751" y="2501"/>
                </a:cubicBezTo>
                <a:cubicBezTo>
                  <a:pt x="19540" y="2501"/>
                  <a:pt x="18554" y="2631"/>
                  <a:pt x="18295" y="2840"/>
                </a:cubicBezTo>
                <a:cubicBezTo>
                  <a:pt x="18201" y="2915"/>
                  <a:pt x="18106" y="2942"/>
                  <a:pt x="18010" y="2942"/>
                </a:cubicBezTo>
                <a:cubicBezTo>
                  <a:pt x="17839" y="2942"/>
                  <a:pt x="17661" y="2855"/>
                  <a:pt x="17463" y="2788"/>
                </a:cubicBezTo>
                <a:cubicBezTo>
                  <a:pt x="17151" y="2683"/>
                  <a:pt x="16035" y="2295"/>
                  <a:pt x="15772" y="2165"/>
                </a:cubicBezTo>
                <a:cubicBezTo>
                  <a:pt x="15556" y="2057"/>
                  <a:pt x="14071" y="1913"/>
                  <a:pt x="13512" y="1913"/>
                </a:cubicBezTo>
                <a:cubicBezTo>
                  <a:pt x="13401" y="1913"/>
                  <a:pt x="13327" y="1918"/>
                  <a:pt x="13306" y="1931"/>
                </a:cubicBezTo>
                <a:cubicBezTo>
                  <a:pt x="13289" y="1941"/>
                  <a:pt x="13265" y="1945"/>
                  <a:pt x="13234" y="1945"/>
                </a:cubicBezTo>
                <a:cubicBezTo>
                  <a:pt x="13019" y="1945"/>
                  <a:pt x="12481" y="1739"/>
                  <a:pt x="12004" y="1672"/>
                </a:cubicBezTo>
                <a:cubicBezTo>
                  <a:pt x="11763" y="1636"/>
                  <a:pt x="11603" y="1616"/>
                  <a:pt x="11460" y="1616"/>
                </a:cubicBezTo>
                <a:cubicBezTo>
                  <a:pt x="11279" y="1616"/>
                  <a:pt x="11124" y="1648"/>
                  <a:pt x="10864" y="1720"/>
                </a:cubicBezTo>
                <a:cubicBezTo>
                  <a:pt x="10395" y="1854"/>
                  <a:pt x="8758" y="1801"/>
                  <a:pt x="8470" y="1854"/>
                </a:cubicBezTo>
                <a:cubicBezTo>
                  <a:pt x="8446" y="1859"/>
                  <a:pt x="8408" y="1860"/>
                  <a:pt x="8358" y="1860"/>
                </a:cubicBezTo>
                <a:cubicBezTo>
                  <a:pt x="7939" y="1860"/>
                  <a:pt x="6711" y="1723"/>
                  <a:pt x="6087" y="1723"/>
                </a:cubicBezTo>
                <a:cubicBezTo>
                  <a:pt x="5944" y="1723"/>
                  <a:pt x="5832" y="1731"/>
                  <a:pt x="5770" y="1749"/>
                </a:cubicBezTo>
                <a:cubicBezTo>
                  <a:pt x="5718" y="1764"/>
                  <a:pt x="5667" y="1770"/>
                  <a:pt x="5617" y="1770"/>
                </a:cubicBezTo>
                <a:cubicBezTo>
                  <a:pt x="5318" y="1770"/>
                  <a:pt x="5057" y="1535"/>
                  <a:pt x="4835" y="1515"/>
                </a:cubicBezTo>
                <a:cubicBezTo>
                  <a:pt x="4572" y="1490"/>
                  <a:pt x="4027" y="1280"/>
                  <a:pt x="3716" y="1280"/>
                </a:cubicBezTo>
                <a:cubicBezTo>
                  <a:pt x="3458" y="1280"/>
                  <a:pt x="2916" y="837"/>
                  <a:pt x="2560" y="837"/>
                </a:cubicBezTo>
                <a:cubicBezTo>
                  <a:pt x="2485" y="837"/>
                  <a:pt x="2419" y="857"/>
                  <a:pt x="2365" y="903"/>
                </a:cubicBezTo>
                <a:cubicBezTo>
                  <a:pt x="2053" y="1179"/>
                  <a:pt x="0" y="1591"/>
                  <a:pt x="0" y="1591"/>
                </a:cubicBezTo>
                <a:lnTo>
                  <a:pt x="0" y="2242"/>
                </a:lnTo>
                <a:lnTo>
                  <a:pt x="0" y="17311"/>
                </a:lnTo>
                <a:lnTo>
                  <a:pt x="0" y="19106"/>
                </a:lnTo>
                <a:lnTo>
                  <a:pt x="364" y="21079"/>
                </a:lnTo>
                <a:cubicBezTo>
                  <a:pt x="364" y="21079"/>
                  <a:pt x="1039" y="21419"/>
                  <a:pt x="1092" y="21524"/>
                </a:cubicBezTo>
                <a:cubicBezTo>
                  <a:pt x="1144" y="21625"/>
                  <a:pt x="1689" y="22846"/>
                  <a:pt x="1585" y="23158"/>
                </a:cubicBezTo>
                <a:cubicBezTo>
                  <a:pt x="1484" y="23473"/>
                  <a:pt x="1896" y="24746"/>
                  <a:pt x="1949" y="24823"/>
                </a:cubicBezTo>
                <a:cubicBezTo>
                  <a:pt x="1995" y="24891"/>
                  <a:pt x="2762" y="25120"/>
                  <a:pt x="3162" y="25120"/>
                </a:cubicBezTo>
                <a:cubicBezTo>
                  <a:pt x="3217" y="25120"/>
                  <a:pt x="3265" y="25116"/>
                  <a:pt x="3303" y="25106"/>
                </a:cubicBezTo>
                <a:cubicBezTo>
                  <a:pt x="3354" y="25094"/>
                  <a:pt x="3406" y="25088"/>
                  <a:pt x="3459" y="25088"/>
                </a:cubicBezTo>
                <a:cubicBezTo>
                  <a:pt x="3729" y="25088"/>
                  <a:pt x="4012" y="25237"/>
                  <a:pt x="4184" y="25369"/>
                </a:cubicBezTo>
                <a:cubicBezTo>
                  <a:pt x="4391" y="25522"/>
                  <a:pt x="4572" y="25886"/>
                  <a:pt x="5018" y="26069"/>
                </a:cubicBezTo>
                <a:cubicBezTo>
                  <a:pt x="5365" y="26212"/>
                  <a:pt x="6101" y="26227"/>
                  <a:pt x="6461" y="26227"/>
                </a:cubicBezTo>
                <a:cubicBezTo>
                  <a:pt x="6557" y="26227"/>
                  <a:pt x="6627" y="26226"/>
                  <a:pt x="6655" y="26226"/>
                </a:cubicBezTo>
                <a:cubicBezTo>
                  <a:pt x="6784" y="26226"/>
                  <a:pt x="7354" y="25968"/>
                  <a:pt x="7560" y="25834"/>
                </a:cubicBezTo>
                <a:cubicBezTo>
                  <a:pt x="7771" y="25705"/>
                  <a:pt x="8187" y="24770"/>
                  <a:pt x="8369" y="24641"/>
                </a:cubicBezTo>
                <a:cubicBezTo>
                  <a:pt x="8551" y="24512"/>
                  <a:pt x="9045" y="24459"/>
                  <a:pt x="9226" y="24330"/>
                </a:cubicBezTo>
                <a:cubicBezTo>
                  <a:pt x="9409" y="24201"/>
                  <a:pt x="9743" y="24148"/>
                  <a:pt x="10031" y="24067"/>
                </a:cubicBezTo>
                <a:cubicBezTo>
                  <a:pt x="10054" y="24061"/>
                  <a:pt x="10078" y="24058"/>
                  <a:pt x="10103" y="24058"/>
                </a:cubicBezTo>
                <a:cubicBezTo>
                  <a:pt x="10396" y="24058"/>
                  <a:pt x="10840" y="24435"/>
                  <a:pt x="11175" y="24483"/>
                </a:cubicBezTo>
                <a:cubicBezTo>
                  <a:pt x="11507" y="24532"/>
                  <a:pt x="11816" y="25123"/>
                  <a:pt x="11988" y="25123"/>
                </a:cubicBezTo>
                <a:cubicBezTo>
                  <a:pt x="12004" y="25123"/>
                  <a:pt x="12019" y="25118"/>
                  <a:pt x="12033" y="25106"/>
                </a:cubicBezTo>
                <a:cubicBezTo>
                  <a:pt x="12186" y="24977"/>
                  <a:pt x="12550" y="24666"/>
                  <a:pt x="12760" y="24666"/>
                </a:cubicBezTo>
                <a:cubicBezTo>
                  <a:pt x="12966" y="24666"/>
                  <a:pt x="13382" y="24823"/>
                  <a:pt x="13641" y="25082"/>
                </a:cubicBezTo>
                <a:cubicBezTo>
                  <a:pt x="13904" y="25341"/>
                  <a:pt x="14317" y="26044"/>
                  <a:pt x="14632" y="26044"/>
                </a:cubicBezTo>
                <a:cubicBezTo>
                  <a:pt x="14938" y="26044"/>
                  <a:pt x="15244" y="26797"/>
                  <a:pt x="15377" y="26797"/>
                </a:cubicBezTo>
                <a:cubicBezTo>
                  <a:pt x="15380" y="26797"/>
                  <a:pt x="15382" y="26797"/>
                  <a:pt x="15384" y="26797"/>
                </a:cubicBezTo>
                <a:cubicBezTo>
                  <a:pt x="15390" y="26795"/>
                  <a:pt x="15396" y="26795"/>
                  <a:pt x="15402" y="26795"/>
                </a:cubicBezTo>
                <a:cubicBezTo>
                  <a:pt x="15529" y="26795"/>
                  <a:pt x="15698" y="27040"/>
                  <a:pt x="15748" y="27237"/>
                </a:cubicBezTo>
                <a:cubicBezTo>
                  <a:pt x="15800" y="27448"/>
                  <a:pt x="15901" y="27965"/>
                  <a:pt x="16051" y="28146"/>
                </a:cubicBezTo>
                <a:cubicBezTo>
                  <a:pt x="16201" y="28329"/>
                  <a:pt x="16241" y="29368"/>
                  <a:pt x="16265" y="29392"/>
                </a:cubicBezTo>
                <a:cubicBezTo>
                  <a:pt x="16293" y="29417"/>
                  <a:pt x="15877" y="30904"/>
                  <a:pt x="16136" y="30928"/>
                </a:cubicBezTo>
                <a:cubicBezTo>
                  <a:pt x="16399" y="30953"/>
                  <a:pt x="17204" y="31733"/>
                  <a:pt x="17256" y="31814"/>
                </a:cubicBezTo>
                <a:cubicBezTo>
                  <a:pt x="17308" y="31891"/>
                  <a:pt x="18032" y="32307"/>
                  <a:pt x="18348" y="32360"/>
                </a:cubicBezTo>
                <a:cubicBezTo>
                  <a:pt x="18359" y="32361"/>
                  <a:pt x="18371" y="32362"/>
                  <a:pt x="18384" y="32362"/>
                </a:cubicBezTo>
                <a:cubicBezTo>
                  <a:pt x="18680" y="32362"/>
                  <a:pt x="19150" y="31856"/>
                  <a:pt x="19351" y="31856"/>
                </a:cubicBezTo>
                <a:cubicBezTo>
                  <a:pt x="19364" y="31856"/>
                  <a:pt x="19376" y="31858"/>
                  <a:pt x="19387" y="31863"/>
                </a:cubicBezTo>
                <a:cubicBezTo>
                  <a:pt x="19568" y="31943"/>
                  <a:pt x="20398" y="32513"/>
                  <a:pt x="20555" y="32591"/>
                </a:cubicBezTo>
                <a:cubicBezTo>
                  <a:pt x="20709" y="32671"/>
                  <a:pt x="20919" y="33164"/>
                  <a:pt x="21102" y="33241"/>
                </a:cubicBezTo>
                <a:cubicBezTo>
                  <a:pt x="21283" y="33318"/>
                  <a:pt x="21699" y="33447"/>
                  <a:pt x="22270" y="33500"/>
                </a:cubicBezTo>
                <a:cubicBezTo>
                  <a:pt x="22839" y="33552"/>
                  <a:pt x="23567" y="33968"/>
                  <a:pt x="23697" y="33993"/>
                </a:cubicBezTo>
                <a:cubicBezTo>
                  <a:pt x="23700" y="33993"/>
                  <a:pt x="23703" y="33994"/>
                  <a:pt x="23706" y="33994"/>
                </a:cubicBezTo>
                <a:cubicBezTo>
                  <a:pt x="23848" y="33994"/>
                  <a:pt x="24252" y="33344"/>
                  <a:pt x="24711" y="33216"/>
                </a:cubicBezTo>
                <a:cubicBezTo>
                  <a:pt x="24762" y="33202"/>
                  <a:pt x="24810" y="33196"/>
                  <a:pt x="24855" y="33196"/>
                </a:cubicBezTo>
                <a:cubicBezTo>
                  <a:pt x="25233" y="33196"/>
                  <a:pt x="25457" y="33640"/>
                  <a:pt x="25803" y="33735"/>
                </a:cubicBezTo>
                <a:cubicBezTo>
                  <a:pt x="26191" y="33839"/>
                  <a:pt x="26972" y="34175"/>
                  <a:pt x="27154" y="34175"/>
                </a:cubicBezTo>
                <a:cubicBezTo>
                  <a:pt x="27336" y="34175"/>
                  <a:pt x="27647" y="33682"/>
                  <a:pt x="27986" y="33658"/>
                </a:cubicBezTo>
                <a:cubicBezTo>
                  <a:pt x="28002" y="33657"/>
                  <a:pt x="28018" y="33656"/>
                  <a:pt x="28034" y="33656"/>
                </a:cubicBezTo>
                <a:cubicBezTo>
                  <a:pt x="28349" y="33656"/>
                  <a:pt x="28621" y="33920"/>
                  <a:pt x="28844" y="33993"/>
                </a:cubicBezTo>
                <a:cubicBezTo>
                  <a:pt x="29078" y="34074"/>
                  <a:pt x="29519" y="34931"/>
                  <a:pt x="29649" y="35032"/>
                </a:cubicBezTo>
                <a:cubicBezTo>
                  <a:pt x="29778" y="35138"/>
                  <a:pt x="29701" y="36099"/>
                  <a:pt x="29988" y="36387"/>
                </a:cubicBezTo>
                <a:cubicBezTo>
                  <a:pt x="30271" y="36670"/>
                  <a:pt x="31727" y="37034"/>
                  <a:pt x="32038" y="37215"/>
                </a:cubicBezTo>
                <a:cubicBezTo>
                  <a:pt x="32353" y="37398"/>
                  <a:pt x="32455" y="37321"/>
                  <a:pt x="32664" y="37450"/>
                </a:cubicBezTo>
                <a:cubicBezTo>
                  <a:pt x="32871" y="37579"/>
                  <a:pt x="33081" y="37632"/>
                  <a:pt x="33287" y="37762"/>
                </a:cubicBezTo>
                <a:cubicBezTo>
                  <a:pt x="33341" y="37795"/>
                  <a:pt x="33421" y="37808"/>
                  <a:pt x="33513" y="37808"/>
                </a:cubicBezTo>
                <a:cubicBezTo>
                  <a:pt x="33773" y="37808"/>
                  <a:pt x="34136" y="37709"/>
                  <a:pt x="34327" y="37709"/>
                </a:cubicBezTo>
                <a:cubicBezTo>
                  <a:pt x="34408" y="37709"/>
                  <a:pt x="34480" y="37707"/>
                  <a:pt x="34550" y="37707"/>
                </a:cubicBezTo>
                <a:cubicBezTo>
                  <a:pt x="34703" y="37707"/>
                  <a:pt x="34849" y="37718"/>
                  <a:pt x="35079" y="37790"/>
                </a:cubicBezTo>
                <a:cubicBezTo>
                  <a:pt x="35418" y="37891"/>
                  <a:pt x="35652" y="38801"/>
                  <a:pt x="35806" y="38958"/>
                </a:cubicBezTo>
                <a:cubicBezTo>
                  <a:pt x="35814" y="38966"/>
                  <a:pt x="35825" y="38969"/>
                  <a:pt x="35838" y="38969"/>
                </a:cubicBezTo>
                <a:cubicBezTo>
                  <a:pt x="36083" y="38969"/>
                  <a:pt x="37189" y="37658"/>
                  <a:pt x="37262" y="37607"/>
                </a:cubicBezTo>
                <a:cubicBezTo>
                  <a:pt x="37266" y="37605"/>
                  <a:pt x="37270" y="37604"/>
                  <a:pt x="37275" y="37604"/>
                </a:cubicBezTo>
                <a:cubicBezTo>
                  <a:pt x="37367" y="37604"/>
                  <a:pt x="37608" y="38087"/>
                  <a:pt x="37731" y="38359"/>
                </a:cubicBezTo>
                <a:cubicBezTo>
                  <a:pt x="37825" y="38570"/>
                  <a:pt x="38241" y="38598"/>
                  <a:pt x="38529" y="38598"/>
                </a:cubicBezTo>
                <a:cubicBezTo>
                  <a:pt x="38633" y="38598"/>
                  <a:pt x="38721" y="38594"/>
                  <a:pt x="38770" y="38594"/>
                </a:cubicBezTo>
                <a:cubicBezTo>
                  <a:pt x="38951" y="38594"/>
                  <a:pt x="39757" y="38518"/>
                  <a:pt x="39862" y="38465"/>
                </a:cubicBezTo>
                <a:cubicBezTo>
                  <a:pt x="39894" y="38449"/>
                  <a:pt x="39975" y="38440"/>
                  <a:pt x="40082" y="38440"/>
                </a:cubicBezTo>
                <a:cubicBezTo>
                  <a:pt x="40325" y="38440"/>
                  <a:pt x="40701" y="38485"/>
                  <a:pt x="40953" y="38594"/>
                </a:cubicBezTo>
                <a:cubicBezTo>
                  <a:pt x="41248" y="38722"/>
                  <a:pt x="41439" y="38916"/>
                  <a:pt x="41639" y="38916"/>
                </a:cubicBezTo>
                <a:cubicBezTo>
                  <a:pt x="41686" y="38916"/>
                  <a:pt x="41733" y="38906"/>
                  <a:pt x="41782" y="38881"/>
                </a:cubicBezTo>
                <a:cubicBezTo>
                  <a:pt x="42009" y="38770"/>
                  <a:pt x="42585" y="38636"/>
                  <a:pt x="42869" y="38636"/>
                </a:cubicBezTo>
                <a:cubicBezTo>
                  <a:pt x="42913" y="38636"/>
                  <a:pt x="42951" y="38640"/>
                  <a:pt x="42978" y="38647"/>
                </a:cubicBezTo>
                <a:cubicBezTo>
                  <a:pt x="43189" y="38699"/>
                  <a:pt x="43630" y="38881"/>
                  <a:pt x="43836" y="38982"/>
                </a:cubicBezTo>
                <a:cubicBezTo>
                  <a:pt x="44046" y="39087"/>
                  <a:pt x="44669" y="39141"/>
                  <a:pt x="45005" y="39294"/>
                </a:cubicBezTo>
                <a:cubicBezTo>
                  <a:pt x="45054" y="39317"/>
                  <a:pt x="45098" y="39327"/>
                  <a:pt x="45137" y="39327"/>
                </a:cubicBezTo>
                <a:cubicBezTo>
                  <a:pt x="45361" y="39327"/>
                  <a:pt x="45416" y="38984"/>
                  <a:pt x="45526" y="38829"/>
                </a:cubicBezTo>
                <a:cubicBezTo>
                  <a:pt x="45656" y="38647"/>
                  <a:pt x="46953" y="38025"/>
                  <a:pt x="46981" y="37891"/>
                </a:cubicBezTo>
                <a:cubicBezTo>
                  <a:pt x="47005" y="37762"/>
                  <a:pt x="47681" y="37398"/>
                  <a:pt x="47709" y="37191"/>
                </a:cubicBezTo>
                <a:cubicBezTo>
                  <a:pt x="47733" y="36981"/>
                  <a:pt x="48020" y="37010"/>
                  <a:pt x="48203" y="36933"/>
                </a:cubicBezTo>
                <a:cubicBezTo>
                  <a:pt x="48384" y="36851"/>
                  <a:pt x="48931" y="36411"/>
                  <a:pt x="49189" y="36411"/>
                </a:cubicBezTo>
                <a:cubicBezTo>
                  <a:pt x="49448" y="36411"/>
                  <a:pt x="50644" y="36803"/>
                  <a:pt x="50827" y="36803"/>
                </a:cubicBezTo>
                <a:cubicBezTo>
                  <a:pt x="51008" y="36803"/>
                  <a:pt x="51372" y="36358"/>
                  <a:pt x="51425" y="36176"/>
                </a:cubicBezTo>
                <a:cubicBezTo>
                  <a:pt x="51476" y="36002"/>
                  <a:pt x="52241" y="35421"/>
                  <a:pt x="52463" y="35421"/>
                </a:cubicBezTo>
                <a:cubicBezTo>
                  <a:pt x="52472" y="35421"/>
                  <a:pt x="52481" y="35422"/>
                  <a:pt x="52488" y="35424"/>
                </a:cubicBezTo>
                <a:cubicBezTo>
                  <a:pt x="52615" y="35461"/>
                  <a:pt x="53122" y="35510"/>
                  <a:pt x="53460" y="35510"/>
                </a:cubicBezTo>
                <a:cubicBezTo>
                  <a:pt x="53607" y="35510"/>
                  <a:pt x="53723" y="35501"/>
                  <a:pt x="53762" y="35477"/>
                </a:cubicBezTo>
                <a:cubicBezTo>
                  <a:pt x="53891" y="35396"/>
                  <a:pt x="54437" y="35166"/>
                  <a:pt x="54518" y="35032"/>
                </a:cubicBezTo>
                <a:cubicBezTo>
                  <a:pt x="54595" y="34903"/>
                  <a:pt x="55165" y="34721"/>
                  <a:pt x="55477" y="34696"/>
                </a:cubicBezTo>
                <a:cubicBezTo>
                  <a:pt x="55494" y="34695"/>
                  <a:pt x="55513" y="34694"/>
                  <a:pt x="55535" y="34694"/>
                </a:cubicBezTo>
                <a:cubicBezTo>
                  <a:pt x="55852" y="34694"/>
                  <a:pt x="56578" y="34835"/>
                  <a:pt x="56813" y="34835"/>
                </a:cubicBezTo>
                <a:cubicBezTo>
                  <a:pt x="56845" y="34835"/>
                  <a:pt x="56867" y="34832"/>
                  <a:pt x="56879" y="34826"/>
                </a:cubicBezTo>
                <a:cubicBezTo>
                  <a:pt x="56985" y="34774"/>
                  <a:pt x="56960" y="34127"/>
                  <a:pt x="57037" y="34099"/>
                </a:cubicBezTo>
                <a:cubicBezTo>
                  <a:pt x="57114" y="34074"/>
                  <a:pt x="57841" y="33968"/>
                  <a:pt x="58258" y="33864"/>
                </a:cubicBezTo>
                <a:cubicBezTo>
                  <a:pt x="58674" y="33763"/>
                  <a:pt x="59192" y="33682"/>
                  <a:pt x="59479" y="33552"/>
                </a:cubicBezTo>
                <a:cubicBezTo>
                  <a:pt x="59766" y="33423"/>
                  <a:pt x="60336" y="32877"/>
                  <a:pt x="60441" y="32748"/>
                </a:cubicBezTo>
                <a:cubicBezTo>
                  <a:pt x="60547" y="32619"/>
                  <a:pt x="60959" y="32227"/>
                  <a:pt x="61064" y="32149"/>
                </a:cubicBezTo>
                <a:cubicBezTo>
                  <a:pt x="61169" y="32072"/>
                  <a:pt x="61897" y="31632"/>
                  <a:pt x="62079" y="31632"/>
                </a:cubicBezTo>
                <a:cubicBezTo>
                  <a:pt x="62260" y="31632"/>
                  <a:pt x="63041" y="32255"/>
                  <a:pt x="63171" y="32408"/>
                </a:cubicBezTo>
                <a:cubicBezTo>
                  <a:pt x="63198" y="32442"/>
                  <a:pt x="63236" y="32455"/>
                  <a:pt x="63280" y="32455"/>
                </a:cubicBezTo>
                <a:cubicBezTo>
                  <a:pt x="63444" y="32455"/>
                  <a:pt x="63696" y="32268"/>
                  <a:pt x="63817" y="32227"/>
                </a:cubicBezTo>
                <a:cubicBezTo>
                  <a:pt x="63949" y="32186"/>
                  <a:pt x="64098" y="31996"/>
                  <a:pt x="64387" y="31996"/>
                </a:cubicBezTo>
                <a:cubicBezTo>
                  <a:pt x="64444" y="31996"/>
                  <a:pt x="64506" y="32003"/>
                  <a:pt x="64574" y="32020"/>
                </a:cubicBezTo>
                <a:cubicBezTo>
                  <a:pt x="64990" y="32125"/>
                  <a:pt x="66211" y="32331"/>
                  <a:pt x="66442" y="32578"/>
                </a:cubicBezTo>
                <a:cubicBezTo>
                  <a:pt x="66527" y="32666"/>
                  <a:pt x="66591" y="32695"/>
                  <a:pt x="66647" y="32695"/>
                </a:cubicBezTo>
                <a:cubicBezTo>
                  <a:pt x="66744" y="32695"/>
                  <a:pt x="66813" y="32604"/>
                  <a:pt x="66910" y="32578"/>
                </a:cubicBezTo>
                <a:cubicBezTo>
                  <a:pt x="67054" y="32541"/>
                  <a:pt x="67631" y="32193"/>
                  <a:pt x="67967" y="32193"/>
                </a:cubicBezTo>
                <a:cubicBezTo>
                  <a:pt x="67998" y="32193"/>
                  <a:pt x="68028" y="32196"/>
                  <a:pt x="68054" y="32202"/>
                </a:cubicBezTo>
                <a:cubicBezTo>
                  <a:pt x="68079" y="32209"/>
                  <a:pt x="68105" y="32211"/>
                  <a:pt x="68132" y="32211"/>
                </a:cubicBezTo>
                <a:cubicBezTo>
                  <a:pt x="68443" y="32211"/>
                  <a:pt x="68876" y="31832"/>
                  <a:pt x="69069" y="31761"/>
                </a:cubicBezTo>
                <a:cubicBezTo>
                  <a:pt x="69275" y="31680"/>
                  <a:pt x="69663" y="30928"/>
                  <a:pt x="69822" y="30904"/>
                </a:cubicBezTo>
                <a:cubicBezTo>
                  <a:pt x="69841" y="30901"/>
                  <a:pt x="69872" y="30899"/>
                  <a:pt x="69911" y="30899"/>
                </a:cubicBezTo>
                <a:cubicBezTo>
                  <a:pt x="70074" y="30899"/>
                  <a:pt x="70384" y="30924"/>
                  <a:pt x="70650" y="30924"/>
                </a:cubicBezTo>
                <a:cubicBezTo>
                  <a:pt x="70828" y="30924"/>
                  <a:pt x="70986" y="30913"/>
                  <a:pt x="71067" y="30876"/>
                </a:cubicBezTo>
                <a:cubicBezTo>
                  <a:pt x="71301" y="30775"/>
                  <a:pt x="71641" y="30253"/>
                  <a:pt x="71822" y="30019"/>
                </a:cubicBezTo>
                <a:cubicBezTo>
                  <a:pt x="72005" y="29784"/>
                  <a:pt x="72628" y="29525"/>
                  <a:pt x="72938" y="29420"/>
                </a:cubicBezTo>
                <a:cubicBezTo>
                  <a:pt x="72999" y="29401"/>
                  <a:pt x="73064" y="29393"/>
                  <a:pt x="73131" y="29393"/>
                </a:cubicBezTo>
                <a:cubicBezTo>
                  <a:pt x="73408" y="29393"/>
                  <a:pt x="73727" y="29530"/>
                  <a:pt x="73978" y="29549"/>
                </a:cubicBezTo>
                <a:cubicBezTo>
                  <a:pt x="74289" y="29578"/>
                  <a:pt x="75563" y="29995"/>
                  <a:pt x="75720" y="30019"/>
                </a:cubicBezTo>
                <a:cubicBezTo>
                  <a:pt x="75874" y="30047"/>
                  <a:pt x="76137" y="30305"/>
                  <a:pt x="76368" y="30395"/>
                </a:cubicBezTo>
                <a:cubicBezTo>
                  <a:pt x="76498" y="30444"/>
                  <a:pt x="76581" y="30475"/>
                  <a:pt x="76651" y="30475"/>
                </a:cubicBezTo>
                <a:cubicBezTo>
                  <a:pt x="76707" y="30475"/>
                  <a:pt x="76755" y="30456"/>
                  <a:pt x="76812" y="30411"/>
                </a:cubicBezTo>
                <a:cubicBezTo>
                  <a:pt x="76824" y="30401"/>
                  <a:pt x="76841" y="30397"/>
                  <a:pt x="76861" y="30397"/>
                </a:cubicBezTo>
                <a:cubicBezTo>
                  <a:pt x="77065" y="30397"/>
                  <a:pt x="77650" y="30828"/>
                  <a:pt x="77746" y="30876"/>
                </a:cubicBezTo>
                <a:cubicBezTo>
                  <a:pt x="77851" y="30928"/>
                  <a:pt x="78163" y="31680"/>
                  <a:pt x="78163" y="31680"/>
                </a:cubicBezTo>
                <a:cubicBezTo>
                  <a:pt x="78163" y="31680"/>
                  <a:pt x="78797" y="32098"/>
                  <a:pt x="79071" y="32098"/>
                </a:cubicBezTo>
                <a:cubicBezTo>
                  <a:pt x="79080" y="32098"/>
                  <a:pt x="79088" y="32098"/>
                  <a:pt x="79096" y="32097"/>
                </a:cubicBezTo>
                <a:cubicBezTo>
                  <a:pt x="79100" y="32096"/>
                  <a:pt x="79103" y="32096"/>
                  <a:pt x="79107" y="32096"/>
                </a:cubicBezTo>
                <a:cubicBezTo>
                  <a:pt x="79380" y="32096"/>
                  <a:pt x="80190" y="33009"/>
                  <a:pt x="80370" y="33188"/>
                </a:cubicBezTo>
                <a:cubicBezTo>
                  <a:pt x="80552" y="33371"/>
                  <a:pt x="81021" y="34151"/>
                  <a:pt x="81385" y="34280"/>
                </a:cubicBezTo>
                <a:cubicBezTo>
                  <a:pt x="81749" y="34410"/>
                  <a:pt x="82501" y="34931"/>
                  <a:pt x="82630" y="34931"/>
                </a:cubicBezTo>
                <a:cubicBezTo>
                  <a:pt x="82759" y="34931"/>
                  <a:pt x="83099" y="35214"/>
                  <a:pt x="83281" y="35295"/>
                </a:cubicBezTo>
                <a:cubicBezTo>
                  <a:pt x="83463" y="35372"/>
                  <a:pt x="84033" y="35760"/>
                  <a:pt x="84243" y="35760"/>
                </a:cubicBezTo>
                <a:cubicBezTo>
                  <a:pt x="84450" y="35760"/>
                  <a:pt x="85958" y="35424"/>
                  <a:pt x="85958" y="35424"/>
                </a:cubicBezTo>
                <a:lnTo>
                  <a:pt x="85958" y="34151"/>
                </a:lnTo>
                <a:lnTo>
                  <a:pt x="85958" y="6298"/>
                </a:lnTo>
                <a:lnTo>
                  <a:pt x="85958" y="5254"/>
                </a:lnTo>
                <a:cubicBezTo>
                  <a:pt x="85958" y="5254"/>
                  <a:pt x="85178" y="5436"/>
                  <a:pt x="85048" y="5542"/>
                </a:cubicBezTo>
                <a:cubicBezTo>
                  <a:pt x="85037" y="5551"/>
                  <a:pt x="85019" y="5556"/>
                  <a:pt x="84998" y="5556"/>
                </a:cubicBezTo>
                <a:cubicBezTo>
                  <a:pt x="84795" y="5556"/>
                  <a:pt x="84201" y="5174"/>
                  <a:pt x="83879" y="5174"/>
                </a:cubicBezTo>
                <a:cubicBezTo>
                  <a:pt x="83861" y="5174"/>
                  <a:pt x="83843" y="5175"/>
                  <a:pt x="83827" y="5178"/>
                </a:cubicBezTo>
                <a:cubicBezTo>
                  <a:pt x="83782" y="5185"/>
                  <a:pt x="83740" y="5188"/>
                  <a:pt x="83699" y="5188"/>
                </a:cubicBezTo>
                <a:cubicBezTo>
                  <a:pt x="83426" y="5188"/>
                  <a:pt x="83223" y="5045"/>
                  <a:pt x="82994" y="4866"/>
                </a:cubicBezTo>
                <a:cubicBezTo>
                  <a:pt x="82735" y="4660"/>
                  <a:pt x="82477" y="4450"/>
                  <a:pt x="82113" y="4426"/>
                </a:cubicBezTo>
                <a:cubicBezTo>
                  <a:pt x="81749" y="4397"/>
                  <a:pt x="81462" y="4426"/>
                  <a:pt x="81203" y="4348"/>
                </a:cubicBezTo>
                <a:cubicBezTo>
                  <a:pt x="80944" y="4268"/>
                  <a:pt x="80710" y="3439"/>
                  <a:pt x="80370" y="3305"/>
                </a:cubicBezTo>
                <a:cubicBezTo>
                  <a:pt x="80035" y="3176"/>
                  <a:pt x="79460" y="2840"/>
                  <a:pt x="79331" y="2764"/>
                </a:cubicBezTo>
                <a:cubicBezTo>
                  <a:pt x="79202" y="2683"/>
                  <a:pt x="78862" y="2347"/>
                  <a:pt x="78680" y="2242"/>
                </a:cubicBezTo>
                <a:cubicBezTo>
                  <a:pt x="78589" y="2190"/>
                  <a:pt x="78414" y="2157"/>
                  <a:pt x="78246" y="2157"/>
                </a:cubicBezTo>
                <a:cubicBezTo>
                  <a:pt x="78078" y="2157"/>
                  <a:pt x="77916" y="2190"/>
                  <a:pt x="77851" y="2267"/>
                </a:cubicBezTo>
                <a:cubicBezTo>
                  <a:pt x="77802" y="2326"/>
                  <a:pt x="77668" y="2345"/>
                  <a:pt x="77509" y="2345"/>
                </a:cubicBezTo>
                <a:cubicBezTo>
                  <a:pt x="77249" y="2345"/>
                  <a:pt x="76925" y="2295"/>
                  <a:pt x="76812" y="2295"/>
                </a:cubicBezTo>
                <a:cubicBezTo>
                  <a:pt x="76631" y="2295"/>
                  <a:pt x="75668" y="1931"/>
                  <a:pt x="75381" y="1931"/>
                </a:cubicBezTo>
                <a:cubicBezTo>
                  <a:pt x="75097" y="1931"/>
                  <a:pt x="74705" y="2267"/>
                  <a:pt x="74524" y="2424"/>
                </a:cubicBezTo>
                <a:cubicBezTo>
                  <a:pt x="74341" y="2582"/>
                  <a:pt x="72834" y="2812"/>
                  <a:pt x="72498" y="2840"/>
                </a:cubicBezTo>
                <a:cubicBezTo>
                  <a:pt x="72158" y="2864"/>
                  <a:pt x="71977" y="3204"/>
                  <a:pt x="71693" y="3387"/>
                </a:cubicBezTo>
                <a:cubicBezTo>
                  <a:pt x="71614" y="3436"/>
                  <a:pt x="71553" y="3457"/>
                  <a:pt x="71499" y="3457"/>
                </a:cubicBezTo>
                <a:cubicBezTo>
                  <a:pt x="71356" y="3457"/>
                  <a:pt x="71261" y="3316"/>
                  <a:pt x="71018" y="3204"/>
                </a:cubicBezTo>
                <a:cubicBezTo>
                  <a:pt x="70957" y="3176"/>
                  <a:pt x="70893" y="3164"/>
                  <a:pt x="70826" y="3164"/>
                </a:cubicBezTo>
                <a:cubicBezTo>
                  <a:pt x="70517" y="3164"/>
                  <a:pt x="70159" y="3423"/>
                  <a:pt x="69926" y="3592"/>
                </a:cubicBezTo>
                <a:cubicBezTo>
                  <a:pt x="69639" y="3803"/>
                  <a:pt x="69353" y="3827"/>
                  <a:pt x="69118" y="3956"/>
                </a:cubicBezTo>
                <a:cubicBezTo>
                  <a:pt x="69045" y="3997"/>
                  <a:pt x="68957" y="4012"/>
                  <a:pt x="68858" y="4012"/>
                </a:cubicBezTo>
                <a:cubicBezTo>
                  <a:pt x="68641" y="4012"/>
                  <a:pt x="68373" y="3940"/>
                  <a:pt x="68107" y="3904"/>
                </a:cubicBezTo>
                <a:cubicBezTo>
                  <a:pt x="67715" y="3851"/>
                  <a:pt x="67586" y="3358"/>
                  <a:pt x="67403" y="3228"/>
                </a:cubicBezTo>
                <a:cubicBezTo>
                  <a:pt x="67384" y="3215"/>
                  <a:pt x="67351" y="3209"/>
                  <a:pt x="67307" y="3209"/>
                </a:cubicBezTo>
                <a:cubicBezTo>
                  <a:pt x="66933" y="3209"/>
                  <a:pt x="65764" y="3647"/>
                  <a:pt x="65507" y="3669"/>
                </a:cubicBezTo>
                <a:cubicBezTo>
                  <a:pt x="65220" y="3698"/>
                  <a:pt x="64884" y="3775"/>
                  <a:pt x="64574" y="3827"/>
                </a:cubicBezTo>
                <a:cubicBezTo>
                  <a:pt x="64563" y="3829"/>
                  <a:pt x="64552" y="3830"/>
                  <a:pt x="64543" y="3830"/>
                </a:cubicBezTo>
                <a:cubicBezTo>
                  <a:pt x="64297" y="3830"/>
                  <a:pt x="64742" y="3176"/>
                  <a:pt x="64391" y="3176"/>
                </a:cubicBezTo>
                <a:cubicBezTo>
                  <a:pt x="64027" y="3176"/>
                  <a:pt x="63740" y="2917"/>
                  <a:pt x="63405" y="2735"/>
                </a:cubicBezTo>
                <a:cubicBezTo>
                  <a:pt x="63065" y="2553"/>
                  <a:pt x="62859" y="2347"/>
                  <a:pt x="62361" y="1955"/>
                </a:cubicBezTo>
                <a:cubicBezTo>
                  <a:pt x="62263" y="1878"/>
                  <a:pt x="62174" y="1846"/>
                  <a:pt x="62092" y="1846"/>
                </a:cubicBezTo>
                <a:cubicBezTo>
                  <a:pt x="61765" y="1846"/>
                  <a:pt x="61558" y="2361"/>
                  <a:pt x="61351" y="2529"/>
                </a:cubicBezTo>
                <a:cubicBezTo>
                  <a:pt x="61316" y="2557"/>
                  <a:pt x="61277" y="2569"/>
                  <a:pt x="61235" y="2569"/>
                </a:cubicBezTo>
                <a:cubicBezTo>
                  <a:pt x="60968" y="2569"/>
                  <a:pt x="60581" y="2074"/>
                  <a:pt x="60312" y="2008"/>
                </a:cubicBezTo>
                <a:cubicBezTo>
                  <a:pt x="60000" y="1931"/>
                  <a:pt x="59062" y="1801"/>
                  <a:pt x="58569" y="1619"/>
                </a:cubicBezTo>
                <a:cubicBezTo>
                  <a:pt x="58076" y="1437"/>
                  <a:pt x="57607" y="787"/>
                  <a:pt x="57272" y="763"/>
                </a:cubicBezTo>
                <a:cubicBezTo>
                  <a:pt x="57171" y="754"/>
                  <a:pt x="57033" y="750"/>
                  <a:pt x="56879" y="750"/>
                </a:cubicBezTo>
                <a:cubicBezTo>
                  <a:pt x="56516" y="750"/>
                  <a:pt x="56063" y="770"/>
                  <a:pt x="55787" y="787"/>
                </a:cubicBezTo>
                <a:cubicBezTo>
                  <a:pt x="55705" y="792"/>
                  <a:pt x="55626" y="794"/>
                  <a:pt x="55549" y="794"/>
                </a:cubicBezTo>
                <a:cubicBezTo>
                  <a:pt x="55339" y="794"/>
                  <a:pt x="55150" y="780"/>
                  <a:pt x="54991" y="780"/>
                </a:cubicBezTo>
                <a:cubicBezTo>
                  <a:pt x="54933" y="780"/>
                  <a:pt x="54879" y="782"/>
                  <a:pt x="54829" y="787"/>
                </a:cubicBezTo>
                <a:cubicBezTo>
                  <a:pt x="54595" y="811"/>
                  <a:pt x="54102" y="1227"/>
                  <a:pt x="53738" y="1385"/>
                </a:cubicBezTo>
                <a:cubicBezTo>
                  <a:pt x="53696" y="1402"/>
                  <a:pt x="53656" y="1410"/>
                  <a:pt x="53616" y="1410"/>
                </a:cubicBezTo>
                <a:cubicBezTo>
                  <a:pt x="53307" y="1410"/>
                  <a:pt x="53042" y="939"/>
                  <a:pt x="52699" y="903"/>
                </a:cubicBezTo>
                <a:cubicBezTo>
                  <a:pt x="52306" y="867"/>
                  <a:pt x="52411" y="892"/>
                  <a:pt x="52177" y="709"/>
                </a:cubicBezTo>
                <a:cubicBezTo>
                  <a:pt x="51968" y="547"/>
                  <a:pt x="51617" y="447"/>
                  <a:pt x="51377" y="447"/>
                </a:cubicBezTo>
                <a:cubicBezTo>
                  <a:pt x="51348" y="447"/>
                  <a:pt x="51321" y="448"/>
                  <a:pt x="51295" y="451"/>
                </a:cubicBezTo>
                <a:cubicBezTo>
                  <a:pt x="51062" y="475"/>
                  <a:pt x="51267" y="734"/>
                  <a:pt x="50879" y="903"/>
                </a:cubicBezTo>
                <a:cubicBezTo>
                  <a:pt x="50819" y="930"/>
                  <a:pt x="50762" y="941"/>
                  <a:pt x="50708" y="941"/>
                </a:cubicBezTo>
                <a:cubicBezTo>
                  <a:pt x="50424" y="941"/>
                  <a:pt x="50222" y="631"/>
                  <a:pt x="49968" y="631"/>
                </a:cubicBezTo>
                <a:cubicBezTo>
                  <a:pt x="49959" y="631"/>
                  <a:pt x="49950" y="632"/>
                  <a:pt x="49941" y="633"/>
                </a:cubicBezTo>
                <a:cubicBezTo>
                  <a:pt x="49909" y="635"/>
                  <a:pt x="49875" y="636"/>
                  <a:pt x="49840" y="636"/>
                </a:cubicBezTo>
                <a:cubicBezTo>
                  <a:pt x="49532" y="636"/>
                  <a:pt x="49112" y="550"/>
                  <a:pt x="48902" y="528"/>
                </a:cubicBezTo>
                <a:cubicBezTo>
                  <a:pt x="48693" y="502"/>
                  <a:pt x="48243" y="286"/>
                  <a:pt x="48044" y="286"/>
                </a:cubicBezTo>
                <a:cubicBezTo>
                  <a:pt x="48024" y="286"/>
                  <a:pt x="48007" y="288"/>
                  <a:pt x="47992" y="293"/>
                </a:cubicBezTo>
                <a:cubicBezTo>
                  <a:pt x="47839" y="345"/>
                  <a:pt x="47268" y="787"/>
                  <a:pt x="47059" y="903"/>
                </a:cubicBezTo>
                <a:cubicBezTo>
                  <a:pt x="47028" y="921"/>
                  <a:pt x="46992" y="928"/>
                  <a:pt x="46951" y="928"/>
                </a:cubicBezTo>
                <a:cubicBezTo>
                  <a:pt x="46711" y="928"/>
                  <a:pt x="46309" y="678"/>
                  <a:pt x="46020" y="657"/>
                </a:cubicBezTo>
                <a:cubicBezTo>
                  <a:pt x="45955" y="652"/>
                  <a:pt x="45895" y="650"/>
                  <a:pt x="45839" y="650"/>
                </a:cubicBezTo>
                <a:cubicBezTo>
                  <a:pt x="45598" y="650"/>
                  <a:pt x="45414" y="686"/>
                  <a:pt x="45162" y="709"/>
                </a:cubicBezTo>
                <a:cubicBezTo>
                  <a:pt x="45113" y="713"/>
                  <a:pt x="45065" y="715"/>
                  <a:pt x="45019" y="715"/>
                </a:cubicBezTo>
                <a:cubicBezTo>
                  <a:pt x="44774" y="715"/>
                  <a:pt x="44559" y="661"/>
                  <a:pt x="44252" y="552"/>
                </a:cubicBezTo>
                <a:cubicBezTo>
                  <a:pt x="44141" y="513"/>
                  <a:pt x="44020" y="497"/>
                  <a:pt x="43894" y="497"/>
                </a:cubicBezTo>
                <a:cubicBezTo>
                  <a:pt x="43605" y="497"/>
                  <a:pt x="43285" y="577"/>
                  <a:pt x="42978" y="633"/>
                </a:cubicBezTo>
                <a:cubicBezTo>
                  <a:pt x="42920" y="643"/>
                  <a:pt x="42862" y="647"/>
                  <a:pt x="42803" y="647"/>
                </a:cubicBezTo>
                <a:cubicBezTo>
                  <a:pt x="42478" y="647"/>
                  <a:pt x="42164" y="513"/>
                  <a:pt x="42008" y="513"/>
                </a:cubicBezTo>
                <a:cubicBezTo>
                  <a:pt x="41980" y="513"/>
                  <a:pt x="41957" y="518"/>
                  <a:pt x="41940" y="528"/>
                </a:cubicBezTo>
                <a:cubicBezTo>
                  <a:pt x="41810" y="604"/>
                  <a:pt x="41705" y="763"/>
                  <a:pt x="41289" y="903"/>
                </a:cubicBezTo>
                <a:cubicBezTo>
                  <a:pt x="41249" y="917"/>
                  <a:pt x="41209" y="924"/>
                  <a:pt x="41169" y="924"/>
                </a:cubicBezTo>
                <a:cubicBezTo>
                  <a:pt x="40789" y="924"/>
                  <a:pt x="40387" y="357"/>
                  <a:pt x="40197" y="241"/>
                </a:cubicBezTo>
                <a:cubicBezTo>
                  <a:pt x="39991" y="112"/>
                  <a:pt x="39470" y="35"/>
                  <a:pt x="39210" y="6"/>
                </a:cubicBezTo>
                <a:cubicBezTo>
                  <a:pt x="39178" y="3"/>
                  <a:pt x="39147" y="1"/>
                  <a:pt x="39118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568" name="Google Shape;568;p34"/>
          <p:cNvGrpSpPr/>
          <p:nvPr/>
        </p:nvGrpSpPr>
        <p:grpSpPr>
          <a:xfrm>
            <a:off x="7833095" y="2222846"/>
            <a:ext cx="1191613" cy="1630387"/>
            <a:chOff x="7848870" y="190509"/>
            <a:chExt cx="1191613" cy="1630387"/>
          </a:xfrm>
        </p:grpSpPr>
        <p:pic>
          <p:nvPicPr>
            <p:cNvPr id="569" name="Google Shape;569;p34"/>
            <p:cNvPicPr preferRelativeResize="0"/>
            <p:nvPr/>
          </p:nvPicPr>
          <p:blipFill>
            <a:blip r:embed="rId4">
              <a:alphaModFix amt="29000"/>
            </a:blip>
            <a:stretch>
              <a:fillRect/>
            </a:stretch>
          </p:blipFill>
          <p:spPr>
            <a:xfrm>
              <a:off x="7880425" y="222064"/>
              <a:ext cx="1160058" cy="159883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70" name="Google Shape;570;p34"/>
            <p:cNvPicPr preferRelativeResize="0"/>
            <p:nvPr/>
          </p:nvPicPr>
          <p:blipFill>
            <a:blip r:embed="rId5">
              <a:alphaModFix/>
            </a:blip>
            <a:stretch>
              <a:fillRect/>
            </a:stretch>
          </p:blipFill>
          <p:spPr>
            <a:xfrm>
              <a:off x="7848870" y="190509"/>
              <a:ext cx="1160058" cy="1598832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571" name="Google Shape;571;p34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 rot="1005522">
            <a:off x="-727179" y="2017429"/>
            <a:ext cx="3235388" cy="3245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572" name="Google Shape;572;p3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-10787835">
            <a:off x="-674298" y="2229950"/>
            <a:ext cx="4012569" cy="3245750"/>
          </a:xfrm>
          <a:prstGeom prst="rect">
            <a:avLst/>
          </a:prstGeom>
          <a:noFill/>
          <a:ln>
            <a:noFill/>
          </a:ln>
        </p:spPr>
      </p:pic>
      <p:sp>
        <p:nvSpPr>
          <p:cNvPr id="573" name="Google Shape;573;p34"/>
          <p:cNvSpPr/>
          <p:nvPr/>
        </p:nvSpPr>
        <p:spPr>
          <a:xfrm rot="2633640">
            <a:off x="-2509810" y="3380206"/>
            <a:ext cx="5233732" cy="3464735"/>
          </a:xfrm>
          <a:custGeom>
            <a:avLst/>
            <a:gdLst/>
            <a:ahLst/>
            <a:cxnLst/>
            <a:rect l="l" t="t" r="r" b="b"/>
            <a:pathLst>
              <a:path w="47112" h="62435" extrusionOk="0">
                <a:moveTo>
                  <a:pt x="2143" y="0"/>
                </a:moveTo>
                <a:cubicBezTo>
                  <a:pt x="2074" y="0"/>
                  <a:pt x="2014" y="12"/>
                  <a:pt x="1973" y="44"/>
                </a:cubicBezTo>
                <a:cubicBezTo>
                  <a:pt x="1758" y="202"/>
                  <a:pt x="0" y="1059"/>
                  <a:pt x="0" y="1059"/>
                </a:cubicBezTo>
                <a:lnTo>
                  <a:pt x="0" y="1727"/>
                </a:lnTo>
                <a:lnTo>
                  <a:pt x="0" y="53531"/>
                </a:lnTo>
                <a:lnTo>
                  <a:pt x="0" y="54324"/>
                </a:lnTo>
                <a:cubicBezTo>
                  <a:pt x="0" y="54324"/>
                  <a:pt x="2535" y="54874"/>
                  <a:pt x="2964" y="55039"/>
                </a:cubicBezTo>
                <a:cubicBezTo>
                  <a:pt x="3089" y="55088"/>
                  <a:pt x="3243" y="55104"/>
                  <a:pt x="3396" y="55104"/>
                </a:cubicBezTo>
                <a:cubicBezTo>
                  <a:pt x="3562" y="55104"/>
                  <a:pt x="3728" y="55084"/>
                  <a:pt x="3878" y="55069"/>
                </a:cubicBezTo>
                <a:cubicBezTo>
                  <a:pt x="4027" y="55048"/>
                  <a:pt x="4156" y="55032"/>
                  <a:pt x="4238" y="55032"/>
                </a:cubicBezTo>
                <a:cubicBezTo>
                  <a:pt x="4266" y="55032"/>
                  <a:pt x="4290" y="55036"/>
                  <a:pt x="4306" y="55039"/>
                </a:cubicBezTo>
                <a:cubicBezTo>
                  <a:pt x="4468" y="55088"/>
                  <a:pt x="4710" y="55230"/>
                  <a:pt x="5005" y="55371"/>
                </a:cubicBezTo>
                <a:cubicBezTo>
                  <a:pt x="5300" y="55517"/>
                  <a:pt x="5891" y="55707"/>
                  <a:pt x="6295" y="55707"/>
                </a:cubicBezTo>
                <a:cubicBezTo>
                  <a:pt x="6696" y="55707"/>
                  <a:pt x="7286" y="55756"/>
                  <a:pt x="7528" y="55824"/>
                </a:cubicBezTo>
                <a:cubicBezTo>
                  <a:pt x="7771" y="55897"/>
                  <a:pt x="8895" y="56087"/>
                  <a:pt x="9219" y="56184"/>
                </a:cubicBezTo>
                <a:cubicBezTo>
                  <a:pt x="9542" y="56277"/>
                  <a:pt x="9809" y="56706"/>
                  <a:pt x="9995" y="56920"/>
                </a:cubicBezTo>
                <a:cubicBezTo>
                  <a:pt x="10185" y="57134"/>
                  <a:pt x="10508" y="57567"/>
                  <a:pt x="10885" y="57805"/>
                </a:cubicBezTo>
                <a:cubicBezTo>
                  <a:pt x="11256" y="58040"/>
                  <a:pt x="11475" y="58473"/>
                  <a:pt x="11742" y="58517"/>
                </a:cubicBezTo>
                <a:cubicBezTo>
                  <a:pt x="12008" y="58566"/>
                  <a:pt x="13432" y="58732"/>
                  <a:pt x="13512" y="58780"/>
                </a:cubicBezTo>
                <a:cubicBezTo>
                  <a:pt x="13520" y="58784"/>
                  <a:pt x="13529" y="58784"/>
                  <a:pt x="13548" y="58784"/>
                </a:cubicBezTo>
                <a:cubicBezTo>
                  <a:pt x="13742" y="58784"/>
                  <a:pt x="14612" y="58541"/>
                  <a:pt x="14612" y="58541"/>
                </a:cubicBezTo>
                <a:cubicBezTo>
                  <a:pt x="14612" y="58541"/>
                  <a:pt x="15659" y="57805"/>
                  <a:pt x="15793" y="57756"/>
                </a:cubicBezTo>
                <a:cubicBezTo>
                  <a:pt x="15914" y="57713"/>
                  <a:pt x="16403" y="57361"/>
                  <a:pt x="16718" y="57361"/>
                </a:cubicBezTo>
                <a:cubicBezTo>
                  <a:pt x="16751" y="57361"/>
                  <a:pt x="16784" y="57364"/>
                  <a:pt x="16812" y="57373"/>
                </a:cubicBezTo>
                <a:cubicBezTo>
                  <a:pt x="17107" y="57470"/>
                  <a:pt x="17939" y="57756"/>
                  <a:pt x="18073" y="57805"/>
                </a:cubicBezTo>
                <a:lnTo>
                  <a:pt x="18094" y="57805"/>
                </a:lnTo>
                <a:cubicBezTo>
                  <a:pt x="18247" y="57805"/>
                  <a:pt x="18648" y="57349"/>
                  <a:pt x="18853" y="57280"/>
                </a:cubicBezTo>
                <a:cubicBezTo>
                  <a:pt x="18874" y="57271"/>
                  <a:pt x="18902" y="57271"/>
                  <a:pt x="18946" y="57271"/>
                </a:cubicBezTo>
                <a:cubicBezTo>
                  <a:pt x="19367" y="57271"/>
                  <a:pt x="20822" y="57575"/>
                  <a:pt x="20947" y="57659"/>
                </a:cubicBezTo>
                <a:cubicBezTo>
                  <a:pt x="21081" y="57756"/>
                  <a:pt x="22448" y="58279"/>
                  <a:pt x="22772" y="58351"/>
                </a:cubicBezTo>
                <a:cubicBezTo>
                  <a:pt x="23095" y="58424"/>
                  <a:pt x="23709" y="58473"/>
                  <a:pt x="23899" y="58687"/>
                </a:cubicBezTo>
                <a:cubicBezTo>
                  <a:pt x="24085" y="58901"/>
                  <a:pt x="24380" y="59831"/>
                  <a:pt x="24651" y="60066"/>
                </a:cubicBezTo>
                <a:cubicBezTo>
                  <a:pt x="24918" y="60304"/>
                  <a:pt x="25590" y="61331"/>
                  <a:pt x="25937" y="61473"/>
                </a:cubicBezTo>
                <a:cubicBezTo>
                  <a:pt x="26284" y="61618"/>
                  <a:pt x="27198" y="61759"/>
                  <a:pt x="27413" y="61808"/>
                </a:cubicBezTo>
                <a:cubicBezTo>
                  <a:pt x="27429" y="61813"/>
                  <a:pt x="27445" y="61813"/>
                  <a:pt x="27461" y="61813"/>
                </a:cubicBezTo>
                <a:cubicBezTo>
                  <a:pt x="27583" y="61813"/>
                  <a:pt x="27781" y="61744"/>
                  <a:pt x="27982" y="61679"/>
                </a:cubicBezTo>
                <a:cubicBezTo>
                  <a:pt x="28185" y="61610"/>
                  <a:pt x="28391" y="61546"/>
                  <a:pt x="28537" y="61546"/>
                </a:cubicBezTo>
                <a:lnTo>
                  <a:pt x="28570" y="61546"/>
                </a:lnTo>
                <a:cubicBezTo>
                  <a:pt x="28865" y="61570"/>
                  <a:pt x="29079" y="61949"/>
                  <a:pt x="29264" y="61974"/>
                </a:cubicBezTo>
                <a:cubicBezTo>
                  <a:pt x="29455" y="61998"/>
                  <a:pt x="30098" y="62354"/>
                  <a:pt x="30283" y="62427"/>
                </a:cubicBezTo>
                <a:cubicBezTo>
                  <a:pt x="30300" y="62431"/>
                  <a:pt x="30328" y="62435"/>
                  <a:pt x="30365" y="62435"/>
                </a:cubicBezTo>
                <a:cubicBezTo>
                  <a:pt x="30748" y="62435"/>
                  <a:pt x="32168" y="62111"/>
                  <a:pt x="32487" y="62046"/>
                </a:cubicBezTo>
                <a:cubicBezTo>
                  <a:pt x="32834" y="61974"/>
                  <a:pt x="33586" y="61711"/>
                  <a:pt x="33853" y="61594"/>
                </a:cubicBezTo>
                <a:cubicBezTo>
                  <a:pt x="34125" y="61473"/>
                  <a:pt x="34392" y="61307"/>
                  <a:pt x="34553" y="61222"/>
                </a:cubicBezTo>
                <a:cubicBezTo>
                  <a:pt x="34715" y="61141"/>
                  <a:pt x="36029" y="60542"/>
                  <a:pt x="36215" y="60352"/>
                </a:cubicBezTo>
                <a:cubicBezTo>
                  <a:pt x="36393" y="60175"/>
                  <a:pt x="37460" y="59872"/>
                  <a:pt x="37662" y="59872"/>
                </a:cubicBezTo>
                <a:cubicBezTo>
                  <a:pt x="37678" y="59872"/>
                  <a:pt x="37686" y="59876"/>
                  <a:pt x="37691" y="59876"/>
                </a:cubicBezTo>
                <a:cubicBezTo>
                  <a:pt x="37771" y="59924"/>
                  <a:pt x="38176" y="60211"/>
                  <a:pt x="38361" y="60236"/>
                </a:cubicBezTo>
                <a:cubicBezTo>
                  <a:pt x="38544" y="60255"/>
                  <a:pt x="39360" y="60498"/>
                  <a:pt x="39550" y="60498"/>
                </a:cubicBezTo>
                <a:lnTo>
                  <a:pt x="39571" y="60498"/>
                </a:lnTo>
                <a:cubicBezTo>
                  <a:pt x="39704" y="60473"/>
                  <a:pt x="40485" y="59734"/>
                  <a:pt x="40485" y="59734"/>
                </a:cubicBezTo>
                <a:cubicBezTo>
                  <a:pt x="40485" y="59734"/>
                  <a:pt x="41451" y="60304"/>
                  <a:pt x="41665" y="60304"/>
                </a:cubicBezTo>
                <a:cubicBezTo>
                  <a:pt x="41864" y="60304"/>
                  <a:pt x="42377" y="60648"/>
                  <a:pt x="42688" y="60648"/>
                </a:cubicBezTo>
                <a:cubicBezTo>
                  <a:pt x="42716" y="60648"/>
                  <a:pt x="42741" y="60643"/>
                  <a:pt x="42765" y="60639"/>
                </a:cubicBezTo>
                <a:cubicBezTo>
                  <a:pt x="43060" y="60567"/>
                  <a:pt x="43784" y="60260"/>
                  <a:pt x="43998" y="60260"/>
                </a:cubicBezTo>
                <a:cubicBezTo>
                  <a:pt x="44212" y="60260"/>
                  <a:pt x="44588" y="60352"/>
                  <a:pt x="44831" y="60518"/>
                </a:cubicBezTo>
                <a:cubicBezTo>
                  <a:pt x="45073" y="60688"/>
                  <a:pt x="46654" y="61020"/>
                  <a:pt x="46654" y="61020"/>
                </a:cubicBezTo>
                <a:lnTo>
                  <a:pt x="47111" y="60498"/>
                </a:lnTo>
                <a:lnTo>
                  <a:pt x="47111" y="59742"/>
                </a:lnTo>
                <a:lnTo>
                  <a:pt x="47111" y="9081"/>
                </a:lnTo>
                <a:lnTo>
                  <a:pt x="47111" y="8115"/>
                </a:lnTo>
                <a:cubicBezTo>
                  <a:pt x="47111" y="8115"/>
                  <a:pt x="45764" y="8309"/>
                  <a:pt x="45417" y="8309"/>
                </a:cubicBezTo>
                <a:cubicBezTo>
                  <a:pt x="45397" y="8309"/>
                  <a:pt x="45381" y="8309"/>
                  <a:pt x="45368" y="8305"/>
                </a:cubicBezTo>
                <a:lnTo>
                  <a:pt x="45348" y="8305"/>
                </a:lnTo>
                <a:cubicBezTo>
                  <a:pt x="45094" y="8305"/>
                  <a:pt x="44508" y="8738"/>
                  <a:pt x="44374" y="8782"/>
                </a:cubicBezTo>
                <a:cubicBezTo>
                  <a:pt x="44245" y="8826"/>
                  <a:pt x="43674" y="9331"/>
                  <a:pt x="43484" y="9331"/>
                </a:cubicBezTo>
                <a:lnTo>
                  <a:pt x="43465" y="9331"/>
                </a:lnTo>
                <a:cubicBezTo>
                  <a:pt x="43319" y="9287"/>
                  <a:pt x="42793" y="9057"/>
                  <a:pt x="42453" y="9057"/>
                </a:cubicBezTo>
                <a:cubicBezTo>
                  <a:pt x="42409" y="9057"/>
                  <a:pt x="42373" y="9061"/>
                  <a:pt x="42336" y="9068"/>
                </a:cubicBezTo>
                <a:cubicBezTo>
                  <a:pt x="42013" y="9141"/>
                  <a:pt x="41475" y="9785"/>
                  <a:pt x="41317" y="9785"/>
                </a:cubicBezTo>
                <a:cubicBezTo>
                  <a:pt x="41155" y="9785"/>
                  <a:pt x="39975" y="10807"/>
                  <a:pt x="39837" y="10880"/>
                </a:cubicBezTo>
                <a:cubicBezTo>
                  <a:pt x="39708" y="10949"/>
                  <a:pt x="39175" y="11309"/>
                  <a:pt x="39045" y="11309"/>
                </a:cubicBezTo>
                <a:lnTo>
                  <a:pt x="39033" y="11309"/>
                </a:lnTo>
                <a:cubicBezTo>
                  <a:pt x="38928" y="11285"/>
                  <a:pt x="38147" y="10735"/>
                  <a:pt x="38014" y="10690"/>
                </a:cubicBezTo>
                <a:cubicBezTo>
                  <a:pt x="37880" y="10641"/>
                  <a:pt x="37476" y="10213"/>
                  <a:pt x="37210" y="10213"/>
                </a:cubicBezTo>
                <a:cubicBezTo>
                  <a:pt x="37007" y="10213"/>
                  <a:pt x="36490" y="10253"/>
                  <a:pt x="36154" y="10253"/>
                </a:cubicBezTo>
                <a:cubicBezTo>
                  <a:pt x="36041" y="10253"/>
                  <a:pt x="35948" y="10249"/>
                  <a:pt x="35896" y="10238"/>
                </a:cubicBezTo>
                <a:cubicBezTo>
                  <a:pt x="35681" y="10189"/>
                  <a:pt x="35034" y="9570"/>
                  <a:pt x="34877" y="9473"/>
                </a:cubicBezTo>
                <a:cubicBezTo>
                  <a:pt x="34715" y="9376"/>
                  <a:pt x="34205" y="8709"/>
                  <a:pt x="33963" y="8616"/>
                </a:cubicBezTo>
                <a:cubicBezTo>
                  <a:pt x="33741" y="8527"/>
                  <a:pt x="33470" y="8277"/>
                  <a:pt x="33259" y="8277"/>
                </a:cubicBezTo>
                <a:cubicBezTo>
                  <a:pt x="33243" y="8277"/>
                  <a:pt x="33227" y="8277"/>
                  <a:pt x="33211" y="8281"/>
                </a:cubicBezTo>
                <a:cubicBezTo>
                  <a:pt x="32996" y="8329"/>
                  <a:pt x="31869" y="8495"/>
                  <a:pt x="31682" y="8495"/>
                </a:cubicBezTo>
                <a:cubicBezTo>
                  <a:pt x="31505" y="8495"/>
                  <a:pt x="30680" y="9029"/>
                  <a:pt x="30408" y="9029"/>
                </a:cubicBezTo>
                <a:cubicBezTo>
                  <a:pt x="30393" y="9029"/>
                  <a:pt x="30376" y="9025"/>
                  <a:pt x="30365" y="9020"/>
                </a:cubicBezTo>
                <a:cubicBezTo>
                  <a:pt x="30332" y="9008"/>
                  <a:pt x="30279" y="9004"/>
                  <a:pt x="30223" y="9004"/>
                </a:cubicBezTo>
                <a:cubicBezTo>
                  <a:pt x="30122" y="9004"/>
                  <a:pt x="29988" y="9020"/>
                  <a:pt x="29850" y="9033"/>
                </a:cubicBezTo>
                <a:cubicBezTo>
                  <a:pt x="29714" y="9049"/>
                  <a:pt x="29572" y="9061"/>
                  <a:pt x="29443" y="9061"/>
                </a:cubicBezTo>
                <a:cubicBezTo>
                  <a:pt x="29329" y="9061"/>
                  <a:pt x="29232" y="9049"/>
                  <a:pt x="29160" y="9020"/>
                </a:cubicBezTo>
                <a:cubicBezTo>
                  <a:pt x="28865" y="8903"/>
                  <a:pt x="28245" y="8475"/>
                  <a:pt x="27922" y="8329"/>
                </a:cubicBezTo>
                <a:cubicBezTo>
                  <a:pt x="27603" y="8187"/>
                  <a:pt x="27012" y="8066"/>
                  <a:pt x="26903" y="7900"/>
                </a:cubicBezTo>
                <a:cubicBezTo>
                  <a:pt x="26799" y="7734"/>
                  <a:pt x="26313" y="7399"/>
                  <a:pt x="26313" y="7136"/>
                </a:cubicBezTo>
                <a:cubicBezTo>
                  <a:pt x="26313" y="6877"/>
                  <a:pt x="25375" y="6614"/>
                  <a:pt x="25241" y="6517"/>
                </a:cubicBezTo>
                <a:cubicBezTo>
                  <a:pt x="25104" y="6424"/>
                  <a:pt x="24543" y="6211"/>
                  <a:pt x="24437" y="6114"/>
                </a:cubicBezTo>
                <a:cubicBezTo>
                  <a:pt x="24328" y="6017"/>
                  <a:pt x="23495" y="5495"/>
                  <a:pt x="23333" y="5373"/>
                </a:cubicBezTo>
                <a:cubicBezTo>
                  <a:pt x="23203" y="5276"/>
                  <a:pt x="22128" y="5082"/>
                  <a:pt x="21615" y="5082"/>
                </a:cubicBezTo>
                <a:cubicBezTo>
                  <a:pt x="21501" y="5082"/>
                  <a:pt x="21417" y="5090"/>
                  <a:pt x="21376" y="5110"/>
                </a:cubicBezTo>
                <a:cubicBezTo>
                  <a:pt x="21134" y="5232"/>
                  <a:pt x="20357" y="5802"/>
                  <a:pt x="20249" y="5851"/>
                </a:cubicBezTo>
                <a:cubicBezTo>
                  <a:pt x="20244" y="5851"/>
                  <a:pt x="20244" y="5855"/>
                  <a:pt x="20240" y="5855"/>
                </a:cubicBezTo>
                <a:cubicBezTo>
                  <a:pt x="20139" y="5855"/>
                  <a:pt x="20115" y="5082"/>
                  <a:pt x="20115" y="5082"/>
                </a:cubicBezTo>
                <a:cubicBezTo>
                  <a:pt x="20115" y="5082"/>
                  <a:pt x="19040" y="4614"/>
                  <a:pt x="18773" y="4444"/>
                </a:cubicBezTo>
                <a:cubicBezTo>
                  <a:pt x="18506" y="4278"/>
                  <a:pt x="17511" y="4254"/>
                  <a:pt x="17244" y="4063"/>
                </a:cubicBezTo>
                <a:cubicBezTo>
                  <a:pt x="16974" y="3873"/>
                  <a:pt x="16597" y="3348"/>
                  <a:pt x="16383" y="3206"/>
                </a:cubicBezTo>
                <a:cubicBezTo>
                  <a:pt x="16168" y="3065"/>
                  <a:pt x="14746" y="2778"/>
                  <a:pt x="14559" y="2729"/>
                </a:cubicBezTo>
                <a:cubicBezTo>
                  <a:pt x="14369" y="2681"/>
                  <a:pt x="14184" y="2300"/>
                  <a:pt x="13941" y="2159"/>
                </a:cubicBezTo>
                <a:cubicBezTo>
                  <a:pt x="13699" y="2014"/>
                  <a:pt x="13165" y="1609"/>
                  <a:pt x="12975" y="1468"/>
                </a:cubicBezTo>
                <a:cubicBezTo>
                  <a:pt x="12817" y="1346"/>
                  <a:pt x="12182" y="1104"/>
                  <a:pt x="11777" y="1104"/>
                </a:cubicBezTo>
                <a:cubicBezTo>
                  <a:pt x="11701" y="1104"/>
                  <a:pt x="11637" y="1116"/>
                  <a:pt x="11579" y="1132"/>
                </a:cubicBezTo>
                <a:cubicBezTo>
                  <a:pt x="11527" y="1152"/>
                  <a:pt x="11458" y="1160"/>
                  <a:pt x="11385" y="1160"/>
                </a:cubicBezTo>
                <a:cubicBezTo>
                  <a:pt x="10993" y="1160"/>
                  <a:pt x="10399" y="922"/>
                  <a:pt x="10266" y="820"/>
                </a:cubicBezTo>
                <a:cubicBezTo>
                  <a:pt x="10104" y="704"/>
                  <a:pt x="9647" y="348"/>
                  <a:pt x="9405" y="251"/>
                </a:cubicBezTo>
                <a:cubicBezTo>
                  <a:pt x="9211" y="174"/>
                  <a:pt x="8980" y="64"/>
                  <a:pt x="8640" y="64"/>
                </a:cubicBezTo>
                <a:cubicBezTo>
                  <a:pt x="8564" y="64"/>
                  <a:pt x="8478" y="68"/>
                  <a:pt x="8386" y="85"/>
                </a:cubicBezTo>
                <a:cubicBezTo>
                  <a:pt x="8172" y="117"/>
                  <a:pt x="7815" y="129"/>
                  <a:pt x="7459" y="129"/>
                </a:cubicBezTo>
                <a:cubicBezTo>
                  <a:pt x="7007" y="129"/>
                  <a:pt x="6554" y="105"/>
                  <a:pt x="6372" y="64"/>
                </a:cubicBezTo>
                <a:cubicBezTo>
                  <a:pt x="6307" y="49"/>
                  <a:pt x="6222" y="44"/>
                  <a:pt x="6125" y="44"/>
                </a:cubicBezTo>
                <a:cubicBezTo>
                  <a:pt x="5737" y="44"/>
                  <a:pt x="5171" y="141"/>
                  <a:pt x="4977" y="178"/>
                </a:cubicBezTo>
                <a:cubicBezTo>
                  <a:pt x="4767" y="223"/>
                  <a:pt x="4378" y="461"/>
                  <a:pt x="4100" y="461"/>
                </a:cubicBezTo>
                <a:cubicBezTo>
                  <a:pt x="4059" y="461"/>
                  <a:pt x="4019" y="453"/>
                  <a:pt x="3986" y="441"/>
                </a:cubicBezTo>
                <a:cubicBezTo>
                  <a:pt x="3716" y="348"/>
                  <a:pt x="3368" y="299"/>
                  <a:pt x="3101" y="251"/>
                </a:cubicBezTo>
                <a:cubicBezTo>
                  <a:pt x="2883" y="214"/>
                  <a:pt x="2426" y="0"/>
                  <a:pt x="2143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574" name="Google Shape;574;p34"/>
          <p:cNvGrpSpPr/>
          <p:nvPr/>
        </p:nvGrpSpPr>
        <p:grpSpPr>
          <a:xfrm rot="899960" flipH="1">
            <a:off x="545943" y="1240103"/>
            <a:ext cx="689154" cy="1060243"/>
            <a:chOff x="7848875" y="190500"/>
            <a:chExt cx="689175" cy="1060275"/>
          </a:xfrm>
        </p:grpSpPr>
        <p:pic>
          <p:nvPicPr>
            <p:cNvPr id="575" name="Google Shape;575;p34"/>
            <p:cNvPicPr preferRelativeResize="0"/>
            <p:nvPr/>
          </p:nvPicPr>
          <p:blipFill rotWithShape="1">
            <a:blip r:embed="rId4">
              <a:alphaModFix amt="29000"/>
            </a:blip>
            <a:srcRect r="43310" b="35658"/>
            <a:stretch/>
          </p:blipFill>
          <p:spPr>
            <a:xfrm>
              <a:off x="7880425" y="222075"/>
              <a:ext cx="657625" cy="10287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76" name="Google Shape;576;p34"/>
            <p:cNvPicPr preferRelativeResize="0"/>
            <p:nvPr/>
          </p:nvPicPr>
          <p:blipFill rotWithShape="1">
            <a:blip r:embed="rId5">
              <a:alphaModFix/>
            </a:blip>
            <a:srcRect r="43310" b="35658"/>
            <a:stretch/>
          </p:blipFill>
          <p:spPr>
            <a:xfrm>
              <a:off x="7848875" y="190500"/>
              <a:ext cx="657625" cy="1028700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Google Shape;45;p4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 rot="9136059">
            <a:off x="-2255148" y="118956"/>
            <a:ext cx="3235387" cy="3245751"/>
          </a:xfrm>
          <a:prstGeom prst="rect">
            <a:avLst/>
          </a:prstGeom>
          <a:noFill/>
          <a:ln>
            <a:noFill/>
          </a:ln>
        </p:spPr>
      </p:pic>
      <p:sp>
        <p:nvSpPr>
          <p:cNvPr id="46" name="Google Shape;46;p4"/>
          <p:cNvSpPr txBox="1">
            <a:spLocks noGrp="1"/>
          </p:cNvSpPr>
          <p:nvPr>
            <p:ph type="body" idx="1"/>
          </p:nvPr>
        </p:nvSpPr>
        <p:spPr>
          <a:xfrm>
            <a:off x="720000" y="1012475"/>
            <a:ext cx="7704000" cy="3596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marL="457200" lvl="0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AutoNum type="arabicPeriod"/>
              <a:defRPr sz="1200">
                <a:solidFill>
                  <a:srgbClr val="434343"/>
                </a:solidFill>
              </a:defRPr>
            </a:lvl1pPr>
            <a:lvl2pPr marL="914400" lvl="1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AutoNum type="alphaLcPeriod"/>
              <a:defRPr>
                <a:solidFill>
                  <a:srgbClr val="434343"/>
                </a:solidFill>
              </a:defRPr>
            </a:lvl2pPr>
            <a:lvl3pPr marL="1371600" lvl="2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AutoNum type="romanLcPeriod"/>
              <a:defRPr>
                <a:solidFill>
                  <a:srgbClr val="434343"/>
                </a:solidFill>
              </a:defRPr>
            </a:lvl3pPr>
            <a:lvl4pPr marL="1828800" lvl="3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AutoNum type="arabicPeriod"/>
              <a:defRPr>
                <a:solidFill>
                  <a:srgbClr val="434343"/>
                </a:solidFill>
              </a:defRPr>
            </a:lvl4pPr>
            <a:lvl5pPr marL="2286000" lvl="4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AutoNum type="alphaLcPeriod"/>
              <a:defRPr>
                <a:solidFill>
                  <a:srgbClr val="434343"/>
                </a:solidFill>
              </a:defRPr>
            </a:lvl5pPr>
            <a:lvl6pPr marL="2743200" lvl="5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AutoNum type="romanLcPeriod"/>
              <a:defRPr>
                <a:solidFill>
                  <a:srgbClr val="434343"/>
                </a:solidFill>
              </a:defRPr>
            </a:lvl6pPr>
            <a:lvl7pPr marL="3200400" lvl="6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AutoNum type="arabicPeriod"/>
              <a:defRPr>
                <a:solidFill>
                  <a:srgbClr val="434343"/>
                </a:solidFill>
              </a:defRPr>
            </a:lvl7pPr>
            <a:lvl8pPr marL="3657600" lvl="7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AutoNum type="alphaLcPeriod"/>
              <a:defRPr>
                <a:solidFill>
                  <a:srgbClr val="434343"/>
                </a:solidFill>
              </a:defRPr>
            </a:lvl8pPr>
            <a:lvl9pPr marL="4114800" lvl="8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AutoNum type="romanLcPeriod"/>
              <a:defRPr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sp>
        <p:nvSpPr>
          <p:cNvPr id="47" name="Google Shape;47;p4"/>
          <p:cNvSpPr txBox="1">
            <a:spLocks noGrp="1"/>
          </p:cNvSpPr>
          <p:nvPr>
            <p:ph type="title"/>
          </p:nvPr>
        </p:nvSpPr>
        <p:spPr>
          <a:xfrm>
            <a:off x="720000" y="537375"/>
            <a:ext cx="7704000" cy="449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pic>
        <p:nvPicPr>
          <p:cNvPr id="48" name="Google Shape;48;p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-6946467">
            <a:off x="-1635428" y="-266547"/>
            <a:ext cx="4243859" cy="3432847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49" name="Google Shape;49;p4"/>
          <p:cNvGrpSpPr/>
          <p:nvPr/>
        </p:nvGrpSpPr>
        <p:grpSpPr>
          <a:xfrm>
            <a:off x="7952395" y="72309"/>
            <a:ext cx="1191613" cy="1630387"/>
            <a:chOff x="7848870" y="190509"/>
            <a:chExt cx="1191613" cy="1630387"/>
          </a:xfrm>
        </p:grpSpPr>
        <p:pic>
          <p:nvPicPr>
            <p:cNvPr id="50" name="Google Shape;50;p4"/>
            <p:cNvPicPr preferRelativeResize="0"/>
            <p:nvPr/>
          </p:nvPicPr>
          <p:blipFill>
            <a:blip r:embed="rId4">
              <a:alphaModFix amt="29000"/>
            </a:blip>
            <a:stretch>
              <a:fillRect/>
            </a:stretch>
          </p:blipFill>
          <p:spPr>
            <a:xfrm>
              <a:off x="7880425" y="222064"/>
              <a:ext cx="1160058" cy="159883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1" name="Google Shape;51;p4"/>
            <p:cNvPicPr preferRelativeResize="0"/>
            <p:nvPr/>
          </p:nvPicPr>
          <p:blipFill>
            <a:blip r:embed="rId5">
              <a:alphaModFix/>
            </a:blip>
            <a:stretch>
              <a:fillRect/>
            </a:stretch>
          </p:blipFill>
          <p:spPr>
            <a:xfrm>
              <a:off x="7848870" y="190509"/>
              <a:ext cx="1160058" cy="1598832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52" name="Google Shape;52;p4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 rot="-7903004">
            <a:off x="7211738" y="3756266"/>
            <a:ext cx="3235386" cy="3245751"/>
          </a:xfrm>
          <a:prstGeom prst="rect">
            <a:avLst/>
          </a:prstGeom>
          <a:noFill/>
          <a:ln>
            <a:noFill/>
          </a:ln>
        </p:spPr>
      </p:pic>
      <p:pic>
        <p:nvPicPr>
          <p:cNvPr id="53" name="Google Shape;53;p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4448645">
            <a:off x="6435610" y="2500955"/>
            <a:ext cx="4012572" cy="3245753"/>
          </a:xfrm>
          <a:prstGeom prst="rect">
            <a:avLst/>
          </a:prstGeom>
          <a:noFill/>
          <a:ln>
            <a:noFill/>
          </a:ln>
        </p:spPr>
      </p:pic>
      <p:sp>
        <p:nvSpPr>
          <p:cNvPr id="54" name="Google Shape;54;p4"/>
          <p:cNvSpPr/>
          <p:nvPr/>
        </p:nvSpPr>
        <p:spPr>
          <a:xfrm rot="-4483238">
            <a:off x="8087089" y="2818679"/>
            <a:ext cx="3832953" cy="3464637"/>
          </a:xfrm>
          <a:custGeom>
            <a:avLst/>
            <a:gdLst/>
            <a:ahLst/>
            <a:cxnLst/>
            <a:rect l="l" t="t" r="r" b="b"/>
            <a:pathLst>
              <a:path w="47112" h="62435" extrusionOk="0">
                <a:moveTo>
                  <a:pt x="2143" y="0"/>
                </a:moveTo>
                <a:cubicBezTo>
                  <a:pt x="2074" y="0"/>
                  <a:pt x="2014" y="12"/>
                  <a:pt x="1973" y="44"/>
                </a:cubicBezTo>
                <a:cubicBezTo>
                  <a:pt x="1758" y="202"/>
                  <a:pt x="0" y="1059"/>
                  <a:pt x="0" y="1059"/>
                </a:cubicBezTo>
                <a:lnTo>
                  <a:pt x="0" y="1727"/>
                </a:lnTo>
                <a:lnTo>
                  <a:pt x="0" y="53531"/>
                </a:lnTo>
                <a:lnTo>
                  <a:pt x="0" y="54324"/>
                </a:lnTo>
                <a:cubicBezTo>
                  <a:pt x="0" y="54324"/>
                  <a:pt x="2535" y="54874"/>
                  <a:pt x="2964" y="55039"/>
                </a:cubicBezTo>
                <a:cubicBezTo>
                  <a:pt x="3089" y="55088"/>
                  <a:pt x="3243" y="55104"/>
                  <a:pt x="3396" y="55104"/>
                </a:cubicBezTo>
                <a:cubicBezTo>
                  <a:pt x="3562" y="55104"/>
                  <a:pt x="3728" y="55084"/>
                  <a:pt x="3878" y="55069"/>
                </a:cubicBezTo>
                <a:cubicBezTo>
                  <a:pt x="4027" y="55048"/>
                  <a:pt x="4156" y="55032"/>
                  <a:pt x="4238" y="55032"/>
                </a:cubicBezTo>
                <a:cubicBezTo>
                  <a:pt x="4266" y="55032"/>
                  <a:pt x="4290" y="55036"/>
                  <a:pt x="4306" y="55039"/>
                </a:cubicBezTo>
                <a:cubicBezTo>
                  <a:pt x="4468" y="55088"/>
                  <a:pt x="4710" y="55230"/>
                  <a:pt x="5005" y="55371"/>
                </a:cubicBezTo>
                <a:cubicBezTo>
                  <a:pt x="5300" y="55517"/>
                  <a:pt x="5891" y="55707"/>
                  <a:pt x="6295" y="55707"/>
                </a:cubicBezTo>
                <a:cubicBezTo>
                  <a:pt x="6696" y="55707"/>
                  <a:pt x="7286" y="55756"/>
                  <a:pt x="7528" y="55824"/>
                </a:cubicBezTo>
                <a:cubicBezTo>
                  <a:pt x="7771" y="55897"/>
                  <a:pt x="8895" y="56087"/>
                  <a:pt x="9219" y="56184"/>
                </a:cubicBezTo>
                <a:cubicBezTo>
                  <a:pt x="9542" y="56277"/>
                  <a:pt x="9809" y="56706"/>
                  <a:pt x="9995" y="56920"/>
                </a:cubicBezTo>
                <a:cubicBezTo>
                  <a:pt x="10185" y="57134"/>
                  <a:pt x="10508" y="57567"/>
                  <a:pt x="10885" y="57805"/>
                </a:cubicBezTo>
                <a:cubicBezTo>
                  <a:pt x="11256" y="58040"/>
                  <a:pt x="11475" y="58473"/>
                  <a:pt x="11742" y="58517"/>
                </a:cubicBezTo>
                <a:cubicBezTo>
                  <a:pt x="12008" y="58566"/>
                  <a:pt x="13432" y="58732"/>
                  <a:pt x="13512" y="58780"/>
                </a:cubicBezTo>
                <a:cubicBezTo>
                  <a:pt x="13520" y="58784"/>
                  <a:pt x="13529" y="58784"/>
                  <a:pt x="13548" y="58784"/>
                </a:cubicBezTo>
                <a:cubicBezTo>
                  <a:pt x="13742" y="58784"/>
                  <a:pt x="14612" y="58541"/>
                  <a:pt x="14612" y="58541"/>
                </a:cubicBezTo>
                <a:cubicBezTo>
                  <a:pt x="14612" y="58541"/>
                  <a:pt x="15659" y="57805"/>
                  <a:pt x="15793" y="57756"/>
                </a:cubicBezTo>
                <a:cubicBezTo>
                  <a:pt x="15914" y="57713"/>
                  <a:pt x="16403" y="57361"/>
                  <a:pt x="16718" y="57361"/>
                </a:cubicBezTo>
                <a:cubicBezTo>
                  <a:pt x="16751" y="57361"/>
                  <a:pt x="16784" y="57364"/>
                  <a:pt x="16812" y="57373"/>
                </a:cubicBezTo>
                <a:cubicBezTo>
                  <a:pt x="17107" y="57470"/>
                  <a:pt x="17939" y="57756"/>
                  <a:pt x="18073" y="57805"/>
                </a:cubicBezTo>
                <a:lnTo>
                  <a:pt x="18094" y="57805"/>
                </a:lnTo>
                <a:cubicBezTo>
                  <a:pt x="18247" y="57805"/>
                  <a:pt x="18648" y="57349"/>
                  <a:pt x="18853" y="57280"/>
                </a:cubicBezTo>
                <a:cubicBezTo>
                  <a:pt x="18874" y="57271"/>
                  <a:pt x="18902" y="57271"/>
                  <a:pt x="18946" y="57271"/>
                </a:cubicBezTo>
                <a:cubicBezTo>
                  <a:pt x="19367" y="57271"/>
                  <a:pt x="20822" y="57575"/>
                  <a:pt x="20947" y="57659"/>
                </a:cubicBezTo>
                <a:cubicBezTo>
                  <a:pt x="21081" y="57756"/>
                  <a:pt x="22448" y="58279"/>
                  <a:pt x="22772" y="58351"/>
                </a:cubicBezTo>
                <a:cubicBezTo>
                  <a:pt x="23095" y="58424"/>
                  <a:pt x="23709" y="58473"/>
                  <a:pt x="23899" y="58687"/>
                </a:cubicBezTo>
                <a:cubicBezTo>
                  <a:pt x="24085" y="58901"/>
                  <a:pt x="24380" y="59831"/>
                  <a:pt x="24651" y="60066"/>
                </a:cubicBezTo>
                <a:cubicBezTo>
                  <a:pt x="24918" y="60304"/>
                  <a:pt x="25590" y="61331"/>
                  <a:pt x="25937" y="61473"/>
                </a:cubicBezTo>
                <a:cubicBezTo>
                  <a:pt x="26284" y="61618"/>
                  <a:pt x="27198" y="61759"/>
                  <a:pt x="27413" y="61808"/>
                </a:cubicBezTo>
                <a:cubicBezTo>
                  <a:pt x="27429" y="61813"/>
                  <a:pt x="27445" y="61813"/>
                  <a:pt x="27461" y="61813"/>
                </a:cubicBezTo>
                <a:cubicBezTo>
                  <a:pt x="27583" y="61813"/>
                  <a:pt x="27781" y="61744"/>
                  <a:pt x="27982" y="61679"/>
                </a:cubicBezTo>
                <a:cubicBezTo>
                  <a:pt x="28185" y="61610"/>
                  <a:pt x="28391" y="61546"/>
                  <a:pt x="28537" y="61546"/>
                </a:cubicBezTo>
                <a:lnTo>
                  <a:pt x="28570" y="61546"/>
                </a:lnTo>
                <a:cubicBezTo>
                  <a:pt x="28865" y="61570"/>
                  <a:pt x="29079" y="61949"/>
                  <a:pt x="29264" y="61974"/>
                </a:cubicBezTo>
                <a:cubicBezTo>
                  <a:pt x="29455" y="61998"/>
                  <a:pt x="30098" y="62354"/>
                  <a:pt x="30283" y="62427"/>
                </a:cubicBezTo>
                <a:cubicBezTo>
                  <a:pt x="30300" y="62431"/>
                  <a:pt x="30328" y="62435"/>
                  <a:pt x="30365" y="62435"/>
                </a:cubicBezTo>
                <a:cubicBezTo>
                  <a:pt x="30748" y="62435"/>
                  <a:pt x="32168" y="62111"/>
                  <a:pt x="32487" y="62046"/>
                </a:cubicBezTo>
                <a:cubicBezTo>
                  <a:pt x="32834" y="61974"/>
                  <a:pt x="33586" y="61711"/>
                  <a:pt x="33853" y="61594"/>
                </a:cubicBezTo>
                <a:cubicBezTo>
                  <a:pt x="34125" y="61473"/>
                  <a:pt x="34392" y="61307"/>
                  <a:pt x="34553" y="61222"/>
                </a:cubicBezTo>
                <a:cubicBezTo>
                  <a:pt x="34715" y="61141"/>
                  <a:pt x="36029" y="60542"/>
                  <a:pt x="36215" y="60352"/>
                </a:cubicBezTo>
                <a:cubicBezTo>
                  <a:pt x="36393" y="60175"/>
                  <a:pt x="37460" y="59872"/>
                  <a:pt x="37662" y="59872"/>
                </a:cubicBezTo>
                <a:cubicBezTo>
                  <a:pt x="37678" y="59872"/>
                  <a:pt x="37686" y="59876"/>
                  <a:pt x="37691" y="59876"/>
                </a:cubicBezTo>
                <a:cubicBezTo>
                  <a:pt x="37771" y="59924"/>
                  <a:pt x="38176" y="60211"/>
                  <a:pt x="38361" y="60236"/>
                </a:cubicBezTo>
                <a:cubicBezTo>
                  <a:pt x="38544" y="60255"/>
                  <a:pt x="39360" y="60498"/>
                  <a:pt x="39550" y="60498"/>
                </a:cubicBezTo>
                <a:lnTo>
                  <a:pt x="39571" y="60498"/>
                </a:lnTo>
                <a:cubicBezTo>
                  <a:pt x="39704" y="60473"/>
                  <a:pt x="40485" y="59734"/>
                  <a:pt x="40485" y="59734"/>
                </a:cubicBezTo>
                <a:cubicBezTo>
                  <a:pt x="40485" y="59734"/>
                  <a:pt x="41451" y="60304"/>
                  <a:pt x="41665" y="60304"/>
                </a:cubicBezTo>
                <a:cubicBezTo>
                  <a:pt x="41864" y="60304"/>
                  <a:pt x="42377" y="60648"/>
                  <a:pt x="42688" y="60648"/>
                </a:cubicBezTo>
                <a:cubicBezTo>
                  <a:pt x="42716" y="60648"/>
                  <a:pt x="42741" y="60643"/>
                  <a:pt x="42765" y="60639"/>
                </a:cubicBezTo>
                <a:cubicBezTo>
                  <a:pt x="43060" y="60567"/>
                  <a:pt x="43784" y="60260"/>
                  <a:pt x="43998" y="60260"/>
                </a:cubicBezTo>
                <a:cubicBezTo>
                  <a:pt x="44212" y="60260"/>
                  <a:pt x="44588" y="60352"/>
                  <a:pt x="44831" y="60518"/>
                </a:cubicBezTo>
                <a:cubicBezTo>
                  <a:pt x="45073" y="60688"/>
                  <a:pt x="46654" y="61020"/>
                  <a:pt x="46654" y="61020"/>
                </a:cubicBezTo>
                <a:lnTo>
                  <a:pt x="47111" y="60498"/>
                </a:lnTo>
                <a:lnTo>
                  <a:pt x="47111" y="59742"/>
                </a:lnTo>
                <a:lnTo>
                  <a:pt x="47111" y="9081"/>
                </a:lnTo>
                <a:lnTo>
                  <a:pt x="47111" y="8115"/>
                </a:lnTo>
                <a:cubicBezTo>
                  <a:pt x="47111" y="8115"/>
                  <a:pt x="45764" y="8309"/>
                  <a:pt x="45417" y="8309"/>
                </a:cubicBezTo>
                <a:cubicBezTo>
                  <a:pt x="45397" y="8309"/>
                  <a:pt x="45381" y="8309"/>
                  <a:pt x="45368" y="8305"/>
                </a:cubicBezTo>
                <a:lnTo>
                  <a:pt x="45348" y="8305"/>
                </a:lnTo>
                <a:cubicBezTo>
                  <a:pt x="45094" y="8305"/>
                  <a:pt x="44508" y="8738"/>
                  <a:pt x="44374" y="8782"/>
                </a:cubicBezTo>
                <a:cubicBezTo>
                  <a:pt x="44245" y="8826"/>
                  <a:pt x="43674" y="9331"/>
                  <a:pt x="43484" y="9331"/>
                </a:cubicBezTo>
                <a:lnTo>
                  <a:pt x="43465" y="9331"/>
                </a:lnTo>
                <a:cubicBezTo>
                  <a:pt x="43319" y="9287"/>
                  <a:pt x="42793" y="9057"/>
                  <a:pt x="42453" y="9057"/>
                </a:cubicBezTo>
                <a:cubicBezTo>
                  <a:pt x="42409" y="9057"/>
                  <a:pt x="42373" y="9061"/>
                  <a:pt x="42336" y="9068"/>
                </a:cubicBezTo>
                <a:cubicBezTo>
                  <a:pt x="42013" y="9141"/>
                  <a:pt x="41475" y="9785"/>
                  <a:pt x="41317" y="9785"/>
                </a:cubicBezTo>
                <a:cubicBezTo>
                  <a:pt x="41155" y="9785"/>
                  <a:pt x="39975" y="10807"/>
                  <a:pt x="39837" y="10880"/>
                </a:cubicBezTo>
                <a:cubicBezTo>
                  <a:pt x="39708" y="10949"/>
                  <a:pt x="39175" y="11309"/>
                  <a:pt x="39045" y="11309"/>
                </a:cubicBezTo>
                <a:lnTo>
                  <a:pt x="39033" y="11309"/>
                </a:lnTo>
                <a:cubicBezTo>
                  <a:pt x="38928" y="11285"/>
                  <a:pt x="38147" y="10735"/>
                  <a:pt x="38014" y="10690"/>
                </a:cubicBezTo>
                <a:cubicBezTo>
                  <a:pt x="37880" y="10641"/>
                  <a:pt x="37476" y="10213"/>
                  <a:pt x="37210" y="10213"/>
                </a:cubicBezTo>
                <a:cubicBezTo>
                  <a:pt x="37007" y="10213"/>
                  <a:pt x="36490" y="10253"/>
                  <a:pt x="36154" y="10253"/>
                </a:cubicBezTo>
                <a:cubicBezTo>
                  <a:pt x="36041" y="10253"/>
                  <a:pt x="35948" y="10249"/>
                  <a:pt x="35896" y="10238"/>
                </a:cubicBezTo>
                <a:cubicBezTo>
                  <a:pt x="35681" y="10189"/>
                  <a:pt x="35034" y="9570"/>
                  <a:pt x="34877" y="9473"/>
                </a:cubicBezTo>
                <a:cubicBezTo>
                  <a:pt x="34715" y="9376"/>
                  <a:pt x="34205" y="8709"/>
                  <a:pt x="33963" y="8616"/>
                </a:cubicBezTo>
                <a:cubicBezTo>
                  <a:pt x="33741" y="8527"/>
                  <a:pt x="33470" y="8277"/>
                  <a:pt x="33259" y="8277"/>
                </a:cubicBezTo>
                <a:cubicBezTo>
                  <a:pt x="33243" y="8277"/>
                  <a:pt x="33227" y="8277"/>
                  <a:pt x="33211" y="8281"/>
                </a:cubicBezTo>
                <a:cubicBezTo>
                  <a:pt x="32996" y="8329"/>
                  <a:pt x="31869" y="8495"/>
                  <a:pt x="31682" y="8495"/>
                </a:cubicBezTo>
                <a:cubicBezTo>
                  <a:pt x="31505" y="8495"/>
                  <a:pt x="30680" y="9029"/>
                  <a:pt x="30408" y="9029"/>
                </a:cubicBezTo>
                <a:cubicBezTo>
                  <a:pt x="30393" y="9029"/>
                  <a:pt x="30376" y="9025"/>
                  <a:pt x="30365" y="9020"/>
                </a:cubicBezTo>
                <a:cubicBezTo>
                  <a:pt x="30332" y="9008"/>
                  <a:pt x="30279" y="9004"/>
                  <a:pt x="30223" y="9004"/>
                </a:cubicBezTo>
                <a:cubicBezTo>
                  <a:pt x="30122" y="9004"/>
                  <a:pt x="29988" y="9020"/>
                  <a:pt x="29850" y="9033"/>
                </a:cubicBezTo>
                <a:cubicBezTo>
                  <a:pt x="29714" y="9049"/>
                  <a:pt x="29572" y="9061"/>
                  <a:pt x="29443" y="9061"/>
                </a:cubicBezTo>
                <a:cubicBezTo>
                  <a:pt x="29329" y="9061"/>
                  <a:pt x="29232" y="9049"/>
                  <a:pt x="29160" y="9020"/>
                </a:cubicBezTo>
                <a:cubicBezTo>
                  <a:pt x="28865" y="8903"/>
                  <a:pt x="28245" y="8475"/>
                  <a:pt x="27922" y="8329"/>
                </a:cubicBezTo>
                <a:cubicBezTo>
                  <a:pt x="27603" y="8187"/>
                  <a:pt x="27012" y="8066"/>
                  <a:pt x="26903" y="7900"/>
                </a:cubicBezTo>
                <a:cubicBezTo>
                  <a:pt x="26799" y="7734"/>
                  <a:pt x="26313" y="7399"/>
                  <a:pt x="26313" y="7136"/>
                </a:cubicBezTo>
                <a:cubicBezTo>
                  <a:pt x="26313" y="6877"/>
                  <a:pt x="25375" y="6614"/>
                  <a:pt x="25241" y="6517"/>
                </a:cubicBezTo>
                <a:cubicBezTo>
                  <a:pt x="25104" y="6424"/>
                  <a:pt x="24543" y="6211"/>
                  <a:pt x="24437" y="6114"/>
                </a:cubicBezTo>
                <a:cubicBezTo>
                  <a:pt x="24328" y="6017"/>
                  <a:pt x="23495" y="5495"/>
                  <a:pt x="23333" y="5373"/>
                </a:cubicBezTo>
                <a:cubicBezTo>
                  <a:pt x="23203" y="5276"/>
                  <a:pt x="22128" y="5082"/>
                  <a:pt x="21615" y="5082"/>
                </a:cubicBezTo>
                <a:cubicBezTo>
                  <a:pt x="21501" y="5082"/>
                  <a:pt x="21417" y="5090"/>
                  <a:pt x="21376" y="5110"/>
                </a:cubicBezTo>
                <a:cubicBezTo>
                  <a:pt x="21134" y="5232"/>
                  <a:pt x="20357" y="5802"/>
                  <a:pt x="20249" y="5851"/>
                </a:cubicBezTo>
                <a:cubicBezTo>
                  <a:pt x="20244" y="5851"/>
                  <a:pt x="20244" y="5855"/>
                  <a:pt x="20240" y="5855"/>
                </a:cubicBezTo>
                <a:cubicBezTo>
                  <a:pt x="20139" y="5855"/>
                  <a:pt x="20115" y="5082"/>
                  <a:pt x="20115" y="5082"/>
                </a:cubicBezTo>
                <a:cubicBezTo>
                  <a:pt x="20115" y="5082"/>
                  <a:pt x="19040" y="4614"/>
                  <a:pt x="18773" y="4444"/>
                </a:cubicBezTo>
                <a:cubicBezTo>
                  <a:pt x="18506" y="4278"/>
                  <a:pt x="17511" y="4254"/>
                  <a:pt x="17244" y="4063"/>
                </a:cubicBezTo>
                <a:cubicBezTo>
                  <a:pt x="16974" y="3873"/>
                  <a:pt x="16597" y="3348"/>
                  <a:pt x="16383" y="3206"/>
                </a:cubicBezTo>
                <a:cubicBezTo>
                  <a:pt x="16168" y="3065"/>
                  <a:pt x="14746" y="2778"/>
                  <a:pt x="14559" y="2729"/>
                </a:cubicBezTo>
                <a:cubicBezTo>
                  <a:pt x="14369" y="2681"/>
                  <a:pt x="14184" y="2300"/>
                  <a:pt x="13941" y="2159"/>
                </a:cubicBezTo>
                <a:cubicBezTo>
                  <a:pt x="13699" y="2014"/>
                  <a:pt x="13165" y="1609"/>
                  <a:pt x="12975" y="1468"/>
                </a:cubicBezTo>
                <a:cubicBezTo>
                  <a:pt x="12817" y="1346"/>
                  <a:pt x="12182" y="1104"/>
                  <a:pt x="11777" y="1104"/>
                </a:cubicBezTo>
                <a:cubicBezTo>
                  <a:pt x="11701" y="1104"/>
                  <a:pt x="11637" y="1116"/>
                  <a:pt x="11579" y="1132"/>
                </a:cubicBezTo>
                <a:cubicBezTo>
                  <a:pt x="11527" y="1152"/>
                  <a:pt x="11458" y="1160"/>
                  <a:pt x="11385" y="1160"/>
                </a:cubicBezTo>
                <a:cubicBezTo>
                  <a:pt x="10993" y="1160"/>
                  <a:pt x="10399" y="922"/>
                  <a:pt x="10266" y="820"/>
                </a:cubicBezTo>
                <a:cubicBezTo>
                  <a:pt x="10104" y="704"/>
                  <a:pt x="9647" y="348"/>
                  <a:pt x="9405" y="251"/>
                </a:cubicBezTo>
                <a:cubicBezTo>
                  <a:pt x="9211" y="174"/>
                  <a:pt x="8980" y="64"/>
                  <a:pt x="8640" y="64"/>
                </a:cubicBezTo>
                <a:cubicBezTo>
                  <a:pt x="8564" y="64"/>
                  <a:pt x="8478" y="68"/>
                  <a:pt x="8386" y="85"/>
                </a:cubicBezTo>
                <a:cubicBezTo>
                  <a:pt x="8172" y="117"/>
                  <a:pt x="7815" y="129"/>
                  <a:pt x="7459" y="129"/>
                </a:cubicBezTo>
                <a:cubicBezTo>
                  <a:pt x="7007" y="129"/>
                  <a:pt x="6554" y="105"/>
                  <a:pt x="6372" y="64"/>
                </a:cubicBezTo>
                <a:cubicBezTo>
                  <a:pt x="6307" y="49"/>
                  <a:pt x="6222" y="44"/>
                  <a:pt x="6125" y="44"/>
                </a:cubicBezTo>
                <a:cubicBezTo>
                  <a:pt x="5737" y="44"/>
                  <a:pt x="5171" y="141"/>
                  <a:pt x="4977" y="178"/>
                </a:cubicBezTo>
                <a:cubicBezTo>
                  <a:pt x="4767" y="223"/>
                  <a:pt x="4378" y="461"/>
                  <a:pt x="4100" y="461"/>
                </a:cubicBezTo>
                <a:cubicBezTo>
                  <a:pt x="4059" y="461"/>
                  <a:pt x="4019" y="453"/>
                  <a:pt x="3986" y="441"/>
                </a:cubicBezTo>
                <a:cubicBezTo>
                  <a:pt x="3716" y="348"/>
                  <a:pt x="3368" y="299"/>
                  <a:pt x="3101" y="251"/>
                </a:cubicBezTo>
                <a:cubicBezTo>
                  <a:pt x="2883" y="214"/>
                  <a:pt x="2426" y="0"/>
                  <a:pt x="2143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55;p4"/>
          <p:cNvSpPr/>
          <p:nvPr/>
        </p:nvSpPr>
        <p:spPr>
          <a:xfrm rot="7008490">
            <a:off x="-2616472" y="-1135710"/>
            <a:ext cx="3601240" cy="2921836"/>
          </a:xfrm>
          <a:custGeom>
            <a:avLst/>
            <a:gdLst/>
            <a:ahLst/>
            <a:cxnLst/>
            <a:rect l="l" t="t" r="r" b="b"/>
            <a:pathLst>
              <a:path w="85958" h="39328" extrusionOk="0">
                <a:moveTo>
                  <a:pt x="39118" y="1"/>
                </a:moveTo>
                <a:cubicBezTo>
                  <a:pt x="38917" y="1"/>
                  <a:pt x="38789" y="88"/>
                  <a:pt x="38563" y="451"/>
                </a:cubicBezTo>
                <a:cubicBezTo>
                  <a:pt x="38491" y="564"/>
                  <a:pt x="38424" y="605"/>
                  <a:pt x="38355" y="605"/>
                </a:cubicBezTo>
                <a:cubicBezTo>
                  <a:pt x="38172" y="605"/>
                  <a:pt x="37980" y="317"/>
                  <a:pt x="37678" y="317"/>
                </a:cubicBezTo>
                <a:cubicBezTo>
                  <a:pt x="37262" y="317"/>
                  <a:pt x="36587" y="216"/>
                  <a:pt x="36404" y="164"/>
                </a:cubicBezTo>
                <a:cubicBezTo>
                  <a:pt x="36392" y="160"/>
                  <a:pt x="36378" y="159"/>
                  <a:pt x="36363" y="159"/>
                </a:cubicBezTo>
                <a:cubicBezTo>
                  <a:pt x="36151" y="159"/>
                  <a:pt x="35666" y="475"/>
                  <a:pt x="35523" y="475"/>
                </a:cubicBezTo>
                <a:cubicBezTo>
                  <a:pt x="35366" y="475"/>
                  <a:pt x="34403" y="1021"/>
                  <a:pt x="33987" y="1127"/>
                </a:cubicBezTo>
                <a:cubicBezTo>
                  <a:pt x="33965" y="1132"/>
                  <a:pt x="33944" y="1134"/>
                  <a:pt x="33923" y="1134"/>
                </a:cubicBezTo>
                <a:cubicBezTo>
                  <a:pt x="33545" y="1134"/>
                  <a:pt x="33279" y="317"/>
                  <a:pt x="33129" y="317"/>
                </a:cubicBezTo>
                <a:cubicBezTo>
                  <a:pt x="33027" y="317"/>
                  <a:pt x="32738" y="306"/>
                  <a:pt x="32457" y="306"/>
                </a:cubicBezTo>
                <a:cubicBezTo>
                  <a:pt x="32316" y="306"/>
                  <a:pt x="32178" y="309"/>
                  <a:pt x="32067" y="317"/>
                </a:cubicBezTo>
                <a:cubicBezTo>
                  <a:pt x="31727" y="345"/>
                  <a:pt x="31363" y="604"/>
                  <a:pt x="30999" y="633"/>
                </a:cubicBezTo>
                <a:cubicBezTo>
                  <a:pt x="30635" y="657"/>
                  <a:pt x="30635" y="1256"/>
                  <a:pt x="30453" y="1332"/>
                </a:cubicBezTo>
                <a:cubicBezTo>
                  <a:pt x="30396" y="1356"/>
                  <a:pt x="30295" y="1363"/>
                  <a:pt x="30174" y="1363"/>
                </a:cubicBezTo>
                <a:cubicBezTo>
                  <a:pt x="30033" y="1363"/>
                  <a:pt x="29865" y="1354"/>
                  <a:pt x="29710" y="1354"/>
                </a:cubicBezTo>
                <a:cubicBezTo>
                  <a:pt x="29578" y="1354"/>
                  <a:pt x="29454" y="1360"/>
                  <a:pt x="29365" y="1385"/>
                </a:cubicBezTo>
                <a:cubicBezTo>
                  <a:pt x="29240" y="1418"/>
                  <a:pt x="28918" y="1437"/>
                  <a:pt x="28559" y="1437"/>
                </a:cubicBezTo>
                <a:cubicBezTo>
                  <a:pt x="28092" y="1437"/>
                  <a:pt x="27561" y="1405"/>
                  <a:pt x="27312" y="1332"/>
                </a:cubicBezTo>
                <a:cubicBezTo>
                  <a:pt x="27165" y="1289"/>
                  <a:pt x="27067" y="1275"/>
                  <a:pt x="26987" y="1275"/>
                </a:cubicBezTo>
                <a:cubicBezTo>
                  <a:pt x="26827" y="1275"/>
                  <a:pt x="26740" y="1332"/>
                  <a:pt x="26478" y="1332"/>
                </a:cubicBezTo>
                <a:cubicBezTo>
                  <a:pt x="26090" y="1332"/>
                  <a:pt x="25205" y="1931"/>
                  <a:pt x="24922" y="2008"/>
                </a:cubicBezTo>
                <a:cubicBezTo>
                  <a:pt x="24897" y="2014"/>
                  <a:pt x="24870" y="2017"/>
                  <a:pt x="24841" y="2017"/>
                </a:cubicBezTo>
                <a:cubicBezTo>
                  <a:pt x="24524" y="2017"/>
                  <a:pt x="23948" y="1672"/>
                  <a:pt x="23830" y="1672"/>
                </a:cubicBezTo>
                <a:cubicBezTo>
                  <a:pt x="23697" y="1672"/>
                  <a:pt x="22581" y="2137"/>
                  <a:pt x="22322" y="2347"/>
                </a:cubicBezTo>
                <a:cubicBezTo>
                  <a:pt x="22063" y="2553"/>
                  <a:pt x="21154" y="2764"/>
                  <a:pt x="20842" y="2812"/>
                </a:cubicBezTo>
                <a:cubicBezTo>
                  <a:pt x="20821" y="2816"/>
                  <a:pt x="20799" y="2817"/>
                  <a:pt x="20776" y="2817"/>
                </a:cubicBezTo>
                <a:cubicBezTo>
                  <a:pt x="20452" y="2817"/>
                  <a:pt x="19943" y="2501"/>
                  <a:pt x="19751" y="2501"/>
                </a:cubicBezTo>
                <a:cubicBezTo>
                  <a:pt x="19540" y="2501"/>
                  <a:pt x="18554" y="2631"/>
                  <a:pt x="18295" y="2840"/>
                </a:cubicBezTo>
                <a:cubicBezTo>
                  <a:pt x="18201" y="2915"/>
                  <a:pt x="18106" y="2942"/>
                  <a:pt x="18010" y="2942"/>
                </a:cubicBezTo>
                <a:cubicBezTo>
                  <a:pt x="17839" y="2942"/>
                  <a:pt x="17661" y="2855"/>
                  <a:pt x="17463" y="2788"/>
                </a:cubicBezTo>
                <a:cubicBezTo>
                  <a:pt x="17151" y="2683"/>
                  <a:pt x="16035" y="2295"/>
                  <a:pt x="15772" y="2165"/>
                </a:cubicBezTo>
                <a:cubicBezTo>
                  <a:pt x="15556" y="2057"/>
                  <a:pt x="14071" y="1913"/>
                  <a:pt x="13512" y="1913"/>
                </a:cubicBezTo>
                <a:cubicBezTo>
                  <a:pt x="13401" y="1913"/>
                  <a:pt x="13327" y="1918"/>
                  <a:pt x="13306" y="1931"/>
                </a:cubicBezTo>
                <a:cubicBezTo>
                  <a:pt x="13289" y="1941"/>
                  <a:pt x="13265" y="1945"/>
                  <a:pt x="13234" y="1945"/>
                </a:cubicBezTo>
                <a:cubicBezTo>
                  <a:pt x="13019" y="1945"/>
                  <a:pt x="12481" y="1739"/>
                  <a:pt x="12004" y="1672"/>
                </a:cubicBezTo>
                <a:cubicBezTo>
                  <a:pt x="11763" y="1636"/>
                  <a:pt x="11603" y="1616"/>
                  <a:pt x="11460" y="1616"/>
                </a:cubicBezTo>
                <a:cubicBezTo>
                  <a:pt x="11279" y="1616"/>
                  <a:pt x="11124" y="1648"/>
                  <a:pt x="10864" y="1720"/>
                </a:cubicBezTo>
                <a:cubicBezTo>
                  <a:pt x="10395" y="1854"/>
                  <a:pt x="8758" y="1801"/>
                  <a:pt x="8470" y="1854"/>
                </a:cubicBezTo>
                <a:cubicBezTo>
                  <a:pt x="8446" y="1859"/>
                  <a:pt x="8408" y="1860"/>
                  <a:pt x="8358" y="1860"/>
                </a:cubicBezTo>
                <a:cubicBezTo>
                  <a:pt x="7939" y="1860"/>
                  <a:pt x="6711" y="1723"/>
                  <a:pt x="6087" y="1723"/>
                </a:cubicBezTo>
                <a:cubicBezTo>
                  <a:pt x="5944" y="1723"/>
                  <a:pt x="5832" y="1731"/>
                  <a:pt x="5770" y="1749"/>
                </a:cubicBezTo>
                <a:cubicBezTo>
                  <a:pt x="5718" y="1764"/>
                  <a:pt x="5667" y="1770"/>
                  <a:pt x="5617" y="1770"/>
                </a:cubicBezTo>
                <a:cubicBezTo>
                  <a:pt x="5318" y="1770"/>
                  <a:pt x="5057" y="1535"/>
                  <a:pt x="4835" y="1515"/>
                </a:cubicBezTo>
                <a:cubicBezTo>
                  <a:pt x="4572" y="1490"/>
                  <a:pt x="4027" y="1280"/>
                  <a:pt x="3716" y="1280"/>
                </a:cubicBezTo>
                <a:cubicBezTo>
                  <a:pt x="3458" y="1280"/>
                  <a:pt x="2916" y="837"/>
                  <a:pt x="2560" y="837"/>
                </a:cubicBezTo>
                <a:cubicBezTo>
                  <a:pt x="2485" y="837"/>
                  <a:pt x="2419" y="857"/>
                  <a:pt x="2365" y="903"/>
                </a:cubicBezTo>
                <a:cubicBezTo>
                  <a:pt x="2053" y="1179"/>
                  <a:pt x="0" y="1591"/>
                  <a:pt x="0" y="1591"/>
                </a:cubicBezTo>
                <a:lnTo>
                  <a:pt x="0" y="2242"/>
                </a:lnTo>
                <a:lnTo>
                  <a:pt x="0" y="17311"/>
                </a:lnTo>
                <a:lnTo>
                  <a:pt x="0" y="19106"/>
                </a:lnTo>
                <a:lnTo>
                  <a:pt x="364" y="21079"/>
                </a:lnTo>
                <a:cubicBezTo>
                  <a:pt x="364" y="21079"/>
                  <a:pt x="1039" y="21419"/>
                  <a:pt x="1092" y="21524"/>
                </a:cubicBezTo>
                <a:cubicBezTo>
                  <a:pt x="1144" y="21625"/>
                  <a:pt x="1689" y="22846"/>
                  <a:pt x="1585" y="23158"/>
                </a:cubicBezTo>
                <a:cubicBezTo>
                  <a:pt x="1484" y="23473"/>
                  <a:pt x="1896" y="24746"/>
                  <a:pt x="1949" y="24823"/>
                </a:cubicBezTo>
                <a:cubicBezTo>
                  <a:pt x="1995" y="24891"/>
                  <a:pt x="2762" y="25120"/>
                  <a:pt x="3162" y="25120"/>
                </a:cubicBezTo>
                <a:cubicBezTo>
                  <a:pt x="3217" y="25120"/>
                  <a:pt x="3265" y="25116"/>
                  <a:pt x="3303" y="25106"/>
                </a:cubicBezTo>
                <a:cubicBezTo>
                  <a:pt x="3354" y="25094"/>
                  <a:pt x="3406" y="25088"/>
                  <a:pt x="3459" y="25088"/>
                </a:cubicBezTo>
                <a:cubicBezTo>
                  <a:pt x="3729" y="25088"/>
                  <a:pt x="4012" y="25237"/>
                  <a:pt x="4184" y="25369"/>
                </a:cubicBezTo>
                <a:cubicBezTo>
                  <a:pt x="4391" y="25522"/>
                  <a:pt x="4572" y="25886"/>
                  <a:pt x="5018" y="26069"/>
                </a:cubicBezTo>
                <a:cubicBezTo>
                  <a:pt x="5365" y="26212"/>
                  <a:pt x="6101" y="26227"/>
                  <a:pt x="6461" y="26227"/>
                </a:cubicBezTo>
                <a:cubicBezTo>
                  <a:pt x="6557" y="26227"/>
                  <a:pt x="6627" y="26226"/>
                  <a:pt x="6655" y="26226"/>
                </a:cubicBezTo>
                <a:cubicBezTo>
                  <a:pt x="6784" y="26226"/>
                  <a:pt x="7354" y="25968"/>
                  <a:pt x="7560" y="25834"/>
                </a:cubicBezTo>
                <a:cubicBezTo>
                  <a:pt x="7771" y="25705"/>
                  <a:pt x="8187" y="24770"/>
                  <a:pt x="8369" y="24641"/>
                </a:cubicBezTo>
                <a:cubicBezTo>
                  <a:pt x="8551" y="24512"/>
                  <a:pt x="9045" y="24459"/>
                  <a:pt x="9226" y="24330"/>
                </a:cubicBezTo>
                <a:cubicBezTo>
                  <a:pt x="9409" y="24201"/>
                  <a:pt x="9743" y="24148"/>
                  <a:pt x="10031" y="24067"/>
                </a:cubicBezTo>
                <a:cubicBezTo>
                  <a:pt x="10054" y="24061"/>
                  <a:pt x="10078" y="24058"/>
                  <a:pt x="10103" y="24058"/>
                </a:cubicBezTo>
                <a:cubicBezTo>
                  <a:pt x="10396" y="24058"/>
                  <a:pt x="10840" y="24435"/>
                  <a:pt x="11175" y="24483"/>
                </a:cubicBezTo>
                <a:cubicBezTo>
                  <a:pt x="11507" y="24532"/>
                  <a:pt x="11816" y="25123"/>
                  <a:pt x="11988" y="25123"/>
                </a:cubicBezTo>
                <a:cubicBezTo>
                  <a:pt x="12004" y="25123"/>
                  <a:pt x="12019" y="25118"/>
                  <a:pt x="12033" y="25106"/>
                </a:cubicBezTo>
                <a:cubicBezTo>
                  <a:pt x="12186" y="24977"/>
                  <a:pt x="12550" y="24666"/>
                  <a:pt x="12760" y="24666"/>
                </a:cubicBezTo>
                <a:cubicBezTo>
                  <a:pt x="12966" y="24666"/>
                  <a:pt x="13382" y="24823"/>
                  <a:pt x="13641" y="25082"/>
                </a:cubicBezTo>
                <a:cubicBezTo>
                  <a:pt x="13904" y="25341"/>
                  <a:pt x="14317" y="26044"/>
                  <a:pt x="14632" y="26044"/>
                </a:cubicBezTo>
                <a:cubicBezTo>
                  <a:pt x="14938" y="26044"/>
                  <a:pt x="15244" y="26797"/>
                  <a:pt x="15377" y="26797"/>
                </a:cubicBezTo>
                <a:cubicBezTo>
                  <a:pt x="15380" y="26797"/>
                  <a:pt x="15382" y="26797"/>
                  <a:pt x="15384" y="26797"/>
                </a:cubicBezTo>
                <a:cubicBezTo>
                  <a:pt x="15390" y="26795"/>
                  <a:pt x="15396" y="26795"/>
                  <a:pt x="15402" y="26795"/>
                </a:cubicBezTo>
                <a:cubicBezTo>
                  <a:pt x="15529" y="26795"/>
                  <a:pt x="15698" y="27040"/>
                  <a:pt x="15748" y="27237"/>
                </a:cubicBezTo>
                <a:cubicBezTo>
                  <a:pt x="15800" y="27448"/>
                  <a:pt x="15901" y="27965"/>
                  <a:pt x="16051" y="28146"/>
                </a:cubicBezTo>
                <a:cubicBezTo>
                  <a:pt x="16201" y="28329"/>
                  <a:pt x="16241" y="29368"/>
                  <a:pt x="16265" y="29392"/>
                </a:cubicBezTo>
                <a:cubicBezTo>
                  <a:pt x="16293" y="29417"/>
                  <a:pt x="15877" y="30904"/>
                  <a:pt x="16136" y="30928"/>
                </a:cubicBezTo>
                <a:cubicBezTo>
                  <a:pt x="16399" y="30953"/>
                  <a:pt x="17204" y="31733"/>
                  <a:pt x="17256" y="31814"/>
                </a:cubicBezTo>
                <a:cubicBezTo>
                  <a:pt x="17308" y="31891"/>
                  <a:pt x="18032" y="32307"/>
                  <a:pt x="18348" y="32360"/>
                </a:cubicBezTo>
                <a:cubicBezTo>
                  <a:pt x="18359" y="32361"/>
                  <a:pt x="18371" y="32362"/>
                  <a:pt x="18384" y="32362"/>
                </a:cubicBezTo>
                <a:cubicBezTo>
                  <a:pt x="18680" y="32362"/>
                  <a:pt x="19150" y="31856"/>
                  <a:pt x="19351" y="31856"/>
                </a:cubicBezTo>
                <a:cubicBezTo>
                  <a:pt x="19364" y="31856"/>
                  <a:pt x="19376" y="31858"/>
                  <a:pt x="19387" y="31863"/>
                </a:cubicBezTo>
                <a:cubicBezTo>
                  <a:pt x="19568" y="31943"/>
                  <a:pt x="20398" y="32513"/>
                  <a:pt x="20555" y="32591"/>
                </a:cubicBezTo>
                <a:cubicBezTo>
                  <a:pt x="20709" y="32671"/>
                  <a:pt x="20919" y="33164"/>
                  <a:pt x="21102" y="33241"/>
                </a:cubicBezTo>
                <a:cubicBezTo>
                  <a:pt x="21283" y="33318"/>
                  <a:pt x="21699" y="33447"/>
                  <a:pt x="22270" y="33500"/>
                </a:cubicBezTo>
                <a:cubicBezTo>
                  <a:pt x="22839" y="33552"/>
                  <a:pt x="23567" y="33968"/>
                  <a:pt x="23697" y="33993"/>
                </a:cubicBezTo>
                <a:cubicBezTo>
                  <a:pt x="23700" y="33993"/>
                  <a:pt x="23703" y="33994"/>
                  <a:pt x="23706" y="33994"/>
                </a:cubicBezTo>
                <a:cubicBezTo>
                  <a:pt x="23848" y="33994"/>
                  <a:pt x="24252" y="33344"/>
                  <a:pt x="24711" y="33216"/>
                </a:cubicBezTo>
                <a:cubicBezTo>
                  <a:pt x="24762" y="33202"/>
                  <a:pt x="24810" y="33196"/>
                  <a:pt x="24855" y="33196"/>
                </a:cubicBezTo>
                <a:cubicBezTo>
                  <a:pt x="25233" y="33196"/>
                  <a:pt x="25457" y="33640"/>
                  <a:pt x="25803" y="33735"/>
                </a:cubicBezTo>
                <a:cubicBezTo>
                  <a:pt x="26191" y="33839"/>
                  <a:pt x="26972" y="34175"/>
                  <a:pt x="27154" y="34175"/>
                </a:cubicBezTo>
                <a:cubicBezTo>
                  <a:pt x="27336" y="34175"/>
                  <a:pt x="27647" y="33682"/>
                  <a:pt x="27986" y="33658"/>
                </a:cubicBezTo>
                <a:cubicBezTo>
                  <a:pt x="28002" y="33657"/>
                  <a:pt x="28018" y="33656"/>
                  <a:pt x="28034" y="33656"/>
                </a:cubicBezTo>
                <a:cubicBezTo>
                  <a:pt x="28349" y="33656"/>
                  <a:pt x="28621" y="33920"/>
                  <a:pt x="28844" y="33993"/>
                </a:cubicBezTo>
                <a:cubicBezTo>
                  <a:pt x="29078" y="34074"/>
                  <a:pt x="29519" y="34931"/>
                  <a:pt x="29649" y="35032"/>
                </a:cubicBezTo>
                <a:cubicBezTo>
                  <a:pt x="29778" y="35138"/>
                  <a:pt x="29701" y="36099"/>
                  <a:pt x="29988" y="36387"/>
                </a:cubicBezTo>
                <a:cubicBezTo>
                  <a:pt x="30271" y="36670"/>
                  <a:pt x="31727" y="37034"/>
                  <a:pt x="32038" y="37215"/>
                </a:cubicBezTo>
                <a:cubicBezTo>
                  <a:pt x="32353" y="37398"/>
                  <a:pt x="32455" y="37321"/>
                  <a:pt x="32664" y="37450"/>
                </a:cubicBezTo>
                <a:cubicBezTo>
                  <a:pt x="32871" y="37579"/>
                  <a:pt x="33081" y="37632"/>
                  <a:pt x="33287" y="37762"/>
                </a:cubicBezTo>
                <a:cubicBezTo>
                  <a:pt x="33341" y="37795"/>
                  <a:pt x="33421" y="37808"/>
                  <a:pt x="33513" y="37808"/>
                </a:cubicBezTo>
                <a:cubicBezTo>
                  <a:pt x="33773" y="37808"/>
                  <a:pt x="34136" y="37709"/>
                  <a:pt x="34327" y="37709"/>
                </a:cubicBezTo>
                <a:cubicBezTo>
                  <a:pt x="34408" y="37709"/>
                  <a:pt x="34480" y="37707"/>
                  <a:pt x="34550" y="37707"/>
                </a:cubicBezTo>
                <a:cubicBezTo>
                  <a:pt x="34703" y="37707"/>
                  <a:pt x="34849" y="37718"/>
                  <a:pt x="35079" y="37790"/>
                </a:cubicBezTo>
                <a:cubicBezTo>
                  <a:pt x="35418" y="37891"/>
                  <a:pt x="35652" y="38801"/>
                  <a:pt x="35806" y="38958"/>
                </a:cubicBezTo>
                <a:cubicBezTo>
                  <a:pt x="35814" y="38966"/>
                  <a:pt x="35825" y="38969"/>
                  <a:pt x="35838" y="38969"/>
                </a:cubicBezTo>
                <a:cubicBezTo>
                  <a:pt x="36083" y="38969"/>
                  <a:pt x="37189" y="37658"/>
                  <a:pt x="37262" y="37607"/>
                </a:cubicBezTo>
                <a:cubicBezTo>
                  <a:pt x="37266" y="37605"/>
                  <a:pt x="37270" y="37604"/>
                  <a:pt x="37275" y="37604"/>
                </a:cubicBezTo>
                <a:cubicBezTo>
                  <a:pt x="37367" y="37604"/>
                  <a:pt x="37608" y="38087"/>
                  <a:pt x="37731" y="38359"/>
                </a:cubicBezTo>
                <a:cubicBezTo>
                  <a:pt x="37825" y="38570"/>
                  <a:pt x="38241" y="38598"/>
                  <a:pt x="38529" y="38598"/>
                </a:cubicBezTo>
                <a:cubicBezTo>
                  <a:pt x="38633" y="38598"/>
                  <a:pt x="38721" y="38594"/>
                  <a:pt x="38770" y="38594"/>
                </a:cubicBezTo>
                <a:cubicBezTo>
                  <a:pt x="38951" y="38594"/>
                  <a:pt x="39757" y="38518"/>
                  <a:pt x="39862" y="38465"/>
                </a:cubicBezTo>
                <a:cubicBezTo>
                  <a:pt x="39894" y="38449"/>
                  <a:pt x="39975" y="38440"/>
                  <a:pt x="40082" y="38440"/>
                </a:cubicBezTo>
                <a:cubicBezTo>
                  <a:pt x="40325" y="38440"/>
                  <a:pt x="40701" y="38485"/>
                  <a:pt x="40953" y="38594"/>
                </a:cubicBezTo>
                <a:cubicBezTo>
                  <a:pt x="41248" y="38722"/>
                  <a:pt x="41439" y="38916"/>
                  <a:pt x="41639" y="38916"/>
                </a:cubicBezTo>
                <a:cubicBezTo>
                  <a:pt x="41686" y="38916"/>
                  <a:pt x="41733" y="38906"/>
                  <a:pt x="41782" y="38881"/>
                </a:cubicBezTo>
                <a:cubicBezTo>
                  <a:pt x="42009" y="38770"/>
                  <a:pt x="42585" y="38636"/>
                  <a:pt x="42869" y="38636"/>
                </a:cubicBezTo>
                <a:cubicBezTo>
                  <a:pt x="42913" y="38636"/>
                  <a:pt x="42951" y="38640"/>
                  <a:pt x="42978" y="38647"/>
                </a:cubicBezTo>
                <a:cubicBezTo>
                  <a:pt x="43189" y="38699"/>
                  <a:pt x="43630" y="38881"/>
                  <a:pt x="43836" y="38982"/>
                </a:cubicBezTo>
                <a:cubicBezTo>
                  <a:pt x="44046" y="39087"/>
                  <a:pt x="44669" y="39141"/>
                  <a:pt x="45005" y="39294"/>
                </a:cubicBezTo>
                <a:cubicBezTo>
                  <a:pt x="45054" y="39317"/>
                  <a:pt x="45098" y="39327"/>
                  <a:pt x="45137" y="39327"/>
                </a:cubicBezTo>
                <a:cubicBezTo>
                  <a:pt x="45361" y="39327"/>
                  <a:pt x="45416" y="38984"/>
                  <a:pt x="45526" y="38829"/>
                </a:cubicBezTo>
                <a:cubicBezTo>
                  <a:pt x="45656" y="38647"/>
                  <a:pt x="46953" y="38025"/>
                  <a:pt x="46981" y="37891"/>
                </a:cubicBezTo>
                <a:cubicBezTo>
                  <a:pt x="47005" y="37762"/>
                  <a:pt x="47681" y="37398"/>
                  <a:pt x="47709" y="37191"/>
                </a:cubicBezTo>
                <a:cubicBezTo>
                  <a:pt x="47733" y="36981"/>
                  <a:pt x="48020" y="37010"/>
                  <a:pt x="48203" y="36933"/>
                </a:cubicBezTo>
                <a:cubicBezTo>
                  <a:pt x="48384" y="36851"/>
                  <a:pt x="48931" y="36411"/>
                  <a:pt x="49189" y="36411"/>
                </a:cubicBezTo>
                <a:cubicBezTo>
                  <a:pt x="49448" y="36411"/>
                  <a:pt x="50644" y="36803"/>
                  <a:pt x="50827" y="36803"/>
                </a:cubicBezTo>
                <a:cubicBezTo>
                  <a:pt x="51008" y="36803"/>
                  <a:pt x="51372" y="36358"/>
                  <a:pt x="51425" y="36176"/>
                </a:cubicBezTo>
                <a:cubicBezTo>
                  <a:pt x="51476" y="36002"/>
                  <a:pt x="52241" y="35421"/>
                  <a:pt x="52463" y="35421"/>
                </a:cubicBezTo>
                <a:cubicBezTo>
                  <a:pt x="52472" y="35421"/>
                  <a:pt x="52481" y="35422"/>
                  <a:pt x="52488" y="35424"/>
                </a:cubicBezTo>
                <a:cubicBezTo>
                  <a:pt x="52615" y="35461"/>
                  <a:pt x="53122" y="35510"/>
                  <a:pt x="53460" y="35510"/>
                </a:cubicBezTo>
                <a:cubicBezTo>
                  <a:pt x="53607" y="35510"/>
                  <a:pt x="53723" y="35501"/>
                  <a:pt x="53762" y="35477"/>
                </a:cubicBezTo>
                <a:cubicBezTo>
                  <a:pt x="53891" y="35396"/>
                  <a:pt x="54437" y="35166"/>
                  <a:pt x="54518" y="35032"/>
                </a:cubicBezTo>
                <a:cubicBezTo>
                  <a:pt x="54595" y="34903"/>
                  <a:pt x="55165" y="34721"/>
                  <a:pt x="55477" y="34696"/>
                </a:cubicBezTo>
                <a:cubicBezTo>
                  <a:pt x="55494" y="34695"/>
                  <a:pt x="55513" y="34694"/>
                  <a:pt x="55535" y="34694"/>
                </a:cubicBezTo>
                <a:cubicBezTo>
                  <a:pt x="55852" y="34694"/>
                  <a:pt x="56578" y="34835"/>
                  <a:pt x="56813" y="34835"/>
                </a:cubicBezTo>
                <a:cubicBezTo>
                  <a:pt x="56845" y="34835"/>
                  <a:pt x="56867" y="34832"/>
                  <a:pt x="56879" y="34826"/>
                </a:cubicBezTo>
                <a:cubicBezTo>
                  <a:pt x="56985" y="34774"/>
                  <a:pt x="56960" y="34127"/>
                  <a:pt x="57037" y="34099"/>
                </a:cubicBezTo>
                <a:cubicBezTo>
                  <a:pt x="57114" y="34074"/>
                  <a:pt x="57841" y="33968"/>
                  <a:pt x="58258" y="33864"/>
                </a:cubicBezTo>
                <a:cubicBezTo>
                  <a:pt x="58674" y="33763"/>
                  <a:pt x="59192" y="33682"/>
                  <a:pt x="59479" y="33552"/>
                </a:cubicBezTo>
                <a:cubicBezTo>
                  <a:pt x="59766" y="33423"/>
                  <a:pt x="60336" y="32877"/>
                  <a:pt x="60441" y="32748"/>
                </a:cubicBezTo>
                <a:cubicBezTo>
                  <a:pt x="60547" y="32619"/>
                  <a:pt x="60959" y="32227"/>
                  <a:pt x="61064" y="32149"/>
                </a:cubicBezTo>
                <a:cubicBezTo>
                  <a:pt x="61169" y="32072"/>
                  <a:pt x="61897" y="31632"/>
                  <a:pt x="62079" y="31632"/>
                </a:cubicBezTo>
                <a:cubicBezTo>
                  <a:pt x="62260" y="31632"/>
                  <a:pt x="63041" y="32255"/>
                  <a:pt x="63171" y="32408"/>
                </a:cubicBezTo>
                <a:cubicBezTo>
                  <a:pt x="63198" y="32442"/>
                  <a:pt x="63236" y="32455"/>
                  <a:pt x="63280" y="32455"/>
                </a:cubicBezTo>
                <a:cubicBezTo>
                  <a:pt x="63444" y="32455"/>
                  <a:pt x="63696" y="32268"/>
                  <a:pt x="63817" y="32227"/>
                </a:cubicBezTo>
                <a:cubicBezTo>
                  <a:pt x="63949" y="32186"/>
                  <a:pt x="64098" y="31996"/>
                  <a:pt x="64387" y="31996"/>
                </a:cubicBezTo>
                <a:cubicBezTo>
                  <a:pt x="64444" y="31996"/>
                  <a:pt x="64506" y="32003"/>
                  <a:pt x="64574" y="32020"/>
                </a:cubicBezTo>
                <a:cubicBezTo>
                  <a:pt x="64990" y="32125"/>
                  <a:pt x="66211" y="32331"/>
                  <a:pt x="66442" y="32578"/>
                </a:cubicBezTo>
                <a:cubicBezTo>
                  <a:pt x="66527" y="32666"/>
                  <a:pt x="66591" y="32695"/>
                  <a:pt x="66647" y="32695"/>
                </a:cubicBezTo>
                <a:cubicBezTo>
                  <a:pt x="66744" y="32695"/>
                  <a:pt x="66813" y="32604"/>
                  <a:pt x="66910" y="32578"/>
                </a:cubicBezTo>
                <a:cubicBezTo>
                  <a:pt x="67054" y="32541"/>
                  <a:pt x="67631" y="32193"/>
                  <a:pt x="67967" y="32193"/>
                </a:cubicBezTo>
                <a:cubicBezTo>
                  <a:pt x="67998" y="32193"/>
                  <a:pt x="68028" y="32196"/>
                  <a:pt x="68054" y="32202"/>
                </a:cubicBezTo>
                <a:cubicBezTo>
                  <a:pt x="68079" y="32209"/>
                  <a:pt x="68105" y="32211"/>
                  <a:pt x="68132" y="32211"/>
                </a:cubicBezTo>
                <a:cubicBezTo>
                  <a:pt x="68443" y="32211"/>
                  <a:pt x="68876" y="31832"/>
                  <a:pt x="69069" y="31761"/>
                </a:cubicBezTo>
                <a:cubicBezTo>
                  <a:pt x="69275" y="31680"/>
                  <a:pt x="69663" y="30928"/>
                  <a:pt x="69822" y="30904"/>
                </a:cubicBezTo>
                <a:cubicBezTo>
                  <a:pt x="69841" y="30901"/>
                  <a:pt x="69872" y="30899"/>
                  <a:pt x="69911" y="30899"/>
                </a:cubicBezTo>
                <a:cubicBezTo>
                  <a:pt x="70074" y="30899"/>
                  <a:pt x="70384" y="30924"/>
                  <a:pt x="70650" y="30924"/>
                </a:cubicBezTo>
                <a:cubicBezTo>
                  <a:pt x="70828" y="30924"/>
                  <a:pt x="70986" y="30913"/>
                  <a:pt x="71067" y="30876"/>
                </a:cubicBezTo>
                <a:cubicBezTo>
                  <a:pt x="71301" y="30775"/>
                  <a:pt x="71641" y="30253"/>
                  <a:pt x="71822" y="30019"/>
                </a:cubicBezTo>
                <a:cubicBezTo>
                  <a:pt x="72005" y="29784"/>
                  <a:pt x="72628" y="29525"/>
                  <a:pt x="72938" y="29420"/>
                </a:cubicBezTo>
                <a:cubicBezTo>
                  <a:pt x="72999" y="29401"/>
                  <a:pt x="73064" y="29393"/>
                  <a:pt x="73131" y="29393"/>
                </a:cubicBezTo>
                <a:cubicBezTo>
                  <a:pt x="73408" y="29393"/>
                  <a:pt x="73727" y="29530"/>
                  <a:pt x="73978" y="29549"/>
                </a:cubicBezTo>
                <a:cubicBezTo>
                  <a:pt x="74289" y="29578"/>
                  <a:pt x="75563" y="29995"/>
                  <a:pt x="75720" y="30019"/>
                </a:cubicBezTo>
                <a:cubicBezTo>
                  <a:pt x="75874" y="30047"/>
                  <a:pt x="76137" y="30305"/>
                  <a:pt x="76368" y="30395"/>
                </a:cubicBezTo>
                <a:cubicBezTo>
                  <a:pt x="76498" y="30444"/>
                  <a:pt x="76581" y="30475"/>
                  <a:pt x="76651" y="30475"/>
                </a:cubicBezTo>
                <a:cubicBezTo>
                  <a:pt x="76707" y="30475"/>
                  <a:pt x="76755" y="30456"/>
                  <a:pt x="76812" y="30411"/>
                </a:cubicBezTo>
                <a:cubicBezTo>
                  <a:pt x="76824" y="30401"/>
                  <a:pt x="76841" y="30397"/>
                  <a:pt x="76861" y="30397"/>
                </a:cubicBezTo>
                <a:cubicBezTo>
                  <a:pt x="77065" y="30397"/>
                  <a:pt x="77650" y="30828"/>
                  <a:pt x="77746" y="30876"/>
                </a:cubicBezTo>
                <a:cubicBezTo>
                  <a:pt x="77851" y="30928"/>
                  <a:pt x="78163" y="31680"/>
                  <a:pt x="78163" y="31680"/>
                </a:cubicBezTo>
                <a:cubicBezTo>
                  <a:pt x="78163" y="31680"/>
                  <a:pt x="78797" y="32098"/>
                  <a:pt x="79071" y="32098"/>
                </a:cubicBezTo>
                <a:cubicBezTo>
                  <a:pt x="79080" y="32098"/>
                  <a:pt x="79088" y="32098"/>
                  <a:pt x="79096" y="32097"/>
                </a:cubicBezTo>
                <a:cubicBezTo>
                  <a:pt x="79100" y="32096"/>
                  <a:pt x="79103" y="32096"/>
                  <a:pt x="79107" y="32096"/>
                </a:cubicBezTo>
                <a:cubicBezTo>
                  <a:pt x="79380" y="32096"/>
                  <a:pt x="80190" y="33009"/>
                  <a:pt x="80370" y="33188"/>
                </a:cubicBezTo>
                <a:cubicBezTo>
                  <a:pt x="80552" y="33371"/>
                  <a:pt x="81021" y="34151"/>
                  <a:pt x="81385" y="34280"/>
                </a:cubicBezTo>
                <a:cubicBezTo>
                  <a:pt x="81749" y="34410"/>
                  <a:pt x="82501" y="34931"/>
                  <a:pt x="82630" y="34931"/>
                </a:cubicBezTo>
                <a:cubicBezTo>
                  <a:pt x="82759" y="34931"/>
                  <a:pt x="83099" y="35214"/>
                  <a:pt x="83281" y="35295"/>
                </a:cubicBezTo>
                <a:cubicBezTo>
                  <a:pt x="83463" y="35372"/>
                  <a:pt x="84033" y="35760"/>
                  <a:pt x="84243" y="35760"/>
                </a:cubicBezTo>
                <a:cubicBezTo>
                  <a:pt x="84450" y="35760"/>
                  <a:pt x="85958" y="35424"/>
                  <a:pt x="85958" y="35424"/>
                </a:cubicBezTo>
                <a:lnTo>
                  <a:pt x="85958" y="34151"/>
                </a:lnTo>
                <a:lnTo>
                  <a:pt x="85958" y="6298"/>
                </a:lnTo>
                <a:lnTo>
                  <a:pt x="85958" y="5254"/>
                </a:lnTo>
                <a:cubicBezTo>
                  <a:pt x="85958" y="5254"/>
                  <a:pt x="85178" y="5436"/>
                  <a:pt x="85048" y="5542"/>
                </a:cubicBezTo>
                <a:cubicBezTo>
                  <a:pt x="85037" y="5551"/>
                  <a:pt x="85019" y="5556"/>
                  <a:pt x="84998" y="5556"/>
                </a:cubicBezTo>
                <a:cubicBezTo>
                  <a:pt x="84795" y="5556"/>
                  <a:pt x="84201" y="5174"/>
                  <a:pt x="83879" y="5174"/>
                </a:cubicBezTo>
                <a:cubicBezTo>
                  <a:pt x="83861" y="5174"/>
                  <a:pt x="83843" y="5175"/>
                  <a:pt x="83827" y="5178"/>
                </a:cubicBezTo>
                <a:cubicBezTo>
                  <a:pt x="83782" y="5185"/>
                  <a:pt x="83740" y="5188"/>
                  <a:pt x="83699" y="5188"/>
                </a:cubicBezTo>
                <a:cubicBezTo>
                  <a:pt x="83426" y="5188"/>
                  <a:pt x="83223" y="5045"/>
                  <a:pt x="82994" y="4866"/>
                </a:cubicBezTo>
                <a:cubicBezTo>
                  <a:pt x="82735" y="4660"/>
                  <a:pt x="82477" y="4450"/>
                  <a:pt x="82113" y="4426"/>
                </a:cubicBezTo>
                <a:cubicBezTo>
                  <a:pt x="81749" y="4397"/>
                  <a:pt x="81462" y="4426"/>
                  <a:pt x="81203" y="4348"/>
                </a:cubicBezTo>
                <a:cubicBezTo>
                  <a:pt x="80944" y="4268"/>
                  <a:pt x="80710" y="3439"/>
                  <a:pt x="80370" y="3305"/>
                </a:cubicBezTo>
                <a:cubicBezTo>
                  <a:pt x="80035" y="3176"/>
                  <a:pt x="79460" y="2840"/>
                  <a:pt x="79331" y="2764"/>
                </a:cubicBezTo>
                <a:cubicBezTo>
                  <a:pt x="79202" y="2683"/>
                  <a:pt x="78862" y="2347"/>
                  <a:pt x="78680" y="2242"/>
                </a:cubicBezTo>
                <a:cubicBezTo>
                  <a:pt x="78589" y="2190"/>
                  <a:pt x="78414" y="2157"/>
                  <a:pt x="78246" y="2157"/>
                </a:cubicBezTo>
                <a:cubicBezTo>
                  <a:pt x="78078" y="2157"/>
                  <a:pt x="77916" y="2190"/>
                  <a:pt x="77851" y="2267"/>
                </a:cubicBezTo>
                <a:cubicBezTo>
                  <a:pt x="77802" y="2326"/>
                  <a:pt x="77668" y="2345"/>
                  <a:pt x="77509" y="2345"/>
                </a:cubicBezTo>
                <a:cubicBezTo>
                  <a:pt x="77249" y="2345"/>
                  <a:pt x="76925" y="2295"/>
                  <a:pt x="76812" y="2295"/>
                </a:cubicBezTo>
                <a:cubicBezTo>
                  <a:pt x="76631" y="2295"/>
                  <a:pt x="75668" y="1931"/>
                  <a:pt x="75381" y="1931"/>
                </a:cubicBezTo>
                <a:cubicBezTo>
                  <a:pt x="75097" y="1931"/>
                  <a:pt x="74705" y="2267"/>
                  <a:pt x="74524" y="2424"/>
                </a:cubicBezTo>
                <a:cubicBezTo>
                  <a:pt x="74341" y="2582"/>
                  <a:pt x="72834" y="2812"/>
                  <a:pt x="72498" y="2840"/>
                </a:cubicBezTo>
                <a:cubicBezTo>
                  <a:pt x="72158" y="2864"/>
                  <a:pt x="71977" y="3204"/>
                  <a:pt x="71693" y="3387"/>
                </a:cubicBezTo>
                <a:cubicBezTo>
                  <a:pt x="71614" y="3436"/>
                  <a:pt x="71553" y="3457"/>
                  <a:pt x="71499" y="3457"/>
                </a:cubicBezTo>
                <a:cubicBezTo>
                  <a:pt x="71356" y="3457"/>
                  <a:pt x="71261" y="3316"/>
                  <a:pt x="71018" y="3204"/>
                </a:cubicBezTo>
                <a:cubicBezTo>
                  <a:pt x="70957" y="3176"/>
                  <a:pt x="70893" y="3164"/>
                  <a:pt x="70826" y="3164"/>
                </a:cubicBezTo>
                <a:cubicBezTo>
                  <a:pt x="70517" y="3164"/>
                  <a:pt x="70159" y="3423"/>
                  <a:pt x="69926" y="3592"/>
                </a:cubicBezTo>
                <a:cubicBezTo>
                  <a:pt x="69639" y="3803"/>
                  <a:pt x="69353" y="3827"/>
                  <a:pt x="69118" y="3956"/>
                </a:cubicBezTo>
                <a:cubicBezTo>
                  <a:pt x="69045" y="3997"/>
                  <a:pt x="68957" y="4012"/>
                  <a:pt x="68858" y="4012"/>
                </a:cubicBezTo>
                <a:cubicBezTo>
                  <a:pt x="68641" y="4012"/>
                  <a:pt x="68373" y="3940"/>
                  <a:pt x="68107" y="3904"/>
                </a:cubicBezTo>
                <a:cubicBezTo>
                  <a:pt x="67715" y="3851"/>
                  <a:pt x="67586" y="3358"/>
                  <a:pt x="67403" y="3228"/>
                </a:cubicBezTo>
                <a:cubicBezTo>
                  <a:pt x="67384" y="3215"/>
                  <a:pt x="67351" y="3209"/>
                  <a:pt x="67307" y="3209"/>
                </a:cubicBezTo>
                <a:cubicBezTo>
                  <a:pt x="66933" y="3209"/>
                  <a:pt x="65764" y="3647"/>
                  <a:pt x="65507" y="3669"/>
                </a:cubicBezTo>
                <a:cubicBezTo>
                  <a:pt x="65220" y="3698"/>
                  <a:pt x="64884" y="3775"/>
                  <a:pt x="64574" y="3827"/>
                </a:cubicBezTo>
                <a:cubicBezTo>
                  <a:pt x="64563" y="3829"/>
                  <a:pt x="64552" y="3830"/>
                  <a:pt x="64543" y="3830"/>
                </a:cubicBezTo>
                <a:cubicBezTo>
                  <a:pt x="64297" y="3830"/>
                  <a:pt x="64742" y="3176"/>
                  <a:pt x="64391" y="3176"/>
                </a:cubicBezTo>
                <a:cubicBezTo>
                  <a:pt x="64027" y="3176"/>
                  <a:pt x="63740" y="2917"/>
                  <a:pt x="63405" y="2735"/>
                </a:cubicBezTo>
                <a:cubicBezTo>
                  <a:pt x="63065" y="2553"/>
                  <a:pt x="62859" y="2347"/>
                  <a:pt x="62361" y="1955"/>
                </a:cubicBezTo>
                <a:cubicBezTo>
                  <a:pt x="62263" y="1878"/>
                  <a:pt x="62174" y="1846"/>
                  <a:pt x="62092" y="1846"/>
                </a:cubicBezTo>
                <a:cubicBezTo>
                  <a:pt x="61765" y="1846"/>
                  <a:pt x="61558" y="2361"/>
                  <a:pt x="61351" y="2529"/>
                </a:cubicBezTo>
                <a:cubicBezTo>
                  <a:pt x="61316" y="2557"/>
                  <a:pt x="61277" y="2569"/>
                  <a:pt x="61235" y="2569"/>
                </a:cubicBezTo>
                <a:cubicBezTo>
                  <a:pt x="60968" y="2569"/>
                  <a:pt x="60581" y="2074"/>
                  <a:pt x="60312" y="2008"/>
                </a:cubicBezTo>
                <a:cubicBezTo>
                  <a:pt x="60000" y="1931"/>
                  <a:pt x="59062" y="1801"/>
                  <a:pt x="58569" y="1619"/>
                </a:cubicBezTo>
                <a:cubicBezTo>
                  <a:pt x="58076" y="1437"/>
                  <a:pt x="57607" y="787"/>
                  <a:pt x="57272" y="763"/>
                </a:cubicBezTo>
                <a:cubicBezTo>
                  <a:pt x="57171" y="754"/>
                  <a:pt x="57033" y="750"/>
                  <a:pt x="56879" y="750"/>
                </a:cubicBezTo>
                <a:cubicBezTo>
                  <a:pt x="56516" y="750"/>
                  <a:pt x="56063" y="770"/>
                  <a:pt x="55787" y="787"/>
                </a:cubicBezTo>
                <a:cubicBezTo>
                  <a:pt x="55705" y="792"/>
                  <a:pt x="55626" y="794"/>
                  <a:pt x="55549" y="794"/>
                </a:cubicBezTo>
                <a:cubicBezTo>
                  <a:pt x="55339" y="794"/>
                  <a:pt x="55150" y="780"/>
                  <a:pt x="54991" y="780"/>
                </a:cubicBezTo>
                <a:cubicBezTo>
                  <a:pt x="54933" y="780"/>
                  <a:pt x="54879" y="782"/>
                  <a:pt x="54829" y="787"/>
                </a:cubicBezTo>
                <a:cubicBezTo>
                  <a:pt x="54595" y="811"/>
                  <a:pt x="54102" y="1227"/>
                  <a:pt x="53738" y="1385"/>
                </a:cubicBezTo>
                <a:cubicBezTo>
                  <a:pt x="53696" y="1402"/>
                  <a:pt x="53656" y="1410"/>
                  <a:pt x="53616" y="1410"/>
                </a:cubicBezTo>
                <a:cubicBezTo>
                  <a:pt x="53307" y="1410"/>
                  <a:pt x="53042" y="939"/>
                  <a:pt x="52699" y="903"/>
                </a:cubicBezTo>
                <a:cubicBezTo>
                  <a:pt x="52306" y="867"/>
                  <a:pt x="52411" y="892"/>
                  <a:pt x="52177" y="709"/>
                </a:cubicBezTo>
                <a:cubicBezTo>
                  <a:pt x="51968" y="547"/>
                  <a:pt x="51617" y="447"/>
                  <a:pt x="51377" y="447"/>
                </a:cubicBezTo>
                <a:cubicBezTo>
                  <a:pt x="51348" y="447"/>
                  <a:pt x="51321" y="448"/>
                  <a:pt x="51295" y="451"/>
                </a:cubicBezTo>
                <a:cubicBezTo>
                  <a:pt x="51062" y="475"/>
                  <a:pt x="51267" y="734"/>
                  <a:pt x="50879" y="903"/>
                </a:cubicBezTo>
                <a:cubicBezTo>
                  <a:pt x="50819" y="930"/>
                  <a:pt x="50762" y="941"/>
                  <a:pt x="50708" y="941"/>
                </a:cubicBezTo>
                <a:cubicBezTo>
                  <a:pt x="50424" y="941"/>
                  <a:pt x="50222" y="631"/>
                  <a:pt x="49968" y="631"/>
                </a:cubicBezTo>
                <a:cubicBezTo>
                  <a:pt x="49959" y="631"/>
                  <a:pt x="49950" y="632"/>
                  <a:pt x="49941" y="633"/>
                </a:cubicBezTo>
                <a:cubicBezTo>
                  <a:pt x="49909" y="635"/>
                  <a:pt x="49875" y="636"/>
                  <a:pt x="49840" y="636"/>
                </a:cubicBezTo>
                <a:cubicBezTo>
                  <a:pt x="49532" y="636"/>
                  <a:pt x="49112" y="550"/>
                  <a:pt x="48902" y="528"/>
                </a:cubicBezTo>
                <a:cubicBezTo>
                  <a:pt x="48693" y="502"/>
                  <a:pt x="48243" y="286"/>
                  <a:pt x="48044" y="286"/>
                </a:cubicBezTo>
                <a:cubicBezTo>
                  <a:pt x="48024" y="286"/>
                  <a:pt x="48007" y="288"/>
                  <a:pt x="47992" y="293"/>
                </a:cubicBezTo>
                <a:cubicBezTo>
                  <a:pt x="47839" y="345"/>
                  <a:pt x="47268" y="787"/>
                  <a:pt x="47059" y="903"/>
                </a:cubicBezTo>
                <a:cubicBezTo>
                  <a:pt x="47028" y="921"/>
                  <a:pt x="46992" y="928"/>
                  <a:pt x="46951" y="928"/>
                </a:cubicBezTo>
                <a:cubicBezTo>
                  <a:pt x="46711" y="928"/>
                  <a:pt x="46309" y="678"/>
                  <a:pt x="46020" y="657"/>
                </a:cubicBezTo>
                <a:cubicBezTo>
                  <a:pt x="45955" y="652"/>
                  <a:pt x="45895" y="650"/>
                  <a:pt x="45839" y="650"/>
                </a:cubicBezTo>
                <a:cubicBezTo>
                  <a:pt x="45598" y="650"/>
                  <a:pt x="45414" y="686"/>
                  <a:pt x="45162" y="709"/>
                </a:cubicBezTo>
                <a:cubicBezTo>
                  <a:pt x="45113" y="713"/>
                  <a:pt x="45065" y="715"/>
                  <a:pt x="45019" y="715"/>
                </a:cubicBezTo>
                <a:cubicBezTo>
                  <a:pt x="44774" y="715"/>
                  <a:pt x="44559" y="661"/>
                  <a:pt x="44252" y="552"/>
                </a:cubicBezTo>
                <a:cubicBezTo>
                  <a:pt x="44141" y="513"/>
                  <a:pt x="44020" y="497"/>
                  <a:pt x="43894" y="497"/>
                </a:cubicBezTo>
                <a:cubicBezTo>
                  <a:pt x="43605" y="497"/>
                  <a:pt x="43285" y="577"/>
                  <a:pt x="42978" y="633"/>
                </a:cubicBezTo>
                <a:cubicBezTo>
                  <a:pt x="42920" y="643"/>
                  <a:pt x="42862" y="647"/>
                  <a:pt x="42803" y="647"/>
                </a:cubicBezTo>
                <a:cubicBezTo>
                  <a:pt x="42478" y="647"/>
                  <a:pt x="42164" y="513"/>
                  <a:pt x="42008" y="513"/>
                </a:cubicBezTo>
                <a:cubicBezTo>
                  <a:pt x="41980" y="513"/>
                  <a:pt x="41957" y="518"/>
                  <a:pt x="41940" y="528"/>
                </a:cubicBezTo>
                <a:cubicBezTo>
                  <a:pt x="41810" y="604"/>
                  <a:pt x="41705" y="763"/>
                  <a:pt x="41289" y="903"/>
                </a:cubicBezTo>
                <a:cubicBezTo>
                  <a:pt x="41249" y="917"/>
                  <a:pt x="41209" y="924"/>
                  <a:pt x="41169" y="924"/>
                </a:cubicBezTo>
                <a:cubicBezTo>
                  <a:pt x="40789" y="924"/>
                  <a:pt x="40387" y="357"/>
                  <a:pt x="40197" y="241"/>
                </a:cubicBezTo>
                <a:cubicBezTo>
                  <a:pt x="39991" y="112"/>
                  <a:pt x="39470" y="35"/>
                  <a:pt x="39210" y="6"/>
                </a:cubicBezTo>
                <a:cubicBezTo>
                  <a:pt x="39178" y="3"/>
                  <a:pt x="39147" y="1"/>
                  <a:pt x="39118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56" name="Google Shape;56;p4"/>
          <p:cNvGrpSpPr/>
          <p:nvPr/>
        </p:nvGrpSpPr>
        <p:grpSpPr>
          <a:xfrm flipH="1">
            <a:off x="141925" y="3826388"/>
            <a:ext cx="689175" cy="1060275"/>
            <a:chOff x="7848875" y="190500"/>
            <a:chExt cx="689175" cy="1060275"/>
          </a:xfrm>
        </p:grpSpPr>
        <p:pic>
          <p:nvPicPr>
            <p:cNvPr id="57" name="Google Shape;57;p4"/>
            <p:cNvPicPr preferRelativeResize="0"/>
            <p:nvPr/>
          </p:nvPicPr>
          <p:blipFill rotWithShape="1">
            <a:blip r:embed="rId4">
              <a:alphaModFix amt="29000"/>
            </a:blip>
            <a:srcRect r="43310" b="35658"/>
            <a:stretch/>
          </p:blipFill>
          <p:spPr>
            <a:xfrm>
              <a:off x="7880425" y="222075"/>
              <a:ext cx="657625" cy="10287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8" name="Google Shape;58;p4"/>
            <p:cNvPicPr preferRelativeResize="0"/>
            <p:nvPr/>
          </p:nvPicPr>
          <p:blipFill rotWithShape="1">
            <a:blip r:embed="rId5">
              <a:alphaModFix/>
            </a:blip>
            <a:srcRect r="43310" b="35658"/>
            <a:stretch/>
          </p:blipFill>
          <p:spPr>
            <a:xfrm>
              <a:off x="7848875" y="190500"/>
              <a:ext cx="657625" cy="1028700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" name="Google Shape;92;p7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 rot="10551314">
            <a:off x="-1827596" y="-382795"/>
            <a:ext cx="3235387" cy="3245750"/>
          </a:xfrm>
          <a:prstGeom prst="rect">
            <a:avLst/>
          </a:prstGeom>
          <a:noFill/>
          <a:ln>
            <a:noFill/>
          </a:ln>
        </p:spPr>
      </p:pic>
      <p:sp>
        <p:nvSpPr>
          <p:cNvPr id="93" name="Google Shape;93;p7"/>
          <p:cNvSpPr txBox="1">
            <a:spLocks noGrp="1"/>
          </p:cNvSpPr>
          <p:nvPr>
            <p:ph type="body" idx="1"/>
          </p:nvPr>
        </p:nvSpPr>
        <p:spPr>
          <a:xfrm>
            <a:off x="2022600" y="1402950"/>
            <a:ext cx="5098800" cy="233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Char char="●"/>
              <a:defRPr sz="1400">
                <a:solidFill>
                  <a:srgbClr val="434343"/>
                </a:solidFill>
              </a:defRPr>
            </a:lvl1pPr>
            <a:lvl2pPr marL="914400" lvl="1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Char char="○"/>
              <a:defRPr>
                <a:solidFill>
                  <a:srgbClr val="434343"/>
                </a:solidFill>
              </a:defRPr>
            </a:lvl2pPr>
            <a:lvl3pPr marL="1371600" lvl="2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Char char="■"/>
              <a:defRPr>
                <a:solidFill>
                  <a:srgbClr val="434343"/>
                </a:solidFill>
              </a:defRPr>
            </a:lvl3pPr>
            <a:lvl4pPr marL="1828800" lvl="3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Char char="●"/>
              <a:defRPr>
                <a:solidFill>
                  <a:srgbClr val="434343"/>
                </a:solidFill>
              </a:defRPr>
            </a:lvl4pPr>
            <a:lvl5pPr marL="2286000" lvl="4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Char char="○"/>
              <a:defRPr>
                <a:solidFill>
                  <a:srgbClr val="434343"/>
                </a:solidFill>
              </a:defRPr>
            </a:lvl5pPr>
            <a:lvl6pPr marL="2743200" lvl="5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Char char="■"/>
              <a:defRPr>
                <a:solidFill>
                  <a:srgbClr val="434343"/>
                </a:solidFill>
              </a:defRPr>
            </a:lvl6pPr>
            <a:lvl7pPr marL="3200400" lvl="6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Char char="●"/>
              <a:defRPr>
                <a:solidFill>
                  <a:srgbClr val="434343"/>
                </a:solidFill>
              </a:defRPr>
            </a:lvl7pPr>
            <a:lvl8pPr marL="3657600" lvl="7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Char char="○"/>
              <a:defRPr>
                <a:solidFill>
                  <a:srgbClr val="434343"/>
                </a:solidFill>
              </a:defRPr>
            </a:lvl8pPr>
            <a:lvl9pPr marL="4114800" lvl="8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Char char="■"/>
              <a:defRPr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sp>
        <p:nvSpPr>
          <p:cNvPr id="94" name="Google Shape;94;p7"/>
          <p:cNvSpPr txBox="1">
            <a:spLocks noGrp="1"/>
          </p:cNvSpPr>
          <p:nvPr>
            <p:ph type="title"/>
          </p:nvPr>
        </p:nvSpPr>
        <p:spPr>
          <a:xfrm>
            <a:off x="720000" y="537375"/>
            <a:ext cx="7704000" cy="449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pic>
        <p:nvPicPr>
          <p:cNvPr id="95" name="Google Shape;95;p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-5531213">
            <a:off x="-2007912" y="-311082"/>
            <a:ext cx="4243859" cy="3432846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96" name="Google Shape;96;p7"/>
          <p:cNvGrpSpPr/>
          <p:nvPr/>
        </p:nvGrpSpPr>
        <p:grpSpPr>
          <a:xfrm>
            <a:off x="7952395" y="1108859"/>
            <a:ext cx="1191613" cy="1630387"/>
            <a:chOff x="7848870" y="190509"/>
            <a:chExt cx="1191613" cy="1630387"/>
          </a:xfrm>
        </p:grpSpPr>
        <p:pic>
          <p:nvPicPr>
            <p:cNvPr id="97" name="Google Shape;97;p7"/>
            <p:cNvPicPr preferRelativeResize="0"/>
            <p:nvPr/>
          </p:nvPicPr>
          <p:blipFill>
            <a:blip r:embed="rId4">
              <a:alphaModFix amt="29000"/>
            </a:blip>
            <a:stretch>
              <a:fillRect/>
            </a:stretch>
          </p:blipFill>
          <p:spPr>
            <a:xfrm>
              <a:off x="7880425" y="222064"/>
              <a:ext cx="1160058" cy="159883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98" name="Google Shape;98;p7"/>
            <p:cNvPicPr preferRelativeResize="0"/>
            <p:nvPr/>
          </p:nvPicPr>
          <p:blipFill>
            <a:blip r:embed="rId5">
              <a:alphaModFix/>
            </a:blip>
            <a:stretch>
              <a:fillRect/>
            </a:stretch>
          </p:blipFill>
          <p:spPr>
            <a:xfrm>
              <a:off x="7848870" y="190509"/>
              <a:ext cx="1160058" cy="1598832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99" name="Google Shape;99;p7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 rot="-1654513">
            <a:off x="6403122" y="3147272"/>
            <a:ext cx="3235384" cy="3245749"/>
          </a:xfrm>
          <a:prstGeom prst="rect">
            <a:avLst/>
          </a:prstGeom>
          <a:noFill/>
          <a:ln>
            <a:noFill/>
          </a:ln>
        </p:spPr>
      </p:pic>
      <p:pic>
        <p:nvPicPr>
          <p:cNvPr id="100" name="Google Shape;100;p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6212990">
            <a:off x="5419735" y="2790690"/>
            <a:ext cx="4012569" cy="3245751"/>
          </a:xfrm>
          <a:prstGeom prst="rect">
            <a:avLst/>
          </a:prstGeom>
          <a:noFill/>
          <a:ln>
            <a:noFill/>
          </a:ln>
        </p:spPr>
      </p:pic>
      <p:sp>
        <p:nvSpPr>
          <p:cNvPr id="101" name="Google Shape;101;p7"/>
          <p:cNvSpPr/>
          <p:nvPr/>
        </p:nvSpPr>
        <p:spPr>
          <a:xfrm rot="-2241962">
            <a:off x="6495305" y="4028463"/>
            <a:ext cx="3833011" cy="3464678"/>
          </a:xfrm>
          <a:custGeom>
            <a:avLst/>
            <a:gdLst/>
            <a:ahLst/>
            <a:cxnLst/>
            <a:rect l="l" t="t" r="r" b="b"/>
            <a:pathLst>
              <a:path w="47112" h="62435" extrusionOk="0">
                <a:moveTo>
                  <a:pt x="2143" y="0"/>
                </a:moveTo>
                <a:cubicBezTo>
                  <a:pt x="2074" y="0"/>
                  <a:pt x="2014" y="12"/>
                  <a:pt x="1973" y="44"/>
                </a:cubicBezTo>
                <a:cubicBezTo>
                  <a:pt x="1758" y="202"/>
                  <a:pt x="0" y="1059"/>
                  <a:pt x="0" y="1059"/>
                </a:cubicBezTo>
                <a:lnTo>
                  <a:pt x="0" y="1727"/>
                </a:lnTo>
                <a:lnTo>
                  <a:pt x="0" y="53531"/>
                </a:lnTo>
                <a:lnTo>
                  <a:pt x="0" y="54324"/>
                </a:lnTo>
                <a:cubicBezTo>
                  <a:pt x="0" y="54324"/>
                  <a:pt x="2535" y="54874"/>
                  <a:pt x="2964" y="55039"/>
                </a:cubicBezTo>
                <a:cubicBezTo>
                  <a:pt x="3089" y="55088"/>
                  <a:pt x="3243" y="55104"/>
                  <a:pt x="3396" y="55104"/>
                </a:cubicBezTo>
                <a:cubicBezTo>
                  <a:pt x="3562" y="55104"/>
                  <a:pt x="3728" y="55084"/>
                  <a:pt x="3878" y="55069"/>
                </a:cubicBezTo>
                <a:cubicBezTo>
                  <a:pt x="4027" y="55048"/>
                  <a:pt x="4156" y="55032"/>
                  <a:pt x="4238" y="55032"/>
                </a:cubicBezTo>
                <a:cubicBezTo>
                  <a:pt x="4266" y="55032"/>
                  <a:pt x="4290" y="55036"/>
                  <a:pt x="4306" y="55039"/>
                </a:cubicBezTo>
                <a:cubicBezTo>
                  <a:pt x="4468" y="55088"/>
                  <a:pt x="4710" y="55230"/>
                  <a:pt x="5005" y="55371"/>
                </a:cubicBezTo>
                <a:cubicBezTo>
                  <a:pt x="5300" y="55517"/>
                  <a:pt x="5891" y="55707"/>
                  <a:pt x="6295" y="55707"/>
                </a:cubicBezTo>
                <a:cubicBezTo>
                  <a:pt x="6696" y="55707"/>
                  <a:pt x="7286" y="55756"/>
                  <a:pt x="7528" y="55824"/>
                </a:cubicBezTo>
                <a:cubicBezTo>
                  <a:pt x="7771" y="55897"/>
                  <a:pt x="8895" y="56087"/>
                  <a:pt x="9219" y="56184"/>
                </a:cubicBezTo>
                <a:cubicBezTo>
                  <a:pt x="9542" y="56277"/>
                  <a:pt x="9809" y="56706"/>
                  <a:pt x="9995" y="56920"/>
                </a:cubicBezTo>
                <a:cubicBezTo>
                  <a:pt x="10185" y="57134"/>
                  <a:pt x="10508" y="57567"/>
                  <a:pt x="10885" y="57805"/>
                </a:cubicBezTo>
                <a:cubicBezTo>
                  <a:pt x="11256" y="58040"/>
                  <a:pt x="11475" y="58473"/>
                  <a:pt x="11742" y="58517"/>
                </a:cubicBezTo>
                <a:cubicBezTo>
                  <a:pt x="12008" y="58566"/>
                  <a:pt x="13432" y="58732"/>
                  <a:pt x="13512" y="58780"/>
                </a:cubicBezTo>
                <a:cubicBezTo>
                  <a:pt x="13520" y="58784"/>
                  <a:pt x="13529" y="58784"/>
                  <a:pt x="13548" y="58784"/>
                </a:cubicBezTo>
                <a:cubicBezTo>
                  <a:pt x="13742" y="58784"/>
                  <a:pt x="14612" y="58541"/>
                  <a:pt x="14612" y="58541"/>
                </a:cubicBezTo>
                <a:cubicBezTo>
                  <a:pt x="14612" y="58541"/>
                  <a:pt x="15659" y="57805"/>
                  <a:pt x="15793" y="57756"/>
                </a:cubicBezTo>
                <a:cubicBezTo>
                  <a:pt x="15914" y="57713"/>
                  <a:pt x="16403" y="57361"/>
                  <a:pt x="16718" y="57361"/>
                </a:cubicBezTo>
                <a:cubicBezTo>
                  <a:pt x="16751" y="57361"/>
                  <a:pt x="16784" y="57364"/>
                  <a:pt x="16812" y="57373"/>
                </a:cubicBezTo>
                <a:cubicBezTo>
                  <a:pt x="17107" y="57470"/>
                  <a:pt x="17939" y="57756"/>
                  <a:pt x="18073" y="57805"/>
                </a:cubicBezTo>
                <a:lnTo>
                  <a:pt x="18094" y="57805"/>
                </a:lnTo>
                <a:cubicBezTo>
                  <a:pt x="18247" y="57805"/>
                  <a:pt x="18648" y="57349"/>
                  <a:pt x="18853" y="57280"/>
                </a:cubicBezTo>
                <a:cubicBezTo>
                  <a:pt x="18874" y="57271"/>
                  <a:pt x="18902" y="57271"/>
                  <a:pt x="18946" y="57271"/>
                </a:cubicBezTo>
                <a:cubicBezTo>
                  <a:pt x="19367" y="57271"/>
                  <a:pt x="20822" y="57575"/>
                  <a:pt x="20947" y="57659"/>
                </a:cubicBezTo>
                <a:cubicBezTo>
                  <a:pt x="21081" y="57756"/>
                  <a:pt x="22448" y="58279"/>
                  <a:pt x="22772" y="58351"/>
                </a:cubicBezTo>
                <a:cubicBezTo>
                  <a:pt x="23095" y="58424"/>
                  <a:pt x="23709" y="58473"/>
                  <a:pt x="23899" y="58687"/>
                </a:cubicBezTo>
                <a:cubicBezTo>
                  <a:pt x="24085" y="58901"/>
                  <a:pt x="24380" y="59831"/>
                  <a:pt x="24651" y="60066"/>
                </a:cubicBezTo>
                <a:cubicBezTo>
                  <a:pt x="24918" y="60304"/>
                  <a:pt x="25590" y="61331"/>
                  <a:pt x="25937" y="61473"/>
                </a:cubicBezTo>
                <a:cubicBezTo>
                  <a:pt x="26284" y="61618"/>
                  <a:pt x="27198" y="61759"/>
                  <a:pt x="27413" y="61808"/>
                </a:cubicBezTo>
                <a:cubicBezTo>
                  <a:pt x="27429" y="61813"/>
                  <a:pt x="27445" y="61813"/>
                  <a:pt x="27461" y="61813"/>
                </a:cubicBezTo>
                <a:cubicBezTo>
                  <a:pt x="27583" y="61813"/>
                  <a:pt x="27781" y="61744"/>
                  <a:pt x="27982" y="61679"/>
                </a:cubicBezTo>
                <a:cubicBezTo>
                  <a:pt x="28185" y="61610"/>
                  <a:pt x="28391" y="61546"/>
                  <a:pt x="28537" y="61546"/>
                </a:cubicBezTo>
                <a:lnTo>
                  <a:pt x="28570" y="61546"/>
                </a:lnTo>
                <a:cubicBezTo>
                  <a:pt x="28865" y="61570"/>
                  <a:pt x="29079" y="61949"/>
                  <a:pt x="29264" y="61974"/>
                </a:cubicBezTo>
                <a:cubicBezTo>
                  <a:pt x="29455" y="61998"/>
                  <a:pt x="30098" y="62354"/>
                  <a:pt x="30283" y="62427"/>
                </a:cubicBezTo>
                <a:cubicBezTo>
                  <a:pt x="30300" y="62431"/>
                  <a:pt x="30328" y="62435"/>
                  <a:pt x="30365" y="62435"/>
                </a:cubicBezTo>
                <a:cubicBezTo>
                  <a:pt x="30748" y="62435"/>
                  <a:pt x="32168" y="62111"/>
                  <a:pt x="32487" y="62046"/>
                </a:cubicBezTo>
                <a:cubicBezTo>
                  <a:pt x="32834" y="61974"/>
                  <a:pt x="33586" y="61711"/>
                  <a:pt x="33853" y="61594"/>
                </a:cubicBezTo>
                <a:cubicBezTo>
                  <a:pt x="34125" y="61473"/>
                  <a:pt x="34392" y="61307"/>
                  <a:pt x="34553" y="61222"/>
                </a:cubicBezTo>
                <a:cubicBezTo>
                  <a:pt x="34715" y="61141"/>
                  <a:pt x="36029" y="60542"/>
                  <a:pt x="36215" y="60352"/>
                </a:cubicBezTo>
                <a:cubicBezTo>
                  <a:pt x="36393" y="60175"/>
                  <a:pt x="37460" y="59872"/>
                  <a:pt x="37662" y="59872"/>
                </a:cubicBezTo>
                <a:cubicBezTo>
                  <a:pt x="37678" y="59872"/>
                  <a:pt x="37686" y="59876"/>
                  <a:pt x="37691" y="59876"/>
                </a:cubicBezTo>
                <a:cubicBezTo>
                  <a:pt x="37771" y="59924"/>
                  <a:pt x="38176" y="60211"/>
                  <a:pt x="38361" y="60236"/>
                </a:cubicBezTo>
                <a:cubicBezTo>
                  <a:pt x="38544" y="60255"/>
                  <a:pt x="39360" y="60498"/>
                  <a:pt x="39550" y="60498"/>
                </a:cubicBezTo>
                <a:lnTo>
                  <a:pt x="39571" y="60498"/>
                </a:lnTo>
                <a:cubicBezTo>
                  <a:pt x="39704" y="60473"/>
                  <a:pt x="40485" y="59734"/>
                  <a:pt x="40485" y="59734"/>
                </a:cubicBezTo>
                <a:cubicBezTo>
                  <a:pt x="40485" y="59734"/>
                  <a:pt x="41451" y="60304"/>
                  <a:pt x="41665" y="60304"/>
                </a:cubicBezTo>
                <a:cubicBezTo>
                  <a:pt x="41864" y="60304"/>
                  <a:pt x="42377" y="60648"/>
                  <a:pt x="42688" y="60648"/>
                </a:cubicBezTo>
                <a:cubicBezTo>
                  <a:pt x="42716" y="60648"/>
                  <a:pt x="42741" y="60643"/>
                  <a:pt x="42765" y="60639"/>
                </a:cubicBezTo>
                <a:cubicBezTo>
                  <a:pt x="43060" y="60567"/>
                  <a:pt x="43784" y="60260"/>
                  <a:pt x="43998" y="60260"/>
                </a:cubicBezTo>
                <a:cubicBezTo>
                  <a:pt x="44212" y="60260"/>
                  <a:pt x="44588" y="60352"/>
                  <a:pt x="44831" y="60518"/>
                </a:cubicBezTo>
                <a:cubicBezTo>
                  <a:pt x="45073" y="60688"/>
                  <a:pt x="46654" y="61020"/>
                  <a:pt x="46654" y="61020"/>
                </a:cubicBezTo>
                <a:lnTo>
                  <a:pt x="47111" y="60498"/>
                </a:lnTo>
                <a:lnTo>
                  <a:pt x="47111" y="59742"/>
                </a:lnTo>
                <a:lnTo>
                  <a:pt x="47111" y="9081"/>
                </a:lnTo>
                <a:lnTo>
                  <a:pt x="47111" y="8115"/>
                </a:lnTo>
                <a:cubicBezTo>
                  <a:pt x="47111" y="8115"/>
                  <a:pt x="45764" y="8309"/>
                  <a:pt x="45417" y="8309"/>
                </a:cubicBezTo>
                <a:cubicBezTo>
                  <a:pt x="45397" y="8309"/>
                  <a:pt x="45381" y="8309"/>
                  <a:pt x="45368" y="8305"/>
                </a:cubicBezTo>
                <a:lnTo>
                  <a:pt x="45348" y="8305"/>
                </a:lnTo>
                <a:cubicBezTo>
                  <a:pt x="45094" y="8305"/>
                  <a:pt x="44508" y="8738"/>
                  <a:pt x="44374" y="8782"/>
                </a:cubicBezTo>
                <a:cubicBezTo>
                  <a:pt x="44245" y="8826"/>
                  <a:pt x="43674" y="9331"/>
                  <a:pt x="43484" y="9331"/>
                </a:cubicBezTo>
                <a:lnTo>
                  <a:pt x="43465" y="9331"/>
                </a:lnTo>
                <a:cubicBezTo>
                  <a:pt x="43319" y="9287"/>
                  <a:pt x="42793" y="9057"/>
                  <a:pt x="42453" y="9057"/>
                </a:cubicBezTo>
                <a:cubicBezTo>
                  <a:pt x="42409" y="9057"/>
                  <a:pt x="42373" y="9061"/>
                  <a:pt x="42336" y="9068"/>
                </a:cubicBezTo>
                <a:cubicBezTo>
                  <a:pt x="42013" y="9141"/>
                  <a:pt x="41475" y="9785"/>
                  <a:pt x="41317" y="9785"/>
                </a:cubicBezTo>
                <a:cubicBezTo>
                  <a:pt x="41155" y="9785"/>
                  <a:pt x="39975" y="10807"/>
                  <a:pt x="39837" y="10880"/>
                </a:cubicBezTo>
                <a:cubicBezTo>
                  <a:pt x="39708" y="10949"/>
                  <a:pt x="39175" y="11309"/>
                  <a:pt x="39045" y="11309"/>
                </a:cubicBezTo>
                <a:lnTo>
                  <a:pt x="39033" y="11309"/>
                </a:lnTo>
                <a:cubicBezTo>
                  <a:pt x="38928" y="11285"/>
                  <a:pt x="38147" y="10735"/>
                  <a:pt x="38014" y="10690"/>
                </a:cubicBezTo>
                <a:cubicBezTo>
                  <a:pt x="37880" y="10641"/>
                  <a:pt x="37476" y="10213"/>
                  <a:pt x="37210" y="10213"/>
                </a:cubicBezTo>
                <a:cubicBezTo>
                  <a:pt x="37007" y="10213"/>
                  <a:pt x="36490" y="10253"/>
                  <a:pt x="36154" y="10253"/>
                </a:cubicBezTo>
                <a:cubicBezTo>
                  <a:pt x="36041" y="10253"/>
                  <a:pt x="35948" y="10249"/>
                  <a:pt x="35896" y="10238"/>
                </a:cubicBezTo>
                <a:cubicBezTo>
                  <a:pt x="35681" y="10189"/>
                  <a:pt x="35034" y="9570"/>
                  <a:pt x="34877" y="9473"/>
                </a:cubicBezTo>
                <a:cubicBezTo>
                  <a:pt x="34715" y="9376"/>
                  <a:pt x="34205" y="8709"/>
                  <a:pt x="33963" y="8616"/>
                </a:cubicBezTo>
                <a:cubicBezTo>
                  <a:pt x="33741" y="8527"/>
                  <a:pt x="33470" y="8277"/>
                  <a:pt x="33259" y="8277"/>
                </a:cubicBezTo>
                <a:cubicBezTo>
                  <a:pt x="33243" y="8277"/>
                  <a:pt x="33227" y="8277"/>
                  <a:pt x="33211" y="8281"/>
                </a:cubicBezTo>
                <a:cubicBezTo>
                  <a:pt x="32996" y="8329"/>
                  <a:pt x="31869" y="8495"/>
                  <a:pt x="31682" y="8495"/>
                </a:cubicBezTo>
                <a:cubicBezTo>
                  <a:pt x="31505" y="8495"/>
                  <a:pt x="30680" y="9029"/>
                  <a:pt x="30408" y="9029"/>
                </a:cubicBezTo>
                <a:cubicBezTo>
                  <a:pt x="30393" y="9029"/>
                  <a:pt x="30376" y="9025"/>
                  <a:pt x="30365" y="9020"/>
                </a:cubicBezTo>
                <a:cubicBezTo>
                  <a:pt x="30332" y="9008"/>
                  <a:pt x="30279" y="9004"/>
                  <a:pt x="30223" y="9004"/>
                </a:cubicBezTo>
                <a:cubicBezTo>
                  <a:pt x="30122" y="9004"/>
                  <a:pt x="29988" y="9020"/>
                  <a:pt x="29850" y="9033"/>
                </a:cubicBezTo>
                <a:cubicBezTo>
                  <a:pt x="29714" y="9049"/>
                  <a:pt x="29572" y="9061"/>
                  <a:pt x="29443" y="9061"/>
                </a:cubicBezTo>
                <a:cubicBezTo>
                  <a:pt x="29329" y="9061"/>
                  <a:pt x="29232" y="9049"/>
                  <a:pt x="29160" y="9020"/>
                </a:cubicBezTo>
                <a:cubicBezTo>
                  <a:pt x="28865" y="8903"/>
                  <a:pt x="28245" y="8475"/>
                  <a:pt x="27922" y="8329"/>
                </a:cubicBezTo>
                <a:cubicBezTo>
                  <a:pt x="27603" y="8187"/>
                  <a:pt x="27012" y="8066"/>
                  <a:pt x="26903" y="7900"/>
                </a:cubicBezTo>
                <a:cubicBezTo>
                  <a:pt x="26799" y="7734"/>
                  <a:pt x="26313" y="7399"/>
                  <a:pt x="26313" y="7136"/>
                </a:cubicBezTo>
                <a:cubicBezTo>
                  <a:pt x="26313" y="6877"/>
                  <a:pt x="25375" y="6614"/>
                  <a:pt x="25241" y="6517"/>
                </a:cubicBezTo>
                <a:cubicBezTo>
                  <a:pt x="25104" y="6424"/>
                  <a:pt x="24543" y="6211"/>
                  <a:pt x="24437" y="6114"/>
                </a:cubicBezTo>
                <a:cubicBezTo>
                  <a:pt x="24328" y="6017"/>
                  <a:pt x="23495" y="5495"/>
                  <a:pt x="23333" y="5373"/>
                </a:cubicBezTo>
                <a:cubicBezTo>
                  <a:pt x="23203" y="5276"/>
                  <a:pt x="22128" y="5082"/>
                  <a:pt x="21615" y="5082"/>
                </a:cubicBezTo>
                <a:cubicBezTo>
                  <a:pt x="21501" y="5082"/>
                  <a:pt x="21417" y="5090"/>
                  <a:pt x="21376" y="5110"/>
                </a:cubicBezTo>
                <a:cubicBezTo>
                  <a:pt x="21134" y="5232"/>
                  <a:pt x="20357" y="5802"/>
                  <a:pt x="20249" y="5851"/>
                </a:cubicBezTo>
                <a:cubicBezTo>
                  <a:pt x="20244" y="5851"/>
                  <a:pt x="20244" y="5855"/>
                  <a:pt x="20240" y="5855"/>
                </a:cubicBezTo>
                <a:cubicBezTo>
                  <a:pt x="20139" y="5855"/>
                  <a:pt x="20115" y="5082"/>
                  <a:pt x="20115" y="5082"/>
                </a:cubicBezTo>
                <a:cubicBezTo>
                  <a:pt x="20115" y="5082"/>
                  <a:pt x="19040" y="4614"/>
                  <a:pt x="18773" y="4444"/>
                </a:cubicBezTo>
                <a:cubicBezTo>
                  <a:pt x="18506" y="4278"/>
                  <a:pt x="17511" y="4254"/>
                  <a:pt x="17244" y="4063"/>
                </a:cubicBezTo>
                <a:cubicBezTo>
                  <a:pt x="16974" y="3873"/>
                  <a:pt x="16597" y="3348"/>
                  <a:pt x="16383" y="3206"/>
                </a:cubicBezTo>
                <a:cubicBezTo>
                  <a:pt x="16168" y="3065"/>
                  <a:pt x="14746" y="2778"/>
                  <a:pt x="14559" y="2729"/>
                </a:cubicBezTo>
                <a:cubicBezTo>
                  <a:pt x="14369" y="2681"/>
                  <a:pt x="14184" y="2300"/>
                  <a:pt x="13941" y="2159"/>
                </a:cubicBezTo>
                <a:cubicBezTo>
                  <a:pt x="13699" y="2014"/>
                  <a:pt x="13165" y="1609"/>
                  <a:pt x="12975" y="1468"/>
                </a:cubicBezTo>
                <a:cubicBezTo>
                  <a:pt x="12817" y="1346"/>
                  <a:pt x="12182" y="1104"/>
                  <a:pt x="11777" y="1104"/>
                </a:cubicBezTo>
                <a:cubicBezTo>
                  <a:pt x="11701" y="1104"/>
                  <a:pt x="11637" y="1116"/>
                  <a:pt x="11579" y="1132"/>
                </a:cubicBezTo>
                <a:cubicBezTo>
                  <a:pt x="11527" y="1152"/>
                  <a:pt x="11458" y="1160"/>
                  <a:pt x="11385" y="1160"/>
                </a:cubicBezTo>
                <a:cubicBezTo>
                  <a:pt x="10993" y="1160"/>
                  <a:pt x="10399" y="922"/>
                  <a:pt x="10266" y="820"/>
                </a:cubicBezTo>
                <a:cubicBezTo>
                  <a:pt x="10104" y="704"/>
                  <a:pt x="9647" y="348"/>
                  <a:pt x="9405" y="251"/>
                </a:cubicBezTo>
                <a:cubicBezTo>
                  <a:pt x="9211" y="174"/>
                  <a:pt x="8980" y="64"/>
                  <a:pt x="8640" y="64"/>
                </a:cubicBezTo>
                <a:cubicBezTo>
                  <a:pt x="8564" y="64"/>
                  <a:pt x="8478" y="68"/>
                  <a:pt x="8386" y="85"/>
                </a:cubicBezTo>
                <a:cubicBezTo>
                  <a:pt x="8172" y="117"/>
                  <a:pt x="7815" y="129"/>
                  <a:pt x="7459" y="129"/>
                </a:cubicBezTo>
                <a:cubicBezTo>
                  <a:pt x="7007" y="129"/>
                  <a:pt x="6554" y="105"/>
                  <a:pt x="6372" y="64"/>
                </a:cubicBezTo>
                <a:cubicBezTo>
                  <a:pt x="6307" y="49"/>
                  <a:pt x="6222" y="44"/>
                  <a:pt x="6125" y="44"/>
                </a:cubicBezTo>
                <a:cubicBezTo>
                  <a:pt x="5737" y="44"/>
                  <a:pt x="5171" y="141"/>
                  <a:pt x="4977" y="178"/>
                </a:cubicBezTo>
                <a:cubicBezTo>
                  <a:pt x="4767" y="223"/>
                  <a:pt x="4378" y="461"/>
                  <a:pt x="4100" y="461"/>
                </a:cubicBezTo>
                <a:cubicBezTo>
                  <a:pt x="4059" y="461"/>
                  <a:pt x="4019" y="453"/>
                  <a:pt x="3986" y="441"/>
                </a:cubicBezTo>
                <a:cubicBezTo>
                  <a:pt x="3716" y="348"/>
                  <a:pt x="3368" y="299"/>
                  <a:pt x="3101" y="251"/>
                </a:cubicBezTo>
                <a:cubicBezTo>
                  <a:pt x="2883" y="214"/>
                  <a:pt x="2426" y="0"/>
                  <a:pt x="2143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2;p7"/>
          <p:cNvSpPr/>
          <p:nvPr/>
        </p:nvSpPr>
        <p:spPr>
          <a:xfrm rot="7907263">
            <a:off x="-2555702" y="-1437453"/>
            <a:ext cx="3601187" cy="2921834"/>
          </a:xfrm>
          <a:custGeom>
            <a:avLst/>
            <a:gdLst/>
            <a:ahLst/>
            <a:cxnLst/>
            <a:rect l="l" t="t" r="r" b="b"/>
            <a:pathLst>
              <a:path w="85958" h="39328" extrusionOk="0">
                <a:moveTo>
                  <a:pt x="39118" y="1"/>
                </a:moveTo>
                <a:cubicBezTo>
                  <a:pt x="38917" y="1"/>
                  <a:pt x="38789" y="88"/>
                  <a:pt x="38563" y="451"/>
                </a:cubicBezTo>
                <a:cubicBezTo>
                  <a:pt x="38491" y="564"/>
                  <a:pt x="38424" y="605"/>
                  <a:pt x="38355" y="605"/>
                </a:cubicBezTo>
                <a:cubicBezTo>
                  <a:pt x="38172" y="605"/>
                  <a:pt x="37980" y="317"/>
                  <a:pt x="37678" y="317"/>
                </a:cubicBezTo>
                <a:cubicBezTo>
                  <a:pt x="37262" y="317"/>
                  <a:pt x="36587" y="216"/>
                  <a:pt x="36404" y="164"/>
                </a:cubicBezTo>
                <a:cubicBezTo>
                  <a:pt x="36392" y="160"/>
                  <a:pt x="36378" y="159"/>
                  <a:pt x="36363" y="159"/>
                </a:cubicBezTo>
                <a:cubicBezTo>
                  <a:pt x="36151" y="159"/>
                  <a:pt x="35666" y="475"/>
                  <a:pt x="35523" y="475"/>
                </a:cubicBezTo>
                <a:cubicBezTo>
                  <a:pt x="35366" y="475"/>
                  <a:pt x="34403" y="1021"/>
                  <a:pt x="33987" y="1127"/>
                </a:cubicBezTo>
                <a:cubicBezTo>
                  <a:pt x="33965" y="1132"/>
                  <a:pt x="33944" y="1134"/>
                  <a:pt x="33923" y="1134"/>
                </a:cubicBezTo>
                <a:cubicBezTo>
                  <a:pt x="33545" y="1134"/>
                  <a:pt x="33279" y="317"/>
                  <a:pt x="33129" y="317"/>
                </a:cubicBezTo>
                <a:cubicBezTo>
                  <a:pt x="33027" y="317"/>
                  <a:pt x="32738" y="306"/>
                  <a:pt x="32457" y="306"/>
                </a:cubicBezTo>
                <a:cubicBezTo>
                  <a:pt x="32316" y="306"/>
                  <a:pt x="32178" y="309"/>
                  <a:pt x="32067" y="317"/>
                </a:cubicBezTo>
                <a:cubicBezTo>
                  <a:pt x="31727" y="345"/>
                  <a:pt x="31363" y="604"/>
                  <a:pt x="30999" y="633"/>
                </a:cubicBezTo>
                <a:cubicBezTo>
                  <a:pt x="30635" y="657"/>
                  <a:pt x="30635" y="1256"/>
                  <a:pt x="30453" y="1332"/>
                </a:cubicBezTo>
                <a:cubicBezTo>
                  <a:pt x="30396" y="1356"/>
                  <a:pt x="30295" y="1363"/>
                  <a:pt x="30174" y="1363"/>
                </a:cubicBezTo>
                <a:cubicBezTo>
                  <a:pt x="30033" y="1363"/>
                  <a:pt x="29865" y="1354"/>
                  <a:pt x="29710" y="1354"/>
                </a:cubicBezTo>
                <a:cubicBezTo>
                  <a:pt x="29578" y="1354"/>
                  <a:pt x="29454" y="1360"/>
                  <a:pt x="29365" y="1385"/>
                </a:cubicBezTo>
                <a:cubicBezTo>
                  <a:pt x="29240" y="1418"/>
                  <a:pt x="28918" y="1437"/>
                  <a:pt x="28559" y="1437"/>
                </a:cubicBezTo>
                <a:cubicBezTo>
                  <a:pt x="28092" y="1437"/>
                  <a:pt x="27561" y="1405"/>
                  <a:pt x="27312" y="1332"/>
                </a:cubicBezTo>
                <a:cubicBezTo>
                  <a:pt x="27165" y="1289"/>
                  <a:pt x="27067" y="1275"/>
                  <a:pt x="26987" y="1275"/>
                </a:cubicBezTo>
                <a:cubicBezTo>
                  <a:pt x="26827" y="1275"/>
                  <a:pt x="26740" y="1332"/>
                  <a:pt x="26478" y="1332"/>
                </a:cubicBezTo>
                <a:cubicBezTo>
                  <a:pt x="26090" y="1332"/>
                  <a:pt x="25205" y="1931"/>
                  <a:pt x="24922" y="2008"/>
                </a:cubicBezTo>
                <a:cubicBezTo>
                  <a:pt x="24897" y="2014"/>
                  <a:pt x="24870" y="2017"/>
                  <a:pt x="24841" y="2017"/>
                </a:cubicBezTo>
                <a:cubicBezTo>
                  <a:pt x="24524" y="2017"/>
                  <a:pt x="23948" y="1672"/>
                  <a:pt x="23830" y="1672"/>
                </a:cubicBezTo>
                <a:cubicBezTo>
                  <a:pt x="23697" y="1672"/>
                  <a:pt x="22581" y="2137"/>
                  <a:pt x="22322" y="2347"/>
                </a:cubicBezTo>
                <a:cubicBezTo>
                  <a:pt x="22063" y="2553"/>
                  <a:pt x="21154" y="2764"/>
                  <a:pt x="20842" y="2812"/>
                </a:cubicBezTo>
                <a:cubicBezTo>
                  <a:pt x="20821" y="2816"/>
                  <a:pt x="20799" y="2817"/>
                  <a:pt x="20776" y="2817"/>
                </a:cubicBezTo>
                <a:cubicBezTo>
                  <a:pt x="20452" y="2817"/>
                  <a:pt x="19943" y="2501"/>
                  <a:pt x="19751" y="2501"/>
                </a:cubicBezTo>
                <a:cubicBezTo>
                  <a:pt x="19540" y="2501"/>
                  <a:pt x="18554" y="2631"/>
                  <a:pt x="18295" y="2840"/>
                </a:cubicBezTo>
                <a:cubicBezTo>
                  <a:pt x="18201" y="2915"/>
                  <a:pt x="18106" y="2942"/>
                  <a:pt x="18010" y="2942"/>
                </a:cubicBezTo>
                <a:cubicBezTo>
                  <a:pt x="17839" y="2942"/>
                  <a:pt x="17661" y="2855"/>
                  <a:pt x="17463" y="2788"/>
                </a:cubicBezTo>
                <a:cubicBezTo>
                  <a:pt x="17151" y="2683"/>
                  <a:pt x="16035" y="2295"/>
                  <a:pt x="15772" y="2165"/>
                </a:cubicBezTo>
                <a:cubicBezTo>
                  <a:pt x="15556" y="2057"/>
                  <a:pt x="14071" y="1913"/>
                  <a:pt x="13512" y="1913"/>
                </a:cubicBezTo>
                <a:cubicBezTo>
                  <a:pt x="13401" y="1913"/>
                  <a:pt x="13327" y="1918"/>
                  <a:pt x="13306" y="1931"/>
                </a:cubicBezTo>
                <a:cubicBezTo>
                  <a:pt x="13289" y="1941"/>
                  <a:pt x="13265" y="1945"/>
                  <a:pt x="13234" y="1945"/>
                </a:cubicBezTo>
                <a:cubicBezTo>
                  <a:pt x="13019" y="1945"/>
                  <a:pt x="12481" y="1739"/>
                  <a:pt x="12004" y="1672"/>
                </a:cubicBezTo>
                <a:cubicBezTo>
                  <a:pt x="11763" y="1636"/>
                  <a:pt x="11603" y="1616"/>
                  <a:pt x="11460" y="1616"/>
                </a:cubicBezTo>
                <a:cubicBezTo>
                  <a:pt x="11279" y="1616"/>
                  <a:pt x="11124" y="1648"/>
                  <a:pt x="10864" y="1720"/>
                </a:cubicBezTo>
                <a:cubicBezTo>
                  <a:pt x="10395" y="1854"/>
                  <a:pt x="8758" y="1801"/>
                  <a:pt x="8470" y="1854"/>
                </a:cubicBezTo>
                <a:cubicBezTo>
                  <a:pt x="8446" y="1859"/>
                  <a:pt x="8408" y="1860"/>
                  <a:pt x="8358" y="1860"/>
                </a:cubicBezTo>
                <a:cubicBezTo>
                  <a:pt x="7939" y="1860"/>
                  <a:pt x="6711" y="1723"/>
                  <a:pt x="6087" y="1723"/>
                </a:cubicBezTo>
                <a:cubicBezTo>
                  <a:pt x="5944" y="1723"/>
                  <a:pt x="5832" y="1731"/>
                  <a:pt x="5770" y="1749"/>
                </a:cubicBezTo>
                <a:cubicBezTo>
                  <a:pt x="5718" y="1764"/>
                  <a:pt x="5667" y="1770"/>
                  <a:pt x="5617" y="1770"/>
                </a:cubicBezTo>
                <a:cubicBezTo>
                  <a:pt x="5318" y="1770"/>
                  <a:pt x="5057" y="1535"/>
                  <a:pt x="4835" y="1515"/>
                </a:cubicBezTo>
                <a:cubicBezTo>
                  <a:pt x="4572" y="1490"/>
                  <a:pt x="4027" y="1280"/>
                  <a:pt x="3716" y="1280"/>
                </a:cubicBezTo>
                <a:cubicBezTo>
                  <a:pt x="3458" y="1280"/>
                  <a:pt x="2916" y="837"/>
                  <a:pt x="2560" y="837"/>
                </a:cubicBezTo>
                <a:cubicBezTo>
                  <a:pt x="2485" y="837"/>
                  <a:pt x="2419" y="857"/>
                  <a:pt x="2365" y="903"/>
                </a:cubicBezTo>
                <a:cubicBezTo>
                  <a:pt x="2053" y="1179"/>
                  <a:pt x="0" y="1591"/>
                  <a:pt x="0" y="1591"/>
                </a:cubicBezTo>
                <a:lnTo>
                  <a:pt x="0" y="2242"/>
                </a:lnTo>
                <a:lnTo>
                  <a:pt x="0" y="17311"/>
                </a:lnTo>
                <a:lnTo>
                  <a:pt x="0" y="19106"/>
                </a:lnTo>
                <a:lnTo>
                  <a:pt x="364" y="21079"/>
                </a:lnTo>
                <a:cubicBezTo>
                  <a:pt x="364" y="21079"/>
                  <a:pt x="1039" y="21419"/>
                  <a:pt x="1092" y="21524"/>
                </a:cubicBezTo>
                <a:cubicBezTo>
                  <a:pt x="1144" y="21625"/>
                  <a:pt x="1689" y="22846"/>
                  <a:pt x="1585" y="23158"/>
                </a:cubicBezTo>
                <a:cubicBezTo>
                  <a:pt x="1484" y="23473"/>
                  <a:pt x="1896" y="24746"/>
                  <a:pt x="1949" y="24823"/>
                </a:cubicBezTo>
                <a:cubicBezTo>
                  <a:pt x="1995" y="24891"/>
                  <a:pt x="2762" y="25120"/>
                  <a:pt x="3162" y="25120"/>
                </a:cubicBezTo>
                <a:cubicBezTo>
                  <a:pt x="3217" y="25120"/>
                  <a:pt x="3265" y="25116"/>
                  <a:pt x="3303" y="25106"/>
                </a:cubicBezTo>
                <a:cubicBezTo>
                  <a:pt x="3354" y="25094"/>
                  <a:pt x="3406" y="25088"/>
                  <a:pt x="3459" y="25088"/>
                </a:cubicBezTo>
                <a:cubicBezTo>
                  <a:pt x="3729" y="25088"/>
                  <a:pt x="4012" y="25237"/>
                  <a:pt x="4184" y="25369"/>
                </a:cubicBezTo>
                <a:cubicBezTo>
                  <a:pt x="4391" y="25522"/>
                  <a:pt x="4572" y="25886"/>
                  <a:pt x="5018" y="26069"/>
                </a:cubicBezTo>
                <a:cubicBezTo>
                  <a:pt x="5365" y="26212"/>
                  <a:pt x="6101" y="26227"/>
                  <a:pt x="6461" y="26227"/>
                </a:cubicBezTo>
                <a:cubicBezTo>
                  <a:pt x="6557" y="26227"/>
                  <a:pt x="6627" y="26226"/>
                  <a:pt x="6655" y="26226"/>
                </a:cubicBezTo>
                <a:cubicBezTo>
                  <a:pt x="6784" y="26226"/>
                  <a:pt x="7354" y="25968"/>
                  <a:pt x="7560" y="25834"/>
                </a:cubicBezTo>
                <a:cubicBezTo>
                  <a:pt x="7771" y="25705"/>
                  <a:pt x="8187" y="24770"/>
                  <a:pt x="8369" y="24641"/>
                </a:cubicBezTo>
                <a:cubicBezTo>
                  <a:pt x="8551" y="24512"/>
                  <a:pt x="9045" y="24459"/>
                  <a:pt x="9226" y="24330"/>
                </a:cubicBezTo>
                <a:cubicBezTo>
                  <a:pt x="9409" y="24201"/>
                  <a:pt x="9743" y="24148"/>
                  <a:pt x="10031" y="24067"/>
                </a:cubicBezTo>
                <a:cubicBezTo>
                  <a:pt x="10054" y="24061"/>
                  <a:pt x="10078" y="24058"/>
                  <a:pt x="10103" y="24058"/>
                </a:cubicBezTo>
                <a:cubicBezTo>
                  <a:pt x="10396" y="24058"/>
                  <a:pt x="10840" y="24435"/>
                  <a:pt x="11175" y="24483"/>
                </a:cubicBezTo>
                <a:cubicBezTo>
                  <a:pt x="11507" y="24532"/>
                  <a:pt x="11816" y="25123"/>
                  <a:pt x="11988" y="25123"/>
                </a:cubicBezTo>
                <a:cubicBezTo>
                  <a:pt x="12004" y="25123"/>
                  <a:pt x="12019" y="25118"/>
                  <a:pt x="12033" y="25106"/>
                </a:cubicBezTo>
                <a:cubicBezTo>
                  <a:pt x="12186" y="24977"/>
                  <a:pt x="12550" y="24666"/>
                  <a:pt x="12760" y="24666"/>
                </a:cubicBezTo>
                <a:cubicBezTo>
                  <a:pt x="12966" y="24666"/>
                  <a:pt x="13382" y="24823"/>
                  <a:pt x="13641" y="25082"/>
                </a:cubicBezTo>
                <a:cubicBezTo>
                  <a:pt x="13904" y="25341"/>
                  <a:pt x="14317" y="26044"/>
                  <a:pt x="14632" y="26044"/>
                </a:cubicBezTo>
                <a:cubicBezTo>
                  <a:pt x="14938" y="26044"/>
                  <a:pt x="15244" y="26797"/>
                  <a:pt x="15377" y="26797"/>
                </a:cubicBezTo>
                <a:cubicBezTo>
                  <a:pt x="15380" y="26797"/>
                  <a:pt x="15382" y="26797"/>
                  <a:pt x="15384" y="26797"/>
                </a:cubicBezTo>
                <a:cubicBezTo>
                  <a:pt x="15390" y="26795"/>
                  <a:pt x="15396" y="26795"/>
                  <a:pt x="15402" y="26795"/>
                </a:cubicBezTo>
                <a:cubicBezTo>
                  <a:pt x="15529" y="26795"/>
                  <a:pt x="15698" y="27040"/>
                  <a:pt x="15748" y="27237"/>
                </a:cubicBezTo>
                <a:cubicBezTo>
                  <a:pt x="15800" y="27448"/>
                  <a:pt x="15901" y="27965"/>
                  <a:pt x="16051" y="28146"/>
                </a:cubicBezTo>
                <a:cubicBezTo>
                  <a:pt x="16201" y="28329"/>
                  <a:pt x="16241" y="29368"/>
                  <a:pt x="16265" y="29392"/>
                </a:cubicBezTo>
                <a:cubicBezTo>
                  <a:pt x="16293" y="29417"/>
                  <a:pt x="15877" y="30904"/>
                  <a:pt x="16136" y="30928"/>
                </a:cubicBezTo>
                <a:cubicBezTo>
                  <a:pt x="16399" y="30953"/>
                  <a:pt x="17204" y="31733"/>
                  <a:pt x="17256" y="31814"/>
                </a:cubicBezTo>
                <a:cubicBezTo>
                  <a:pt x="17308" y="31891"/>
                  <a:pt x="18032" y="32307"/>
                  <a:pt x="18348" y="32360"/>
                </a:cubicBezTo>
                <a:cubicBezTo>
                  <a:pt x="18359" y="32361"/>
                  <a:pt x="18371" y="32362"/>
                  <a:pt x="18384" y="32362"/>
                </a:cubicBezTo>
                <a:cubicBezTo>
                  <a:pt x="18680" y="32362"/>
                  <a:pt x="19150" y="31856"/>
                  <a:pt x="19351" y="31856"/>
                </a:cubicBezTo>
                <a:cubicBezTo>
                  <a:pt x="19364" y="31856"/>
                  <a:pt x="19376" y="31858"/>
                  <a:pt x="19387" y="31863"/>
                </a:cubicBezTo>
                <a:cubicBezTo>
                  <a:pt x="19568" y="31943"/>
                  <a:pt x="20398" y="32513"/>
                  <a:pt x="20555" y="32591"/>
                </a:cubicBezTo>
                <a:cubicBezTo>
                  <a:pt x="20709" y="32671"/>
                  <a:pt x="20919" y="33164"/>
                  <a:pt x="21102" y="33241"/>
                </a:cubicBezTo>
                <a:cubicBezTo>
                  <a:pt x="21283" y="33318"/>
                  <a:pt x="21699" y="33447"/>
                  <a:pt x="22270" y="33500"/>
                </a:cubicBezTo>
                <a:cubicBezTo>
                  <a:pt x="22839" y="33552"/>
                  <a:pt x="23567" y="33968"/>
                  <a:pt x="23697" y="33993"/>
                </a:cubicBezTo>
                <a:cubicBezTo>
                  <a:pt x="23700" y="33993"/>
                  <a:pt x="23703" y="33994"/>
                  <a:pt x="23706" y="33994"/>
                </a:cubicBezTo>
                <a:cubicBezTo>
                  <a:pt x="23848" y="33994"/>
                  <a:pt x="24252" y="33344"/>
                  <a:pt x="24711" y="33216"/>
                </a:cubicBezTo>
                <a:cubicBezTo>
                  <a:pt x="24762" y="33202"/>
                  <a:pt x="24810" y="33196"/>
                  <a:pt x="24855" y="33196"/>
                </a:cubicBezTo>
                <a:cubicBezTo>
                  <a:pt x="25233" y="33196"/>
                  <a:pt x="25457" y="33640"/>
                  <a:pt x="25803" y="33735"/>
                </a:cubicBezTo>
                <a:cubicBezTo>
                  <a:pt x="26191" y="33839"/>
                  <a:pt x="26972" y="34175"/>
                  <a:pt x="27154" y="34175"/>
                </a:cubicBezTo>
                <a:cubicBezTo>
                  <a:pt x="27336" y="34175"/>
                  <a:pt x="27647" y="33682"/>
                  <a:pt x="27986" y="33658"/>
                </a:cubicBezTo>
                <a:cubicBezTo>
                  <a:pt x="28002" y="33657"/>
                  <a:pt x="28018" y="33656"/>
                  <a:pt x="28034" y="33656"/>
                </a:cubicBezTo>
                <a:cubicBezTo>
                  <a:pt x="28349" y="33656"/>
                  <a:pt x="28621" y="33920"/>
                  <a:pt x="28844" y="33993"/>
                </a:cubicBezTo>
                <a:cubicBezTo>
                  <a:pt x="29078" y="34074"/>
                  <a:pt x="29519" y="34931"/>
                  <a:pt x="29649" y="35032"/>
                </a:cubicBezTo>
                <a:cubicBezTo>
                  <a:pt x="29778" y="35138"/>
                  <a:pt x="29701" y="36099"/>
                  <a:pt x="29988" y="36387"/>
                </a:cubicBezTo>
                <a:cubicBezTo>
                  <a:pt x="30271" y="36670"/>
                  <a:pt x="31727" y="37034"/>
                  <a:pt x="32038" y="37215"/>
                </a:cubicBezTo>
                <a:cubicBezTo>
                  <a:pt x="32353" y="37398"/>
                  <a:pt x="32455" y="37321"/>
                  <a:pt x="32664" y="37450"/>
                </a:cubicBezTo>
                <a:cubicBezTo>
                  <a:pt x="32871" y="37579"/>
                  <a:pt x="33081" y="37632"/>
                  <a:pt x="33287" y="37762"/>
                </a:cubicBezTo>
                <a:cubicBezTo>
                  <a:pt x="33341" y="37795"/>
                  <a:pt x="33421" y="37808"/>
                  <a:pt x="33513" y="37808"/>
                </a:cubicBezTo>
                <a:cubicBezTo>
                  <a:pt x="33773" y="37808"/>
                  <a:pt x="34136" y="37709"/>
                  <a:pt x="34327" y="37709"/>
                </a:cubicBezTo>
                <a:cubicBezTo>
                  <a:pt x="34408" y="37709"/>
                  <a:pt x="34480" y="37707"/>
                  <a:pt x="34550" y="37707"/>
                </a:cubicBezTo>
                <a:cubicBezTo>
                  <a:pt x="34703" y="37707"/>
                  <a:pt x="34849" y="37718"/>
                  <a:pt x="35079" y="37790"/>
                </a:cubicBezTo>
                <a:cubicBezTo>
                  <a:pt x="35418" y="37891"/>
                  <a:pt x="35652" y="38801"/>
                  <a:pt x="35806" y="38958"/>
                </a:cubicBezTo>
                <a:cubicBezTo>
                  <a:pt x="35814" y="38966"/>
                  <a:pt x="35825" y="38969"/>
                  <a:pt x="35838" y="38969"/>
                </a:cubicBezTo>
                <a:cubicBezTo>
                  <a:pt x="36083" y="38969"/>
                  <a:pt x="37189" y="37658"/>
                  <a:pt x="37262" y="37607"/>
                </a:cubicBezTo>
                <a:cubicBezTo>
                  <a:pt x="37266" y="37605"/>
                  <a:pt x="37270" y="37604"/>
                  <a:pt x="37275" y="37604"/>
                </a:cubicBezTo>
                <a:cubicBezTo>
                  <a:pt x="37367" y="37604"/>
                  <a:pt x="37608" y="38087"/>
                  <a:pt x="37731" y="38359"/>
                </a:cubicBezTo>
                <a:cubicBezTo>
                  <a:pt x="37825" y="38570"/>
                  <a:pt x="38241" y="38598"/>
                  <a:pt x="38529" y="38598"/>
                </a:cubicBezTo>
                <a:cubicBezTo>
                  <a:pt x="38633" y="38598"/>
                  <a:pt x="38721" y="38594"/>
                  <a:pt x="38770" y="38594"/>
                </a:cubicBezTo>
                <a:cubicBezTo>
                  <a:pt x="38951" y="38594"/>
                  <a:pt x="39757" y="38518"/>
                  <a:pt x="39862" y="38465"/>
                </a:cubicBezTo>
                <a:cubicBezTo>
                  <a:pt x="39894" y="38449"/>
                  <a:pt x="39975" y="38440"/>
                  <a:pt x="40082" y="38440"/>
                </a:cubicBezTo>
                <a:cubicBezTo>
                  <a:pt x="40325" y="38440"/>
                  <a:pt x="40701" y="38485"/>
                  <a:pt x="40953" y="38594"/>
                </a:cubicBezTo>
                <a:cubicBezTo>
                  <a:pt x="41248" y="38722"/>
                  <a:pt x="41439" y="38916"/>
                  <a:pt x="41639" y="38916"/>
                </a:cubicBezTo>
                <a:cubicBezTo>
                  <a:pt x="41686" y="38916"/>
                  <a:pt x="41733" y="38906"/>
                  <a:pt x="41782" y="38881"/>
                </a:cubicBezTo>
                <a:cubicBezTo>
                  <a:pt x="42009" y="38770"/>
                  <a:pt x="42585" y="38636"/>
                  <a:pt x="42869" y="38636"/>
                </a:cubicBezTo>
                <a:cubicBezTo>
                  <a:pt x="42913" y="38636"/>
                  <a:pt x="42951" y="38640"/>
                  <a:pt x="42978" y="38647"/>
                </a:cubicBezTo>
                <a:cubicBezTo>
                  <a:pt x="43189" y="38699"/>
                  <a:pt x="43630" y="38881"/>
                  <a:pt x="43836" y="38982"/>
                </a:cubicBezTo>
                <a:cubicBezTo>
                  <a:pt x="44046" y="39087"/>
                  <a:pt x="44669" y="39141"/>
                  <a:pt x="45005" y="39294"/>
                </a:cubicBezTo>
                <a:cubicBezTo>
                  <a:pt x="45054" y="39317"/>
                  <a:pt x="45098" y="39327"/>
                  <a:pt x="45137" y="39327"/>
                </a:cubicBezTo>
                <a:cubicBezTo>
                  <a:pt x="45361" y="39327"/>
                  <a:pt x="45416" y="38984"/>
                  <a:pt x="45526" y="38829"/>
                </a:cubicBezTo>
                <a:cubicBezTo>
                  <a:pt x="45656" y="38647"/>
                  <a:pt x="46953" y="38025"/>
                  <a:pt x="46981" y="37891"/>
                </a:cubicBezTo>
                <a:cubicBezTo>
                  <a:pt x="47005" y="37762"/>
                  <a:pt x="47681" y="37398"/>
                  <a:pt x="47709" y="37191"/>
                </a:cubicBezTo>
                <a:cubicBezTo>
                  <a:pt x="47733" y="36981"/>
                  <a:pt x="48020" y="37010"/>
                  <a:pt x="48203" y="36933"/>
                </a:cubicBezTo>
                <a:cubicBezTo>
                  <a:pt x="48384" y="36851"/>
                  <a:pt x="48931" y="36411"/>
                  <a:pt x="49189" y="36411"/>
                </a:cubicBezTo>
                <a:cubicBezTo>
                  <a:pt x="49448" y="36411"/>
                  <a:pt x="50644" y="36803"/>
                  <a:pt x="50827" y="36803"/>
                </a:cubicBezTo>
                <a:cubicBezTo>
                  <a:pt x="51008" y="36803"/>
                  <a:pt x="51372" y="36358"/>
                  <a:pt x="51425" y="36176"/>
                </a:cubicBezTo>
                <a:cubicBezTo>
                  <a:pt x="51476" y="36002"/>
                  <a:pt x="52241" y="35421"/>
                  <a:pt x="52463" y="35421"/>
                </a:cubicBezTo>
                <a:cubicBezTo>
                  <a:pt x="52472" y="35421"/>
                  <a:pt x="52481" y="35422"/>
                  <a:pt x="52488" y="35424"/>
                </a:cubicBezTo>
                <a:cubicBezTo>
                  <a:pt x="52615" y="35461"/>
                  <a:pt x="53122" y="35510"/>
                  <a:pt x="53460" y="35510"/>
                </a:cubicBezTo>
                <a:cubicBezTo>
                  <a:pt x="53607" y="35510"/>
                  <a:pt x="53723" y="35501"/>
                  <a:pt x="53762" y="35477"/>
                </a:cubicBezTo>
                <a:cubicBezTo>
                  <a:pt x="53891" y="35396"/>
                  <a:pt x="54437" y="35166"/>
                  <a:pt x="54518" y="35032"/>
                </a:cubicBezTo>
                <a:cubicBezTo>
                  <a:pt x="54595" y="34903"/>
                  <a:pt x="55165" y="34721"/>
                  <a:pt x="55477" y="34696"/>
                </a:cubicBezTo>
                <a:cubicBezTo>
                  <a:pt x="55494" y="34695"/>
                  <a:pt x="55513" y="34694"/>
                  <a:pt x="55535" y="34694"/>
                </a:cubicBezTo>
                <a:cubicBezTo>
                  <a:pt x="55852" y="34694"/>
                  <a:pt x="56578" y="34835"/>
                  <a:pt x="56813" y="34835"/>
                </a:cubicBezTo>
                <a:cubicBezTo>
                  <a:pt x="56845" y="34835"/>
                  <a:pt x="56867" y="34832"/>
                  <a:pt x="56879" y="34826"/>
                </a:cubicBezTo>
                <a:cubicBezTo>
                  <a:pt x="56985" y="34774"/>
                  <a:pt x="56960" y="34127"/>
                  <a:pt x="57037" y="34099"/>
                </a:cubicBezTo>
                <a:cubicBezTo>
                  <a:pt x="57114" y="34074"/>
                  <a:pt x="57841" y="33968"/>
                  <a:pt x="58258" y="33864"/>
                </a:cubicBezTo>
                <a:cubicBezTo>
                  <a:pt x="58674" y="33763"/>
                  <a:pt x="59192" y="33682"/>
                  <a:pt x="59479" y="33552"/>
                </a:cubicBezTo>
                <a:cubicBezTo>
                  <a:pt x="59766" y="33423"/>
                  <a:pt x="60336" y="32877"/>
                  <a:pt x="60441" y="32748"/>
                </a:cubicBezTo>
                <a:cubicBezTo>
                  <a:pt x="60547" y="32619"/>
                  <a:pt x="60959" y="32227"/>
                  <a:pt x="61064" y="32149"/>
                </a:cubicBezTo>
                <a:cubicBezTo>
                  <a:pt x="61169" y="32072"/>
                  <a:pt x="61897" y="31632"/>
                  <a:pt x="62079" y="31632"/>
                </a:cubicBezTo>
                <a:cubicBezTo>
                  <a:pt x="62260" y="31632"/>
                  <a:pt x="63041" y="32255"/>
                  <a:pt x="63171" y="32408"/>
                </a:cubicBezTo>
                <a:cubicBezTo>
                  <a:pt x="63198" y="32442"/>
                  <a:pt x="63236" y="32455"/>
                  <a:pt x="63280" y="32455"/>
                </a:cubicBezTo>
                <a:cubicBezTo>
                  <a:pt x="63444" y="32455"/>
                  <a:pt x="63696" y="32268"/>
                  <a:pt x="63817" y="32227"/>
                </a:cubicBezTo>
                <a:cubicBezTo>
                  <a:pt x="63949" y="32186"/>
                  <a:pt x="64098" y="31996"/>
                  <a:pt x="64387" y="31996"/>
                </a:cubicBezTo>
                <a:cubicBezTo>
                  <a:pt x="64444" y="31996"/>
                  <a:pt x="64506" y="32003"/>
                  <a:pt x="64574" y="32020"/>
                </a:cubicBezTo>
                <a:cubicBezTo>
                  <a:pt x="64990" y="32125"/>
                  <a:pt x="66211" y="32331"/>
                  <a:pt x="66442" y="32578"/>
                </a:cubicBezTo>
                <a:cubicBezTo>
                  <a:pt x="66527" y="32666"/>
                  <a:pt x="66591" y="32695"/>
                  <a:pt x="66647" y="32695"/>
                </a:cubicBezTo>
                <a:cubicBezTo>
                  <a:pt x="66744" y="32695"/>
                  <a:pt x="66813" y="32604"/>
                  <a:pt x="66910" y="32578"/>
                </a:cubicBezTo>
                <a:cubicBezTo>
                  <a:pt x="67054" y="32541"/>
                  <a:pt x="67631" y="32193"/>
                  <a:pt x="67967" y="32193"/>
                </a:cubicBezTo>
                <a:cubicBezTo>
                  <a:pt x="67998" y="32193"/>
                  <a:pt x="68028" y="32196"/>
                  <a:pt x="68054" y="32202"/>
                </a:cubicBezTo>
                <a:cubicBezTo>
                  <a:pt x="68079" y="32209"/>
                  <a:pt x="68105" y="32211"/>
                  <a:pt x="68132" y="32211"/>
                </a:cubicBezTo>
                <a:cubicBezTo>
                  <a:pt x="68443" y="32211"/>
                  <a:pt x="68876" y="31832"/>
                  <a:pt x="69069" y="31761"/>
                </a:cubicBezTo>
                <a:cubicBezTo>
                  <a:pt x="69275" y="31680"/>
                  <a:pt x="69663" y="30928"/>
                  <a:pt x="69822" y="30904"/>
                </a:cubicBezTo>
                <a:cubicBezTo>
                  <a:pt x="69841" y="30901"/>
                  <a:pt x="69872" y="30899"/>
                  <a:pt x="69911" y="30899"/>
                </a:cubicBezTo>
                <a:cubicBezTo>
                  <a:pt x="70074" y="30899"/>
                  <a:pt x="70384" y="30924"/>
                  <a:pt x="70650" y="30924"/>
                </a:cubicBezTo>
                <a:cubicBezTo>
                  <a:pt x="70828" y="30924"/>
                  <a:pt x="70986" y="30913"/>
                  <a:pt x="71067" y="30876"/>
                </a:cubicBezTo>
                <a:cubicBezTo>
                  <a:pt x="71301" y="30775"/>
                  <a:pt x="71641" y="30253"/>
                  <a:pt x="71822" y="30019"/>
                </a:cubicBezTo>
                <a:cubicBezTo>
                  <a:pt x="72005" y="29784"/>
                  <a:pt x="72628" y="29525"/>
                  <a:pt x="72938" y="29420"/>
                </a:cubicBezTo>
                <a:cubicBezTo>
                  <a:pt x="72999" y="29401"/>
                  <a:pt x="73064" y="29393"/>
                  <a:pt x="73131" y="29393"/>
                </a:cubicBezTo>
                <a:cubicBezTo>
                  <a:pt x="73408" y="29393"/>
                  <a:pt x="73727" y="29530"/>
                  <a:pt x="73978" y="29549"/>
                </a:cubicBezTo>
                <a:cubicBezTo>
                  <a:pt x="74289" y="29578"/>
                  <a:pt x="75563" y="29995"/>
                  <a:pt x="75720" y="30019"/>
                </a:cubicBezTo>
                <a:cubicBezTo>
                  <a:pt x="75874" y="30047"/>
                  <a:pt x="76137" y="30305"/>
                  <a:pt x="76368" y="30395"/>
                </a:cubicBezTo>
                <a:cubicBezTo>
                  <a:pt x="76498" y="30444"/>
                  <a:pt x="76581" y="30475"/>
                  <a:pt x="76651" y="30475"/>
                </a:cubicBezTo>
                <a:cubicBezTo>
                  <a:pt x="76707" y="30475"/>
                  <a:pt x="76755" y="30456"/>
                  <a:pt x="76812" y="30411"/>
                </a:cubicBezTo>
                <a:cubicBezTo>
                  <a:pt x="76824" y="30401"/>
                  <a:pt x="76841" y="30397"/>
                  <a:pt x="76861" y="30397"/>
                </a:cubicBezTo>
                <a:cubicBezTo>
                  <a:pt x="77065" y="30397"/>
                  <a:pt x="77650" y="30828"/>
                  <a:pt x="77746" y="30876"/>
                </a:cubicBezTo>
                <a:cubicBezTo>
                  <a:pt x="77851" y="30928"/>
                  <a:pt x="78163" y="31680"/>
                  <a:pt x="78163" y="31680"/>
                </a:cubicBezTo>
                <a:cubicBezTo>
                  <a:pt x="78163" y="31680"/>
                  <a:pt x="78797" y="32098"/>
                  <a:pt x="79071" y="32098"/>
                </a:cubicBezTo>
                <a:cubicBezTo>
                  <a:pt x="79080" y="32098"/>
                  <a:pt x="79088" y="32098"/>
                  <a:pt x="79096" y="32097"/>
                </a:cubicBezTo>
                <a:cubicBezTo>
                  <a:pt x="79100" y="32096"/>
                  <a:pt x="79103" y="32096"/>
                  <a:pt x="79107" y="32096"/>
                </a:cubicBezTo>
                <a:cubicBezTo>
                  <a:pt x="79380" y="32096"/>
                  <a:pt x="80190" y="33009"/>
                  <a:pt x="80370" y="33188"/>
                </a:cubicBezTo>
                <a:cubicBezTo>
                  <a:pt x="80552" y="33371"/>
                  <a:pt x="81021" y="34151"/>
                  <a:pt x="81385" y="34280"/>
                </a:cubicBezTo>
                <a:cubicBezTo>
                  <a:pt x="81749" y="34410"/>
                  <a:pt x="82501" y="34931"/>
                  <a:pt x="82630" y="34931"/>
                </a:cubicBezTo>
                <a:cubicBezTo>
                  <a:pt x="82759" y="34931"/>
                  <a:pt x="83099" y="35214"/>
                  <a:pt x="83281" y="35295"/>
                </a:cubicBezTo>
                <a:cubicBezTo>
                  <a:pt x="83463" y="35372"/>
                  <a:pt x="84033" y="35760"/>
                  <a:pt x="84243" y="35760"/>
                </a:cubicBezTo>
                <a:cubicBezTo>
                  <a:pt x="84450" y="35760"/>
                  <a:pt x="85958" y="35424"/>
                  <a:pt x="85958" y="35424"/>
                </a:cubicBezTo>
                <a:lnTo>
                  <a:pt x="85958" y="34151"/>
                </a:lnTo>
                <a:lnTo>
                  <a:pt x="85958" y="6298"/>
                </a:lnTo>
                <a:lnTo>
                  <a:pt x="85958" y="5254"/>
                </a:lnTo>
                <a:cubicBezTo>
                  <a:pt x="85958" y="5254"/>
                  <a:pt x="85178" y="5436"/>
                  <a:pt x="85048" y="5542"/>
                </a:cubicBezTo>
                <a:cubicBezTo>
                  <a:pt x="85037" y="5551"/>
                  <a:pt x="85019" y="5556"/>
                  <a:pt x="84998" y="5556"/>
                </a:cubicBezTo>
                <a:cubicBezTo>
                  <a:pt x="84795" y="5556"/>
                  <a:pt x="84201" y="5174"/>
                  <a:pt x="83879" y="5174"/>
                </a:cubicBezTo>
                <a:cubicBezTo>
                  <a:pt x="83861" y="5174"/>
                  <a:pt x="83843" y="5175"/>
                  <a:pt x="83827" y="5178"/>
                </a:cubicBezTo>
                <a:cubicBezTo>
                  <a:pt x="83782" y="5185"/>
                  <a:pt x="83740" y="5188"/>
                  <a:pt x="83699" y="5188"/>
                </a:cubicBezTo>
                <a:cubicBezTo>
                  <a:pt x="83426" y="5188"/>
                  <a:pt x="83223" y="5045"/>
                  <a:pt x="82994" y="4866"/>
                </a:cubicBezTo>
                <a:cubicBezTo>
                  <a:pt x="82735" y="4660"/>
                  <a:pt x="82477" y="4450"/>
                  <a:pt x="82113" y="4426"/>
                </a:cubicBezTo>
                <a:cubicBezTo>
                  <a:pt x="81749" y="4397"/>
                  <a:pt x="81462" y="4426"/>
                  <a:pt x="81203" y="4348"/>
                </a:cubicBezTo>
                <a:cubicBezTo>
                  <a:pt x="80944" y="4268"/>
                  <a:pt x="80710" y="3439"/>
                  <a:pt x="80370" y="3305"/>
                </a:cubicBezTo>
                <a:cubicBezTo>
                  <a:pt x="80035" y="3176"/>
                  <a:pt x="79460" y="2840"/>
                  <a:pt x="79331" y="2764"/>
                </a:cubicBezTo>
                <a:cubicBezTo>
                  <a:pt x="79202" y="2683"/>
                  <a:pt x="78862" y="2347"/>
                  <a:pt x="78680" y="2242"/>
                </a:cubicBezTo>
                <a:cubicBezTo>
                  <a:pt x="78589" y="2190"/>
                  <a:pt x="78414" y="2157"/>
                  <a:pt x="78246" y="2157"/>
                </a:cubicBezTo>
                <a:cubicBezTo>
                  <a:pt x="78078" y="2157"/>
                  <a:pt x="77916" y="2190"/>
                  <a:pt x="77851" y="2267"/>
                </a:cubicBezTo>
                <a:cubicBezTo>
                  <a:pt x="77802" y="2326"/>
                  <a:pt x="77668" y="2345"/>
                  <a:pt x="77509" y="2345"/>
                </a:cubicBezTo>
                <a:cubicBezTo>
                  <a:pt x="77249" y="2345"/>
                  <a:pt x="76925" y="2295"/>
                  <a:pt x="76812" y="2295"/>
                </a:cubicBezTo>
                <a:cubicBezTo>
                  <a:pt x="76631" y="2295"/>
                  <a:pt x="75668" y="1931"/>
                  <a:pt x="75381" y="1931"/>
                </a:cubicBezTo>
                <a:cubicBezTo>
                  <a:pt x="75097" y="1931"/>
                  <a:pt x="74705" y="2267"/>
                  <a:pt x="74524" y="2424"/>
                </a:cubicBezTo>
                <a:cubicBezTo>
                  <a:pt x="74341" y="2582"/>
                  <a:pt x="72834" y="2812"/>
                  <a:pt x="72498" y="2840"/>
                </a:cubicBezTo>
                <a:cubicBezTo>
                  <a:pt x="72158" y="2864"/>
                  <a:pt x="71977" y="3204"/>
                  <a:pt x="71693" y="3387"/>
                </a:cubicBezTo>
                <a:cubicBezTo>
                  <a:pt x="71614" y="3436"/>
                  <a:pt x="71553" y="3457"/>
                  <a:pt x="71499" y="3457"/>
                </a:cubicBezTo>
                <a:cubicBezTo>
                  <a:pt x="71356" y="3457"/>
                  <a:pt x="71261" y="3316"/>
                  <a:pt x="71018" y="3204"/>
                </a:cubicBezTo>
                <a:cubicBezTo>
                  <a:pt x="70957" y="3176"/>
                  <a:pt x="70893" y="3164"/>
                  <a:pt x="70826" y="3164"/>
                </a:cubicBezTo>
                <a:cubicBezTo>
                  <a:pt x="70517" y="3164"/>
                  <a:pt x="70159" y="3423"/>
                  <a:pt x="69926" y="3592"/>
                </a:cubicBezTo>
                <a:cubicBezTo>
                  <a:pt x="69639" y="3803"/>
                  <a:pt x="69353" y="3827"/>
                  <a:pt x="69118" y="3956"/>
                </a:cubicBezTo>
                <a:cubicBezTo>
                  <a:pt x="69045" y="3997"/>
                  <a:pt x="68957" y="4012"/>
                  <a:pt x="68858" y="4012"/>
                </a:cubicBezTo>
                <a:cubicBezTo>
                  <a:pt x="68641" y="4012"/>
                  <a:pt x="68373" y="3940"/>
                  <a:pt x="68107" y="3904"/>
                </a:cubicBezTo>
                <a:cubicBezTo>
                  <a:pt x="67715" y="3851"/>
                  <a:pt x="67586" y="3358"/>
                  <a:pt x="67403" y="3228"/>
                </a:cubicBezTo>
                <a:cubicBezTo>
                  <a:pt x="67384" y="3215"/>
                  <a:pt x="67351" y="3209"/>
                  <a:pt x="67307" y="3209"/>
                </a:cubicBezTo>
                <a:cubicBezTo>
                  <a:pt x="66933" y="3209"/>
                  <a:pt x="65764" y="3647"/>
                  <a:pt x="65507" y="3669"/>
                </a:cubicBezTo>
                <a:cubicBezTo>
                  <a:pt x="65220" y="3698"/>
                  <a:pt x="64884" y="3775"/>
                  <a:pt x="64574" y="3827"/>
                </a:cubicBezTo>
                <a:cubicBezTo>
                  <a:pt x="64563" y="3829"/>
                  <a:pt x="64552" y="3830"/>
                  <a:pt x="64543" y="3830"/>
                </a:cubicBezTo>
                <a:cubicBezTo>
                  <a:pt x="64297" y="3830"/>
                  <a:pt x="64742" y="3176"/>
                  <a:pt x="64391" y="3176"/>
                </a:cubicBezTo>
                <a:cubicBezTo>
                  <a:pt x="64027" y="3176"/>
                  <a:pt x="63740" y="2917"/>
                  <a:pt x="63405" y="2735"/>
                </a:cubicBezTo>
                <a:cubicBezTo>
                  <a:pt x="63065" y="2553"/>
                  <a:pt x="62859" y="2347"/>
                  <a:pt x="62361" y="1955"/>
                </a:cubicBezTo>
                <a:cubicBezTo>
                  <a:pt x="62263" y="1878"/>
                  <a:pt x="62174" y="1846"/>
                  <a:pt x="62092" y="1846"/>
                </a:cubicBezTo>
                <a:cubicBezTo>
                  <a:pt x="61765" y="1846"/>
                  <a:pt x="61558" y="2361"/>
                  <a:pt x="61351" y="2529"/>
                </a:cubicBezTo>
                <a:cubicBezTo>
                  <a:pt x="61316" y="2557"/>
                  <a:pt x="61277" y="2569"/>
                  <a:pt x="61235" y="2569"/>
                </a:cubicBezTo>
                <a:cubicBezTo>
                  <a:pt x="60968" y="2569"/>
                  <a:pt x="60581" y="2074"/>
                  <a:pt x="60312" y="2008"/>
                </a:cubicBezTo>
                <a:cubicBezTo>
                  <a:pt x="60000" y="1931"/>
                  <a:pt x="59062" y="1801"/>
                  <a:pt x="58569" y="1619"/>
                </a:cubicBezTo>
                <a:cubicBezTo>
                  <a:pt x="58076" y="1437"/>
                  <a:pt x="57607" y="787"/>
                  <a:pt x="57272" y="763"/>
                </a:cubicBezTo>
                <a:cubicBezTo>
                  <a:pt x="57171" y="754"/>
                  <a:pt x="57033" y="750"/>
                  <a:pt x="56879" y="750"/>
                </a:cubicBezTo>
                <a:cubicBezTo>
                  <a:pt x="56516" y="750"/>
                  <a:pt x="56063" y="770"/>
                  <a:pt x="55787" y="787"/>
                </a:cubicBezTo>
                <a:cubicBezTo>
                  <a:pt x="55705" y="792"/>
                  <a:pt x="55626" y="794"/>
                  <a:pt x="55549" y="794"/>
                </a:cubicBezTo>
                <a:cubicBezTo>
                  <a:pt x="55339" y="794"/>
                  <a:pt x="55150" y="780"/>
                  <a:pt x="54991" y="780"/>
                </a:cubicBezTo>
                <a:cubicBezTo>
                  <a:pt x="54933" y="780"/>
                  <a:pt x="54879" y="782"/>
                  <a:pt x="54829" y="787"/>
                </a:cubicBezTo>
                <a:cubicBezTo>
                  <a:pt x="54595" y="811"/>
                  <a:pt x="54102" y="1227"/>
                  <a:pt x="53738" y="1385"/>
                </a:cubicBezTo>
                <a:cubicBezTo>
                  <a:pt x="53696" y="1402"/>
                  <a:pt x="53656" y="1410"/>
                  <a:pt x="53616" y="1410"/>
                </a:cubicBezTo>
                <a:cubicBezTo>
                  <a:pt x="53307" y="1410"/>
                  <a:pt x="53042" y="939"/>
                  <a:pt x="52699" y="903"/>
                </a:cubicBezTo>
                <a:cubicBezTo>
                  <a:pt x="52306" y="867"/>
                  <a:pt x="52411" y="892"/>
                  <a:pt x="52177" y="709"/>
                </a:cubicBezTo>
                <a:cubicBezTo>
                  <a:pt x="51968" y="547"/>
                  <a:pt x="51617" y="447"/>
                  <a:pt x="51377" y="447"/>
                </a:cubicBezTo>
                <a:cubicBezTo>
                  <a:pt x="51348" y="447"/>
                  <a:pt x="51321" y="448"/>
                  <a:pt x="51295" y="451"/>
                </a:cubicBezTo>
                <a:cubicBezTo>
                  <a:pt x="51062" y="475"/>
                  <a:pt x="51267" y="734"/>
                  <a:pt x="50879" y="903"/>
                </a:cubicBezTo>
                <a:cubicBezTo>
                  <a:pt x="50819" y="930"/>
                  <a:pt x="50762" y="941"/>
                  <a:pt x="50708" y="941"/>
                </a:cubicBezTo>
                <a:cubicBezTo>
                  <a:pt x="50424" y="941"/>
                  <a:pt x="50222" y="631"/>
                  <a:pt x="49968" y="631"/>
                </a:cubicBezTo>
                <a:cubicBezTo>
                  <a:pt x="49959" y="631"/>
                  <a:pt x="49950" y="632"/>
                  <a:pt x="49941" y="633"/>
                </a:cubicBezTo>
                <a:cubicBezTo>
                  <a:pt x="49909" y="635"/>
                  <a:pt x="49875" y="636"/>
                  <a:pt x="49840" y="636"/>
                </a:cubicBezTo>
                <a:cubicBezTo>
                  <a:pt x="49532" y="636"/>
                  <a:pt x="49112" y="550"/>
                  <a:pt x="48902" y="528"/>
                </a:cubicBezTo>
                <a:cubicBezTo>
                  <a:pt x="48693" y="502"/>
                  <a:pt x="48243" y="286"/>
                  <a:pt x="48044" y="286"/>
                </a:cubicBezTo>
                <a:cubicBezTo>
                  <a:pt x="48024" y="286"/>
                  <a:pt x="48007" y="288"/>
                  <a:pt x="47992" y="293"/>
                </a:cubicBezTo>
                <a:cubicBezTo>
                  <a:pt x="47839" y="345"/>
                  <a:pt x="47268" y="787"/>
                  <a:pt x="47059" y="903"/>
                </a:cubicBezTo>
                <a:cubicBezTo>
                  <a:pt x="47028" y="921"/>
                  <a:pt x="46992" y="928"/>
                  <a:pt x="46951" y="928"/>
                </a:cubicBezTo>
                <a:cubicBezTo>
                  <a:pt x="46711" y="928"/>
                  <a:pt x="46309" y="678"/>
                  <a:pt x="46020" y="657"/>
                </a:cubicBezTo>
                <a:cubicBezTo>
                  <a:pt x="45955" y="652"/>
                  <a:pt x="45895" y="650"/>
                  <a:pt x="45839" y="650"/>
                </a:cubicBezTo>
                <a:cubicBezTo>
                  <a:pt x="45598" y="650"/>
                  <a:pt x="45414" y="686"/>
                  <a:pt x="45162" y="709"/>
                </a:cubicBezTo>
                <a:cubicBezTo>
                  <a:pt x="45113" y="713"/>
                  <a:pt x="45065" y="715"/>
                  <a:pt x="45019" y="715"/>
                </a:cubicBezTo>
                <a:cubicBezTo>
                  <a:pt x="44774" y="715"/>
                  <a:pt x="44559" y="661"/>
                  <a:pt x="44252" y="552"/>
                </a:cubicBezTo>
                <a:cubicBezTo>
                  <a:pt x="44141" y="513"/>
                  <a:pt x="44020" y="497"/>
                  <a:pt x="43894" y="497"/>
                </a:cubicBezTo>
                <a:cubicBezTo>
                  <a:pt x="43605" y="497"/>
                  <a:pt x="43285" y="577"/>
                  <a:pt x="42978" y="633"/>
                </a:cubicBezTo>
                <a:cubicBezTo>
                  <a:pt x="42920" y="643"/>
                  <a:pt x="42862" y="647"/>
                  <a:pt x="42803" y="647"/>
                </a:cubicBezTo>
                <a:cubicBezTo>
                  <a:pt x="42478" y="647"/>
                  <a:pt x="42164" y="513"/>
                  <a:pt x="42008" y="513"/>
                </a:cubicBezTo>
                <a:cubicBezTo>
                  <a:pt x="41980" y="513"/>
                  <a:pt x="41957" y="518"/>
                  <a:pt x="41940" y="528"/>
                </a:cubicBezTo>
                <a:cubicBezTo>
                  <a:pt x="41810" y="604"/>
                  <a:pt x="41705" y="763"/>
                  <a:pt x="41289" y="903"/>
                </a:cubicBezTo>
                <a:cubicBezTo>
                  <a:pt x="41249" y="917"/>
                  <a:pt x="41209" y="924"/>
                  <a:pt x="41169" y="924"/>
                </a:cubicBezTo>
                <a:cubicBezTo>
                  <a:pt x="40789" y="924"/>
                  <a:pt x="40387" y="357"/>
                  <a:pt x="40197" y="241"/>
                </a:cubicBezTo>
                <a:cubicBezTo>
                  <a:pt x="39991" y="112"/>
                  <a:pt x="39470" y="35"/>
                  <a:pt x="39210" y="6"/>
                </a:cubicBezTo>
                <a:cubicBezTo>
                  <a:pt x="39178" y="3"/>
                  <a:pt x="39147" y="1"/>
                  <a:pt x="39118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03" name="Google Shape;103;p7"/>
          <p:cNvGrpSpPr/>
          <p:nvPr/>
        </p:nvGrpSpPr>
        <p:grpSpPr>
          <a:xfrm flipH="1">
            <a:off x="244600" y="4863"/>
            <a:ext cx="689175" cy="1060275"/>
            <a:chOff x="7848875" y="190500"/>
            <a:chExt cx="689175" cy="1060275"/>
          </a:xfrm>
        </p:grpSpPr>
        <p:pic>
          <p:nvPicPr>
            <p:cNvPr id="104" name="Google Shape;104;p7"/>
            <p:cNvPicPr preferRelativeResize="0"/>
            <p:nvPr/>
          </p:nvPicPr>
          <p:blipFill rotWithShape="1">
            <a:blip r:embed="rId4">
              <a:alphaModFix amt="29000"/>
            </a:blip>
            <a:srcRect r="43310" b="35658"/>
            <a:stretch/>
          </p:blipFill>
          <p:spPr>
            <a:xfrm>
              <a:off x="7880425" y="222075"/>
              <a:ext cx="657625" cy="10287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05" name="Google Shape;105;p7"/>
            <p:cNvPicPr preferRelativeResize="0"/>
            <p:nvPr/>
          </p:nvPicPr>
          <p:blipFill rotWithShape="1">
            <a:blip r:embed="rId5">
              <a:alphaModFix/>
            </a:blip>
            <a:srcRect r="43310" b="35658"/>
            <a:stretch/>
          </p:blipFill>
          <p:spPr>
            <a:xfrm>
              <a:off x="7848875" y="190500"/>
              <a:ext cx="657625" cy="1028700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06" name="Google Shape;106;p7"/>
          <p:cNvGrpSpPr/>
          <p:nvPr/>
        </p:nvGrpSpPr>
        <p:grpSpPr>
          <a:xfrm rot="-491890">
            <a:off x="468569" y="2523240"/>
            <a:ext cx="1555296" cy="3252576"/>
            <a:chOff x="148387" y="2519350"/>
            <a:chExt cx="1555266" cy="3252513"/>
          </a:xfrm>
        </p:grpSpPr>
        <p:pic>
          <p:nvPicPr>
            <p:cNvPr id="107" name="Google Shape;107;p7"/>
            <p:cNvPicPr preferRelativeResize="0"/>
            <p:nvPr/>
          </p:nvPicPr>
          <p:blipFill>
            <a:blip r:embed="rId6">
              <a:alphaModFix amt="29000"/>
            </a:blip>
            <a:stretch>
              <a:fillRect/>
            </a:stretch>
          </p:blipFill>
          <p:spPr>
            <a:xfrm>
              <a:off x="182203" y="2526114"/>
              <a:ext cx="1521449" cy="324575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08" name="Google Shape;108;p7"/>
            <p:cNvPicPr preferRelativeResize="0"/>
            <p:nvPr/>
          </p:nvPicPr>
          <p:blipFill>
            <a:blip r:embed="rId7">
              <a:alphaModFix/>
            </a:blip>
            <a:stretch>
              <a:fillRect/>
            </a:stretch>
          </p:blipFill>
          <p:spPr>
            <a:xfrm>
              <a:off x="148387" y="2519350"/>
              <a:ext cx="1521449" cy="3245750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8"/>
          <p:cNvSpPr txBox="1">
            <a:spLocks noGrp="1"/>
          </p:cNvSpPr>
          <p:nvPr>
            <p:ph type="title"/>
          </p:nvPr>
        </p:nvSpPr>
        <p:spPr>
          <a:xfrm>
            <a:off x="1420925" y="1634550"/>
            <a:ext cx="6302100" cy="1874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7400"/>
            </a:lvl1pPr>
            <a:lvl2pPr lvl="1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endParaRPr/>
          </a:p>
        </p:txBody>
      </p:sp>
      <p:pic>
        <p:nvPicPr>
          <p:cNvPr id="111" name="Google Shape;111;p8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6561992" y="1924625"/>
            <a:ext cx="3235387" cy="3245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2" name="Google Shape;112;p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4773835">
            <a:off x="6438059" y="2901554"/>
            <a:ext cx="3226672" cy="2610048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13" name="Google Shape;113;p8"/>
          <p:cNvGrpSpPr/>
          <p:nvPr/>
        </p:nvGrpSpPr>
        <p:grpSpPr>
          <a:xfrm>
            <a:off x="7848870" y="190509"/>
            <a:ext cx="1191613" cy="1630387"/>
            <a:chOff x="7848870" y="190509"/>
            <a:chExt cx="1191613" cy="1630387"/>
          </a:xfrm>
        </p:grpSpPr>
        <p:pic>
          <p:nvPicPr>
            <p:cNvPr id="114" name="Google Shape;114;p8"/>
            <p:cNvPicPr preferRelativeResize="0"/>
            <p:nvPr/>
          </p:nvPicPr>
          <p:blipFill>
            <a:blip r:embed="rId4">
              <a:alphaModFix amt="29000"/>
            </a:blip>
            <a:stretch>
              <a:fillRect/>
            </a:stretch>
          </p:blipFill>
          <p:spPr>
            <a:xfrm>
              <a:off x="7880425" y="222064"/>
              <a:ext cx="1160058" cy="159883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15" name="Google Shape;115;p8"/>
            <p:cNvPicPr preferRelativeResize="0"/>
            <p:nvPr/>
          </p:nvPicPr>
          <p:blipFill>
            <a:blip r:embed="rId5">
              <a:alphaModFix/>
            </a:blip>
            <a:stretch>
              <a:fillRect/>
            </a:stretch>
          </p:blipFill>
          <p:spPr>
            <a:xfrm>
              <a:off x="7848870" y="190509"/>
              <a:ext cx="1160058" cy="1598832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116" name="Google Shape;116;p8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 rot="3840593">
            <a:off x="-972007" y="524775"/>
            <a:ext cx="3235388" cy="3245749"/>
          </a:xfrm>
          <a:prstGeom prst="rect">
            <a:avLst/>
          </a:prstGeom>
          <a:noFill/>
          <a:ln>
            <a:noFill/>
          </a:ln>
        </p:spPr>
      </p:pic>
      <p:pic>
        <p:nvPicPr>
          <p:cNvPr id="117" name="Google Shape;117;p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-7952763">
            <a:off x="-1216997" y="993220"/>
            <a:ext cx="4012570" cy="3245750"/>
          </a:xfrm>
          <a:prstGeom prst="rect">
            <a:avLst/>
          </a:prstGeom>
          <a:noFill/>
          <a:ln>
            <a:noFill/>
          </a:ln>
        </p:spPr>
      </p:pic>
      <p:sp>
        <p:nvSpPr>
          <p:cNvPr id="118" name="Google Shape;118;p8"/>
          <p:cNvSpPr/>
          <p:nvPr/>
        </p:nvSpPr>
        <p:spPr>
          <a:xfrm rot="5468702">
            <a:off x="-3584141" y="839381"/>
            <a:ext cx="5233775" cy="3464740"/>
          </a:xfrm>
          <a:custGeom>
            <a:avLst/>
            <a:gdLst/>
            <a:ahLst/>
            <a:cxnLst/>
            <a:rect l="l" t="t" r="r" b="b"/>
            <a:pathLst>
              <a:path w="47112" h="62435" extrusionOk="0">
                <a:moveTo>
                  <a:pt x="2143" y="0"/>
                </a:moveTo>
                <a:cubicBezTo>
                  <a:pt x="2074" y="0"/>
                  <a:pt x="2014" y="12"/>
                  <a:pt x="1973" y="44"/>
                </a:cubicBezTo>
                <a:cubicBezTo>
                  <a:pt x="1758" y="202"/>
                  <a:pt x="0" y="1059"/>
                  <a:pt x="0" y="1059"/>
                </a:cubicBezTo>
                <a:lnTo>
                  <a:pt x="0" y="1727"/>
                </a:lnTo>
                <a:lnTo>
                  <a:pt x="0" y="53531"/>
                </a:lnTo>
                <a:lnTo>
                  <a:pt x="0" y="54324"/>
                </a:lnTo>
                <a:cubicBezTo>
                  <a:pt x="0" y="54324"/>
                  <a:pt x="2535" y="54874"/>
                  <a:pt x="2964" y="55039"/>
                </a:cubicBezTo>
                <a:cubicBezTo>
                  <a:pt x="3089" y="55088"/>
                  <a:pt x="3243" y="55104"/>
                  <a:pt x="3396" y="55104"/>
                </a:cubicBezTo>
                <a:cubicBezTo>
                  <a:pt x="3562" y="55104"/>
                  <a:pt x="3728" y="55084"/>
                  <a:pt x="3878" y="55069"/>
                </a:cubicBezTo>
                <a:cubicBezTo>
                  <a:pt x="4027" y="55048"/>
                  <a:pt x="4156" y="55032"/>
                  <a:pt x="4238" y="55032"/>
                </a:cubicBezTo>
                <a:cubicBezTo>
                  <a:pt x="4266" y="55032"/>
                  <a:pt x="4290" y="55036"/>
                  <a:pt x="4306" y="55039"/>
                </a:cubicBezTo>
                <a:cubicBezTo>
                  <a:pt x="4468" y="55088"/>
                  <a:pt x="4710" y="55230"/>
                  <a:pt x="5005" y="55371"/>
                </a:cubicBezTo>
                <a:cubicBezTo>
                  <a:pt x="5300" y="55517"/>
                  <a:pt x="5891" y="55707"/>
                  <a:pt x="6295" y="55707"/>
                </a:cubicBezTo>
                <a:cubicBezTo>
                  <a:pt x="6696" y="55707"/>
                  <a:pt x="7286" y="55756"/>
                  <a:pt x="7528" y="55824"/>
                </a:cubicBezTo>
                <a:cubicBezTo>
                  <a:pt x="7771" y="55897"/>
                  <a:pt x="8895" y="56087"/>
                  <a:pt x="9219" y="56184"/>
                </a:cubicBezTo>
                <a:cubicBezTo>
                  <a:pt x="9542" y="56277"/>
                  <a:pt x="9809" y="56706"/>
                  <a:pt x="9995" y="56920"/>
                </a:cubicBezTo>
                <a:cubicBezTo>
                  <a:pt x="10185" y="57134"/>
                  <a:pt x="10508" y="57567"/>
                  <a:pt x="10885" y="57805"/>
                </a:cubicBezTo>
                <a:cubicBezTo>
                  <a:pt x="11256" y="58040"/>
                  <a:pt x="11475" y="58473"/>
                  <a:pt x="11742" y="58517"/>
                </a:cubicBezTo>
                <a:cubicBezTo>
                  <a:pt x="12008" y="58566"/>
                  <a:pt x="13432" y="58732"/>
                  <a:pt x="13512" y="58780"/>
                </a:cubicBezTo>
                <a:cubicBezTo>
                  <a:pt x="13520" y="58784"/>
                  <a:pt x="13529" y="58784"/>
                  <a:pt x="13548" y="58784"/>
                </a:cubicBezTo>
                <a:cubicBezTo>
                  <a:pt x="13742" y="58784"/>
                  <a:pt x="14612" y="58541"/>
                  <a:pt x="14612" y="58541"/>
                </a:cubicBezTo>
                <a:cubicBezTo>
                  <a:pt x="14612" y="58541"/>
                  <a:pt x="15659" y="57805"/>
                  <a:pt x="15793" y="57756"/>
                </a:cubicBezTo>
                <a:cubicBezTo>
                  <a:pt x="15914" y="57713"/>
                  <a:pt x="16403" y="57361"/>
                  <a:pt x="16718" y="57361"/>
                </a:cubicBezTo>
                <a:cubicBezTo>
                  <a:pt x="16751" y="57361"/>
                  <a:pt x="16784" y="57364"/>
                  <a:pt x="16812" y="57373"/>
                </a:cubicBezTo>
                <a:cubicBezTo>
                  <a:pt x="17107" y="57470"/>
                  <a:pt x="17939" y="57756"/>
                  <a:pt x="18073" y="57805"/>
                </a:cubicBezTo>
                <a:lnTo>
                  <a:pt x="18094" y="57805"/>
                </a:lnTo>
                <a:cubicBezTo>
                  <a:pt x="18247" y="57805"/>
                  <a:pt x="18648" y="57349"/>
                  <a:pt x="18853" y="57280"/>
                </a:cubicBezTo>
                <a:cubicBezTo>
                  <a:pt x="18874" y="57271"/>
                  <a:pt x="18902" y="57271"/>
                  <a:pt x="18946" y="57271"/>
                </a:cubicBezTo>
                <a:cubicBezTo>
                  <a:pt x="19367" y="57271"/>
                  <a:pt x="20822" y="57575"/>
                  <a:pt x="20947" y="57659"/>
                </a:cubicBezTo>
                <a:cubicBezTo>
                  <a:pt x="21081" y="57756"/>
                  <a:pt x="22448" y="58279"/>
                  <a:pt x="22772" y="58351"/>
                </a:cubicBezTo>
                <a:cubicBezTo>
                  <a:pt x="23095" y="58424"/>
                  <a:pt x="23709" y="58473"/>
                  <a:pt x="23899" y="58687"/>
                </a:cubicBezTo>
                <a:cubicBezTo>
                  <a:pt x="24085" y="58901"/>
                  <a:pt x="24380" y="59831"/>
                  <a:pt x="24651" y="60066"/>
                </a:cubicBezTo>
                <a:cubicBezTo>
                  <a:pt x="24918" y="60304"/>
                  <a:pt x="25590" y="61331"/>
                  <a:pt x="25937" y="61473"/>
                </a:cubicBezTo>
                <a:cubicBezTo>
                  <a:pt x="26284" y="61618"/>
                  <a:pt x="27198" y="61759"/>
                  <a:pt x="27413" y="61808"/>
                </a:cubicBezTo>
                <a:cubicBezTo>
                  <a:pt x="27429" y="61813"/>
                  <a:pt x="27445" y="61813"/>
                  <a:pt x="27461" y="61813"/>
                </a:cubicBezTo>
                <a:cubicBezTo>
                  <a:pt x="27583" y="61813"/>
                  <a:pt x="27781" y="61744"/>
                  <a:pt x="27982" y="61679"/>
                </a:cubicBezTo>
                <a:cubicBezTo>
                  <a:pt x="28185" y="61610"/>
                  <a:pt x="28391" y="61546"/>
                  <a:pt x="28537" y="61546"/>
                </a:cubicBezTo>
                <a:lnTo>
                  <a:pt x="28570" y="61546"/>
                </a:lnTo>
                <a:cubicBezTo>
                  <a:pt x="28865" y="61570"/>
                  <a:pt x="29079" y="61949"/>
                  <a:pt x="29264" y="61974"/>
                </a:cubicBezTo>
                <a:cubicBezTo>
                  <a:pt x="29455" y="61998"/>
                  <a:pt x="30098" y="62354"/>
                  <a:pt x="30283" y="62427"/>
                </a:cubicBezTo>
                <a:cubicBezTo>
                  <a:pt x="30300" y="62431"/>
                  <a:pt x="30328" y="62435"/>
                  <a:pt x="30365" y="62435"/>
                </a:cubicBezTo>
                <a:cubicBezTo>
                  <a:pt x="30748" y="62435"/>
                  <a:pt x="32168" y="62111"/>
                  <a:pt x="32487" y="62046"/>
                </a:cubicBezTo>
                <a:cubicBezTo>
                  <a:pt x="32834" y="61974"/>
                  <a:pt x="33586" y="61711"/>
                  <a:pt x="33853" y="61594"/>
                </a:cubicBezTo>
                <a:cubicBezTo>
                  <a:pt x="34125" y="61473"/>
                  <a:pt x="34392" y="61307"/>
                  <a:pt x="34553" y="61222"/>
                </a:cubicBezTo>
                <a:cubicBezTo>
                  <a:pt x="34715" y="61141"/>
                  <a:pt x="36029" y="60542"/>
                  <a:pt x="36215" y="60352"/>
                </a:cubicBezTo>
                <a:cubicBezTo>
                  <a:pt x="36393" y="60175"/>
                  <a:pt x="37460" y="59872"/>
                  <a:pt x="37662" y="59872"/>
                </a:cubicBezTo>
                <a:cubicBezTo>
                  <a:pt x="37678" y="59872"/>
                  <a:pt x="37686" y="59876"/>
                  <a:pt x="37691" y="59876"/>
                </a:cubicBezTo>
                <a:cubicBezTo>
                  <a:pt x="37771" y="59924"/>
                  <a:pt x="38176" y="60211"/>
                  <a:pt x="38361" y="60236"/>
                </a:cubicBezTo>
                <a:cubicBezTo>
                  <a:pt x="38544" y="60255"/>
                  <a:pt x="39360" y="60498"/>
                  <a:pt x="39550" y="60498"/>
                </a:cubicBezTo>
                <a:lnTo>
                  <a:pt x="39571" y="60498"/>
                </a:lnTo>
                <a:cubicBezTo>
                  <a:pt x="39704" y="60473"/>
                  <a:pt x="40485" y="59734"/>
                  <a:pt x="40485" y="59734"/>
                </a:cubicBezTo>
                <a:cubicBezTo>
                  <a:pt x="40485" y="59734"/>
                  <a:pt x="41451" y="60304"/>
                  <a:pt x="41665" y="60304"/>
                </a:cubicBezTo>
                <a:cubicBezTo>
                  <a:pt x="41864" y="60304"/>
                  <a:pt x="42377" y="60648"/>
                  <a:pt x="42688" y="60648"/>
                </a:cubicBezTo>
                <a:cubicBezTo>
                  <a:pt x="42716" y="60648"/>
                  <a:pt x="42741" y="60643"/>
                  <a:pt x="42765" y="60639"/>
                </a:cubicBezTo>
                <a:cubicBezTo>
                  <a:pt x="43060" y="60567"/>
                  <a:pt x="43784" y="60260"/>
                  <a:pt x="43998" y="60260"/>
                </a:cubicBezTo>
                <a:cubicBezTo>
                  <a:pt x="44212" y="60260"/>
                  <a:pt x="44588" y="60352"/>
                  <a:pt x="44831" y="60518"/>
                </a:cubicBezTo>
                <a:cubicBezTo>
                  <a:pt x="45073" y="60688"/>
                  <a:pt x="46654" y="61020"/>
                  <a:pt x="46654" y="61020"/>
                </a:cubicBezTo>
                <a:lnTo>
                  <a:pt x="47111" y="60498"/>
                </a:lnTo>
                <a:lnTo>
                  <a:pt x="47111" y="59742"/>
                </a:lnTo>
                <a:lnTo>
                  <a:pt x="47111" y="9081"/>
                </a:lnTo>
                <a:lnTo>
                  <a:pt x="47111" y="8115"/>
                </a:lnTo>
                <a:cubicBezTo>
                  <a:pt x="47111" y="8115"/>
                  <a:pt x="45764" y="8309"/>
                  <a:pt x="45417" y="8309"/>
                </a:cubicBezTo>
                <a:cubicBezTo>
                  <a:pt x="45397" y="8309"/>
                  <a:pt x="45381" y="8309"/>
                  <a:pt x="45368" y="8305"/>
                </a:cubicBezTo>
                <a:lnTo>
                  <a:pt x="45348" y="8305"/>
                </a:lnTo>
                <a:cubicBezTo>
                  <a:pt x="45094" y="8305"/>
                  <a:pt x="44508" y="8738"/>
                  <a:pt x="44374" y="8782"/>
                </a:cubicBezTo>
                <a:cubicBezTo>
                  <a:pt x="44245" y="8826"/>
                  <a:pt x="43674" y="9331"/>
                  <a:pt x="43484" y="9331"/>
                </a:cubicBezTo>
                <a:lnTo>
                  <a:pt x="43465" y="9331"/>
                </a:lnTo>
                <a:cubicBezTo>
                  <a:pt x="43319" y="9287"/>
                  <a:pt x="42793" y="9057"/>
                  <a:pt x="42453" y="9057"/>
                </a:cubicBezTo>
                <a:cubicBezTo>
                  <a:pt x="42409" y="9057"/>
                  <a:pt x="42373" y="9061"/>
                  <a:pt x="42336" y="9068"/>
                </a:cubicBezTo>
                <a:cubicBezTo>
                  <a:pt x="42013" y="9141"/>
                  <a:pt x="41475" y="9785"/>
                  <a:pt x="41317" y="9785"/>
                </a:cubicBezTo>
                <a:cubicBezTo>
                  <a:pt x="41155" y="9785"/>
                  <a:pt x="39975" y="10807"/>
                  <a:pt x="39837" y="10880"/>
                </a:cubicBezTo>
                <a:cubicBezTo>
                  <a:pt x="39708" y="10949"/>
                  <a:pt x="39175" y="11309"/>
                  <a:pt x="39045" y="11309"/>
                </a:cubicBezTo>
                <a:lnTo>
                  <a:pt x="39033" y="11309"/>
                </a:lnTo>
                <a:cubicBezTo>
                  <a:pt x="38928" y="11285"/>
                  <a:pt x="38147" y="10735"/>
                  <a:pt x="38014" y="10690"/>
                </a:cubicBezTo>
                <a:cubicBezTo>
                  <a:pt x="37880" y="10641"/>
                  <a:pt x="37476" y="10213"/>
                  <a:pt x="37210" y="10213"/>
                </a:cubicBezTo>
                <a:cubicBezTo>
                  <a:pt x="37007" y="10213"/>
                  <a:pt x="36490" y="10253"/>
                  <a:pt x="36154" y="10253"/>
                </a:cubicBezTo>
                <a:cubicBezTo>
                  <a:pt x="36041" y="10253"/>
                  <a:pt x="35948" y="10249"/>
                  <a:pt x="35896" y="10238"/>
                </a:cubicBezTo>
                <a:cubicBezTo>
                  <a:pt x="35681" y="10189"/>
                  <a:pt x="35034" y="9570"/>
                  <a:pt x="34877" y="9473"/>
                </a:cubicBezTo>
                <a:cubicBezTo>
                  <a:pt x="34715" y="9376"/>
                  <a:pt x="34205" y="8709"/>
                  <a:pt x="33963" y="8616"/>
                </a:cubicBezTo>
                <a:cubicBezTo>
                  <a:pt x="33741" y="8527"/>
                  <a:pt x="33470" y="8277"/>
                  <a:pt x="33259" y="8277"/>
                </a:cubicBezTo>
                <a:cubicBezTo>
                  <a:pt x="33243" y="8277"/>
                  <a:pt x="33227" y="8277"/>
                  <a:pt x="33211" y="8281"/>
                </a:cubicBezTo>
                <a:cubicBezTo>
                  <a:pt x="32996" y="8329"/>
                  <a:pt x="31869" y="8495"/>
                  <a:pt x="31682" y="8495"/>
                </a:cubicBezTo>
                <a:cubicBezTo>
                  <a:pt x="31505" y="8495"/>
                  <a:pt x="30680" y="9029"/>
                  <a:pt x="30408" y="9029"/>
                </a:cubicBezTo>
                <a:cubicBezTo>
                  <a:pt x="30393" y="9029"/>
                  <a:pt x="30376" y="9025"/>
                  <a:pt x="30365" y="9020"/>
                </a:cubicBezTo>
                <a:cubicBezTo>
                  <a:pt x="30332" y="9008"/>
                  <a:pt x="30279" y="9004"/>
                  <a:pt x="30223" y="9004"/>
                </a:cubicBezTo>
                <a:cubicBezTo>
                  <a:pt x="30122" y="9004"/>
                  <a:pt x="29988" y="9020"/>
                  <a:pt x="29850" y="9033"/>
                </a:cubicBezTo>
                <a:cubicBezTo>
                  <a:pt x="29714" y="9049"/>
                  <a:pt x="29572" y="9061"/>
                  <a:pt x="29443" y="9061"/>
                </a:cubicBezTo>
                <a:cubicBezTo>
                  <a:pt x="29329" y="9061"/>
                  <a:pt x="29232" y="9049"/>
                  <a:pt x="29160" y="9020"/>
                </a:cubicBezTo>
                <a:cubicBezTo>
                  <a:pt x="28865" y="8903"/>
                  <a:pt x="28245" y="8475"/>
                  <a:pt x="27922" y="8329"/>
                </a:cubicBezTo>
                <a:cubicBezTo>
                  <a:pt x="27603" y="8187"/>
                  <a:pt x="27012" y="8066"/>
                  <a:pt x="26903" y="7900"/>
                </a:cubicBezTo>
                <a:cubicBezTo>
                  <a:pt x="26799" y="7734"/>
                  <a:pt x="26313" y="7399"/>
                  <a:pt x="26313" y="7136"/>
                </a:cubicBezTo>
                <a:cubicBezTo>
                  <a:pt x="26313" y="6877"/>
                  <a:pt x="25375" y="6614"/>
                  <a:pt x="25241" y="6517"/>
                </a:cubicBezTo>
                <a:cubicBezTo>
                  <a:pt x="25104" y="6424"/>
                  <a:pt x="24543" y="6211"/>
                  <a:pt x="24437" y="6114"/>
                </a:cubicBezTo>
                <a:cubicBezTo>
                  <a:pt x="24328" y="6017"/>
                  <a:pt x="23495" y="5495"/>
                  <a:pt x="23333" y="5373"/>
                </a:cubicBezTo>
                <a:cubicBezTo>
                  <a:pt x="23203" y="5276"/>
                  <a:pt x="22128" y="5082"/>
                  <a:pt x="21615" y="5082"/>
                </a:cubicBezTo>
                <a:cubicBezTo>
                  <a:pt x="21501" y="5082"/>
                  <a:pt x="21417" y="5090"/>
                  <a:pt x="21376" y="5110"/>
                </a:cubicBezTo>
                <a:cubicBezTo>
                  <a:pt x="21134" y="5232"/>
                  <a:pt x="20357" y="5802"/>
                  <a:pt x="20249" y="5851"/>
                </a:cubicBezTo>
                <a:cubicBezTo>
                  <a:pt x="20244" y="5851"/>
                  <a:pt x="20244" y="5855"/>
                  <a:pt x="20240" y="5855"/>
                </a:cubicBezTo>
                <a:cubicBezTo>
                  <a:pt x="20139" y="5855"/>
                  <a:pt x="20115" y="5082"/>
                  <a:pt x="20115" y="5082"/>
                </a:cubicBezTo>
                <a:cubicBezTo>
                  <a:pt x="20115" y="5082"/>
                  <a:pt x="19040" y="4614"/>
                  <a:pt x="18773" y="4444"/>
                </a:cubicBezTo>
                <a:cubicBezTo>
                  <a:pt x="18506" y="4278"/>
                  <a:pt x="17511" y="4254"/>
                  <a:pt x="17244" y="4063"/>
                </a:cubicBezTo>
                <a:cubicBezTo>
                  <a:pt x="16974" y="3873"/>
                  <a:pt x="16597" y="3348"/>
                  <a:pt x="16383" y="3206"/>
                </a:cubicBezTo>
                <a:cubicBezTo>
                  <a:pt x="16168" y="3065"/>
                  <a:pt x="14746" y="2778"/>
                  <a:pt x="14559" y="2729"/>
                </a:cubicBezTo>
                <a:cubicBezTo>
                  <a:pt x="14369" y="2681"/>
                  <a:pt x="14184" y="2300"/>
                  <a:pt x="13941" y="2159"/>
                </a:cubicBezTo>
                <a:cubicBezTo>
                  <a:pt x="13699" y="2014"/>
                  <a:pt x="13165" y="1609"/>
                  <a:pt x="12975" y="1468"/>
                </a:cubicBezTo>
                <a:cubicBezTo>
                  <a:pt x="12817" y="1346"/>
                  <a:pt x="12182" y="1104"/>
                  <a:pt x="11777" y="1104"/>
                </a:cubicBezTo>
                <a:cubicBezTo>
                  <a:pt x="11701" y="1104"/>
                  <a:pt x="11637" y="1116"/>
                  <a:pt x="11579" y="1132"/>
                </a:cubicBezTo>
                <a:cubicBezTo>
                  <a:pt x="11527" y="1152"/>
                  <a:pt x="11458" y="1160"/>
                  <a:pt x="11385" y="1160"/>
                </a:cubicBezTo>
                <a:cubicBezTo>
                  <a:pt x="10993" y="1160"/>
                  <a:pt x="10399" y="922"/>
                  <a:pt x="10266" y="820"/>
                </a:cubicBezTo>
                <a:cubicBezTo>
                  <a:pt x="10104" y="704"/>
                  <a:pt x="9647" y="348"/>
                  <a:pt x="9405" y="251"/>
                </a:cubicBezTo>
                <a:cubicBezTo>
                  <a:pt x="9211" y="174"/>
                  <a:pt x="8980" y="64"/>
                  <a:pt x="8640" y="64"/>
                </a:cubicBezTo>
                <a:cubicBezTo>
                  <a:pt x="8564" y="64"/>
                  <a:pt x="8478" y="68"/>
                  <a:pt x="8386" y="85"/>
                </a:cubicBezTo>
                <a:cubicBezTo>
                  <a:pt x="8172" y="117"/>
                  <a:pt x="7815" y="129"/>
                  <a:pt x="7459" y="129"/>
                </a:cubicBezTo>
                <a:cubicBezTo>
                  <a:pt x="7007" y="129"/>
                  <a:pt x="6554" y="105"/>
                  <a:pt x="6372" y="64"/>
                </a:cubicBezTo>
                <a:cubicBezTo>
                  <a:pt x="6307" y="49"/>
                  <a:pt x="6222" y="44"/>
                  <a:pt x="6125" y="44"/>
                </a:cubicBezTo>
                <a:cubicBezTo>
                  <a:pt x="5737" y="44"/>
                  <a:pt x="5171" y="141"/>
                  <a:pt x="4977" y="178"/>
                </a:cubicBezTo>
                <a:cubicBezTo>
                  <a:pt x="4767" y="223"/>
                  <a:pt x="4378" y="461"/>
                  <a:pt x="4100" y="461"/>
                </a:cubicBezTo>
                <a:cubicBezTo>
                  <a:pt x="4059" y="461"/>
                  <a:pt x="4019" y="453"/>
                  <a:pt x="3986" y="441"/>
                </a:cubicBezTo>
                <a:cubicBezTo>
                  <a:pt x="3716" y="348"/>
                  <a:pt x="3368" y="299"/>
                  <a:pt x="3101" y="251"/>
                </a:cubicBezTo>
                <a:cubicBezTo>
                  <a:pt x="2883" y="214"/>
                  <a:pt x="2426" y="0"/>
                  <a:pt x="2143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19;p8"/>
          <p:cNvSpPr/>
          <p:nvPr/>
        </p:nvSpPr>
        <p:spPr>
          <a:xfrm rot="6694104">
            <a:off x="7630229" y="4070587"/>
            <a:ext cx="2924023" cy="2921874"/>
          </a:xfrm>
          <a:custGeom>
            <a:avLst/>
            <a:gdLst/>
            <a:ahLst/>
            <a:cxnLst/>
            <a:rect l="l" t="t" r="r" b="b"/>
            <a:pathLst>
              <a:path w="85958" h="39328" extrusionOk="0">
                <a:moveTo>
                  <a:pt x="39118" y="1"/>
                </a:moveTo>
                <a:cubicBezTo>
                  <a:pt x="38917" y="1"/>
                  <a:pt x="38789" y="88"/>
                  <a:pt x="38563" y="451"/>
                </a:cubicBezTo>
                <a:cubicBezTo>
                  <a:pt x="38491" y="564"/>
                  <a:pt x="38424" y="605"/>
                  <a:pt x="38355" y="605"/>
                </a:cubicBezTo>
                <a:cubicBezTo>
                  <a:pt x="38172" y="605"/>
                  <a:pt x="37980" y="317"/>
                  <a:pt x="37678" y="317"/>
                </a:cubicBezTo>
                <a:cubicBezTo>
                  <a:pt x="37262" y="317"/>
                  <a:pt x="36587" y="216"/>
                  <a:pt x="36404" y="164"/>
                </a:cubicBezTo>
                <a:cubicBezTo>
                  <a:pt x="36392" y="160"/>
                  <a:pt x="36378" y="159"/>
                  <a:pt x="36363" y="159"/>
                </a:cubicBezTo>
                <a:cubicBezTo>
                  <a:pt x="36151" y="159"/>
                  <a:pt x="35666" y="475"/>
                  <a:pt x="35523" y="475"/>
                </a:cubicBezTo>
                <a:cubicBezTo>
                  <a:pt x="35366" y="475"/>
                  <a:pt x="34403" y="1021"/>
                  <a:pt x="33987" y="1127"/>
                </a:cubicBezTo>
                <a:cubicBezTo>
                  <a:pt x="33965" y="1132"/>
                  <a:pt x="33944" y="1134"/>
                  <a:pt x="33923" y="1134"/>
                </a:cubicBezTo>
                <a:cubicBezTo>
                  <a:pt x="33545" y="1134"/>
                  <a:pt x="33279" y="317"/>
                  <a:pt x="33129" y="317"/>
                </a:cubicBezTo>
                <a:cubicBezTo>
                  <a:pt x="33027" y="317"/>
                  <a:pt x="32738" y="306"/>
                  <a:pt x="32457" y="306"/>
                </a:cubicBezTo>
                <a:cubicBezTo>
                  <a:pt x="32316" y="306"/>
                  <a:pt x="32178" y="309"/>
                  <a:pt x="32067" y="317"/>
                </a:cubicBezTo>
                <a:cubicBezTo>
                  <a:pt x="31727" y="345"/>
                  <a:pt x="31363" y="604"/>
                  <a:pt x="30999" y="633"/>
                </a:cubicBezTo>
                <a:cubicBezTo>
                  <a:pt x="30635" y="657"/>
                  <a:pt x="30635" y="1256"/>
                  <a:pt x="30453" y="1332"/>
                </a:cubicBezTo>
                <a:cubicBezTo>
                  <a:pt x="30396" y="1356"/>
                  <a:pt x="30295" y="1363"/>
                  <a:pt x="30174" y="1363"/>
                </a:cubicBezTo>
                <a:cubicBezTo>
                  <a:pt x="30033" y="1363"/>
                  <a:pt x="29865" y="1354"/>
                  <a:pt x="29710" y="1354"/>
                </a:cubicBezTo>
                <a:cubicBezTo>
                  <a:pt x="29578" y="1354"/>
                  <a:pt x="29454" y="1360"/>
                  <a:pt x="29365" y="1385"/>
                </a:cubicBezTo>
                <a:cubicBezTo>
                  <a:pt x="29240" y="1418"/>
                  <a:pt x="28918" y="1437"/>
                  <a:pt x="28559" y="1437"/>
                </a:cubicBezTo>
                <a:cubicBezTo>
                  <a:pt x="28092" y="1437"/>
                  <a:pt x="27561" y="1405"/>
                  <a:pt x="27312" y="1332"/>
                </a:cubicBezTo>
                <a:cubicBezTo>
                  <a:pt x="27165" y="1289"/>
                  <a:pt x="27067" y="1275"/>
                  <a:pt x="26987" y="1275"/>
                </a:cubicBezTo>
                <a:cubicBezTo>
                  <a:pt x="26827" y="1275"/>
                  <a:pt x="26740" y="1332"/>
                  <a:pt x="26478" y="1332"/>
                </a:cubicBezTo>
                <a:cubicBezTo>
                  <a:pt x="26090" y="1332"/>
                  <a:pt x="25205" y="1931"/>
                  <a:pt x="24922" y="2008"/>
                </a:cubicBezTo>
                <a:cubicBezTo>
                  <a:pt x="24897" y="2014"/>
                  <a:pt x="24870" y="2017"/>
                  <a:pt x="24841" y="2017"/>
                </a:cubicBezTo>
                <a:cubicBezTo>
                  <a:pt x="24524" y="2017"/>
                  <a:pt x="23948" y="1672"/>
                  <a:pt x="23830" y="1672"/>
                </a:cubicBezTo>
                <a:cubicBezTo>
                  <a:pt x="23697" y="1672"/>
                  <a:pt x="22581" y="2137"/>
                  <a:pt x="22322" y="2347"/>
                </a:cubicBezTo>
                <a:cubicBezTo>
                  <a:pt x="22063" y="2553"/>
                  <a:pt x="21154" y="2764"/>
                  <a:pt x="20842" y="2812"/>
                </a:cubicBezTo>
                <a:cubicBezTo>
                  <a:pt x="20821" y="2816"/>
                  <a:pt x="20799" y="2817"/>
                  <a:pt x="20776" y="2817"/>
                </a:cubicBezTo>
                <a:cubicBezTo>
                  <a:pt x="20452" y="2817"/>
                  <a:pt x="19943" y="2501"/>
                  <a:pt x="19751" y="2501"/>
                </a:cubicBezTo>
                <a:cubicBezTo>
                  <a:pt x="19540" y="2501"/>
                  <a:pt x="18554" y="2631"/>
                  <a:pt x="18295" y="2840"/>
                </a:cubicBezTo>
                <a:cubicBezTo>
                  <a:pt x="18201" y="2915"/>
                  <a:pt x="18106" y="2942"/>
                  <a:pt x="18010" y="2942"/>
                </a:cubicBezTo>
                <a:cubicBezTo>
                  <a:pt x="17839" y="2942"/>
                  <a:pt x="17661" y="2855"/>
                  <a:pt x="17463" y="2788"/>
                </a:cubicBezTo>
                <a:cubicBezTo>
                  <a:pt x="17151" y="2683"/>
                  <a:pt x="16035" y="2295"/>
                  <a:pt x="15772" y="2165"/>
                </a:cubicBezTo>
                <a:cubicBezTo>
                  <a:pt x="15556" y="2057"/>
                  <a:pt x="14071" y="1913"/>
                  <a:pt x="13512" y="1913"/>
                </a:cubicBezTo>
                <a:cubicBezTo>
                  <a:pt x="13401" y="1913"/>
                  <a:pt x="13327" y="1918"/>
                  <a:pt x="13306" y="1931"/>
                </a:cubicBezTo>
                <a:cubicBezTo>
                  <a:pt x="13289" y="1941"/>
                  <a:pt x="13265" y="1945"/>
                  <a:pt x="13234" y="1945"/>
                </a:cubicBezTo>
                <a:cubicBezTo>
                  <a:pt x="13019" y="1945"/>
                  <a:pt x="12481" y="1739"/>
                  <a:pt x="12004" y="1672"/>
                </a:cubicBezTo>
                <a:cubicBezTo>
                  <a:pt x="11763" y="1636"/>
                  <a:pt x="11603" y="1616"/>
                  <a:pt x="11460" y="1616"/>
                </a:cubicBezTo>
                <a:cubicBezTo>
                  <a:pt x="11279" y="1616"/>
                  <a:pt x="11124" y="1648"/>
                  <a:pt x="10864" y="1720"/>
                </a:cubicBezTo>
                <a:cubicBezTo>
                  <a:pt x="10395" y="1854"/>
                  <a:pt x="8758" y="1801"/>
                  <a:pt x="8470" y="1854"/>
                </a:cubicBezTo>
                <a:cubicBezTo>
                  <a:pt x="8446" y="1859"/>
                  <a:pt x="8408" y="1860"/>
                  <a:pt x="8358" y="1860"/>
                </a:cubicBezTo>
                <a:cubicBezTo>
                  <a:pt x="7939" y="1860"/>
                  <a:pt x="6711" y="1723"/>
                  <a:pt x="6087" y="1723"/>
                </a:cubicBezTo>
                <a:cubicBezTo>
                  <a:pt x="5944" y="1723"/>
                  <a:pt x="5832" y="1731"/>
                  <a:pt x="5770" y="1749"/>
                </a:cubicBezTo>
                <a:cubicBezTo>
                  <a:pt x="5718" y="1764"/>
                  <a:pt x="5667" y="1770"/>
                  <a:pt x="5617" y="1770"/>
                </a:cubicBezTo>
                <a:cubicBezTo>
                  <a:pt x="5318" y="1770"/>
                  <a:pt x="5057" y="1535"/>
                  <a:pt x="4835" y="1515"/>
                </a:cubicBezTo>
                <a:cubicBezTo>
                  <a:pt x="4572" y="1490"/>
                  <a:pt x="4027" y="1280"/>
                  <a:pt x="3716" y="1280"/>
                </a:cubicBezTo>
                <a:cubicBezTo>
                  <a:pt x="3458" y="1280"/>
                  <a:pt x="2916" y="837"/>
                  <a:pt x="2560" y="837"/>
                </a:cubicBezTo>
                <a:cubicBezTo>
                  <a:pt x="2485" y="837"/>
                  <a:pt x="2419" y="857"/>
                  <a:pt x="2365" y="903"/>
                </a:cubicBezTo>
                <a:cubicBezTo>
                  <a:pt x="2053" y="1179"/>
                  <a:pt x="0" y="1591"/>
                  <a:pt x="0" y="1591"/>
                </a:cubicBezTo>
                <a:lnTo>
                  <a:pt x="0" y="2242"/>
                </a:lnTo>
                <a:lnTo>
                  <a:pt x="0" y="17311"/>
                </a:lnTo>
                <a:lnTo>
                  <a:pt x="0" y="19106"/>
                </a:lnTo>
                <a:lnTo>
                  <a:pt x="364" y="21079"/>
                </a:lnTo>
                <a:cubicBezTo>
                  <a:pt x="364" y="21079"/>
                  <a:pt x="1039" y="21419"/>
                  <a:pt x="1092" y="21524"/>
                </a:cubicBezTo>
                <a:cubicBezTo>
                  <a:pt x="1144" y="21625"/>
                  <a:pt x="1689" y="22846"/>
                  <a:pt x="1585" y="23158"/>
                </a:cubicBezTo>
                <a:cubicBezTo>
                  <a:pt x="1484" y="23473"/>
                  <a:pt x="1896" y="24746"/>
                  <a:pt x="1949" y="24823"/>
                </a:cubicBezTo>
                <a:cubicBezTo>
                  <a:pt x="1995" y="24891"/>
                  <a:pt x="2762" y="25120"/>
                  <a:pt x="3162" y="25120"/>
                </a:cubicBezTo>
                <a:cubicBezTo>
                  <a:pt x="3217" y="25120"/>
                  <a:pt x="3265" y="25116"/>
                  <a:pt x="3303" y="25106"/>
                </a:cubicBezTo>
                <a:cubicBezTo>
                  <a:pt x="3354" y="25094"/>
                  <a:pt x="3406" y="25088"/>
                  <a:pt x="3459" y="25088"/>
                </a:cubicBezTo>
                <a:cubicBezTo>
                  <a:pt x="3729" y="25088"/>
                  <a:pt x="4012" y="25237"/>
                  <a:pt x="4184" y="25369"/>
                </a:cubicBezTo>
                <a:cubicBezTo>
                  <a:pt x="4391" y="25522"/>
                  <a:pt x="4572" y="25886"/>
                  <a:pt x="5018" y="26069"/>
                </a:cubicBezTo>
                <a:cubicBezTo>
                  <a:pt x="5365" y="26212"/>
                  <a:pt x="6101" y="26227"/>
                  <a:pt x="6461" y="26227"/>
                </a:cubicBezTo>
                <a:cubicBezTo>
                  <a:pt x="6557" y="26227"/>
                  <a:pt x="6627" y="26226"/>
                  <a:pt x="6655" y="26226"/>
                </a:cubicBezTo>
                <a:cubicBezTo>
                  <a:pt x="6784" y="26226"/>
                  <a:pt x="7354" y="25968"/>
                  <a:pt x="7560" y="25834"/>
                </a:cubicBezTo>
                <a:cubicBezTo>
                  <a:pt x="7771" y="25705"/>
                  <a:pt x="8187" y="24770"/>
                  <a:pt x="8369" y="24641"/>
                </a:cubicBezTo>
                <a:cubicBezTo>
                  <a:pt x="8551" y="24512"/>
                  <a:pt x="9045" y="24459"/>
                  <a:pt x="9226" y="24330"/>
                </a:cubicBezTo>
                <a:cubicBezTo>
                  <a:pt x="9409" y="24201"/>
                  <a:pt x="9743" y="24148"/>
                  <a:pt x="10031" y="24067"/>
                </a:cubicBezTo>
                <a:cubicBezTo>
                  <a:pt x="10054" y="24061"/>
                  <a:pt x="10078" y="24058"/>
                  <a:pt x="10103" y="24058"/>
                </a:cubicBezTo>
                <a:cubicBezTo>
                  <a:pt x="10396" y="24058"/>
                  <a:pt x="10840" y="24435"/>
                  <a:pt x="11175" y="24483"/>
                </a:cubicBezTo>
                <a:cubicBezTo>
                  <a:pt x="11507" y="24532"/>
                  <a:pt x="11816" y="25123"/>
                  <a:pt x="11988" y="25123"/>
                </a:cubicBezTo>
                <a:cubicBezTo>
                  <a:pt x="12004" y="25123"/>
                  <a:pt x="12019" y="25118"/>
                  <a:pt x="12033" y="25106"/>
                </a:cubicBezTo>
                <a:cubicBezTo>
                  <a:pt x="12186" y="24977"/>
                  <a:pt x="12550" y="24666"/>
                  <a:pt x="12760" y="24666"/>
                </a:cubicBezTo>
                <a:cubicBezTo>
                  <a:pt x="12966" y="24666"/>
                  <a:pt x="13382" y="24823"/>
                  <a:pt x="13641" y="25082"/>
                </a:cubicBezTo>
                <a:cubicBezTo>
                  <a:pt x="13904" y="25341"/>
                  <a:pt x="14317" y="26044"/>
                  <a:pt x="14632" y="26044"/>
                </a:cubicBezTo>
                <a:cubicBezTo>
                  <a:pt x="14938" y="26044"/>
                  <a:pt x="15244" y="26797"/>
                  <a:pt x="15377" y="26797"/>
                </a:cubicBezTo>
                <a:cubicBezTo>
                  <a:pt x="15380" y="26797"/>
                  <a:pt x="15382" y="26797"/>
                  <a:pt x="15384" y="26797"/>
                </a:cubicBezTo>
                <a:cubicBezTo>
                  <a:pt x="15390" y="26795"/>
                  <a:pt x="15396" y="26795"/>
                  <a:pt x="15402" y="26795"/>
                </a:cubicBezTo>
                <a:cubicBezTo>
                  <a:pt x="15529" y="26795"/>
                  <a:pt x="15698" y="27040"/>
                  <a:pt x="15748" y="27237"/>
                </a:cubicBezTo>
                <a:cubicBezTo>
                  <a:pt x="15800" y="27448"/>
                  <a:pt x="15901" y="27965"/>
                  <a:pt x="16051" y="28146"/>
                </a:cubicBezTo>
                <a:cubicBezTo>
                  <a:pt x="16201" y="28329"/>
                  <a:pt x="16241" y="29368"/>
                  <a:pt x="16265" y="29392"/>
                </a:cubicBezTo>
                <a:cubicBezTo>
                  <a:pt x="16293" y="29417"/>
                  <a:pt x="15877" y="30904"/>
                  <a:pt x="16136" y="30928"/>
                </a:cubicBezTo>
                <a:cubicBezTo>
                  <a:pt x="16399" y="30953"/>
                  <a:pt x="17204" y="31733"/>
                  <a:pt x="17256" y="31814"/>
                </a:cubicBezTo>
                <a:cubicBezTo>
                  <a:pt x="17308" y="31891"/>
                  <a:pt x="18032" y="32307"/>
                  <a:pt x="18348" y="32360"/>
                </a:cubicBezTo>
                <a:cubicBezTo>
                  <a:pt x="18359" y="32361"/>
                  <a:pt x="18371" y="32362"/>
                  <a:pt x="18384" y="32362"/>
                </a:cubicBezTo>
                <a:cubicBezTo>
                  <a:pt x="18680" y="32362"/>
                  <a:pt x="19150" y="31856"/>
                  <a:pt x="19351" y="31856"/>
                </a:cubicBezTo>
                <a:cubicBezTo>
                  <a:pt x="19364" y="31856"/>
                  <a:pt x="19376" y="31858"/>
                  <a:pt x="19387" y="31863"/>
                </a:cubicBezTo>
                <a:cubicBezTo>
                  <a:pt x="19568" y="31943"/>
                  <a:pt x="20398" y="32513"/>
                  <a:pt x="20555" y="32591"/>
                </a:cubicBezTo>
                <a:cubicBezTo>
                  <a:pt x="20709" y="32671"/>
                  <a:pt x="20919" y="33164"/>
                  <a:pt x="21102" y="33241"/>
                </a:cubicBezTo>
                <a:cubicBezTo>
                  <a:pt x="21283" y="33318"/>
                  <a:pt x="21699" y="33447"/>
                  <a:pt x="22270" y="33500"/>
                </a:cubicBezTo>
                <a:cubicBezTo>
                  <a:pt x="22839" y="33552"/>
                  <a:pt x="23567" y="33968"/>
                  <a:pt x="23697" y="33993"/>
                </a:cubicBezTo>
                <a:cubicBezTo>
                  <a:pt x="23700" y="33993"/>
                  <a:pt x="23703" y="33994"/>
                  <a:pt x="23706" y="33994"/>
                </a:cubicBezTo>
                <a:cubicBezTo>
                  <a:pt x="23848" y="33994"/>
                  <a:pt x="24252" y="33344"/>
                  <a:pt x="24711" y="33216"/>
                </a:cubicBezTo>
                <a:cubicBezTo>
                  <a:pt x="24762" y="33202"/>
                  <a:pt x="24810" y="33196"/>
                  <a:pt x="24855" y="33196"/>
                </a:cubicBezTo>
                <a:cubicBezTo>
                  <a:pt x="25233" y="33196"/>
                  <a:pt x="25457" y="33640"/>
                  <a:pt x="25803" y="33735"/>
                </a:cubicBezTo>
                <a:cubicBezTo>
                  <a:pt x="26191" y="33839"/>
                  <a:pt x="26972" y="34175"/>
                  <a:pt x="27154" y="34175"/>
                </a:cubicBezTo>
                <a:cubicBezTo>
                  <a:pt x="27336" y="34175"/>
                  <a:pt x="27647" y="33682"/>
                  <a:pt x="27986" y="33658"/>
                </a:cubicBezTo>
                <a:cubicBezTo>
                  <a:pt x="28002" y="33657"/>
                  <a:pt x="28018" y="33656"/>
                  <a:pt x="28034" y="33656"/>
                </a:cubicBezTo>
                <a:cubicBezTo>
                  <a:pt x="28349" y="33656"/>
                  <a:pt x="28621" y="33920"/>
                  <a:pt x="28844" y="33993"/>
                </a:cubicBezTo>
                <a:cubicBezTo>
                  <a:pt x="29078" y="34074"/>
                  <a:pt x="29519" y="34931"/>
                  <a:pt x="29649" y="35032"/>
                </a:cubicBezTo>
                <a:cubicBezTo>
                  <a:pt x="29778" y="35138"/>
                  <a:pt x="29701" y="36099"/>
                  <a:pt x="29988" y="36387"/>
                </a:cubicBezTo>
                <a:cubicBezTo>
                  <a:pt x="30271" y="36670"/>
                  <a:pt x="31727" y="37034"/>
                  <a:pt x="32038" y="37215"/>
                </a:cubicBezTo>
                <a:cubicBezTo>
                  <a:pt x="32353" y="37398"/>
                  <a:pt x="32455" y="37321"/>
                  <a:pt x="32664" y="37450"/>
                </a:cubicBezTo>
                <a:cubicBezTo>
                  <a:pt x="32871" y="37579"/>
                  <a:pt x="33081" y="37632"/>
                  <a:pt x="33287" y="37762"/>
                </a:cubicBezTo>
                <a:cubicBezTo>
                  <a:pt x="33341" y="37795"/>
                  <a:pt x="33421" y="37808"/>
                  <a:pt x="33513" y="37808"/>
                </a:cubicBezTo>
                <a:cubicBezTo>
                  <a:pt x="33773" y="37808"/>
                  <a:pt x="34136" y="37709"/>
                  <a:pt x="34327" y="37709"/>
                </a:cubicBezTo>
                <a:cubicBezTo>
                  <a:pt x="34408" y="37709"/>
                  <a:pt x="34480" y="37707"/>
                  <a:pt x="34550" y="37707"/>
                </a:cubicBezTo>
                <a:cubicBezTo>
                  <a:pt x="34703" y="37707"/>
                  <a:pt x="34849" y="37718"/>
                  <a:pt x="35079" y="37790"/>
                </a:cubicBezTo>
                <a:cubicBezTo>
                  <a:pt x="35418" y="37891"/>
                  <a:pt x="35652" y="38801"/>
                  <a:pt x="35806" y="38958"/>
                </a:cubicBezTo>
                <a:cubicBezTo>
                  <a:pt x="35814" y="38966"/>
                  <a:pt x="35825" y="38969"/>
                  <a:pt x="35838" y="38969"/>
                </a:cubicBezTo>
                <a:cubicBezTo>
                  <a:pt x="36083" y="38969"/>
                  <a:pt x="37189" y="37658"/>
                  <a:pt x="37262" y="37607"/>
                </a:cubicBezTo>
                <a:cubicBezTo>
                  <a:pt x="37266" y="37605"/>
                  <a:pt x="37270" y="37604"/>
                  <a:pt x="37275" y="37604"/>
                </a:cubicBezTo>
                <a:cubicBezTo>
                  <a:pt x="37367" y="37604"/>
                  <a:pt x="37608" y="38087"/>
                  <a:pt x="37731" y="38359"/>
                </a:cubicBezTo>
                <a:cubicBezTo>
                  <a:pt x="37825" y="38570"/>
                  <a:pt x="38241" y="38598"/>
                  <a:pt x="38529" y="38598"/>
                </a:cubicBezTo>
                <a:cubicBezTo>
                  <a:pt x="38633" y="38598"/>
                  <a:pt x="38721" y="38594"/>
                  <a:pt x="38770" y="38594"/>
                </a:cubicBezTo>
                <a:cubicBezTo>
                  <a:pt x="38951" y="38594"/>
                  <a:pt x="39757" y="38518"/>
                  <a:pt x="39862" y="38465"/>
                </a:cubicBezTo>
                <a:cubicBezTo>
                  <a:pt x="39894" y="38449"/>
                  <a:pt x="39975" y="38440"/>
                  <a:pt x="40082" y="38440"/>
                </a:cubicBezTo>
                <a:cubicBezTo>
                  <a:pt x="40325" y="38440"/>
                  <a:pt x="40701" y="38485"/>
                  <a:pt x="40953" y="38594"/>
                </a:cubicBezTo>
                <a:cubicBezTo>
                  <a:pt x="41248" y="38722"/>
                  <a:pt x="41439" y="38916"/>
                  <a:pt x="41639" y="38916"/>
                </a:cubicBezTo>
                <a:cubicBezTo>
                  <a:pt x="41686" y="38916"/>
                  <a:pt x="41733" y="38906"/>
                  <a:pt x="41782" y="38881"/>
                </a:cubicBezTo>
                <a:cubicBezTo>
                  <a:pt x="42009" y="38770"/>
                  <a:pt x="42585" y="38636"/>
                  <a:pt x="42869" y="38636"/>
                </a:cubicBezTo>
                <a:cubicBezTo>
                  <a:pt x="42913" y="38636"/>
                  <a:pt x="42951" y="38640"/>
                  <a:pt x="42978" y="38647"/>
                </a:cubicBezTo>
                <a:cubicBezTo>
                  <a:pt x="43189" y="38699"/>
                  <a:pt x="43630" y="38881"/>
                  <a:pt x="43836" y="38982"/>
                </a:cubicBezTo>
                <a:cubicBezTo>
                  <a:pt x="44046" y="39087"/>
                  <a:pt x="44669" y="39141"/>
                  <a:pt x="45005" y="39294"/>
                </a:cubicBezTo>
                <a:cubicBezTo>
                  <a:pt x="45054" y="39317"/>
                  <a:pt x="45098" y="39327"/>
                  <a:pt x="45137" y="39327"/>
                </a:cubicBezTo>
                <a:cubicBezTo>
                  <a:pt x="45361" y="39327"/>
                  <a:pt x="45416" y="38984"/>
                  <a:pt x="45526" y="38829"/>
                </a:cubicBezTo>
                <a:cubicBezTo>
                  <a:pt x="45656" y="38647"/>
                  <a:pt x="46953" y="38025"/>
                  <a:pt x="46981" y="37891"/>
                </a:cubicBezTo>
                <a:cubicBezTo>
                  <a:pt x="47005" y="37762"/>
                  <a:pt x="47681" y="37398"/>
                  <a:pt x="47709" y="37191"/>
                </a:cubicBezTo>
                <a:cubicBezTo>
                  <a:pt x="47733" y="36981"/>
                  <a:pt x="48020" y="37010"/>
                  <a:pt x="48203" y="36933"/>
                </a:cubicBezTo>
                <a:cubicBezTo>
                  <a:pt x="48384" y="36851"/>
                  <a:pt x="48931" y="36411"/>
                  <a:pt x="49189" y="36411"/>
                </a:cubicBezTo>
                <a:cubicBezTo>
                  <a:pt x="49448" y="36411"/>
                  <a:pt x="50644" y="36803"/>
                  <a:pt x="50827" y="36803"/>
                </a:cubicBezTo>
                <a:cubicBezTo>
                  <a:pt x="51008" y="36803"/>
                  <a:pt x="51372" y="36358"/>
                  <a:pt x="51425" y="36176"/>
                </a:cubicBezTo>
                <a:cubicBezTo>
                  <a:pt x="51476" y="36002"/>
                  <a:pt x="52241" y="35421"/>
                  <a:pt x="52463" y="35421"/>
                </a:cubicBezTo>
                <a:cubicBezTo>
                  <a:pt x="52472" y="35421"/>
                  <a:pt x="52481" y="35422"/>
                  <a:pt x="52488" y="35424"/>
                </a:cubicBezTo>
                <a:cubicBezTo>
                  <a:pt x="52615" y="35461"/>
                  <a:pt x="53122" y="35510"/>
                  <a:pt x="53460" y="35510"/>
                </a:cubicBezTo>
                <a:cubicBezTo>
                  <a:pt x="53607" y="35510"/>
                  <a:pt x="53723" y="35501"/>
                  <a:pt x="53762" y="35477"/>
                </a:cubicBezTo>
                <a:cubicBezTo>
                  <a:pt x="53891" y="35396"/>
                  <a:pt x="54437" y="35166"/>
                  <a:pt x="54518" y="35032"/>
                </a:cubicBezTo>
                <a:cubicBezTo>
                  <a:pt x="54595" y="34903"/>
                  <a:pt x="55165" y="34721"/>
                  <a:pt x="55477" y="34696"/>
                </a:cubicBezTo>
                <a:cubicBezTo>
                  <a:pt x="55494" y="34695"/>
                  <a:pt x="55513" y="34694"/>
                  <a:pt x="55535" y="34694"/>
                </a:cubicBezTo>
                <a:cubicBezTo>
                  <a:pt x="55852" y="34694"/>
                  <a:pt x="56578" y="34835"/>
                  <a:pt x="56813" y="34835"/>
                </a:cubicBezTo>
                <a:cubicBezTo>
                  <a:pt x="56845" y="34835"/>
                  <a:pt x="56867" y="34832"/>
                  <a:pt x="56879" y="34826"/>
                </a:cubicBezTo>
                <a:cubicBezTo>
                  <a:pt x="56985" y="34774"/>
                  <a:pt x="56960" y="34127"/>
                  <a:pt x="57037" y="34099"/>
                </a:cubicBezTo>
                <a:cubicBezTo>
                  <a:pt x="57114" y="34074"/>
                  <a:pt x="57841" y="33968"/>
                  <a:pt x="58258" y="33864"/>
                </a:cubicBezTo>
                <a:cubicBezTo>
                  <a:pt x="58674" y="33763"/>
                  <a:pt x="59192" y="33682"/>
                  <a:pt x="59479" y="33552"/>
                </a:cubicBezTo>
                <a:cubicBezTo>
                  <a:pt x="59766" y="33423"/>
                  <a:pt x="60336" y="32877"/>
                  <a:pt x="60441" y="32748"/>
                </a:cubicBezTo>
                <a:cubicBezTo>
                  <a:pt x="60547" y="32619"/>
                  <a:pt x="60959" y="32227"/>
                  <a:pt x="61064" y="32149"/>
                </a:cubicBezTo>
                <a:cubicBezTo>
                  <a:pt x="61169" y="32072"/>
                  <a:pt x="61897" y="31632"/>
                  <a:pt x="62079" y="31632"/>
                </a:cubicBezTo>
                <a:cubicBezTo>
                  <a:pt x="62260" y="31632"/>
                  <a:pt x="63041" y="32255"/>
                  <a:pt x="63171" y="32408"/>
                </a:cubicBezTo>
                <a:cubicBezTo>
                  <a:pt x="63198" y="32442"/>
                  <a:pt x="63236" y="32455"/>
                  <a:pt x="63280" y="32455"/>
                </a:cubicBezTo>
                <a:cubicBezTo>
                  <a:pt x="63444" y="32455"/>
                  <a:pt x="63696" y="32268"/>
                  <a:pt x="63817" y="32227"/>
                </a:cubicBezTo>
                <a:cubicBezTo>
                  <a:pt x="63949" y="32186"/>
                  <a:pt x="64098" y="31996"/>
                  <a:pt x="64387" y="31996"/>
                </a:cubicBezTo>
                <a:cubicBezTo>
                  <a:pt x="64444" y="31996"/>
                  <a:pt x="64506" y="32003"/>
                  <a:pt x="64574" y="32020"/>
                </a:cubicBezTo>
                <a:cubicBezTo>
                  <a:pt x="64990" y="32125"/>
                  <a:pt x="66211" y="32331"/>
                  <a:pt x="66442" y="32578"/>
                </a:cubicBezTo>
                <a:cubicBezTo>
                  <a:pt x="66527" y="32666"/>
                  <a:pt x="66591" y="32695"/>
                  <a:pt x="66647" y="32695"/>
                </a:cubicBezTo>
                <a:cubicBezTo>
                  <a:pt x="66744" y="32695"/>
                  <a:pt x="66813" y="32604"/>
                  <a:pt x="66910" y="32578"/>
                </a:cubicBezTo>
                <a:cubicBezTo>
                  <a:pt x="67054" y="32541"/>
                  <a:pt x="67631" y="32193"/>
                  <a:pt x="67967" y="32193"/>
                </a:cubicBezTo>
                <a:cubicBezTo>
                  <a:pt x="67998" y="32193"/>
                  <a:pt x="68028" y="32196"/>
                  <a:pt x="68054" y="32202"/>
                </a:cubicBezTo>
                <a:cubicBezTo>
                  <a:pt x="68079" y="32209"/>
                  <a:pt x="68105" y="32211"/>
                  <a:pt x="68132" y="32211"/>
                </a:cubicBezTo>
                <a:cubicBezTo>
                  <a:pt x="68443" y="32211"/>
                  <a:pt x="68876" y="31832"/>
                  <a:pt x="69069" y="31761"/>
                </a:cubicBezTo>
                <a:cubicBezTo>
                  <a:pt x="69275" y="31680"/>
                  <a:pt x="69663" y="30928"/>
                  <a:pt x="69822" y="30904"/>
                </a:cubicBezTo>
                <a:cubicBezTo>
                  <a:pt x="69841" y="30901"/>
                  <a:pt x="69872" y="30899"/>
                  <a:pt x="69911" y="30899"/>
                </a:cubicBezTo>
                <a:cubicBezTo>
                  <a:pt x="70074" y="30899"/>
                  <a:pt x="70384" y="30924"/>
                  <a:pt x="70650" y="30924"/>
                </a:cubicBezTo>
                <a:cubicBezTo>
                  <a:pt x="70828" y="30924"/>
                  <a:pt x="70986" y="30913"/>
                  <a:pt x="71067" y="30876"/>
                </a:cubicBezTo>
                <a:cubicBezTo>
                  <a:pt x="71301" y="30775"/>
                  <a:pt x="71641" y="30253"/>
                  <a:pt x="71822" y="30019"/>
                </a:cubicBezTo>
                <a:cubicBezTo>
                  <a:pt x="72005" y="29784"/>
                  <a:pt x="72628" y="29525"/>
                  <a:pt x="72938" y="29420"/>
                </a:cubicBezTo>
                <a:cubicBezTo>
                  <a:pt x="72999" y="29401"/>
                  <a:pt x="73064" y="29393"/>
                  <a:pt x="73131" y="29393"/>
                </a:cubicBezTo>
                <a:cubicBezTo>
                  <a:pt x="73408" y="29393"/>
                  <a:pt x="73727" y="29530"/>
                  <a:pt x="73978" y="29549"/>
                </a:cubicBezTo>
                <a:cubicBezTo>
                  <a:pt x="74289" y="29578"/>
                  <a:pt x="75563" y="29995"/>
                  <a:pt x="75720" y="30019"/>
                </a:cubicBezTo>
                <a:cubicBezTo>
                  <a:pt x="75874" y="30047"/>
                  <a:pt x="76137" y="30305"/>
                  <a:pt x="76368" y="30395"/>
                </a:cubicBezTo>
                <a:cubicBezTo>
                  <a:pt x="76498" y="30444"/>
                  <a:pt x="76581" y="30475"/>
                  <a:pt x="76651" y="30475"/>
                </a:cubicBezTo>
                <a:cubicBezTo>
                  <a:pt x="76707" y="30475"/>
                  <a:pt x="76755" y="30456"/>
                  <a:pt x="76812" y="30411"/>
                </a:cubicBezTo>
                <a:cubicBezTo>
                  <a:pt x="76824" y="30401"/>
                  <a:pt x="76841" y="30397"/>
                  <a:pt x="76861" y="30397"/>
                </a:cubicBezTo>
                <a:cubicBezTo>
                  <a:pt x="77065" y="30397"/>
                  <a:pt x="77650" y="30828"/>
                  <a:pt x="77746" y="30876"/>
                </a:cubicBezTo>
                <a:cubicBezTo>
                  <a:pt x="77851" y="30928"/>
                  <a:pt x="78163" y="31680"/>
                  <a:pt x="78163" y="31680"/>
                </a:cubicBezTo>
                <a:cubicBezTo>
                  <a:pt x="78163" y="31680"/>
                  <a:pt x="78797" y="32098"/>
                  <a:pt x="79071" y="32098"/>
                </a:cubicBezTo>
                <a:cubicBezTo>
                  <a:pt x="79080" y="32098"/>
                  <a:pt x="79088" y="32098"/>
                  <a:pt x="79096" y="32097"/>
                </a:cubicBezTo>
                <a:cubicBezTo>
                  <a:pt x="79100" y="32096"/>
                  <a:pt x="79103" y="32096"/>
                  <a:pt x="79107" y="32096"/>
                </a:cubicBezTo>
                <a:cubicBezTo>
                  <a:pt x="79380" y="32096"/>
                  <a:pt x="80190" y="33009"/>
                  <a:pt x="80370" y="33188"/>
                </a:cubicBezTo>
                <a:cubicBezTo>
                  <a:pt x="80552" y="33371"/>
                  <a:pt x="81021" y="34151"/>
                  <a:pt x="81385" y="34280"/>
                </a:cubicBezTo>
                <a:cubicBezTo>
                  <a:pt x="81749" y="34410"/>
                  <a:pt x="82501" y="34931"/>
                  <a:pt x="82630" y="34931"/>
                </a:cubicBezTo>
                <a:cubicBezTo>
                  <a:pt x="82759" y="34931"/>
                  <a:pt x="83099" y="35214"/>
                  <a:pt x="83281" y="35295"/>
                </a:cubicBezTo>
                <a:cubicBezTo>
                  <a:pt x="83463" y="35372"/>
                  <a:pt x="84033" y="35760"/>
                  <a:pt x="84243" y="35760"/>
                </a:cubicBezTo>
                <a:cubicBezTo>
                  <a:pt x="84450" y="35760"/>
                  <a:pt x="85958" y="35424"/>
                  <a:pt x="85958" y="35424"/>
                </a:cubicBezTo>
                <a:lnTo>
                  <a:pt x="85958" y="34151"/>
                </a:lnTo>
                <a:lnTo>
                  <a:pt x="85958" y="6298"/>
                </a:lnTo>
                <a:lnTo>
                  <a:pt x="85958" y="5254"/>
                </a:lnTo>
                <a:cubicBezTo>
                  <a:pt x="85958" y="5254"/>
                  <a:pt x="85178" y="5436"/>
                  <a:pt x="85048" y="5542"/>
                </a:cubicBezTo>
                <a:cubicBezTo>
                  <a:pt x="85037" y="5551"/>
                  <a:pt x="85019" y="5556"/>
                  <a:pt x="84998" y="5556"/>
                </a:cubicBezTo>
                <a:cubicBezTo>
                  <a:pt x="84795" y="5556"/>
                  <a:pt x="84201" y="5174"/>
                  <a:pt x="83879" y="5174"/>
                </a:cubicBezTo>
                <a:cubicBezTo>
                  <a:pt x="83861" y="5174"/>
                  <a:pt x="83843" y="5175"/>
                  <a:pt x="83827" y="5178"/>
                </a:cubicBezTo>
                <a:cubicBezTo>
                  <a:pt x="83782" y="5185"/>
                  <a:pt x="83740" y="5188"/>
                  <a:pt x="83699" y="5188"/>
                </a:cubicBezTo>
                <a:cubicBezTo>
                  <a:pt x="83426" y="5188"/>
                  <a:pt x="83223" y="5045"/>
                  <a:pt x="82994" y="4866"/>
                </a:cubicBezTo>
                <a:cubicBezTo>
                  <a:pt x="82735" y="4660"/>
                  <a:pt x="82477" y="4450"/>
                  <a:pt x="82113" y="4426"/>
                </a:cubicBezTo>
                <a:cubicBezTo>
                  <a:pt x="81749" y="4397"/>
                  <a:pt x="81462" y="4426"/>
                  <a:pt x="81203" y="4348"/>
                </a:cubicBezTo>
                <a:cubicBezTo>
                  <a:pt x="80944" y="4268"/>
                  <a:pt x="80710" y="3439"/>
                  <a:pt x="80370" y="3305"/>
                </a:cubicBezTo>
                <a:cubicBezTo>
                  <a:pt x="80035" y="3176"/>
                  <a:pt x="79460" y="2840"/>
                  <a:pt x="79331" y="2764"/>
                </a:cubicBezTo>
                <a:cubicBezTo>
                  <a:pt x="79202" y="2683"/>
                  <a:pt x="78862" y="2347"/>
                  <a:pt x="78680" y="2242"/>
                </a:cubicBezTo>
                <a:cubicBezTo>
                  <a:pt x="78589" y="2190"/>
                  <a:pt x="78414" y="2157"/>
                  <a:pt x="78246" y="2157"/>
                </a:cubicBezTo>
                <a:cubicBezTo>
                  <a:pt x="78078" y="2157"/>
                  <a:pt x="77916" y="2190"/>
                  <a:pt x="77851" y="2267"/>
                </a:cubicBezTo>
                <a:cubicBezTo>
                  <a:pt x="77802" y="2326"/>
                  <a:pt x="77668" y="2345"/>
                  <a:pt x="77509" y="2345"/>
                </a:cubicBezTo>
                <a:cubicBezTo>
                  <a:pt x="77249" y="2345"/>
                  <a:pt x="76925" y="2295"/>
                  <a:pt x="76812" y="2295"/>
                </a:cubicBezTo>
                <a:cubicBezTo>
                  <a:pt x="76631" y="2295"/>
                  <a:pt x="75668" y="1931"/>
                  <a:pt x="75381" y="1931"/>
                </a:cubicBezTo>
                <a:cubicBezTo>
                  <a:pt x="75097" y="1931"/>
                  <a:pt x="74705" y="2267"/>
                  <a:pt x="74524" y="2424"/>
                </a:cubicBezTo>
                <a:cubicBezTo>
                  <a:pt x="74341" y="2582"/>
                  <a:pt x="72834" y="2812"/>
                  <a:pt x="72498" y="2840"/>
                </a:cubicBezTo>
                <a:cubicBezTo>
                  <a:pt x="72158" y="2864"/>
                  <a:pt x="71977" y="3204"/>
                  <a:pt x="71693" y="3387"/>
                </a:cubicBezTo>
                <a:cubicBezTo>
                  <a:pt x="71614" y="3436"/>
                  <a:pt x="71553" y="3457"/>
                  <a:pt x="71499" y="3457"/>
                </a:cubicBezTo>
                <a:cubicBezTo>
                  <a:pt x="71356" y="3457"/>
                  <a:pt x="71261" y="3316"/>
                  <a:pt x="71018" y="3204"/>
                </a:cubicBezTo>
                <a:cubicBezTo>
                  <a:pt x="70957" y="3176"/>
                  <a:pt x="70893" y="3164"/>
                  <a:pt x="70826" y="3164"/>
                </a:cubicBezTo>
                <a:cubicBezTo>
                  <a:pt x="70517" y="3164"/>
                  <a:pt x="70159" y="3423"/>
                  <a:pt x="69926" y="3592"/>
                </a:cubicBezTo>
                <a:cubicBezTo>
                  <a:pt x="69639" y="3803"/>
                  <a:pt x="69353" y="3827"/>
                  <a:pt x="69118" y="3956"/>
                </a:cubicBezTo>
                <a:cubicBezTo>
                  <a:pt x="69045" y="3997"/>
                  <a:pt x="68957" y="4012"/>
                  <a:pt x="68858" y="4012"/>
                </a:cubicBezTo>
                <a:cubicBezTo>
                  <a:pt x="68641" y="4012"/>
                  <a:pt x="68373" y="3940"/>
                  <a:pt x="68107" y="3904"/>
                </a:cubicBezTo>
                <a:cubicBezTo>
                  <a:pt x="67715" y="3851"/>
                  <a:pt x="67586" y="3358"/>
                  <a:pt x="67403" y="3228"/>
                </a:cubicBezTo>
                <a:cubicBezTo>
                  <a:pt x="67384" y="3215"/>
                  <a:pt x="67351" y="3209"/>
                  <a:pt x="67307" y="3209"/>
                </a:cubicBezTo>
                <a:cubicBezTo>
                  <a:pt x="66933" y="3209"/>
                  <a:pt x="65764" y="3647"/>
                  <a:pt x="65507" y="3669"/>
                </a:cubicBezTo>
                <a:cubicBezTo>
                  <a:pt x="65220" y="3698"/>
                  <a:pt x="64884" y="3775"/>
                  <a:pt x="64574" y="3827"/>
                </a:cubicBezTo>
                <a:cubicBezTo>
                  <a:pt x="64563" y="3829"/>
                  <a:pt x="64552" y="3830"/>
                  <a:pt x="64543" y="3830"/>
                </a:cubicBezTo>
                <a:cubicBezTo>
                  <a:pt x="64297" y="3830"/>
                  <a:pt x="64742" y="3176"/>
                  <a:pt x="64391" y="3176"/>
                </a:cubicBezTo>
                <a:cubicBezTo>
                  <a:pt x="64027" y="3176"/>
                  <a:pt x="63740" y="2917"/>
                  <a:pt x="63405" y="2735"/>
                </a:cubicBezTo>
                <a:cubicBezTo>
                  <a:pt x="63065" y="2553"/>
                  <a:pt x="62859" y="2347"/>
                  <a:pt x="62361" y="1955"/>
                </a:cubicBezTo>
                <a:cubicBezTo>
                  <a:pt x="62263" y="1878"/>
                  <a:pt x="62174" y="1846"/>
                  <a:pt x="62092" y="1846"/>
                </a:cubicBezTo>
                <a:cubicBezTo>
                  <a:pt x="61765" y="1846"/>
                  <a:pt x="61558" y="2361"/>
                  <a:pt x="61351" y="2529"/>
                </a:cubicBezTo>
                <a:cubicBezTo>
                  <a:pt x="61316" y="2557"/>
                  <a:pt x="61277" y="2569"/>
                  <a:pt x="61235" y="2569"/>
                </a:cubicBezTo>
                <a:cubicBezTo>
                  <a:pt x="60968" y="2569"/>
                  <a:pt x="60581" y="2074"/>
                  <a:pt x="60312" y="2008"/>
                </a:cubicBezTo>
                <a:cubicBezTo>
                  <a:pt x="60000" y="1931"/>
                  <a:pt x="59062" y="1801"/>
                  <a:pt x="58569" y="1619"/>
                </a:cubicBezTo>
                <a:cubicBezTo>
                  <a:pt x="58076" y="1437"/>
                  <a:pt x="57607" y="787"/>
                  <a:pt x="57272" y="763"/>
                </a:cubicBezTo>
                <a:cubicBezTo>
                  <a:pt x="57171" y="754"/>
                  <a:pt x="57033" y="750"/>
                  <a:pt x="56879" y="750"/>
                </a:cubicBezTo>
                <a:cubicBezTo>
                  <a:pt x="56516" y="750"/>
                  <a:pt x="56063" y="770"/>
                  <a:pt x="55787" y="787"/>
                </a:cubicBezTo>
                <a:cubicBezTo>
                  <a:pt x="55705" y="792"/>
                  <a:pt x="55626" y="794"/>
                  <a:pt x="55549" y="794"/>
                </a:cubicBezTo>
                <a:cubicBezTo>
                  <a:pt x="55339" y="794"/>
                  <a:pt x="55150" y="780"/>
                  <a:pt x="54991" y="780"/>
                </a:cubicBezTo>
                <a:cubicBezTo>
                  <a:pt x="54933" y="780"/>
                  <a:pt x="54879" y="782"/>
                  <a:pt x="54829" y="787"/>
                </a:cubicBezTo>
                <a:cubicBezTo>
                  <a:pt x="54595" y="811"/>
                  <a:pt x="54102" y="1227"/>
                  <a:pt x="53738" y="1385"/>
                </a:cubicBezTo>
                <a:cubicBezTo>
                  <a:pt x="53696" y="1402"/>
                  <a:pt x="53656" y="1410"/>
                  <a:pt x="53616" y="1410"/>
                </a:cubicBezTo>
                <a:cubicBezTo>
                  <a:pt x="53307" y="1410"/>
                  <a:pt x="53042" y="939"/>
                  <a:pt x="52699" y="903"/>
                </a:cubicBezTo>
                <a:cubicBezTo>
                  <a:pt x="52306" y="867"/>
                  <a:pt x="52411" y="892"/>
                  <a:pt x="52177" y="709"/>
                </a:cubicBezTo>
                <a:cubicBezTo>
                  <a:pt x="51968" y="547"/>
                  <a:pt x="51617" y="447"/>
                  <a:pt x="51377" y="447"/>
                </a:cubicBezTo>
                <a:cubicBezTo>
                  <a:pt x="51348" y="447"/>
                  <a:pt x="51321" y="448"/>
                  <a:pt x="51295" y="451"/>
                </a:cubicBezTo>
                <a:cubicBezTo>
                  <a:pt x="51062" y="475"/>
                  <a:pt x="51267" y="734"/>
                  <a:pt x="50879" y="903"/>
                </a:cubicBezTo>
                <a:cubicBezTo>
                  <a:pt x="50819" y="930"/>
                  <a:pt x="50762" y="941"/>
                  <a:pt x="50708" y="941"/>
                </a:cubicBezTo>
                <a:cubicBezTo>
                  <a:pt x="50424" y="941"/>
                  <a:pt x="50222" y="631"/>
                  <a:pt x="49968" y="631"/>
                </a:cubicBezTo>
                <a:cubicBezTo>
                  <a:pt x="49959" y="631"/>
                  <a:pt x="49950" y="632"/>
                  <a:pt x="49941" y="633"/>
                </a:cubicBezTo>
                <a:cubicBezTo>
                  <a:pt x="49909" y="635"/>
                  <a:pt x="49875" y="636"/>
                  <a:pt x="49840" y="636"/>
                </a:cubicBezTo>
                <a:cubicBezTo>
                  <a:pt x="49532" y="636"/>
                  <a:pt x="49112" y="550"/>
                  <a:pt x="48902" y="528"/>
                </a:cubicBezTo>
                <a:cubicBezTo>
                  <a:pt x="48693" y="502"/>
                  <a:pt x="48243" y="286"/>
                  <a:pt x="48044" y="286"/>
                </a:cubicBezTo>
                <a:cubicBezTo>
                  <a:pt x="48024" y="286"/>
                  <a:pt x="48007" y="288"/>
                  <a:pt x="47992" y="293"/>
                </a:cubicBezTo>
                <a:cubicBezTo>
                  <a:pt x="47839" y="345"/>
                  <a:pt x="47268" y="787"/>
                  <a:pt x="47059" y="903"/>
                </a:cubicBezTo>
                <a:cubicBezTo>
                  <a:pt x="47028" y="921"/>
                  <a:pt x="46992" y="928"/>
                  <a:pt x="46951" y="928"/>
                </a:cubicBezTo>
                <a:cubicBezTo>
                  <a:pt x="46711" y="928"/>
                  <a:pt x="46309" y="678"/>
                  <a:pt x="46020" y="657"/>
                </a:cubicBezTo>
                <a:cubicBezTo>
                  <a:pt x="45955" y="652"/>
                  <a:pt x="45895" y="650"/>
                  <a:pt x="45839" y="650"/>
                </a:cubicBezTo>
                <a:cubicBezTo>
                  <a:pt x="45598" y="650"/>
                  <a:pt x="45414" y="686"/>
                  <a:pt x="45162" y="709"/>
                </a:cubicBezTo>
                <a:cubicBezTo>
                  <a:pt x="45113" y="713"/>
                  <a:pt x="45065" y="715"/>
                  <a:pt x="45019" y="715"/>
                </a:cubicBezTo>
                <a:cubicBezTo>
                  <a:pt x="44774" y="715"/>
                  <a:pt x="44559" y="661"/>
                  <a:pt x="44252" y="552"/>
                </a:cubicBezTo>
                <a:cubicBezTo>
                  <a:pt x="44141" y="513"/>
                  <a:pt x="44020" y="497"/>
                  <a:pt x="43894" y="497"/>
                </a:cubicBezTo>
                <a:cubicBezTo>
                  <a:pt x="43605" y="497"/>
                  <a:pt x="43285" y="577"/>
                  <a:pt x="42978" y="633"/>
                </a:cubicBezTo>
                <a:cubicBezTo>
                  <a:pt x="42920" y="643"/>
                  <a:pt x="42862" y="647"/>
                  <a:pt x="42803" y="647"/>
                </a:cubicBezTo>
                <a:cubicBezTo>
                  <a:pt x="42478" y="647"/>
                  <a:pt x="42164" y="513"/>
                  <a:pt x="42008" y="513"/>
                </a:cubicBezTo>
                <a:cubicBezTo>
                  <a:pt x="41980" y="513"/>
                  <a:pt x="41957" y="518"/>
                  <a:pt x="41940" y="528"/>
                </a:cubicBezTo>
                <a:cubicBezTo>
                  <a:pt x="41810" y="604"/>
                  <a:pt x="41705" y="763"/>
                  <a:pt x="41289" y="903"/>
                </a:cubicBezTo>
                <a:cubicBezTo>
                  <a:pt x="41249" y="917"/>
                  <a:pt x="41209" y="924"/>
                  <a:pt x="41169" y="924"/>
                </a:cubicBezTo>
                <a:cubicBezTo>
                  <a:pt x="40789" y="924"/>
                  <a:pt x="40387" y="357"/>
                  <a:pt x="40197" y="241"/>
                </a:cubicBezTo>
                <a:cubicBezTo>
                  <a:pt x="39991" y="112"/>
                  <a:pt x="39470" y="35"/>
                  <a:pt x="39210" y="6"/>
                </a:cubicBezTo>
                <a:cubicBezTo>
                  <a:pt x="39178" y="3"/>
                  <a:pt x="39147" y="1"/>
                  <a:pt x="39118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20" name="Google Shape;120;p8"/>
          <p:cNvGrpSpPr/>
          <p:nvPr/>
        </p:nvGrpSpPr>
        <p:grpSpPr>
          <a:xfrm rot="899960" flipH="1">
            <a:off x="942543" y="3907528"/>
            <a:ext cx="689154" cy="1060243"/>
            <a:chOff x="7848875" y="190500"/>
            <a:chExt cx="689175" cy="1060275"/>
          </a:xfrm>
        </p:grpSpPr>
        <p:pic>
          <p:nvPicPr>
            <p:cNvPr id="121" name="Google Shape;121;p8"/>
            <p:cNvPicPr preferRelativeResize="0"/>
            <p:nvPr/>
          </p:nvPicPr>
          <p:blipFill rotWithShape="1">
            <a:blip r:embed="rId4">
              <a:alphaModFix amt="29000"/>
            </a:blip>
            <a:srcRect r="43310" b="35658"/>
            <a:stretch/>
          </p:blipFill>
          <p:spPr>
            <a:xfrm>
              <a:off x="7880425" y="222075"/>
              <a:ext cx="657625" cy="10287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22" name="Google Shape;122;p8"/>
            <p:cNvPicPr preferRelativeResize="0"/>
            <p:nvPr/>
          </p:nvPicPr>
          <p:blipFill rotWithShape="1">
            <a:blip r:embed="rId5">
              <a:alphaModFix/>
            </a:blip>
            <a:srcRect r="43310" b="35658"/>
            <a:stretch/>
          </p:blipFill>
          <p:spPr>
            <a:xfrm>
              <a:off x="7848875" y="190500"/>
              <a:ext cx="657625" cy="1028700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23" name="Google Shape;123;p8"/>
          <p:cNvGrpSpPr/>
          <p:nvPr/>
        </p:nvGrpSpPr>
        <p:grpSpPr>
          <a:xfrm rot="5400000">
            <a:off x="3764387" y="-1267825"/>
            <a:ext cx="1555266" cy="3252513"/>
            <a:chOff x="148387" y="2519350"/>
            <a:chExt cx="1555266" cy="3252513"/>
          </a:xfrm>
        </p:grpSpPr>
        <p:pic>
          <p:nvPicPr>
            <p:cNvPr id="124" name="Google Shape;124;p8"/>
            <p:cNvPicPr preferRelativeResize="0"/>
            <p:nvPr/>
          </p:nvPicPr>
          <p:blipFill>
            <a:blip r:embed="rId6">
              <a:alphaModFix amt="29000"/>
            </a:blip>
            <a:stretch>
              <a:fillRect/>
            </a:stretch>
          </p:blipFill>
          <p:spPr>
            <a:xfrm>
              <a:off x="182203" y="2526114"/>
              <a:ext cx="1521449" cy="324575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25" name="Google Shape;125;p8"/>
            <p:cNvPicPr preferRelativeResize="0"/>
            <p:nvPr/>
          </p:nvPicPr>
          <p:blipFill>
            <a:blip r:embed="rId7">
              <a:alphaModFix/>
            </a:blip>
            <a:stretch>
              <a:fillRect/>
            </a:stretch>
          </p:blipFill>
          <p:spPr>
            <a:xfrm>
              <a:off x="148387" y="2519350"/>
              <a:ext cx="1521449" cy="3245750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8" name="Google Shape;148;p10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 rot="5693201">
            <a:off x="6285658" y="2836754"/>
            <a:ext cx="3226673" cy="2610047"/>
          </a:xfrm>
          <a:prstGeom prst="rect">
            <a:avLst/>
          </a:prstGeom>
          <a:noFill/>
          <a:ln>
            <a:noFill/>
          </a:ln>
        </p:spPr>
      </p:pic>
      <p:pic>
        <p:nvPicPr>
          <p:cNvPr id="149" name="Google Shape;149;p1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10374919">
            <a:off x="7238440" y="-698803"/>
            <a:ext cx="3235388" cy="3245751"/>
          </a:xfrm>
          <a:prstGeom prst="rect">
            <a:avLst/>
          </a:prstGeom>
          <a:noFill/>
          <a:ln>
            <a:noFill/>
          </a:ln>
        </p:spPr>
      </p:pic>
      <p:pic>
        <p:nvPicPr>
          <p:cNvPr id="150" name="Google Shape;150;p1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-7733811">
            <a:off x="1376229" y="-1930299"/>
            <a:ext cx="3235387" cy="3245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1" name="Google Shape;151;p10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 rot="500118">
            <a:off x="6575760" y="-907605"/>
            <a:ext cx="4012568" cy="3245748"/>
          </a:xfrm>
          <a:prstGeom prst="rect">
            <a:avLst/>
          </a:prstGeom>
          <a:noFill/>
          <a:ln>
            <a:noFill/>
          </a:ln>
        </p:spPr>
      </p:pic>
      <p:sp>
        <p:nvSpPr>
          <p:cNvPr id="152" name="Google Shape;152;p10"/>
          <p:cNvSpPr/>
          <p:nvPr/>
        </p:nvSpPr>
        <p:spPr>
          <a:xfrm rot="-7324021">
            <a:off x="7278403" y="-1915545"/>
            <a:ext cx="5233770" cy="3464708"/>
          </a:xfrm>
          <a:custGeom>
            <a:avLst/>
            <a:gdLst/>
            <a:ahLst/>
            <a:cxnLst/>
            <a:rect l="l" t="t" r="r" b="b"/>
            <a:pathLst>
              <a:path w="47112" h="62435" extrusionOk="0">
                <a:moveTo>
                  <a:pt x="2143" y="0"/>
                </a:moveTo>
                <a:cubicBezTo>
                  <a:pt x="2074" y="0"/>
                  <a:pt x="2014" y="12"/>
                  <a:pt x="1973" y="44"/>
                </a:cubicBezTo>
                <a:cubicBezTo>
                  <a:pt x="1758" y="202"/>
                  <a:pt x="0" y="1059"/>
                  <a:pt x="0" y="1059"/>
                </a:cubicBezTo>
                <a:lnTo>
                  <a:pt x="0" y="1727"/>
                </a:lnTo>
                <a:lnTo>
                  <a:pt x="0" y="53531"/>
                </a:lnTo>
                <a:lnTo>
                  <a:pt x="0" y="54324"/>
                </a:lnTo>
                <a:cubicBezTo>
                  <a:pt x="0" y="54324"/>
                  <a:pt x="2535" y="54874"/>
                  <a:pt x="2964" y="55039"/>
                </a:cubicBezTo>
                <a:cubicBezTo>
                  <a:pt x="3089" y="55088"/>
                  <a:pt x="3243" y="55104"/>
                  <a:pt x="3396" y="55104"/>
                </a:cubicBezTo>
                <a:cubicBezTo>
                  <a:pt x="3562" y="55104"/>
                  <a:pt x="3728" y="55084"/>
                  <a:pt x="3878" y="55069"/>
                </a:cubicBezTo>
                <a:cubicBezTo>
                  <a:pt x="4027" y="55048"/>
                  <a:pt x="4156" y="55032"/>
                  <a:pt x="4238" y="55032"/>
                </a:cubicBezTo>
                <a:cubicBezTo>
                  <a:pt x="4266" y="55032"/>
                  <a:pt x="4290" y="55036"/>
                  <a:pt x="4306" y="55039"/>
                </a:cubicBezTo>
                <a:cubicBezTo>
                  <a:pt x="4468" y="55088"/>
                  <a:pt x="4710" y="55230"/>
                  <a:pt x="5005" y="55371"/>
                </a:cubicBezTo>
                <a:cubicBezTo>
                  <a:pt x="5300" y="55517"/>
                  <a:pt x="5891" y="55707"/>
                  <a:pt x="6295" y="55707"/>
                </a:cubicBezTo>
                <a:cubicBezTo>
                  <a:pt x="6696" y="55707"/>
                  <a:pt x="7286" y="55756"/>
                  <a:pt x="7528" y="55824"/>
                </a:cubicBezTo>
                <a:cubicBezTo>
                  <a:pt x="7771" y="55897"/>
                  <a:pt x="8895" y="56087"/>
                  <a:pt x="9219" y="56184"/>
                </a:cubicBezTo>
                <a:cubicBezTo>
                  <a:pt x="9542" y="56277"/>
                  <a:pt x="9809" y="56706"/>
                  <a:pt x="9995" y="56920"/>
                </a:cubicBezTo>
                <a:cubicBezTo>
                  <a:pt x="10185" y="57134"/>
                  <a:pt x="10508" y="57567"/>
                  <a:pt x="10885" y="57805"/>
                </a:cubicBezTo>
                <a:cubicBezTo>
                  <a:pt x="11256" y="58040"/>
                  <a:pt x="11475" y="58473"/>
                  <a:pt x="11742" y="58517"/>
                </a:cubicBezTo>
                <a:cubicBezTo>
                  <a:pt x="12008" y="58566"/>
                  <a:pt x="13432" y="58732"/>
                  <a:pt x="13512" y="58780"/>
                </a:cubicBezTo>
                <a:cubicBezTo>
                  <a:pt x="13520" y="58784"/>
                  <a:pt x="13529" y="58784"/>
                  <a:pt x="13548" y="58784"/>
                </a:cubicBezTo>
                <a:cubicBezTo>
                  <a:pt x="13742" y="58784"/>
                  <a:pt x="14612" y="58541"/>
                  <a:pt x="14612" y="58541"/>
                </a:cubicBezTo>
                <a:cubicBezTo>
                  <a:pt x="14612" y="58541"/>
                  <a:pt x="15659" y="57805"/>
                  <a:pt x="15793" y="57756"/>
                </a:cubicBezTo>
                <a:cubicBezTo>
                  <a:pt x="15914" y="57713"/>
                  <a:pt x="16403" y="57361"/>
                  <a:pt x="16718" y="57361"/>
                </a:cubicBezTo>
                <a:cubicBezTo>
                  <a:pt x="16751" y="57361"/>
                  <a:pt x="16784" y="57364"/>
                  <a:pt x="16812" y="57373"/>
                </a:cubicBezTo>
                <a:cubicBezTo>
                  <a:pt x="17107" y="57470"/>
                  <a:pt x="17939" y="57756"/>
                  <a:pt x="18073" y="57805"/>
                </a:cubicBezTo>
                <a:lnTo>
                  <a:pt x="18094" y="57805"/>
                </a:lnTo>
                <a:cubicBezTo>
                  <a:pt x="18247" y="57805"/>
                  <a:pt x="18648" y="57349"/>
                  <a:pt x="18853" y="57280"/>
                </a:cubicBezTo>
                <a:cubicBezTo>
                  <a:pt x="18874" y="57271"/>
                  <a:pt x="18902" y="57271"/>
                  <a:pt x="18946" y="57271"/>
                </a:cubicBezTo>
                <a:cubicBezTo>
                  <a:pt x="19367" y="57271"/>
                  <a:pt x="20822" y="57575"/>
                  <a:pt x="20947" y="57659"/>
                </a:cubicBezTo>
                <a:cubicBezTo>
                  <a:pt x="21081" y="57756"/>
                  <a:pt x="22448" y="58279"/>
                  <a:pt x="22772" y="58351"/>
                </a:cubicBezTo>
                <a:cubicBezTo>
                  <a:pt x="23095" y="58424"/>
                  <a:pt x="23709" y="58473"/>
                  <a:pt x="23899" y="58687"/>
                </a:cubicBezTo>
                <a:cubicBezTo>
                  <a:pt x="24085" y="58901"/>
                  <a:pt x="24380" y="59831"/>
                  <a:pt x="24651" y="60066"/>
                </a:cubicBezTo>
                <a:cubicBezTo>
                  <a:pt x="24918" y="60304"/>
                  <a:pt x="25590" y="61331"/>
                  <a:pt x="25937" y="61473"/>
                </a:cubicBezTo>
                <a:cubicBezTo>
                  <a:pt x="26284" y="61618"/>
                  <a:pt x="27198" y="61759"/>
                  <a:pt x="27413" y="61808"/>
                </a:cubicBezTo>
                <a:cubicBezTo>
                  <a:pt x="27429" y="61813"/>
                  <a:pt x="27445" y="61813"/>
                  <a:pt x="27461" y="61813"/>
                </a:cubicBezTo>
                <a:cubicBezTo>
                  <a:pt x="27583" y="61813"/>
                  <a:pt x="27781" y="61744"/>
                  <a:pt x="27982" y="61679"/>
                </a:cubicBezTo>
                <a:cubicBezTo>
                  <a:pt x="28185" y="61610"/>
                  <a:pt x="28391" y="61546"/>
                  <a:pt x="28537" y="61546"/>
                </a:cubicBezTo>
                <a:lnTo>
                  <a:pt x="28570" y="61546"/>
                </a:lnTo>
                <a:cubicBezTo>
                  <a:pt x="28865" y="61570"/>
                  <a:pt x="29079" y="61949"/>
                  <a:pt x="29264" y="61974"/>
                </a:cubicBezTo>
                <a:cubicBezTo>
                  <a:pt x="29455" y="61998"/>
                  <a:pt x="30098" y="62354"/>
                  <a:pt x="30283" y="62427"/>
                </a:cubicBezTo>
                <a:cubicBezTo>
                  <a:pt x="30300" y="62431"/>
                  <a:pt x="30328" y="62435"/>
                  <a:pt x="30365" y="62435"/>
                </a:cubicBezTo>
                <a:cubicBezTo>
                  <a:pt x="30748" y="62435"/>
                  <a:pt x="32168" y="62111"/>
                  <a:pt x="32487" y="62046"/>
                </a:cubicBezTo>
                <a:cubicBezTo>
                  <a:pt x="32834" y="61974"/>
                  <a:pt x="33586" y="61711"/>
                  <a:pt x="33853" y="61594"/>
                </a:cubicBezTo>
                <a:cubicBezTo>
                  <a:pt x="34125" y="61473"/>
                  <a:pt x="34392" y="61307"/>
                  <a:pt x="34553" y="61222"/>
                </a:cubicBezTo>
                <a:cubicBezTo>
                  <a:pt x="34715" y="61141"/>
                  <a:pt x="36029" y="60542"/>
                  <a:pt x="36215" y="60352"/>
                </a:cubicBezTo>
                <a:cubicBezTo>
                  <a:pt x="36393" y="60175"/>
                  <a:pt x="37460" y="59872"/>
                  <a:pt x="37662" y="59872"/>
                </a:cubicBezTo>
                <a:cubicBezTo>
                  <a:pt x="37678" y="59872"/>
                  <a:pt x="37686" y="59876"/>
                  <a:pt x="37691" y="59876"/>
                </a:cubicBezTo>
                <a:cubicBezTo>
                  <a:pt x="37771" y="59924"/>
                  <a:pt x="38176" y="60211"/>
                  <a:pt x="38361" y="60236"/>
                </a:cubicBezTo>
                <a:cubicBezTo>
                  <a:pt x="38544" y="60255"/>
                  <a:pt x="39360" y="60498"/>
                  <a:pt x="39550" y="60498"/>
                </a:cubicBezTo>
                <a:lnTo>
                  <a:pt x="39571" y="60498"/>
                </a:lnTo>
                <a:cubicBezTo>
                  <a:pt x="39704" y="60473"/>
                  <a:pt x="40485" y="59734"/>
                  <a:pt x="40485" y="59734"/>
                </a:cubicBezTo>
                <a:cubicBezTo>
                  <a:pt x="40485" y="59734"/>
                  <a:pt x="41451" y="60304"/>
                  <a:pt x="41665" y="60304"/>
                </a:cubicBezTo>
                <a:cubicBezTo>
                  <a:pt x="41864" y="60304"/>
                  <a:pt x="42377" y="60648"/>
                  <a:pt x="42688" y="60648"/>
                </a:cubicBezTo>
                <a:cubicBezTo>
                  <a:pt x="42716" y="60648"/>
                  <a:pt x="42741" y="60643"/>
                  <a:pt x="42765" y="60639"/>
                </a:cubicBezTo>
                <a:cubicBezTo>
                  <a:pt x="43060" y="60567"/>
                  <a:pt x="43784" y="60260"/>
                  <a:pt x="43998" y="60260"/>
                </a:cubicBezTo>
                <a:cubicBezTo>
                  <a:pt x="44212" y="60260"/>
                  <a:pt x="44588" y="60352"/>
                  <a:pt x="44831" y="60518"/>
                </a:cubicBezTo>
                <a:cubicBezTo>
                  <a:pt x="45073" y="60688"/>
                  <a:pt x="46654" y="61020"/>
                  <a:pt x="46654" y="61020"/>
                </a:cubicBezTo>
                <a:lnTo>
                  <a:pt x="47111" y="60498"/>
                </a:lnTo>
                <a:lnTo>
                  <a:pt x="47111" y="59742"/>
                </a:lnTo>
                <a:lnTo>
                  <a:pt x="47111" y="9081"/>
                </a:lnTo>
                <a:lnTo>
                  <a:pt x="47111" y="8115"/>
                </a:lnTo>
                <a:cubicBezTo>
                  <a:pt x="47111" y="8115"/>
                  <a:pt x="45764" y="8309"/>
                  <a:pt x="45417" y="8309"/>
                </a:cubicBezTo>
                <a:cubicBezTo>
                  <a:pt x="45397" y="8309"/>
                  <a:pt x="45381" y="8309"/>
                  <a:pt x="45368" y="8305"/>
                </a:cubicBezTo>
                <a:lnTo>
                  <a:pt x="45348" y="8305"/>
                </a:lnTo>
                <a:cubicBezTo>
                  <a:pt x="45094" y="8305"/>
                  <a:pt x="44508" y="8738"/>
                  <a:pt x="44374" y="8782"/>
                </a:cubicBezTo>
                <a:cubicBezTo>
                  <a:pt x="44245" y="8826"/>
                  <a:pt x="43674" y="9331"/>
                  <a:pt x="43484" y="9331"/>
                </a:cubicBezTo>
                <a:lnTo>
                  <a:pt x="43465" y="9331"/>
                </a:lnTo>
                <a:cubicBezTo>
                  <a:pt x="43319" y="9287"/>
                  <a:pt x="42793" y="9057"/>
                  <a:pt x="42453" y="9057"/>
                </a:cubicBezTo>
                <a:cubicBezTo>
                  <a:pt x="42409" y="9057"/>
                  <a:pt x="42373" y="9061"/>
                  <a:pt x="42336" y="9068"/>
                </a:cubicBezTo>
                <a:cubicBezTo>
                  <a:pt x="42013" y="9141"/>
                  <a:pt x="41475" y="9785"/>
                  <a:pt x="41317" y="9785"/>
                </a:cubicBezTo>
                <a:cubicBezTo>
                  <a:pt x="41155" y="9785"/>
                  <a:pt x="39975" y="10807"/>
                  <a:pt x="39837" y="10880"/>
                </a:cubicBezTo>
                <a:cubicBezTo>
                  <a:pt x="39708" y="10949"/>
                  <a:pt x="39175" y="11309"/>
                  <a:pt x="39045" y="11309"/>
                </a:cubicBezTo>
                <a:lnTo>
                  <a:pt x="39033" y="11309"/>
                </a:lnTo>
                <a:cubicBezTo>
                  <a:pt x="38928" y="11285"/>
                  <a:pt x="38147" y="10735"/>
                  <a:pt x="38014" y="10690"/>
                </a:cubicBezTo>
                <a:cubicBezTo>
                  <a:pt x="37880" y="10641"/>
                  <a:pt x="37476" y="10213"/>
                  <a:pt x="37210" y="10213"/>
                </a:cubicBezTo>
                <a:cubicBezTo>
                  <a:pt x="37007" y="10213"/>
                  <a:pt x="36490" y="10253"/>
                  <a:pt x="36154" y="10253"/>
                </a:cubicBezTo>
                <a:cubicBezTo>
                  <a:pt x="36041" y="10253"/>
                  <a:pt x="35948" y="10249"/>
                  <a:pt x="35896" y="10238"/>
                </a:cubicBezTo>
                <a:cubicBezTo>
                  <a:pt x="35681" y="10189"/>
                  <a:pt x="35034" y="9570"/>
                  <a:pt x="34877" y="9473"/>
                </a:cubicBezTo>
                <a:cubicBezTo>
                  <a:pt x="34715" y="9376"/>
                  <a:pt x="34205" y="8709"/>
                  <a:pt x="33963" y="8616"/>
                </a:cubicBezTo>
                <a:cubicBezTo>
                  <a:pt x="33741" y="8527"/>
                  <a:pt x="33470" y="8277"/>
                  <a:pt x="33259" y="8277"/>
                </a:cubicBezTo>
                <a:cubicBezTo>
                  <a:pt x="33243" y="8277"/>
                  <a:pt x="33227" y="8277"/>
                  <a:pt x="33211" y="8281"/>
                </a:cubicBezTo>
                <a:cubicBezTo>
                  <a:pt x="32996" y="8329"/>
                  <a:pt x="31869" y="8495"/>
                  <a:pt x="31682" y="8495"/>
                </a:cubicBezTo>
                <a:cubicBezTo>
                  <a:pt x="31505" y="8495"/>
                  <a:pt x="30680" y="9029"/>
                  <a:pt x="30408" y="9029"/>
                </a:cubicBezTo>
                <a:cubicBezTo>
                  <a:pt x="30393" y="9029"/>
                  <a:pt x="30376" y="9025"/>
                  <a:pt x="30365" y="9020"/>
                </a:cubicBezTo>
                <a:cubicBezTo>
                  <a:pt x="30332" y="9008"/>
                  <a:pt x="30279" y="9004"/>
                  <a:pt x="30223" y="9004"/>
                </a:cubicBezTo>
                <a:cubicBezTo>
                  <a:pt x="30122" y="9004"/>
                  <a:pt x="29988" y="9020"/>
                  <a:pt x="29850" y="9033"/>
                </a:cubicBezTo>
                <a:cubicBezTo>
                  <a:pt x="29714" y="9049"/>
                  <a:pt x="29572" y="9061"/>
                  <a:pt x="29443" y="9061"/>
                </a:cubicBezTo>
                <a:cubicBezTo>
                  <a:pt x="29329" y="9061"/>
                  <a:pt x="29232" y="9049"/>
                  <a:pt x="29160" y="9020"/>
                </a:cubicBezTo>
                <a:cubicBezTo>
                  <a:pt x="28865" y="8903"/>
                  <a:pt x="28245" y="8475"/>
                  <a:pt x="27922" y="8329"/>
                </a:cubicBezTo>
                <a:cubicBezTo>
                  <a:pt x="27603" y="8187"/>
                  <a:pt x="27012" y="8066"/>
                  <a:pt x="26903" y="7900"/>
                </a:cubicBezTo>
                <a:cubicBezTo>
                  <a:pt x="26799" y="7734"/>
                  <a:pt x="26313" y="7399"/>
                  <a:pt x="26313" y="7136"/>
                </a:cubicBezTo>
                <a:cubicBezTo>
                  <a:pt x="26313" y="6877"/>
                  <a:pt x="25375" y="6614"/>
                  <a:pt x="25241" y="6517"/>
                </a:cubicBezTo>
                <a:cubicBezTo>
                  <a:pt x="25104" y="6424"/>
                  <a:pt x="24543" y="6211"/>
                  <a:pt x="24437" y="6114"/>
                </a:cubicBezTo>
                <a:cubicBezTo>
                  <a:pt x="24328" y="6017"/>
                  <a:pt x="23495" y="5495"/>
                  <a:pt x="23333" y="5373"/>
                </a:cubicBezTo>
                <a:cubicBezTo>
                  <a:pt x="23203" y="5276"/>
                  <a:pt x="22128" y="5082"/>
                  <a:pt x="21615" y="5082"/>
                </a:cubicBezTo>
                <a:cubicBezTo>
                  <a:pt x="21501" y="5082"/>
                  <a:pt x="21417" y="5090"/>
                  <a:pt x="21376" y="5110"/>
                </a:cubicBezTo>
                <a:cubicBezTo>
                  <a:pt x="21134" y="5232"/>
                  <a:pt x="20357" y="5802"/>
                  <a:pt x="20249" y="5851"/>
                </a:cubicBezTo>
                <a:cubicBezTo>
                  <a:pt x="20244" y="5851"/>
                  <a:pt x="20244" y="5855"/>
                  <a:pt x="20240" y="5855"/>
                </a:cubicBezTo>
                <a:cubicBezTo>
                  <a:pt x="20139" y="5855"/>
                  <a:pt x="20115" y="5082"/>
                  <a:pt x="20115" y="5082"/>
                </a:cubicBezTo>
                <a:cubicBezTo>
                  <a:pt x="20115" y="5082"/>
                  <a:pt x="19040" y="4614"/>
                  <a:pt x="18773" y="4444"/>
                </a:cubicBezTo>
                <a:cubicBezTo>
                  <a:pt x="18506" y="4278"/>
                  <a:pt x="17511" y="4254"/>
                  <a:pt x="17244" y="4063"/>
                </a:cubicBezTo>
                <a:cubicBezTo>
                  <a:pt x="16974" y="3873"/>
                  <a:pt x="16597" y="3348"/>
                  <a:pt x="16383" y="3206"/>
                </a:cubicBezTo>
                <a:cubicBezTo>
                  <a:pt x="16168" y="3065"/>
                  <a:pt x="14746" y="2778"/>
                  <a:pt x="14559" y="2729"/>
                </a:cubicBezTo>
                <a:cubicBezTo>
                  <a:pt x="14369" y="2681"/>
                  <a:pt x="14184" y="2300"/>
                  <a:pt x="13941" y="2159"/>
                </a:cubicBezTo>
                <a:cubicBezTo>
                  <a:pt x="13699" y="2014"/>
                  <a:pt x="13165" y="1609"/>
                  <a:pt x="12975" y="1468"/>
                </a:cubicBezTo>
                <a:cubicBezTo>
                  <a:pt x="12817" y="1346"/>
                  <a:pt x="12182" y="1104"/>
                  <a:pt x="11777" y="1104"/>
                </a:cubicBezTo>
                <a:cubicBezTo>
                  <a:pt x="11701" y="1104"/>
                  <a:pt x="11637" y="1116"/>
                  <a:pt x="11579" y="1132"/>
                </a:cubicBezTo>
                <a:cubicBezTo>
                  <a:pt x="11527" y="1152"/>
                  <a:pt x="11458" y="1160"/>
                  <a:pt x="11385" y="1160"/>
                </a:cubicBezTo>
                <a:cubicBezTo>
                  <a:pt x="10993" y="1160"/>
                  <a:pt x="10399" y="922"/>
                  <a:pt x="10266" y="820"/>
                </a:cubicBezTo>
                <a:cubicBezTo>
                  <a:pt x="10104" y="704"/>
                  <a:pt x="9647" y="348"/>
                  <a:pt x="9405" y="251"/>
                </a:cubicBezTo>
                <a:cubicBezTo>
                  <a:pt x="9211" y="174"/>
                  <a:pt x="8980" y="64"/>
                  <a:pt x="8640" y="64"/>
                </a:cubicBezTo>
                <a:cubicBezTo>
                  <a:pt x="8564" y="64"/>
                  <a:pt x="8478" y="68"/>
                  <a:pt x="8386" y="85"/>
                </a:cubicBezTo>
                <a:cubicBezTo>
                  <a:pt x="8172" y="117"/>
                  <a:pt x="7815" y="129"/>
                  <a:pt x="7459" y="129"/>
                </a:cubicBezTo>
                <a:cubicBezTo>
                  <a:pt x="7007" y="129"/>
                  <a:pt x="6554" y="105"/>
                  <a:pt x="6372" y="64"/>
                </a:cubicBezTo>
                <a:cubicBezTo>
                  <a:pt x="6307" y="49"/>
                  <a:pt x="6222" y="44"/>
                  <a:pt x="6125" y="44"/>
                </a:cubicBezTo>
                <a:cubicBezTo>
                  <a:pt x="5737" y="44"/>
                  <a:pt x="5171" y="141"/>
                  <a:pt x="4977" y="178"/>
                </a:cubicBezTo>
                <a:cubicBezTo>
                  <a:pt x="4767" y="223"/>
                  <a:pt x="4378" y="461"/>
                  <a:pt x="4100" y="461"/>
                </a:cubicBezTo>
                <a:cubicBezTo>
                  <a:pt x="4059" y="461"/>
                  <a:pt x="4019" y="453"/>
                  <a:pt x="3986" y="441"/>
                </a:cubicBezTo>
                <a:cubicBezTo>
                  <a:pt x="3716" y="348"/>
                  <a:pt x="3368" y="299"/>
                  <a:pt x="3101" y="251"/>
                </a:cubicBezTo>
                <a:cubicBezTo>
                  <a:pt x="2883" y="214"/>
                  <a:pt x="2426" y="0"/>
                  <a:pt x="2143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3" name="Google Shape;153;p10"/>
          <p:cNvSpPr/>
          <p:nvPr/>
        </p:nvSpPr>
        <p:spPr>
          <a:xfrm rot="9114908">
            <a:off x="6763364" y="4222957"/>
            <a:ext cx="2924127" cy="2921955"/>
          </a:xfrm>
          <a:custGeom>
            <a:avLst/>
            <a:gdLst/>
            <a:ahLst/>
            <a:cxnLst/>
            <a:rect l="l" t="t" r="r" b="b"/>
            <a:pathLst>
              <a:path w="85958" h="39328" extrusionOk="0">
                <a:moveTo>
                  <a:pt x="39118" y="1"/>
                </a:moveTo>
                <a:cubicBezTo>
                  <a:pt x="38917" y="1"/>
                  <a:pt x="38789" y="88"/>
                  <a:pt x="38563" y="451"/>
                </a:cubicBezTo>
                <a:cubicBezTo>
                  <a:pt x="38491" y="564"/>
                  <a:pt x="38424" y="605"/>
                  <a:pt x="38355" y="605"/>
                </a:cubicBezTo>
                <a:cubicBezTo>
                  <a:pt x="38172" y="605"/>
                  <a:pt x="37980" y="317"/>
                  <a:pt x="37678" y="317"/>
                </a:cubicBezTo>
                <a:cubicBezTo>
                  <a:pt x="37262" y="317"/>
                  <a:pt x="36587" y="216"/>
                  <a:pt x="36404" y="164"/>
                </a:cubicBezTo>
                <a:cubicBezTo>
                  <a:pt x="36392" y="160"/>
                  <a:pt x="36378" y="159"/>
                  <a:pt x="36363" y="159"/>
                </a:cubicBezTo>
                <a:cubicBezTo>
                  <a:pt x="36151" y="159"/>
                  <a:pt x="35666" y="475"/>
                  <a:pt x="35523" y="475"/>
                </a:cubicBezTo>
                <a:cubicBezTo>
                  <a:pt x="35366" y="475"/>
                  <a:pt x="34403" y="1021"/>
                  <a:pt x="33987" y="1127"/>
                </a:cubicBezTo>
                <a:cubicBezTo>
                  <a:pt x="33965" y="1132"/>
                  <a:pt x="33944" y="1134"/>
                  <a:pt x="33923" y="1134"/>
                </a:cubicBezTo>
                <a:cubicBezTo>
                  <a:pt x="33545" y="1134"/>
                  <a:pt x="33279" y="317"/>
                  <a:pt x="33129" y="317"/>
                </a:cubicBezTo>
                <a:cubicBezTo>
                  <a:pt x="33027" y="317"/>
                  <a:pt x="32738" y="306"/>
                  <a:pt x="32457" y="306"/>
                </a:cubicBezTo>
                <a:cubicBezTo>
                  <a:pt x="32316" y="306"/>
                  <a:pt x="32178" y="309"/>
                  <a:pt x="32067" y="317"/>
                </a:cubicBezTo>
                <a:cubicBezTo>
                  <a:pt x="31727" y="345"/>
                  <a:pt x="31363" y="604"/>
                  <a:pt x="30999" y="633"/>
                </a:cubicBezTo>
                <a:cubicBezTo>
                  <a:pt x="30635" y="657"/>
                  <a:pt x="30635" y="1256"/>
                  <a:pt x="30453" y="1332"/>
                </a:cubicBezTo>
                <a:cubicBezTo>
                  <a:pt x="30396" y="1356"/>
                  <a:pt x="30295" y="1363"/>
                  <a:pt x="30174" y="1363"/>
                </a:cubicBezTo>
                <a:cubicBezTo>
                  <a:pt x="30033" y="1363"/>
                  <a:pt x="29865" y="1354"/>
                  <a:pt x="29710" y="1354"/>
                </a:cubicBezTo>
                <a:cubicBezTo>
                  <a:pt x="29578" y="1354"/>
                  <a:pt x="29454" y="1360"/>
                  <a:pt x="29365" y="1385"/>
                </a:cubicBezTo>
                <a:cubicBezTo>
                  <a:pt x="29240" y="1418"/>
                  <a:pt x="28918" y="1437"/>
                  <a:pt x="28559" y="1437"/>
                </a:cubicBezTo>
                <a:cubicBezTo>
                  <a:pt x="28092" y="1437"/>
                  <a:pt x="27561" y="1405"/>
                  <a:pt x="27312" y="1332"/>
                </a:cubicBezTo>
                <a:cubicBezTo>
                  <a:pt x="27165" y="1289"/>
                  <a:pt x="27067" y="1275"/>
                  <a:pt x="26987" y="1275"/>
                </a:cubicBezTo>
                <a:cubicBezTo>
                  <a:pt x="26827" y="1275"/>
                  <a:pt x="26740" y="1332"/>
                  <a:pt x="26478" y="1332"/>
                </a:cubicBezTo>
                <a:cubicBezTo>
                  <a:pt x="26090" y="1332"/>
                  <a:pt x="25205" y="1931"/>
                  <a:pt x="24922" y="2008"/>
                </a:cubicBezTo>
                <a:cubicBezTo>
                  <a:pt x="24897" y="2014"/>
                  <a:pt x="24870" y="2017"/>
                  <a:pt x="24841" y="2017"/>
                </a:cubicBezTo>
                <a:cubicBezTo>
                  <a:pt x="24524" y="2017"/>
                  <a:pt x="23948" y="1672"/>
                  <a:pt x="23830" y="1672"/>
                </a:cubicBezTo>
                <a:cubicBezTo>
                  <a:pt x="23697" y="1672"/>
                  <a:pt x="22581" y="2137"/>
                  <a:pt x="22322" y="2347"/>
                </a:cubicBezTo>
                <a:cubicBezTo>
                  <a:pt x="22063" y="2553"/>
                  <a:pt x="21154" y="2764"/>
                  <a:pt x="20842" y="2812"/>
                </a:cubicBezTo>
                <a:cubicBezTo>
                  <a:pt x="20821" y="2816"/>
                  <a:pt x="20799" y="2817"/>
                  <a:pt x="20776" y="2817"/>
                </a:cubicBezTo>
                <a:cubicBezTo>
                  <a:pt x="20452" y="2817"/>
                  <a:pt x="19943" y="2501"/>
                  <a:pt x="19751" y="2501"/>
                </a:cubicBezTo>
                <a:cubicBezTo>
                  <a:pt x="19540" y="2501"/>
                  <a:pt x="18554" y="2631"/>
                  <a:pt x="18295" y="2840"/>
                </a:cubicBezTo>
                <a:cubicBezTo>
                  <a:pt x="18201" y="2915"/>
                  <a:pt x="18106" y="2942"/>
                  <a:pt x="18010" y="2942"/>
                </a:cubicBezTo>
                <a:cubicBezTo>
                  <a:pt x="17839" y="2942"/>
                  <a:pt x="17661" y="2855"/>
                  <a:pt x="17463" y="2788"/>
                </a:cubicBezTo>
                <a:cubicBezTo>
                  <a:pt x="17151" y="2683"/>
                  <a:pt x="16035" y="2295"/>
                  <a:pt x="15772" y="2165"/>
                </a:cubicBezTo>
                <a:cubicBezTo>
                  <a:pt x="15556" y="2057"/>
                  <a:pt x="14071" y="1913"/>
                  <a:pt x="13512" y="1913"/>
                </a:cubicBezTo>
                <a:cubicBezTo>
                  <a:pt x="13401" y="1913"/>
                  <a:pt x="13327" y="1918"/>
                  <a:pt x="13306" y="1931"/>
                </a:cubicBezTo>
                <a:cubicBezTo>
                  <a:pt x="13289" y="1941"/>
                  <a:pt x="13265" y="1945"/>
                  <a:pt x="13234" y="1945"/>
                </a:cubicBezTo>
                <a:cubicBezTo>
                  <a:pt x="13019" y="1945"/>
                  <a:pt x="12481" y="1739"/>
                  <a:pt x="12004" y="1672"/>
                </a:cubicBezTo>
                <a:cubicBezTo>
                  <a:pt x="11763" y="1636"/>
                  <a:pt x="11603" y="1616"/>
                  <a:pt x="11460" y="1616"/>
                </a:cubicBezTo>
                <a:cubicBezTo>
                  <a:pt x="11279" y="1616"/>
                  <a:pt x="11124" y="1648"/>
                  <a:pt x="10864" y="1720"/>
                </a:cubicBezTo>
                <a:cubicBezTo>
                  <a:pt x="10395" y="1854"/>
                  <a:pt x="8758" y="1801"/>
                  <a:pt x="8470" y="1854"/>
                </a:cubicBezTo>
                <a:cubicBezTo>
                  <a:pt x="8446" y="1859"/>
                  <a:pt x="8408" y="1860"/>
                  <a:pt x="8358" y="1860"/>
                </a:cubicBezTo>
                <a:cubicBezTo>
                  <a:pt x="7939" y="1860"/>
                  <a:pt x="6711" y="1723"/>
                  <a:pt x="6087" y="1723"/>
                </a:cubicBezTo>
                <a:cubicBezTo>
                  <a:pt x="5944" y="1723"/>
                  <a:pt x="5832" y="1731"/>
                  <a:pt x="5770" y="1749"/>
                </a:cubicBezTo>
                <a:cubicBezTo>
                  <a:pt x="5718" y="1764"/>
                  <a:pt x="5667" y="1770"/>
                  <a:pt x="5617" y="1770"/>
                </a:cubicBezTo>
                <a:cubicBezTo>
                  <a:pt x="5318" y="1770"/>
                  <a:pt x="5057" y="1535"/>
                  <a:pt x="4835" y="1515"/>
                </a:cubicBezTo>
                <a:cubicBezTo>
                  <a:pt x="4572" y="1490"/>
                  <a:pt x="4027" y="1280"/>
                  <a:pt x="3716" y="1280"/>
                </a:cubicBezTo>
                <a:cubicBezTo>
                  <a:pt x="3458" y="1280"/>
                  <a:pt x="2916" y="837"/>
                  <a:pt x="2560" y="837"/>
                </a:cubicBezTo>
                <a:cubicBezTo>
                  <a:pt x="2485" y="837"/>
                  <a:pt x="2419" y="857"/>
                  <a:pt x="2365" y="903"/>
                </a:cubicBezTo>
                <a:cubicBezTo>
                  <a:pt x="2053" y="1179"/>
                  <a:pt x="0" y="1591"/>
                  <a:pt x="0" y="1591"/>
                </a:cubicBezTo>
                <a:lnTo>
                  <a:pt x="0" y="2242"/>
                </a:lnTo>
                <a:lnTo>
                  <a:pt x="0" y="17311"/>
                </a:lnTo>
                <a:lnTo>
                  <a:pt x="0" y="19106"/>
                </a:lnTo>
                <a:lnTo>
                  <a:pt x="364" y="21079"/>
                </a:lnTo>
                <a:cubicBezTo>
                  <a:pt x="364" y="21079"/>
                  <a:pt x="1039" y="21419"/>
                  <a:pt x="1092" y="21524"/>
                </a:cubicBezTo>
                <a:cubicBezTo>
                  <a:pt x="1144" y="21625"/>
                  <a:pt x="1689" y="22846"/>
                  <a:pt x="1585" y="23158"/>
                </a:cubicBezTo>
                <a:cubicBezTo>
                  <a:pt x="1484" y="23473"/>
                  <a:pt x="1896" y="24746"/>
                  <a:pt x="1949" y="24823"/>
                </a:cubicBezTo>
                <a:cubicBezTo>
                  <a:pt x="1995" y="24891"/>
                  <a:pt x="2762" y="25120"/>
                  <a:pt x="3162" y="25120"/>
                </a:cubicBezTo>
                <a:cubicBezTo>
                  <a:pt x="3217" y="25120"/>
                  <a:pt x="3265" y="25116"/>
                  <a:pt x="3303" y="25106"/>
                </a:cubicBezTo>
                <a:cubicBezTo>
                  <a:pt x="3354" y="25094"/>
                  <a:pt x="3406" y="25088"/>
                  <a:pt x="3459" y="25088"/>
                </a:cubicBezTo>
                <a:cubicBezTo>
                  <a:pt x="3729" y="25088"/>
                  <a:pt x="4012" y="25237"/>
                  <a:pt x="4184" y="25369"/>
                </a:cubicBezTo>
                <a:cubicBezTo>
                  <a:pt x="4391" y="25522"/>
                  <a:pt x="4572" y="25886"/>
                  <a:pt x="5018" y="26069"/>
                </a:cubicBezTo>
                <a:cubicBezTo>
                  <a:pt x="5365" y="26212"/>
                  <a:pt x="6101" y="26227"/>
                  <a:pt x="6461" y="26227"/>
                </a:cubicBezTo>
                <a:cubicBezTo>
                  <a:pt x="6557" y="26227"/>
                  <a:pt x="6627" y="26226"/>
                  <a:pt x="6655" y="26226"/>
                </a:cubicBezTo>
                <a:cubicBezTo>
                  <a:pt x="6784" y="26226"/>
                  <a:pt x="7354" y="25968"/>
                  <a:pt x="7560" y="25834"/>
                </a:cubicBezTo>
                <a:cubicBezTo>
                  <a:pt x="7771" y="25705"/>
                  <a:pt x="8187" y="24770"/>
                  <a:pt x="8369" y="24641"/>
                </a:cubicBezTo>
                <a:cubicBezTo>
                  <a:pt x="8551" y="24512"/>
                  <a:pt x="9045" y="24459"/>
                  <a:pt x="9226" y="24330"/>
                </a:cubicBezTo>
                <a:cubicBezTo>
                  <a:pt x="9409" y="24201"/>
                  <a:pt x="9743" y="24148"/>
                  <a:pt x="10031" y="24067"/>
                </a:cubicBezTo>
                <a:cubicBezTo>
                  <a:pt x="10054" y="24061"/>
                  <a:pt x="10078" y="24058"/>
                  <a:pt x="10103" y="24058"/>
                </a:cubicBezTo>
                <a:cubicBezTo>
                  <a:pt x="10396" y="24058"/>
                  <a:pt x="10840" y="24435"/>
                  <a:pt x="11175" y="24483"/>
                </a:cubicBezTo>
                <a:cubicBezTo>
                  <a:pt x="11507" y="24532"/>
                  <a:pt x="11816" y="25123"/>
                  <a:pt x="11988" y="25123"/>
                </a:cubicBezTo>
                <a:cubicBezTo>
                  <a:pt x="12004" y="25123"/>
                  <a:pt x="12019" y="25118"/>
                  <a:pt x="12033" y="25106"/>
                </a:cubicBezTo>
                <a:cubicBezTo>
                  <a:pt x="12186" y="24977"/>
                  <a:pt x="12550" y="24666"/>
                  <a:pt x="12760" y="24666"/>
                </a:cubicBezTo>
                <a:cubicBezTo>
                  <a:pt x="12966" y="24666"/>
                  <a:pt x="13382" y="24823"/>
                  <a:pt x="13641" y="25082"/>
                </a:cubicBezTo>
                <a:cubicBezTo>
                  <a:pt x="13904" y="25341"/>
                  <a:pt x="14317" y="26044"/>
                  <a:pt x="14632" y="26044"/>
                </a:cubicBezTo>
                <a:cubicBezTo>
                  <a:pt x="14938" y="26044"/>
                  <a:pt x="15244" y="26797"/>
                  <a:pt x="15377" y="26797"/>
                </a:cubicBezTo>
                <a:cubicBezTo>
                  <a:pt x="15380" y="26797"/>
                  <a:pt x="15382" y="26797"/>
                  <a:pt x="15384" y="26797"/>
                </a:cubicBezTo>
                <a:cubicBezTo>
                  <a:pt x="15390" y="26795"/>
                  <a:pt x="15396" y="26795"/>
                  <a:pt x="15402" y="26795"/>
                </a:cubicBezTo>
                <a:cubicBezTo>
                  <a:pt x="15529" y="26795"/>
                  <a:pt x="15698" y="27040"/>
                  <a:pt x="15748" y="27237"/>
                </a:cubicBezTo>
                <a:cubicBezTo>
                  <a:pt x="15800" y="27448"/>
                  <a:pt x="15901" y="27965"/>
                  <a:pt x="16051" y="28146"/>
                </a:cubicBezTo>
                <a:cubicBezTo>
                  <a:pt x="16201" y="28329"/>
                  <a:pt x="16241" y="29368"/>
                  <a:pt x="16265" y="29392"/>
                </a:cubicBezTo>
                <a:cubicBezTo>
                  <a:pt x="16293" y="29417"/>
                  <a:pt x="15877" y="30904"/>
                  <a:pt x="16136" y="30928"/>
                </a:cubicBezTo>
                <a:cubicBezTo>
                  <a:pt x="16399" y="30953"/>
                  <a:pt x="17204" y="31733"/>
                  <a:pt x="17256" y="31814"/>
                </a:cubicBezTo>
                <a:cubicBezTo>
                  <a:pt x="17308" y="31891"/>
                  <a:pt x="18032" y="32307"/>
                  <a:pt x="18348" y="32360"/>
                </a:cubicBezTo>
                <a:cubicBezTo>
                  <a:pt x="18359" y="32361"/>
                  <a:pt x="18371" y="32362"/>
                  <a:pt x="18384" y="32362"/>
                </a:cubicBezTo>
                <a:cubicBezTo>
                  <a:pt x="18680" y="32362"/>
                  <a:pt x="19150" y="31856"/>
                  <a:pt x="19351" y="31856"/>
                </a:cubicBezTo>
                <a:cubicBezTo>
                  <a:pt x="19364" y="31856"/>
                  <a:pt x="19376" y="31858"/>
                  <a:pt x="19387" y="31863"/>
                </a:cubicBezTo>
                <a:cubicBezTo>
                  <a:pt x="19568" y="31943"/>
                  <a:pt x="20398" y="32513"/>
                  <a:pt x="20555" y="32591"/>
                </a:cubicBezTo>
                <a:cubicBezTo>
                  <a:pt x="20709" y="32671"/>
                  <a:pt x="20919" y="33164"/>
                  <a:pt x="21102" y="33241"/>
                </a:cubicBezTo>
                <a:cubicBezTo>
                  <a:pt x="21283" y="33318"/>
                  <a:pt x="21699" y="33447"/>
                  <a:pt x="22270" y="33500"/>
                </a:cubicBezTo>
                <a:cubicBezTo>
                  <a:pt x="22839" y="33552"/>
                  <a:pt x="23567" y="33968"/>
                  <a:pt x="23697" y="33993"/>
                </a:cubicBezTo>
                <a:cubicBezTo>
                  <a:pt x="23700" y="33993"/>
                  <a:pt x="23703" y="33994"/>
                  <a:pt x="23706" y="33994"/>
                </a:cubicBezTo>
                <a:cubicBezTo>
                  <a:pt x="23848" y="33994"/>
                  <a:pt x="24252" y="33344"/>
                  <a:pt x="24711" y="33216"/>
                </a:cubicBezTo>
                <a:cubicBezTo>
                  <a:pt x="24762" y="33202"/>
                  <a:pt x="24810" y="33196"/>
                  <a:pt x="24855" y="33196"/>
                </a:cubicBezTo>
                <a:cubicBezTo>
                  <a:pt x="25233" y="33196"/>
                  <a:pt x="25457" y="33640"/>
                  <a:pt x="25803" y="33735"/>
                </a:cubicBezTo>
                <a:cubicBezTo>
                  <a:pt x="26191" y="33839"/>
                  <a:pt x="26972" y="34175"/>
                  <a:pt x="27154" y="34175"/>
                </a:cubicBezTo>
                <a:cubicBezTo>
                  <a:pt x="27336" y="34175"/>
                  <a:pt x="27647" y="33682"/>
                  <a:pt x="27986" y="33658"/>
                </a:cubicBezTo>
                <a:cubicBezTo>
                  <a:pt x="28002" y="33657"/>
                  <a:pt x="28018" y="33656"/>
                  <a:pt x="28034" y="33656"/>
                </a:cubicBezTo>
                <a:cubicBezTo>
                  <a:pt x="28349" y="33656"/>
                  <a:pt x="28621" y="33920"/>
                  <a:pt x="28844" y="33993"/>
                </a:cubicBezTo>
                <a:cubicBezTo>
                  <a:pt x="29078" y="34074"/>
                  <a:pt x="29519" y="34931"/>
                  <a:pt x="29649" y="35032"/>
                </a:cubicBezTo>
                <a:cubicBezTo>
                  <a:pt x="29778" y="35138"/>
                  <a:pt x="29701" y="36099"/>
                  <a:pt x="29988" y="36387"/>
                </a:cubicBezTo>
                <a:cubicBezTo>
                  <a:pt x="30271" y="36670"/>
                  <a:pt x="31727" y="37034"/>
                  <a:pt x="32038" y="37215"/>
                </a:cubicBezTo>
                <a:cubicBezTo>
                  <a:pt x="32353" y="37398"/>
                  <a:pt x="32455" y="37321"/>
                  <a:pt x="32664" y="37450"/>
                </a:cubicBezTo>
                <a:cubicBezTo>
                  <a:pt x="32871" y="37579"/>
                  <a:pt x="33081" y="37632"/>
                  <a:pt x="33287" y="37762"/>
                </a:cubicBezTo>
                <a:cubicBezTo>
                  <a:pt x="33341" y="37795"/>
                  <a:pt x="33421" y="37808"/>
                  <a:pt x="33513" y="37808"/>
                </a:cubicBezTo>
                <a:cubicBezTo>
                  <a:pt x="33773" y="37808"/>
                  <a:pt x="34136" y="37709"/>
                  <a:pt x="34327" y="37709"/>
                </a:cubicBezTo>
                <a:cubicBezTo>
                  <a:pt x="34408" y="37709"/>
                  <a:pt x="34480" y="37707"/>
                  <a:pt x="34550" y="37707"/>
                </a:cubicBezTo>
                <a:cubicBezTo>
                  <a:pt x="34703" y="37707"/>
                  <a:pt x="34849" y="37718"/>
                  <a:pt x="35079" y="37790"/>
                </a:cubicBezTo>
                <a:cubicBezTo>
                  <a:pt x="35418" y="37891"/>
                  <a:pt x="35652" y="38801"/>
                  <a:pt x="35806" y="38958"/>
                </a:cubicBezTo>
                <a:cubicBezTo>
                  <a:pt x="35814" y="38966"/>
                  <a:pt x="35825" y="38969"/>
                  <a:pt x="35838" y="38969"/>
                </a:cubicBezTo>
                <a:cubicBezTo>
                  <a:pt x="36083" y="38969"/>
                  <a:pt x="37189" y="37658"/>
                  <a:pt x="37262" y="37607"/>
                </a:cubicBezTo>
                <a:cubicBezTo>
                  <a:pt x="37266" y="37605"/>
                  <a:pt x="37270" y="37604"/>
                  <a:pt x="37275" y="37604"/>
                </a:cubicBezTo>
                <a:cubicBezTo>
                  <a:pt x="37367" y="37604"/>
                  <a:pt x="37608" y="38087"/>
                  <a:pt x="37731" y="38359"/>
                </a:cubicBezTo>
                <a:cubicBezTo>
                  <a:pt x="37825" y="38570"/>
                  <a:pt x="38241" y="38598"/>
                  <a:pt x="38529" y="38598"/>
                </a:cubicBezTo>
                <a:cubicBezTo>
                  <a:pt x="38633" y="38598"/>
                  <a:pt x="38721" y="38594"/>
                  <a:pt x="38770" y="38594"/>
                </a:cubicBezTo>
                <a:cubicBezTo>
                  <a:pt x="38951" y="38594"/>
                  <a:pt x="39757" y="38518"/>
                  <a:pt x="39862" y="38465"/>
                </a:cubicBezTo>
                <a:cubicBezTo>
                  <a:pt x="39894" y="38449"/>
                  <a:pt x="39975" y="38440"/>
                  <a:pt x="40082" y="38440"/>
                </a:cubicBezTo>
                <a:cubicBezTo>
                  <a:pt x="40325" y="38440"/>
                  <a:pt x="40701" y="38485"/>
                  <a:pt x="40953" y="38594"/>
                </a:cubicBezTo>
                <a:cubicBezTo>
                  <a:pt x="41248" y="38722"/>
                  <a:pt x="41439" y="38916"/>
                  <a:pt x="41639" y="38916"/>
                </a:cubicBezTo>
                <a:cubicBezTo>
                  <a:pt x="41686" y="38916"/>
                  <a:pt x="41733" y="38906"/>
                  <a:pt x="41782" y="38881"/>
                </a:cubicBezTo>
                <a:cubicBezTo>
                  <a:pt x="42009" y="38770"/>
                  <a:pt x="42585" y="38636"/>
                  <a:pt x="42869" y="38636"/>
                </a:cubicBezTo>
                <a:cubicBezTo>
                  <a:pt x="42913" y="38636"/>
                  <a:pt x="42951" y="38640"/>
                  <a:pt x="42978" y="38647"/>
                </a:cubicBezTo>
                <a:cubicBezTo>
                  <a:pt x="43189" y="38699"/>
                  <a:pt x="43630" y="38881"/>
                  <a:pt x="43836" y="38982"/>
                </a:cubicBezTo>
                <a:cubicBezTo>
                  <a:pt x="44046" y="39087"/>
                  <a:pt x="44669" y="39141"/>
                  <a:pt x="45005" y="39294"/>
                </a:cubicBezTo>
                <a:cubicBezTo>
                  <a:pt x="45054" y="39317"/>
                  <a:pt x="45098" y="39327"/>
                  <a:pt x="45137" y="39327"/>
                </a:cubicBezTo>
                <a:cubicBezTo>
                  <a:pt x="45361" y="39327"/>
                  <a:pt x="45416" y="38984"/>
                  <a:pt x="45526" y="38829"/>
                </a:cubicBezTo>
                <a:cubicBezTo>
                  <a:pt x="45656" y="38647"/>
                  <a:pt x="46953" y="38025"/>
                  <a:pt x="46981" y="37891"/>
                </a:cubicBezTo>
                <a:cubicBezTo>
                  <a:pt x="47005" y="37762"/>
                  <a:pt x="47681" y="37398"/>
                  <a:pt x="47709" y="37191"/>
                </a:cubicBezTo>
                <a:cubicBezTo>
                  <a:pt x="47733" y="36981"/>
                  <a:pt x="48020" y="37010"/>
                  <a:pt x="48203" y="36933"/>
                </a:cubicBezTo>
                <a:cubicBezTo>
                  <a:pt x="48384" y="36851"/>
                  <a:pt x="48931" y="36411"/>
                  <a:pt x="49189" y="36411"/>
                </a:cubicBezTo>
                <a:cubicBezTo>
                  <a:pt x="49448" y="36411"/>
                  <a:pt x="50644" y="36803"/>
                  <a:pt x="50827" y="36803"/>
                </a:cubicBezTo>
                <a:cubicBezTo>
                  <a:pt x="51008" y="36803"/>
                  <a:pt x="51372" y="36358"/>
                  <a:pt x="51425" y="36176"/>
                </a:cubicBezTo>
                <a:cubicBezTo>
                  <a:pt x="51476" y="36002"/>
                  <a:pt x="52241" y="35421"/>
                  <a:pt x="52463" y="35421"/>
                </a:cubicBezTo>
                <a:cubicBezTo>
                  <a:pt x="52472" y="35421"/>
                  <a:pt x="52481" y="35422"/>
                  <a:pt x="52488" y="35424"/>
                </a:cubicBezTo>
                <a:cubicBezTo>
                  <a:pt x="52615" y="35461"/>
                  <a:pt x="53122" y="35510"/>
                  <a:pt x="53460" y="35510"/>
                </a:cubicBezTo>
                <a:cubicBezTo>
                  <a:pt x="53607" y="35510"/>
                  <a:pt x="53723" y="35501"/>
                  <a:pt x="53762" y="35477"/>
                </a:cubicBezTo>
                <a:cubicBezTo>
                  <a:pt x="53891" y="35396"/>
                  <a:pt x="54437" y="35166"/>
                  <a:pt x="54518" y="35032"/>
                </a:cubicBezTo>
                <a:cubicBezTo>
                  <a:pt x="54595" y="34903"/>
                  <a:pt x="55165" y="34721"/>
                  <a:pt x="55477" y="34696"/>
                </a:cubicBezTo>
                <a:cubicBezTo>
                  <a:pt x="55494" y="34695"/>
                  <a:pt x="55513" y="34694"/>
                  <a:pt x="55535" y="34694"/>
                </a:cubicBezTo>
                <a:cubicBezTo>
                  <a:pt x="55852" y="34694"/>
                  <a:pt x="56578" y="34835"/>
                  <a:pt x="56813" y="34835"/>
                </a:cubicBezTo>
                <a:cubicBezTo>
                  <a:pt x="56845" y="34835"/>
                  <a:pt x="56867" y="34832"/>
                  <a:pt x="56879" y="34826"/>
                </a:cubicBezTo>
                <a:cubicBezTo>
                  <a:pt x="56985" y="34774"/>
                  <a:pt x="56960" y="34127"/>
                  <a:pt x="57037" y="34099"/>
                </a:cubicBezTo>
                <a:cubicBezTo>
                  <a:pt x="57114" y="34074"/>
                  <a:pt x="57841" y="33968"/>
                  <a:pt x="58258" y="33864"/>
                </a:cubicBezTo>
                <a:cubicBezTo>
                  <a:pt x="58674" y="33763"/>
                  <a:pt x="59192" y="33682"/>
                  <a:pt x="59479" y="33552"/>
                </a:cubicBezTo>
                <a:cubicBezTo>
                  <a:pt x="59766" y="33423"/>
                  <a:pt x="60336" y="32877"/>
                  <a:pt x="60441" y="32748"/>
                </a:cubicBezTo>
                <a:cubicBezTo>
                  <a:pt x="60547" y="32619"/>
                  <a:pt x="60959" y="32227"/>
                  <a:pt x="61064" y="32149"/>
                </a:cubicBezTo>
                <a:cubicBezTo>
                  <a:pt x="61169" y="32072"/>
                  <a:pt x="61897" y="31632"/>
                  <a:pt x="62079" y="31632"/>
                </a:cubicBezTo>
                <a:cubicBezTo>
                  <a:pt x="62260" y="31632"/>
                  <a:pt x="63041" y="32255"/>
                  <a:pt x="63171" y="32408"/>
                </a:cubicBezTo>
                <a:cubicBezTo>
                  <a:pt x="63198" y="32442"/>
                  <a:pt x="63236" y="32455"/>
                  <a:pt x="63280" y="32455"/>
                </a:cubicBezTo>
                <a:cubicBezTo>
                  <a:pt x="63444" y="32455"/>
                  <a:pt x="63696" y="32268"/>
                  <a:pt x="63817" y="32227"/>
                </a:cubicBezTo>
                <a:cubicBezTo>
                  <a:pt x="63949" y="32186"/>
                  <a:pt x="64098" y="31996"/>
                  <a:pt x="64387" y="31996"/>
                </a:cubicBezTo>
                <a:cubicBezTo>
                  <a:pt x="64444" y="31996"/>
                  <a:pt x="64506" y="32003"/>
                  <a:pt x="64574" y="32020"/>
                </a:cubicBezTo>
                <a:cubicBezTo>
                  <a:pt x="64990" y="32125"/>
                  <a:pt x="66211" y="32331"/>
                  <a:pt x="66442" y="32578"/>
                </a:cubicBezTo>
                <a:cubicBezTo>
                  <a:pt x="66527" y="32666"/>
                  <a:pt x="66591" y="32695"/>
                  <a:pt x="66647" y="32695"/>
                </a:cubicBezTo>
                <a:cubicBezTo>
                  <a:pt x="66744" y="32695"/>
                  <a:pt x="66813" y="32604"/>
                  <a:pt x="66910" y="32578"/>
                </a:cubicBezTo>
                <a:cubicBezTo>
                  <a:pt x="67054" y="32541"/>
                  <a:pt x="67631" y="32193"/>
                  <a:pt x="67967" y="32193"/>
                </a:cubicBezTo>
                <a:cubicBezTo>
                  <a:pt x="67998" y="32193"/>
                  <a:pt x="68028" y="32196"/>
                  <a:pt x="68054" y="32202"/>
                </a:cubicBezTo>
                <a:cubicBezTo>
                  <a:pt x="68079" y="32209"/>
                  <a:pt x="68105" y="32211"/>
                  <a:pt x="68132" y="32211"/>
                </a:cubicBezTo>
                <a:cubicBezTo>
                  <a:pt x="68443" y="32211"/>
                  <a:pt x="68876" y="31832"/>
                  <a:pt x="69069" y="31761"/>
                </a:cubicBezTo>
                <a:cubicBezTo>
                  <a:pt x="69275" y="31680"/>
                  <a:pt x="69663" y="30928"/>
                  <a:pt x="69822" y="30904"/>
                </a:cubicBezTo>
                <a:cubicBezTo>
                  <a:pt x="69841" y="30901"/>
                  <a:pt x="69872" y="30899"/>
                  <a:pt x="69911" y="30899"/>
                </a:cubicBezTo>
                <a:cubicBezTo>
                  <a:pt x="70074" y="30899"/>
                  <a:pt x="70384" y="30924"/>
                  <a:pt x="70650" y="30924"/>
                </a:cubicBezTo>
                <a:cubicBezTo>
                  <a:pt x="70828" y="30924"/>
                  <a:pt x="70986" y="30913"/>
                  <a:pt x="71067" y="30876"/>
                </a:cubicBezTo>
                <a:cubicBezTo>
                  <a:pt x="71301" y="30775"/>
                  <a:pt x="71641" y="30253"/>
                  <a:pt x="71822" y="30019"/>
                </a:cubicBezTo>
                <a:cubicBezTo>
                  <a:pt x="72005" y="29784"/>
                  <a:pt x="72628" y="29525"/>
                  <a:pt x="72938" y="29420"/>
                </a:cubicBezTo>
                <a:cubicBezTo>
                  <a:pt x="72999" y="29401"/>
                  <a:pt x="73064" y="29393"/>
                  <a:pt x="73131" y="29393"/>
                </a:cubicBezTo>
                <a:cubicBezTo>
                  <a:pt x="73408" y="29393"/>
                  <a:pt x="73727" y="29530"/>
                  <a:pt x="73978" y="29549"/>
                </a:cubicBezTo>
                <a:cubicBezTo>
                  <a:pt x="74289" y="29578"/>
                  <a:pt x="75563" y="29995"/>
                  <a:pt x="75720" y="30019"/>
                </a:cubicBezTo>
                <a:cubicBezTo>
                  <a:pt x="75874" y="30047"/>
                  <a:pt x="76137" y="30305"/>
                  <a:pt x="76368" y="30395"/>
                </a:cubicBezTo>
                <a:cubicBezTo>
                  <a:pt x="76498" y="30444"/>
                  <a:pt x="76581" y="30475"/>
                  <a:pt x="76651" y="30475"/>
                </a:cubicBezTo>
                <a:cubicBezTo>
                  <a:pt x="76707" y="30475"/>
                  <a:pt x="76755" y="30456"/>
                  <a:pt x="76812" y="30411"/>
                </a:cubicBezTo>
                <a:cubicBezTo>
                  <a:pt x="76824" y="30401"/>
                  <a:pt x="76841" y="30397"/>
                  <a:pt x="76861" y="30397"/>
                </a:cubicBezTo>
                <a:cubicBezTo>
                  <a:pt x="77065" y="30397"/>
                  <a:pt x="77650" y="30828"/>
                  <a:pt x="77746" y="30876"/>
                </a:cubicBezTo>
                <a:cubicBezTo>
                  <a:pt x="77851" y="30928"/>
                  <a:pt x="78163" y="31680"/>
                  <a:pt x="78163" y="31680"/>
                </a:cubicBezTo>
                <a:cubicBezTo>
                  <a:pt x="78163" y="31680"/>
                  <a:pt x="78797" y="32098"/>
                  <a:pt x="79071" y="32098"/>
                </a:cubicBezTo>
                <a:cubicBezTo>
                  <a:pt x="79080" y="32098"/>
                  <a:pt x="79088" y="32098"/>
                  <a:pt x="79096" y="32097"/>
                </a:cubicBezTo>
                <a:cubicBezTo>
                  <a:pt x="79100" y="32096"/>
                  <a:pt x="79103" y="32096"/>
                  <a:pt x="79107" y="32096"/>
                </a:cubicBezTo>
                <a:cubicBezTo>
                  <a:pt x="79380" y="32096"/>
                  <a:pt x="80190" y="33009"/>
                  <a:pt x="80370" y="33188"/>
                </a:cubicBezTo>
                <a:cubicBezTo>
                  <a:pt x="80552" y="33371"/>
                  <a:pt x="81021" y="34151"/>
                  <a:pt x="81385" y="34280"/>
                </a:cubicBezTo>
                <a:cubicBezTo>
                  <a:pt x="81749" y="34410"/>
                  <a:pt x="82501" y="34931"/>
                  <a:pt x="82630" y="34931"/>
                </a:cubicBezTo>
                <a:cubicBezTo>
                  <a:pt x="82759" y="34931"/>
                  <a:pt x="83099" y="35214"/>
                  <a:pt x="83281" y="35295"/>
                </a:cubicBezTo>
                <a:cubicBezTo>
                  <a:pt x="83463" y="35372"/>
                  <a:pt x="84033" y="35760"/>
                  <a:pt x="84243" y="35760"/>
                </a:cubicBezTo>
                <a:cubicBezTo>
                  <a:pt x="84450" y="35760"/>
                  <a:pt x="85958" y="35424"/>
                  <a:pt x="85958" y="35424"/>
                </a:cubicBezTo>
                <a:lnTo>
                  <a:pt x="85958" y="34151"/>
                </a:lnTo>
                <a:lnTo>
                  <a:pt x="85958" y="6298"/>
                </a:lnTo>
                <a:lnTo>
                  <a:pt x="85958" y="5254"/>
                </a:lnTo>
                <a:cubicBezTo>
                  <a:pt x="85958" y="5254"/>
                  <a:pt x="85178" y="5436"/>
                  <a:pt x="85048" y="5542"/>
                </a:cubicBezTo>
                <a:cubicBezTo>
                  <a:pt x="85037" y="5551"/>
                  <a:pt x="85019" y="5556"/>
                  <a:pt x="84998" y="5556"/>
                </a:cubicBezTo>
                <a:cubicBezTo>
                  <a:pt x="84795" y="5556"/>
                  <a:pt x="84201" y="5174"/>
                  <a:pt x="83879" y="5174"/>
                </a:cubicBezTo>
                <a:cubicBezTo>
                  <a:pt x="83861" y="5174"/>
                  <a:pt x="83843" y="5175"/>
                  <a:pt x="83827" y="5178"/>
                </a:cubicBezTo>
                <a:cubicBezTo>
                  <a:pt x="83782" y="5185"/>
                  <a:pt x="83740" y="5188"/>
                  <a:pt x="83699" y="5188"/>
                </a:cubicBezTo>
                <a:cubicBezTo>
                  <a:pt x="83426" y="5188"/>
                  <a:pt x="83223" y="5045"/>
                  <a:pt x="82994" y="4866"/>
                </a:cubicBezTo>
                <a:cubicBezTo>
                  <a:pt x="82735" y="4660"/>
                  <a:pt x="82477" y="4450"/>
                  <a:pt x="82113" y="4426"/>
                </a:cubicBezTo>
                <a:cubicBezTo>
                  <a:pt x="81749" y="4397"/>
                  <a:pt x="81462" y="4426"/>
                  <a:pt x="81203" y="4348"/>
                </a:cubicBezTo>
                <a:cubicBezTo>
                  <a:pt x="80944" y="4268"/>
                  <a:pt x="80710" y="3439"/>
                  <a:pt x="80370" y="3305"/>
                </a:cubicBezTo>
                <a:cubicBezTo>
                  <a:pt x="80035" y="3176"/>
                  <a:pt x="79460" y="2840"/>
                  <a:pt x="79331" y="2764"/>
                </a:cubicBezTo>
                <a:cubicBezTo>
                  <a:pt x="79202" y="2683"/>
                  <a:pt x="78862" y="2347"/>
                  <a:pt x="78680" y="2242"/>
                </a:cubicBezTo>
                <a:cubicBezTo>
                  <a:pt x="78589" y="2190"/>
                  <a:pt x="78414" y="2157"/>
                  <a:pt x="78246" y="2157"/>
                </a:cubicBezTo>
                <a:cubicBezTo>
                  <a:pt x="78078" y="2157"/>
                  <a:pt x="77916" y="2190"/>
                  <a:pt x="77851" y="2267"/>
                </a:cubicBezTo>
                <a:cubicBezTo>
                  <a:pt x="77802" y="2326"/>
                  <a:pt x="77668" y="2345"/>
                  <a:pt x="77509" y="2345"/>
                </a:cubicBezTo>
                <a:cubicBezTo>
                  <a:pt x="77249" y="2345"/>
                  <a:pt x="76925" y="2295"/>
                  <a:pt x="76812" y="2295"/>
                </a:cubicBezTo>
                <a:cubicBezTo>
                  <a:pt x="76631" y="2295"/>
                  <a:pt x="75668" y="1931"/>
                  <a:pt x="75381" y="1931"/>
                </a:cubicBezTo>
                <a:cubicBezTo>
                  <a:pt x="75097" y="1931"/>
                  <a:pt x="74705" y="2267"/>
                  <a:pt x="74524" y="2424"/>
                </a:cubicBezTo>
                <a:cubicBezTo>
                  <a:pt x="74341" y="2582"/>
                  <a:pt x="72834" y="2812"/>
                  <a:pt x="72498" y="2840"/>
                </a:cubicBezTo>
                <a:cubicBezTo>
                  <a:pt x="72158" y="2864"/>
                  <a:pt x="71977" y="3204"/>
                  <a:pt x="71693" y="3387"/>
                </a:cubicBezTo>
                <a:cubicBezTo>
                  <a:pt x="71614" y="3436"/>
                  <a:pt x="71553" y="3457"/>
                  <a:pt x="71499" y="3457"/>
                </a:cubicBezTo>
                <a:cubicBezTo>
                  <a:pt x="71356" y="3457"/>
                  <a:pt x="71261" y="3316"/>
                  <a:pt x="71018" y="3204"/>
                </a:cubicBezTo>
                <a:cubicBezTo>
                  <a:pt x="70957" y="3176"/>
                  <a:pt x="70893" y="3164"/>
                  <a:pt x="70826" y="3164"/>
                </a:cubicBezTo>
                <a:cubicBezTo>
                  <a:pt x="70517" y="3164"/>
                  <a:pt x="70159" y="3423"/>
                  <a:pt x="69926" y="3592"/>
                </a:cubicBezTo>
                <a:cubicBezTo>
                  <a:pt x="69639" y="3803"/>
                  <a:pt x="69353" y="3827"/>
                  <a:pt x="69118" y="3956"/>
                </a:cubicBezTo>
                <a:cubicBezTo>
                  <a:pt x="69045" y="3997"/>
                  <a:pt x="68957" y="4012"/>
                  <a:pt x="68858" y="4012"/>
                </a:cubicBezTo>
                <a:cubicBezTo>
                  <a:pt x="68641" y="4012"/>
                  <a:pt x="68373" y="3940"/>
                  <a:pt x="68107" y="3904"/>
                </a:cubicBezTo>
                <a:cubicBezTo>
                  <a:pt x="67715" y="3851"/>
                  <a:pt x="67586" y="3358"/>
                  <a:pt x="67403" y="3228"/>
                </a:cubicBezTo>
                <a:cubicBezTo>
                  <a:pt x="67384" y="3215"/>
                  <a:pt x="67351" y="3209"/>
                  <a:pt x="67307" y="3209"/>
                </a:cubicBezTo>
                <a:cubicBezTo>
                  <a:pt x="66933" y="3209"/>
                  <a:pt x="65764" y="3647"/>
                  <a:pt x="65507" y="3669"/>
                </a:cubicBezTo>
                <a:cubicBezTo>
                  <a:pt x="65220" y="3698"/>
                  <a:pt x="64884" y="3775"/>
                  <a:pt x="64574" y="3827"/>
                </a:cubicBezTo>
                <a:cubicBezTo>
                  <a:pt x="64563" y="3829"/>
                  <a:pt x="64552" y="3830"/>
                  <a:pt x="64543" y="3830"/>
                </a:cubicBezTo>
                <a:cubicBezTo>
                  <a:pt x="64297" y="3830"/>
                  <a:pt x="64742" y="3176"/>
                  <a:pt x="64391" y="3176"/>
                </a:cubicBezTo>
                <a:cubicBezTo>
                  <a:pt x="64027" y="3176"/>
                  <a:pt x="63740" y="2917"/>
                  <a:pt x="63405" y="2735"/>
                </a:cubicBezTo>
                <a:cubicBezTo>
                  <a:pt x="63065" y="2553"/>
                  <a:pt x="62859" y="2347"/>
                  <a:pt x="62361" y="1955"/>
                </a:cubicBezTo>
                <a:cubicBezTo>
                  <a:pt x="62263" y="1878"/>
                  <a:pt x="62174" y="1846"/>
                  <a:pt x="62092" y="1846"/>
                </a:cubicBezTo>
                <a:cubicBezTo>
                  <a:pt x="61765" y="1846"/>
                  <a:pt x="61558" y="2361"/>
                  <a:pt x="61351" y="2529"/>
                </a:cubicBezTo>
                <a:cubicBezTo>
                  <a:pt x="61316" y="2557"/>
                  <a:pt x="61277" y="2569"/>
                  <a:pt x="61235" y="2569"/>
                </a:cubicBezTo>
                <a:cubicBezTo>
                  <a:pt x="60968" y="2569"/>
                  <a:pt x="60581" y="2074"/>
                  <a:pt x="60312" y="2008"/>
                </a:cubicBezTo>
                <a:cubicBezTo>
                  <a:pt x="60000" y="1931"/>
                  <a:pt x="59062" y="1801"/>
                  <a:pt x="58569" y="1619"/>
                </a:cubicBezTo>
                <a:cubicBezTo>
                  <a:pt x="58076" y="1437"/>
                  <a:pt x="57607" y="787"/>
                  <a:pt x="57272" y="763"/>
                </a:cubicBezTo>
                <a:cubicBezTo>
                  <a:pt x="57171" y="754"/>
                  <a:pt x="57033" y="750"/>
                  <a:pt x="56879" y="750"/>
                </a:cubicBezTo>
                <a:cubicBezTo>
                  <a:pt x="56516" y="750"/>
                  <a:pt x="56063" y="770"/>
                  <a:pt x="55787" y="787"/>
                </a:cubicBezTo>
                <a:cubicBezTo>
                  <a:pt x="55705" y="792"/>
                  <a:pt x="55626" y="794"/>
                  <a:pt x="55549" y="794"/>
                </a:cubicBezTo>
                <a:cubicBezTo>
                  <a:pt x="55339" y="794"/>
                  <a:pt x="55150" y="780"/>
                  <a:pt x="54991" y="780"/>
                </a:cubicBezTo>
                <a:cubicBezTo>
                  <a:pt x="54933" y="780"/>
                  <a:pt x="54879" y="782"/>
                  <a:pt x="54829" y="787"/>
                </a:cubicBezTo>
                <a:cubicBezTo>
                  <a:pt x="54595" y="811"/>
                  <a:pt x="54102" y="1227"/>
                  <a:pt x="53738" y="1385"/>
                </a:cubicBezTo>
                <a:cubicBezTo>
                  <a:pt x="53696" y="1402"/>
                  <a:pt x="53656" y="1410"/>
                  <a:pt x="53616" y="1410"/>
                </a:cubicBezTo>
                <a:cubicBezTo>
                  <a:pt x="53307" y="1410"/>
                  <a:pt x="53042" y="939"/>
                  <a:pt x="52699" y="903"/>
                </a:cubicBezTo>
                <a:cubicBezTo>
                  <a:pt x="52306" y="867"/>
                  <a:pt x="52411" y="892"/>
                  <a:pt x="52177" y="709"/>
                </a:cubicBezTo>
                <a:cubicBezTo>
                  <a:pt x="51968" y="547"/>
                  <a:pt x="51617" y="447"/>
                  <a:pt x="51377" y="447"/>
                </a:cubicBezTo>
                <a:cubicBezTo>
                  <a:pt x="51348" y="447"/>
                  <a:pt x="51321" y="448"/>
                  <a:pt x="51295" y="451"/>
                </a:cubicBezTo>
                <a:cubicBezTo>
                  <a:pt x="51062" y="475"/>
                  <a:pt x="51267" y="734"/>
                  <a:pt x="50879" y="903"/>
                </a:cubicBezTo>
                <a:cubicBezTo>
                  <a:pt x="50819" y="930"/>
                  <a:pt x="50762" y="941"/>
                  <a:pt x="50708" y="941"/>
                </a:cubicBezTo>
                <a:cubicBezTo>
                  <a:pt x="50424" y="941"/>
                  <a:pt x="50222" y="631"/>
                  <a:pt x="49968" y="631"/>
                </a:cubicBezTo>
                <a:cubicBezTo>
                  <a:pt x="49959" y="631"/>
                  <a:pt x="49950" y="632"/>
                  <a:pt x="49941" y="633"/>
                </a:cubicBezTo>
                <a:cubicBezTo>
                  <a:pt x="49909" y="635"/>
                  <a:pt x="49875" y="636"/>
                  <a:pt x="49840" y="636"/>
                </a:cubicBezTo>
                <a:cubicBezTo>
                  <a:pt x="49532" y="636"/>
                  <a:pt x="49112" y="550"/>
                  <a:pt x="48902" y="528"/>
                </a:cubicBezTo>
                <a:cubicBezTo>
                  <a:pt x="48693" y="502"/>
                  <a:pt x="48243" y="286"/>
                  <a:pt x="48044" y="286"/>
                </a:cubicBezTo>
                <a:cubicBezTo>
                  <a:pt x="48024" y="286"/>
                  <a:pt x="48007" y="288"/>
                  <a:pt x="47992" y="293"/>
                </a:cubicBezTo>
                <a:cubicBezTo>
                  <a:pt x="47839" y="345"/>
                  <a:pt x="47268" y="787"/>
                  <a:pt x="47059" y="903"/>
                </a:cubicBezTo>
                <a:cubicBezTo>
                  <a:pt x="47028" y="921"/>
                  <a:pt x="46992" y="928"/>
                  <a:pt x="46951" y="928"/>
                </a:cubicBezTo>
                <a:cubicBezTo>
                  <a:pt x="46711" y="928"/>
                  <a:pt x="46309" y="678"/>
                  <a:pt x="46020" y="657"/>
                </a:cubicBezTo>
                <a:cubicBezTo>
                  <a:pt x="45955" y="652"/>
                  <a:pt x="45895" y="650"/>
                  <a:pt x="45839" y="650"/>
                </a:cubicBezTo>
                <a:cubicBezTo>
                  <a:pt x="45598" y="650"/>
                  <a:pt x="45414" y="686"/>
                  <a:pt x="45162" y="709"/>
                </a:cubicBezTo>
                <a:cubicBezTo>
                  <a:pt x="45113" y="713"/>
                  <a:pt x="45065" y="715"/>
                  <a:pt x="45019" y="715"/>
                </a:cubicBezTo>
                <a:cubicBezTo>
                  <a:pt x="44774" y="715"/>
                  <a:pt x="44559" y="661"/>
                  <a:pt x="44252" y="552"/>
                </a:cubicBezTo>
                <a:cubicBezTo>
                  <a:pt x="44141" y="513"/>
                  <a:pt x="44020" y="497"/>
                  <a:pt x="43894" y="497"/>
                </a:cubicBezTo>
                <a:cubicBezTo>
                  <a:pt x="43605" y="497"/>
                  <a:pt x="43285" y="577"/>
                  <a:pt x="42978" y="633"/>
                </a:cubicBezTo>
                <a:cubicBezTo>
                  <a:pt x="42920" y="643"/>
                  <a:pt x="42862" y="647"/>
                  <a:pt x="42803" y="647"/>
                </a:cubicBezTo>
                <a:cubicBezTo>
                  <a:pt x="42478" y="647"/>
                  <a:pt x="42164" y="513"/>
                  <a:pt x="42008" y="513"/>
                </a:cubicBezTo>
                <a:cubicBezTo>
                  <a:pt x="41980" y="513"/>
                  <a:pt x="41957" y="518"/>
                  <a:pt x="41940" y="528"/>
                </a:cubicBezTo>
                <a:cubicBezTo>
                  <a:pt x="41810" y="604"/>
                  <a:pt x="41705" y="763"/>
                  <a:pt x="41289" y="903"/>
                </a:cubicBezTo>
                <a:cubicBezTo>
                  <a:pt x="41249" y="917"/>
                  <a:pt x="41209" y="924"/>
                  <a:pt x="41169" y="924"/>
                </a:cubicBezTo>
                <a:cubicBezTo>
                  <a:pt x="40789" y="924"/>
                  <a:pt x="40387" y="357"/>
                  <a:pt x="40197" y="241"/>
                </a:cubicBezTo>
                <a:cubicBezTo>
                  <a:pt x="39991" y="112"/>
                  <a:pt x="39470" y="35"/>
                  <a:pt x="39210" y="6"/>
                </a:cubicBezTo>
                <a:cubicBezTo>
                  <a:pt x="39178" y="3"/>
                  <a:pt x="39147" y="1"/>
                  <a:pt x="39118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54" name="Google Shape;154;p10"/>
          <p:cNvGrpSpPr/>
          <p:nvPr/>
        </p:nvGrpSpPr>
        <p:grpSpPr>
          <a:xfrm rot="9900040" flipH="1">
            <a:off x="272180" y="-966626"/>
            <a:ext cx="1555219" cy="3252416"/>
            <a:chOff x="148387" y="2519350"/>
            <a:chExt cx="1555266" cy="3252513"/>
          </a:xfrm>
        </p:grpSpPr>
        <p:pic>
          <p:nvPicPr>
            <p:cNvPr id="155" name="Google Shape;155;p10"/>
            <p:cNvPicPr preferRelativeResize="0"/>
            <p:nvPr/>
          </p:nvPicPr>
          <p:blipFill>
            <a:blip r:embed="rId4">
              <a:alphaModFix amt="29000"/>
            </a:blip>
            <a:stretch>
              <a:fillRect/>
            </a:stretch>
          </p:blipFill>
          <p:spPr>
            <a:xfrm>
              <a:off x="182203" y="2526114"/>
              <a:ext cx="1521449" cy="324575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56" name="Google Shape;156;p10"/>
            <p:cNvPicPr preferRelativeResize="0"/>
            <p:nvPr/>
          </p:nvPicPr>
          <p:blipFill>
            <a:blip r:embed="rId5">
              <a:alphaModFix/>
            </a:blip>
            <a:stretch>
              <a:fillRect/>
            </a:stretch>
          </p:blipFill>
          <p:spPr>
            <a:xfrm>
              <a:off x="148387" y="2519350"/>
              <a:ext cx="1521449" cy="3245750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57" name="Google Shape;157;p10"/>
          <p:cNvGrpSpPr/>
          <p:nvPr/>
        </p:nvGrpSpPr>
        <p:grpSpPr>
          <a:xfrm flipH="1">
            <a:off x="5905575" y="3840238"/>
            <a:ext cx="689175" cy="1060275"/>
            <a:chOff x="7848875" y="190500"/>
            <a:chExt cx="689175" cy="1060275"/>
          </a:xfrm>
        </p:grpSpPr>
        <p:pic>
          <p:nvPicPr>
            <p:cNvPr id="158" name="Google Shape;158;p10"/>
            <p:cNvPicPr preferRelativeResize="0"/>
            <p:nvPr/>
          </p:nvPicPr>
          <p:blipFill rotWithShape="1">
            <a:blip r:embed="rId6">
              <a:alphaModFix amt="29000"/>
            </a:blip>
            <a:srcRect r="43310" b="35658"/>
            <a:stretch/>
          </p:blipFill>
          <p:spPr>
            <a:xfrm>
              <a:off x="7880425" y="222075"/>
              <a:ext cx="657625" cy="10287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59" name="Google Shape;159;p10"/>
            <p:cNvPicPr preferRelativeResize="0"/>
            <p:nvPr/>
          </p:nvPicPr>
          <p:blipFill rotWithShape="1">
            <a:blip r:embed="rId7">
              <a:alphaModFix/>
            </a:blip>
            <a:srcRect r="43310" b="35658"/>
            <a:stretch/>
          </p:blipFill>
          <p:spPr>
            <a:xfrm>
              <a:off x="7848875" y="190500"/>
              <a:ext cx="657625" cy="102870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60" name="Google Shape;160;p10"/>
          <p:cNvSpPr txBox="1">
            <a:spLocks noGrp="1"/>
          </p:cNvSpPr>
          <p:nvPr>
            <p:ph type="title"/>
          </p:nvPr>
        </p:nvSpPr>
        <p:spPr>
          <a:xfrm>
            <a:off x="715100" y="3426900"/>
            <a:ext cx="4800000" cy="864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rgbClr val="FFFFFF"/>
        </a:solidFill>
        <a:effectLst/>
      </p:bgPr>
    </p:bg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BLANK_1"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1" name="Google Shape;181;p13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 rot="-6386155">
            <a:off x="7863993" y="-497325"/>
            <a:ext cx="3235385" cy="3245751"/>
          </a:xfrm>
          <a:prstGeom prst="rect">
            <a:avLst/>
          </a:prstGeom>
          <a:noFill/>
          <a:ln>
            <a:noFill/>
          </a:ln>
        </p:spPr>
      </p:pic>
      <p:pic>
        <p:nvPicPr>
          <p:cNvPr id="182" name="Google Shape;182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5789714" flipH="1">
            <a:off x="6485902" y="-591047"/>
            <a:ext cx="4012568" cy="3245747"/>
          </a:xfrm>
          <a:prstGeom prst="rect">
            <a:avLst/>
          </a:prstGeom>
          <a:noFill/>
          <a:ln>
            <a:noFill/>
          </a:ln>
        </p:spPr>
      </p:pic>
      <p:sp>
        <p:nvSpPr>
          <p:cNvPr id="183" name="Google Shape;183;p13"/>
          <p:cNvSpPr/>
          <p:nvPr/>
        </p:nvSpPr>
        <p:spPr>
          <a:xfrm rot="-7395688">
            <a:off x="8477928" y="-1332425"/>
            <a:ext cx="2924114" cy="2921907"/>
          </a:xfrm>
          <a:custGeom>
            <a:avLst/>
            <a:gdLst/>
            <a:ahLst/>
            <a:cxnLst/>
            <a:rect l="l" t="t" r="r" b="b"/>
            <a:pathLst>
              <a:path w="85958" h="39328" extrusionOk="0">
                <a:moveTo>
                  <a:pt x="39118" y="1"/>
                </a:moveTo>
                <a:cubicBezTo>
                  <a:pt x="38917" y="1"/>
                  <a:pt x="38789" y="88"/>
                  <a:pt x="38563" y="451"/>
                </a:cubicBezTo>
                <a:cubicBezTo>
                  <a:pt x="38491" y="564"/>
                  <a:pt x="38424" y="605"/>
                  <a:pt x="38355" y="605"/>
                </a:cubicBezTo>
                <a:cubicBezTo>
                  <a:pt x="38172" y="605"/>
                  <a:pt x="37980" y="317"/>
                  <a:pt x="37678" y="317"/>
                </a:cubicBezTo>
                <a:cubicBezTo>
                  <a:pt x="37262" y="317"/>
                  <a:pt x="36587" y="216"/>
                  <a:pt x="36404" y="164"/>
                </a:cubicBezTo>
                <a:cubicBezTo>
                  <a:pt x="36392" y="160"/>
                  <a:pt x="36378" y="159"/>
                  <a:pt x="36363" y="159"/>
                </a:cubicBezTo>
                <a:cubicBezTo>
                  <a:pt x="36151" y="159"/>
                  <a:pt x="35666" y="475"/>
                  <a:pt x="35523" y="475"/>
                </a:cubicBezTo>
                <a:cubicBezTo>
                  <a:pt x="35366" y="475"/>
                  <a:pt x="34403" y="1021"/>
                  <a:pt x="33987" y="1127"/>
                </a:cubicBezTo>
                <a:cubicBezTo>
                  <a:pt x="33965" y="1132"/>
                  <a:pt x="33944" y="1134"/>
                  <a:pt x="33923" y="1134"/>
                </a:cubicBezTo>
                <a:cubicBezTo>
                  <a:pt x="33545" y="1134"/>
                  <a:pt x="33279" y="317"/>
                  <a:pt x="33129" y="317"/>
                </a:cubicBezTo>
                <a:cubicBezTo>
                  <a:pt x="33027" y="317"/>
                  <a:pt x="32738" y="306"/>
                  <a:pt x="32457" y="306"/>
                </a:cubicBezTo>
                <a:cubicBezTo>
                  <a:pt x="32316" y="306"/>
                  <a:pt x="32178" y="309"/>
                  <a:pt x="32067" y="317"/>
                </a:cubicBezTo>
                <a:cubicBezTo>
                  <a:pt x="31727" y="345"/>
                  <a:pt x="31363" y="604"/>
                  <a:pt x="30999" y="633"/>
                </a:cubicBezTo>
                <a:cubicBezTo>
                  <a:pt x="30635" y="657"/>
                  <a:pt x="30635" y="1256"/>
                  <a:pt x="30453" y="1332"/>
                </a:cubicBezTo>
                <a:cubicBezTo>
                  <a:pt x="30396" y="1356"/>
                  <a:pt x="30295" y="1363"/>
                  <a:pt x="30174" y="1363"/>
                </a:cubicBezTo>
                <a:cubicBezTo>
                  <a:pt x="30033" y="1363"/>
                  <a:pt x="29865" y="1354"/>
                  <a:pt x="29710" y="1354"/>
                </a:cubicBezTo>
                <a:cubicBezTo>
                  <a:pt x="29578" y="1354"/>
                  <a:pt x="29454" y="1360"/>
                  <a:pt x="29365" y="1385"/>
                </a:cubicBezTo>
                <a:cubicBezTo>
                  <a:pt x="29240" y="1418"/>
                  <a:pt x="28918" y="1437"/>
                  <a:pt x="28559" y="1437"/>
                </a:cubicBezTo>
                <a:cubicBezTo>
                  <a:pt x="28092" y="1437"/>
                  <a:pt x="27561" y="1405"/>
                  <a:pt x="27312" y="1332"/>
                </a:cubicBezTo>
                <a:cubicBezTo>
                  <a:pt x="27165" y="1289"/>
                  <a:pt x="27067" y="1275"/>
                  <a:pt x="26987" y="1275"/>
                </a:cubicBezTo>
                <a:cubicBezTo>
                  <a:pt x="26827" y="1275"/>
                  <a:pt x="26740" y="1332"/>
                  <a:pt x="26478" y="1332"/>
                </a:cubicBezTo>
                <a:cubicBezTo>
                  <a:pt x="26090" y="1332"/>
                  <a:pt x="25205" y="1931"/>
                  <a:pt x="24922" y="2008"/>
                </a:cubicBezTo>
                <a:cubicBezTo>
                  <a:pt x="24897" y="2014"/>
                  <a:pt x="24870" y="2017"/>
                  <a:pt x="24841" y="2017"/>
                </a:cubicBezTo>
                <a:cubicBezTo>
                  <a:pt x="24524" y="2017"/>
                  <a:pt x="23948" y="1672"/>
                  <a:pt x="23830" y="1672"/>
                </a:cubicBezTo>
                <a:cubicBezTo>
                  <a:pt x="23697" y="1672"/>
                  <a:pt x="22581" y="2137"/>
                  <a:pt x="22322" y="2347"/>
                </a:cubicBezTo>
                <a:cubicBezTo>
                  <a:pt x="22063" y="2553"/>
                  <a:pt x="21154" y="2764"/>
                  <a:pt x="20842" y="2812"/>
                </a:cubicBezTo>
                <a:cubicBezTo>
                  <a:pt x="20821" y="2816"/>
                  <a:pt x="20799" y="2817"/>
                  <a:pt x="20776" y="2817"/>
                </a:cubicBezTo>
                <a:cubicBezTo>
                  <a:pt x="20452" y="2817"/>
                  <a:pt x="19943" y="2501"/>
                  <a:pt x="19751" y="2501"/>
                </a:cubicBezTo>
                <a:cubicBezTo>
                  <a:pt x="19540" y="2501"/>
                  <a:pt x="18554" y="2631"/>
                  <a:pt x="18295" y="2840"/>
                </a:cubicBezTo>
                <a:cubicBezTo>
                  <a:pt x="18201" y="2915"/>
                  <a:pt x="18106" y="2942"/>
                  <a:pt x="18010" y="2942"/>
                </a:cubicBezTo>
                <a:cubicBezTo>
                  <a:pt x="17839" y="2942"/>
                  <a:pt x="17661" y="2855"/>
                  <a:pt x="17463" y="2788"/>
                </a:cubicBezTo>
                <a:cubicBezTo>
                  <a:pt x="17151" y="2683"/>
                  <a:pt x="16035" y="2295"/>
                  <a:pt x="15772" y="2165"/>
                </a:cubicBezTo>
                <a:cubicBezTo>
                  <a:pt x="15556" y="2057"/>
                  <a:pt x="14071" y="1913"/>
                  <a:pt x="13512" y="1913"/>
                </a:cubicBezTo>
                <a:cubicBezTo>
                  <a:pt x="13401" y="1913"/>
                  <a:pt x="13327" y="1918"/>
                  <a:pt x="13306" y="1931"/>
                </a:cubicBezTo>
                <a:cubicBezTo>
                  <a:pt x="13289" y="1941"/>
                  <a:pt x="13265" y="1945"/>
                  <a:pt x="13234" y="1945"/>
                </a:cubicBezTo>
                <a:cubicBezTo>
                  <a:pt x="13019" y="1945"/>
                  <a:pt x="12481" y="1739"/>
                  <a:pt x="12004" y="1672"/>
                </a:cubicBezTo>
                <a:cubicBezTo>
                  <a:pt x="11763" y="1636"/>
                  <a:pt x="11603" y="1616"/>
                  <a:pt x="11460" y="1616"/>
                </a:cubicBezTo>
                <a:cubicBezTo>
                  <a:pt x="11279" y="1616"/>
                  <a:pt x="11124" y="1648"/>
                  <a:pt x="10864" y="1720"/>
                </a:cubicBezTo>
                <a:cubicBezTo>
                  <a:pt x="10395" y="1854"/>
                  <a:pt x="8758" y="1801"/>
                  <a:pt x="8470" y="1854"/>
                </a:cubicBezTo>
                <a:cubicBezTo>
                  <a:pt x="8446" y="1859"/>
                  <a:pt x="8408" y="1860"/>
                  <a:pt x="8358" y="1860"/>
                </a:cubicBezTo>
                <a:cubicBezTo>
                  <a:pt x="7939" y="1860"/>
                  <a:pt x="6711" y="1723"/>
                  <a:pt x="6087" y="1723"/>
                </a:cubicBezTo>
                <a:cubicBezTo>
                  <a:pt x="5944" y="1723"/>
                  <a:pt x="5832" y="1731"/>
                  <a:pt x="5770" y="1749"/>
                </a:cubicBezTo>
                <a:cubicBezTo>
                  <a:pt x="5718" y="1764"/>
                  <a:pt x="5667" y="1770"/>
                  <a:pt x="5617" y="1770"/>
                </a:cubicBezTo>
                <a:cubicBezTo>
                  <a:pt x="5318" y="1770"/>
                  <a:pt x="5057" y="1535"/>
                  <a:pt x="4835" y="1515"/>
                </a:cubicBezTo>
                <a:cubicBezTo>
                  <a:pt x="4572" y="1490"/>
                  <a:pt x="4027" y="1280"/>
                  <a:pt x="3716" y="1280"/>
                </a:cubicBezTo>
                <a:cubicBezTo>
                  <a:pt x="3458" y="1280"/>
                  <a:pt x="2916" y="837"/>
                  <a:pt x="2560" y="837"/>
                </a:cubicBezTo>
                <a:cubicBezTo>
                  <a:pt x="2485" y="837"/>
                  <a:pt x="2419" y="857"/>
                  <a:pt x="2365" y="903"/>
                </a:cubicBezTo>
                <a:cubicBezTo>
                  <a:pt x="2053" y="1179"/>
                  <a:pt x="0" y="1591"/>
                  <a:pt x="0" y="1591"/>
                </a:cubicBezTo>
                <a:lnTo>
                  <a:pt x="0" y="2242"/>
                </a:lnTo>
                <a:lnTo>
                  <a:pt x="0" y="17311"/>
                </a:lnTo>
                <a:lnTo>
                  <a:pt x="0" y="19106"/>
                </a:lnTo>
                <a:lnTo>
                  <a:pt x="364" y="21079"/>
                </a:lnTo>
                <a:cubicBezTo>
                  <a:pt x="364" y="21079"/>
                  <a:pt x="1039" y="21419"/>
                  <a:pt x="1092" y="21524"/>
                </a:cubicBezTo>
                <a:cubicBezTo>
                  <a:pt x="1144" y="21625"/>
                  <a:pt x="1689" y="22846"/>
                  <a:pt x="1585" y="23158"/>
                </a:cubicBezTo>
                <a:cubicBezTo>
                  <a:pt x="1484" y="23473"/>
                  <a:pt x="1896" y="24746"/>
                  <a:pt x="1949" y="24823"/>
                </a:cubicBezTo>
                <a:cubicBezTo>
                  <a:pt x="1995" y="24891"/>
                  <a:pt x="2762" y="25120"/>
                  <a:pt x="3162" y="25120"/>
                </a:cubicBezTo>
                <a:cubicBezTo>
                  <a:pt x="3217" y="25120"/>
                  <a:pt x="3265" y="25116"/>
                  <a:pt x="3303" y="25106"/>
                </a:cubicBezTo>
                <a:cubicBezTo>
                  <a:pt x="3354" y="25094"/>
                  <a:pt x="3406" y="25088"/>
                  <a:pt x="3459" y="25088"/>
                </a:cubicBezTo>
                <a:cubicBezTo>
                  <a:pt x="3729" y="25088"/>
                  <a:pt x="4012" y="25237"/>
                  <a:pt x="4184" y="25369"/>
                </a:cubicBezTo>
                <a:cubicBezTo>
                  <a:pt x="4391" y="25522"/>
                  <a:pt x="4572" y="25886"/>
                  <a:pt x="5018" y="26069"/>
                </a:cubicBezTo>
                <a:cubicBezTo>
                  <a:pt x="5365" y="26212"/>
                  <a:pt x="6101" y="26227"/>
                  <a:pt x="6461" y="26227"/>
                </a:cubicBezTo>
                <a:cubicBezTo>
                  <a:pt x="6557" y="26227"/>
                  <a:pt x="6627" y="26226"/>
                  <a:pt x="6655" y="26226"/>
                </a:cubicBezTo>
                <a:cubicBezTo>
                  <a:pt x="6784" y="26226"/>
                  <a:pt x="7354" y="25968"/>
                  <a:pt x="7560" y="25834"/>
                </a:cubicBezTo>
                <a:cubicBezTo>
                  <a:pt x="7771" y="25705"/>
                  <a:pt x="8187" y="24770"/>
                  <a:pt x="8369" y="24641"/>
                </a:cubicBezTo>
                <a:cubicBezTo>
                  <a:pt x="8551" y="24512"/>
                  <a:pt x="9045" y="24459"/>
                  <a:pt x="9226" y="24330"/>
                </a:cubicBezTo>
                <a:cubicBezTo>
                  <a:pt x="9409" y="24201"/>
                  <a:pt x="9743" y="24148"/>
                  <a:pt x="10031" y="24067"/>
                </a:cubicBezTo>
                <a:cubicBezTo>
                  <a:pt x="10054" y="24061"/>
                  <a:pt x="10078" y="24058"/>
                  <a:pt x="10103" y="24058"/>
                </a:cubicBezTo>
                <a:cubicBezTo>
                  <a:pt x="10396" y="24058"/>
                  <a:pt x="10840" y="24435"/>
                  <a:pt x="11175" y="24483"/>
                </a:cubicBezTo>
                <a:cubicBezTo>
                  <a:pt x="11507" y="24532"/>
                  <a:pt x="11816" y="25123"/>
                  <a:pt x="11988" y="25123"/>
                </a:cubicBezTo>
                <a:cubicBezTo>
                  <a:pt x="12004" y="25123"/>
                  <a:pt x="12019" y="25118"/>
                  <a:pt x="12033" y="25106"/>
                </a:cubicBezTo>
                <a:cubicBezTo>
                  <a:pt x="12186" y="24977"/>
                  <a:pt x="12550" y="24666"/>
                  <a:pt x="12760" y="24666"/>
                </a:cubicBezTo>
                <a:cubicBezTo>
                  <a:pt x="12966" y="24666"/>
                  <a:pt x="13382" y="24823"/>
                  <a:pt x="13641" y="25082"/>
                </a:cubicBezTo>
                <a:cubicBezTo>
                  <a:pt x="13904" y="25341"/>
                  <a:pt x="14317" y="26044"/>
                  <a:pt x="14632" y="26044"/>
                </a:cubicBezTo>
                <a:cubicBezTo>
                  <a:pt x="14938" y="26044"/>
                  <a:pt x="15244" y="26797"/>
                  <a:pt x="15377" y="26797"/>
                </a:cubicBezTo>
                <a:cubicBezTo>
                  <a:pt x="15380" y="26797"/>
                  <a:pt x="15382" y="26797"/>
                  <a:pt x="15384" y="26797"/>
                </a:cubicBezTo>
                <a:cubicBezTo>
                  <a:pt x="15390" y="26795"/>
                  <a:pt x="15396" y="26795"/>
                  <a:pt x="15402" y="26795"/>
                </a:cubicBezTo>
                <a:cubicBezTo>
                  <a:pt x="15529" y="26795"/>
                  <a:pt x="15698" y="27040"/>
                  <a:pt x="15748" y="27237"/>
                </a:cubicBezTo>
                <a:cubicBezTo>
                  <a:pt x="15800" y="27448"/>
                  <a:pt x="15901" y="27965"/>
                  <a:pt x="16051" y="28146"/>
                </a:cubicBezTo>
                <a:cubicBezTo>
                  <a:pt x="16201" y="28329"/>
                  <a:pt x="16241" y="29368"/>
                  <a:pt x="16265" y="29392"/>
                </a:cubicBezTo>
                <a:cubicBezTo>
                  <a:pt x="16293" y="29417"/>
                  <a:pt x="15877" y="30904"/>
                  <a:pt x="16136" y="30928"/>
                </a:cubicBezTo>
                <a:cubicBezTo>
                  <a:pt x="16399" y="30953"/>
                  <a:pt x="17204" y="31733"/>
                  <a:pt x="17256" y="31814"/>
                </a:cubicBezTo>
                <a:cubicBezTo>
                  <a:pt x="17308" y="31891"/>
                  <a:pt x="18032" y="32307"/>
                  <a:pt x="18348" y="32360"/>
                </a:cubicBezTo>
                <a:cubicBezTo>
                  <a:pt x="18359" y="32361"/>
                  <a:pt x="18371" y="32362"/>
                  <a:pt x="18384" y="32362"/>
                </a:cubicBezTo>
                <a:cubicBezTo>
                  <a:pt x="18680" y="32362"/>
                  <a:pt x="19150" y="31856"/>
                  <a:pt x="19351" y="31856"/>
                </a:cubicBezTo>
                <a:cubicBezTo>
                  <a:pt x="19364" y="31856"/>
                  <a:pt x="19376" y="31858"/>
                  <a:pt x="19387" y="31863"/>
                </a:cubicBezTo>
                <a:cubicBezTo>
                  <a:pt x="19568" y="31943"/>
                  <a:pt x="20398" y="32513"/>
                  <a:pt x="20555" y="32591"/>
                </a:cubicBezTo>
                <a:cubicBezTo>
                  <a:pt x="20709" y="32671"/>
                  <a:pt x="20919" y="33164"/>
                  <a:pt x="21102" y="33241"/>
                </a:cubicBezTo>
                <a:cubicBezTo>
                  <a:pt x="21283" y="33318"/>
                  <a:pt x="21699" y="33447"/>
                  <a:pt x="22270" y="33500"/>
                </a:cubicBezTo>
                <a:cubicBezTo>
                  <a:pt x="22839" y="33552"/>
                  <a:pt x="23567" y="33968"/>
                  <a:pt x="23697" y="33993"/>
                </a:cubicBezTo>
                <a:cubicBezTo>
                  <a:pt x="23700" y="33993"/>
                  <a:pt x="23703" y="33994"/>
                  <a:pt x="23706" y="33994"/>
                </a:cubicBezTo>
                <a:cubicBezTo>
                  <a:pt x="23848" y="33994"/>
                  <a:pt x="24252" y="33344"/>
                  <a:pt x="24711" y="33216"/>
                </a:cubicBezTo>
                <a:cubicBezTo>
                  <a:pt x="24762" y="33202"/>
                  <a:pt x="24810" y="33196"/>
                  <a:pt x="24855" y="33196"/>
                </a:cubicBezTo>
                <a:cubicBezTo>
                  <a:pt x="25233" y="33196"/>
                  <a:pt x="25457" y="33640"/>
                  <a:pt x="25803" y="33735"/>
                </a:cubicBezTo>
                <a:cubicBezTo>
                  <a:pt x="26191" y="33839"/>
                  <a:pt x="26972" y="34175"/>
                  <a:pt x="27154" y="34175"/>
                </a:cubicBezTo>
                <a:cubicBezTo>
                  <a:pt x="27336" y="34175"/>
                  <a:pt x="27647" y="33682"/>
                  <a:pt x="27986" y="33658"/>
                </a:cubicBezTo>
                <a:cubicBezTo>
                  <a:pt x="28002" y="33657"/>
                  <a:pt x="28018" y="33656"/>
                  <a:pt x="28034" y="33656"/>
                </a:cubicBezTo>
                <a:cubicBezTo>
                  <a:pt x="28349" y="33656"/>
                  <a:pt x="28621" y="33920"/>
                  <a:pt x="28844" y="33993"/>
                </a:cubicBezTo>
                <a:cubicBezTo>
                  <a:pt x="29078" y="34074"/>
                  <a:pt x="29519" y="34931"/>
                  <a:pt x="29649" y="35032"/>
                </a:cubicBezTo>
                <a:cubicBezTo>
                  <a:pt x="29778" y="35138"/>
                  <a:pt x="29701" y="36099"/>
                  <a:pt x="29988" y="36387"/>
                </a:cubicBezTo>
                <a:cubicBezTo>
                  <a:pt x="30271" y="36670"/>
                  <a:pt x="31727" y="37034"/>
                  <a:pt x="32038" y="37215"/>
                </a:cubicBezTo>
                <a:cubicBezTo>
                  <a:pt x="32353" y="37398"/>
                  <a:pt x="32455" y="37321"/>
                  <a:pt x="32664" y="37450"/>
                </a:cubicBezTo>
                <a:cubicBezTo>
                  <a:pt x="32871" y="37579"/>
                  <a:pt x="33081" y="37632"/>
                  <a:pt x="33287" y="37762"/>
                </a:cubicBezTo>
                <a:cubicBezTo>
                  <a:pt x="33341" y="37795"/>
                  <a:pt x="33421" y="37808"/>
                  <a:pt x="33513" y="37808"/>
                </a:cubicBezTo>
                <a:cubicBezTo>
                  <a:pt x="33773" y="37808"/>
                  <a:pt x="34136" y="37709"/>
                  <a:pt x="34327" y="37709"/>
                </a:cubicBezTo>
                <a:cubicBezTo>
                  <a:pt x="34408" y="37709"/>
                  <a:pt x="34480" y="37707"/>
                  <a:pt x="34550" y="37707"/>
                </a:cubicBezTo>
                <a:cubicBezTo>
                  <a:pt x="34703" y="37707"/>
                  <a:pt x="34849" y="37718"/>
                  <a:pt x="35079" y="37790"/>
                </a:cubicBezTo>
                <a:cubicBezTo>
                  <a:pt x="35418" y="37891"/>
                  <a:pt x="35652" y="38801"/>
                  <a:pt x="35806" y="38958"/>
                </a:cubicBezTo>
                <a:cubicBezTo>
                  <a:pt x="35814" y="38966"/>
                  <a:pt x="35825" y="38969"/>
                  <a:pt x="35838" y="38969"/>
                </a:cubicBezTo>
                <a:cubicBezTo>
                  <a:pt x="36083" y="38969"/>
                  <a:pt x="37189" y="37658"/>
                  <a:pt x="37262" y="37607"/>
                </a:cubicBezTo>
                <a:cubicBezTo>
                  <a:pt x="37266" y="37605"/>
                  <a:pt x="37270" y="37604"/>
                  <a:pt x="37275" y="37604"/>
                </a:cubicBezTo>
                <a:cubicBezTo>
                  <a:pt x="37367" y="37604"/>
                  <a:pt x="37608" y="38087"/>
                  <a:pt x="37731" y="38359"/>
                </a:cubicBezTo>
                <a:cubicBezTo>
                  <a:pt x="37825" y="38570"/>
                  <a:pt x="38241" y="38598"/>
                  <a:pt x="38529" y="38598"/>
                </a:cubicBezTo>
                <a:cubicBezTo>
                  <a:pt x="38633" y="38598"/>
                  <a:pt x="38721" y="38594"/>
                  <a:pt x="38770" y="38594"/>
                </a:cubicBezTo>
                <a:cubicBezTo>
                  <a:pt x="38951" y="38594"/>
                  <a:pt x="39757" y="38518"/>
                  <a:pt x="39862" y="38465"/>
                </a:cubicBezTo>
                <a:cubicBezTo>
                  <a:pt x="39894" y="38449"/>
                  <a:pt x="39975" y="38440"/>
                  <a:pt x="40082" y="38440"/>
                </a:cubicBezTo>
                <a:cubicBezTo>
                  <a:pt x="40325" y="38440"/>
                  <a:pt x="40701" y="38485"/>
                  <a:pt x="40953" y="38594"/>
                </a:cubicBezTo>
                <a:cubicBezTo>
                  <a:pt x="41248" y="38722"/>
                  <a:pt x="41439" y="38916"/>
                  <a:pt x="41639" y="38916"/>
                </a:cubicBezTo>
                <a:cubicBezTo>
                  <a:pt x="41686" y="38916"/>
                  <a:pt x="41733" y="38906"/>
                  <a:pt x="41782" y="38881"/>
                </a:cubicBezTo>
                <a:cubicBezTo>
                  <a:pt x="42009" y="38770"/>
                  <a:pt x="42585" y="38636"/>
                  <a:pt x="42869" y="38636"/>
                </a:cubicBezTo>
                <a:cubicBezTo>
                  <a:pt x="42913" y="38636"/>
                  <a:pt x="42951" y="38640"/>
                  <a:pt x="42978" y="38647"/>
                </a:cubicBezTo>
                <a:cubicBezTo>
                  <a:pt x="43189" y="38699"/>
                  <a:pt x="43630" y="38881"/>
                  <a:pt x="43836" y="38982"/>
                </a:cubicBezTo>
                <a:cubicBezTo>
                  <a:pt x="44046" y="39087"/>
                  <a:pt x="44669" y="39141"/>
                  <a:pt x="45005" y="39294"/>
                </a:cubicBezTo>
                <a:cubicBezTo>
                  <a:pt x="45054" y="39317"/>
                  <a:pt x="45098" y="39327"/>
                  <a:pt x="45137" y="39327"/>
                </a:cubicBezTo>
                <a:cubicBezTo>
                  <a:pt x="45361" y="39327"/>
                  <a:pt x="45416" y="38984"/>
                  <a:pt x="45526" y="38829"/>
                </a:cubicBezTo>
                <a:cubicBezTo>
                  <a:pt x="45656" y="38647"/>
                  <a:pt x="46953" y="38025"/>
                  <a:pt x="46981" y="37891"/>
                </a:cubicBezTo>
                <a:cubicBezTo>
                  <a:pt x="47005" y="37762"/>
                  <a:pt x="47681" y="37398"/>
                  <a:pt x="47709" y="37191"/>
                </a:cubicBezTo>
                <a:cubicBezTo>
                  <a:pt x="47733" y="36981"/>
                  <a:pt x="48020" y="37010"/>
                  <a:pt x="48203" y="36933"/>
                </a:cubicBezTo>
                <a:cubicBezTo>
                  <a:pt x="48384" y="36851"/>
                  <a:pt x="48931" y="36411"/>
                  <a:pt x="49189" y="36411"/>
                </a:cubicBezTo>
                <a:cubicBezTo>
                  <a:pt x="49448" y="36411"/>
                  <a:pt x="50644" y="36803"/>
                  <a:pt x="50827" y="36803"/>
                </a:cubicBezTo>
                <a:cubicBezTo>
                  <a:pt x="51008" y="36803"/>
                  <a:pt x="51372" y="36358"/>
                  <a:pt x="51425" y="36176"/>
                </a:cubicBezTo>
                <a:cubicBezTo>
                  <a:pt x="51476" y="36002"/>
                  <a:pt x="52241" y="35421"/>
                  <a:pt x="52463" y="35421"/>
                </a:cubicBezTo>
                <a:cubicBezTo>
                  <a:pt x="52472" y="35421"/>
                  <a:pt x="52481" y="35422"/>
                  <a:pt x="52488" y="35424"/>
                </a:cubicBezTo>
                <a:cubicBezTo>
                  <a:pt x="52615" y="35461"/>
                  <a:pt x="53122" y="35510"/>
                  <a:pt x="53460" y="35510"/>
                </a:cubicBezTo>
                <a:cubicBezTo>
                  <a:pt x="53607" y="35510"/>
                  <a:pt x="53723" y="35501"/>
                  <a:pt x="53762" y="35477"/>
                </a:cubicBezTo>
                <a:cubicBezTo>
                  <a:pt x="53891" y="35396"/>
                  <a:pt x="54437" y="35166"/>
                  <a:pt x="54518" y="35032"/>
                </a:cubicBezTo>
                <a:cubicBezTo>
                  <a:pt x="54595" y="34903"/>
                  <a:pt x="55165" y="34721"/>
                  <a:pt x="55477" y="34696"/>
                </a:cubicBezTo>
                <a:cubicBezTo>
                  <a:pt x="55494" y="34695"/>
                  <a:pt x="55513" y="34694"/>
                  <a:pt x="55535" y="34694"/>
                </a:cubicBezTo>
                <a:cubicBezTo>
                  <a:pt x="55852" y="34694"/>
                  <a:pt x="56578" y="34835"/>
                  <a:pt x="56813" y="34835"/>
                </a:cubicBezTo>
                <a:cubicBezTo>
                  <a:pt x="56845" y="34835"/>
                  <a:pt x="56867" y="34832"/>
                  <a:pt x="56879" y="34826"/>
                </a:cubicBezTo>
                <a:cubicBezTo>
                  <a:pt x="56985" y="34774"/>
                  <a:pt x="56960" y="34127"/>
                  <a:pt x="57037" y="34099"/>
                </a:cubicBezTo>
                <a:cubicBezTo>
                  <a:pt x="57114" y="34074"/>
                  <a:pt x="57841" y="33968"/>
                  <a:pt x="58258" y="33864"/>
                </a:cubicBezTo>
                <a:cubicBezTo>
                  <a:pt x="58674" y="33763"/>
                  <a:pt x="59192" y="33682"/>
                  <a:pt x="59479" y="33552"/>
                </a:cubicBezTo>
                <a:cubicBezTo>
                  <a:pt x="59766" y="33423"/>
                  <a:pt x="60336" y="32877"/>
                  <a:pt x="60441" y="32748"/>
                </a:cubicBezTo>
                <a:cubicBezTo>
                  <a:pt x="60547" y="32619"/>
                  <a:pt x="60959" y="32227"/>
                  <a:pt x="61064" y="32149"/>
                </a:cubicBezTo>
                <a:cubicBezTo>
                  <a:pt x="61169" y="32072"/>
                  <a:pt x="61897" y="31632"/>
                  <a:pt x="62079" y="31632"/>
                </a:cubicBezTo>
                <a:cubicBezTo>
                  <a:pt x="62260" y="31632"/>
                  <a:pt x="63041" y="32255"/>
                  <a:pt x="63171" y="32408"/>
                </a:cubicBezTo>
                <a:cubicBezTo>
                  <a:pt x="63198" y="32442"/>
                  <a:pt x="63236" y="32455"/>
                  <a:pt x="63280" y="32455"/>
                </a:cubicBezTo>
                <a:cubicBezTo>
                  <a:pt x="63444" y="32455"/>
                  <a:pt x="63696" y="32268"/>
                  <a:pt x="63817" y="32227"/>
                </a:cubicBezTo>
                <a:cubicBezTo>
                  <a:pt x="63949" y="32186"/>
                  <a:pt x="64098" y="31996"/>
                  <a:pt x="64387" y="31996"/>
                </a:cubicBezTo>
                <a:cubicBezTo>
                  <a:pt x="64444" y="31996"/>
                  <a:pt x="64506" y="32003"/>
                  <a:pt x="64574" y="32020"/>
                </a:cubicBezTo>
                <a:cubicBezTo>
                  <a:pt x="64990" y="32125"/>
                  <a:pt x="66211" y="32331"/>
                  <a:pt x="66442" y="32578"/>
                </a:cubicBezTo>
                <a:cubicBezTo>
                  <a:pt x="66527" y="32666"/>
                  <a:pt x="66591" y="32695"/>
                  <a:pt x="66647" y="32695"/>
                </a:cubicBezTo>
                <a:cubicBezTo>
                  <a:pt x="66744" y="32695"/>
                  <a:pt x="66813" y="32604"/>
                  <a:pt x="66910" y="32578"/>
                </a:cubicBezTo>
                <a:cubicBezTo>
                  <a:pt x="67054" y="32541"/>
                  <a:pt x="67631" y="32193"/>
                  <a:pt x="67967" y="32193"/>
                </a:cubicBezTo>
                <a:cubicBezTo>
                  <a:pt x="67998" y="32193"/>
                  <a:pt x="68028" y="32196"/>
                  <a:pt x="68054" y="32202"/>
                </a:cubicBezTo>
                <a:cubicBezTo>
                  <a:pt x="68079" y="32209"/>
                  <a:pt x="68105" y="32211"/>
                  <a:pt x="68132" y="32211"/>
                </a:cubicBezTo>
                <a:cubicBezTo>
                  <a:pt x="68443" y="32211"/>
                  <a:pt x="68876" y="31832"/>
                  <a:pt x="69069" y="31761"/>
                </a:cubicBezTo>
                <a:cubicBezTo>
                  <a:pt x="69275" y="31680"/>
                  <a:pt x="69663" y="30928"/>
                  <a:pt x="69822" y="30904"/>
                </a:cubicBezTo>
                <a:cubicBezTo>
                  <a:pt x="69841" y="30901"/>
                  <a:pt x="69872" y="30899"/>
                  <a:pt x="69911" y="30899"/>
                </a:cubicBezTo>
                <a:cubicBezTo>
                  <a:pt x="70074" y="30899"/>
                  <a:pt x="70384" y="30924"/>
                  <a:pt x="70650" y="30924"/>
                </a:cubicBezTo>
                <a:cubicBezTo>
                  <a:pt x="70828" y="30924"/>
                  <a:pt x="70986" y="30913"/>
                  <a:pt x="71067" y="30876"/>
                </a:cubicBezTo>
                <a:cubicBezTo>
                  <a:pt x="71301" y="30775"/>
                  <a:pt x="71641" y="30253"/>
                  <a:pt x="71822" y="30019"/>
                </a:cubicBezTo>
                <a:cubicBezTo>
                  <a:pt x="72005" y="29784"/>
                  <a:pt x="72628" y="29525"/>
                  <a:pt x="72938" y="29420"/>
                </a:cubicBezTo>
                <a:cubicBezTo>
                  <a:pt x="72999" y="29401"/>
                  <a:pt x="73064" y="29393"/>
                  <a:pt x="73131" y="29393"/>
                </a:cubicBezTo>
                <a:cubicBezTo>
                  <a:pt x="73408" y="29393"/>
                  <a:pt x="73727" y="29530"/>
                  <a:pt x="73978" y="29549"/>
                </a:cubicBezTo>
                <a:cubicBezTo>
                  <a:pt x="74289" y="29578"/>
                  <a:pt x="75563" y="29995"/>
                  <a:pt x="75720" y="30019"/>
                </a:cubicBezTo>
                <a:cubicBezTo>
                  <a:pt x="75874" y="30047"/>
                  <a:pt x="76137" y="30305"/>
                  <a:pt x="76368" y="30395"/>
                </a:cubicBezTo>
                <a:cubicBezTo>
                  <a:pt x="76498" y="30444"/>
                  <a:pt x="76581" y="30475"/>
                  <a:pt x="76651" y="30475"/>
                </a:cubicBezTo>
                <a:cubicBezTo>
                  <a:pt x="76707" y="30475"/>
                  <a:pt x="76755" y="30456"/>
                  <a:pt x="76812" y="30411"/>
                </a:cubicBezTo>
                <a:cubicBezTo>
                  <a:pt x="76824" y="30401"/>
                  <a:pt x="76841" y="30397"/>
                  <a:pt x="76861" y="30397"/>
                </a:cubicBezTo>
                <a:cubicBezTo>
                  <a:pt x="77065" y="30397"/>
                  <a:pt x="77650" y="30828"/>
                  <a:pt x="77746" y="30876"/>
                </a:cubicBezTo>
                <a:cubicBezTo>
                  <a:pt x="77851" y="30928"/>
                  <a:pt x="78163" y="31680"/>
                  <a:pt x="78163" y="31680"/>
                </a:cubicBezTo>
                <a:cubicBezTo>
                  <a:pt x="78163" y="31680"/>
                  <a:pt x="78797" y="32098"/>
                  <a:pt x="79071" y="32098"/>
                </a:cubicBezTo>
                <a:cubicBezTo>
                  <a:pt x="79080" y="32098"/>
                  <a:pt x="79088" y="32098"/>
                  <a:pt x="79096" y="32097"/>
                </a:cubicBezTo>
                <a:cubicBezTo>
                  <a:pt x="79100" y="32096"/>
                  <a:pt x="79103" y="32096"/>
                  <a:pt x="79107" y="32096"/>
                </a:cubicBezTo>
                <a:cubicBezTo>
                  <a:pt x="79380" y="32096"/>
                  <a:pt x="80190" y="33009"/>
                  <a:pt x="80370" y="33188"/>
                </a:cubicBezTo>
                <a:cubicBezTo>
                  <a:pt x="80552" y="33371"/>
                  <a:pt x="81021" y="34151"/>
                  <a:pt x="81385" y="34280"/>
                </a:cubicBezTo>
                <a:cubicBezTo>
                  <a:pt x="81749" y="34410"/>
                  <a:pt x="82501" y="34931"/>
                  <a:pt x="82630" y="34931"/>
                </a:cubicBezTo>
                <a:cubicBezTo>
                  <a:pt x="82759" y="34931"/>
                  <a:pt x="83099" y="35214"/>
                  <a:pt x="83281" y="35295"/>
                </a:cubicBezTo>
                <a:cubicBezTo>
                  <a:pt x="83463" y="35372"/>
                  <a:pt x="84033" y="35760"/>
                  <a:pt x="84243" y="35760"/>
                </a:cubicBezTo>
                <a:cubicBezTo>
                  <a:pt x="84450" y="35760"/>
                  <a:pt x="85958" y="35424"/>
                  <a:pt x="85958" y="35424"/>
                </a:cubicBezTo>
                <a:lnTo>
                  <a:pt x="85958" y="34151"/>
                </a:lnTo>
                <a:lnTo>
                  <a:pt x="85958" y="6298"/>
                </a:lnTo>
                <a:lnTo>
                  <a:pt x="85958" y="5254"/>
                </a:lnTo>
                <a:cubicBezTo>
                  <a:pt x="85958" y="5254"/>
                  <a:pt x="85178" y="5436"/>
                  <a:pt x="85048" y="5542"/>
                </a:cubicBezTo>
                <a:cubicBezTo>
                  <a:pt x="85037" y="5551"/>
                  <a:pt x="85019" y="5556"/>
                  <a:pt x="84998" y="5556"/>
                </a:cubicBezTo>
                <a:cubicBezTo>
                  <a:pt x="84795" y="5556"/>
                  <a:pt x="84201" y="5174"/>
                  <a:pt x="83879" y="5174"/>
                </a:cubicBezTo>
                <a:cubicBezTo>
                  <a:pt x="83861" y="5174"/>
                  <a:pt x="83843" y="5175"/>
                  <a:pt x="83827" y="5178"/>
                </a:cubicBezTo>
                <a:cubicBezTo>
                  <a:pt x="83782" y="5185"/>
                  <a:pt x="83740" y="5188"/>
                  <a:pt x="83699" y="5188"/>
                </a:cubicBezTo>
                <a:cubicBezTo>
                  <a:pt x="83426" y="5188"/>
                  <a:pt x="83223" y="5045"/>
                  <a:pt x="82994" y="4866"/>
                </a:cubicBezTo>
                <a:cubicBezTo>
                  <a:pt x="82735" y="4660"/>
                  <a:pt x="82477" y="4450"/>
                  <a:pt x="82113" y="4426"/>
                </a:cubicBezTo>
                <a:cubicBezTo>
                  <a:pt x="81749" y="4397"/>
                  <a:pt x="81462" y="4426"/>
                  <a:pt x="81203" y="4348"/>
                </a:cubicBezTo>
                <a:cubicBezTo>
                  <a:pt x="80944" y="4268"/>
                  <a:pt x="80710" y="3439"/>
                  <a:pt x="80370" y="3305"/>
                </a:cubicBezTo>
                <a:cubicBezTo>
                  <a:pt x="80035" y="3176"/>
                  <a:pt x="79460" y="2840"/>
                  <a:pt x="79331" y="2764"/>
                </a:cubicBezTo>
                <a:cubicBezTo>
                  <a:pt x="79202" y="2683"/>
                  <a:pt x="78862" y="2347"/>
                  <a:pt x="78680" y="2242"/>
                </a:cubicBezTo>
                <a:cubicBezTo>
                  <a:pt x="78589" y="2190"/>
                  <a:pt x="78414" y="2157"/>
                  <a:pt x="78246" y="2157"/>
                </a:cubicBezTo>
                <a:cubicBezTo>
                  <a:pt x="78078" y="2157"/>
                  <a:pt x="77916" y="2190"/>
                  <a:pt x="77851" y="2267"/>
                </a:cubicBezTo>
                <a:cubicBezTo>
                  <a:pt x="77802" y="2326"/>
                  <a:pt x="77668" y="2345"/>
                  <a:pt x="77509" y="2345"/>
                </a:cubicBezTo>
                <a:cubicBezTo>
                  <a:pt x="77249" y="2345"/>
                  <a:pt x="76925" y="2295"/>
                  <a:pt x="76812" y="2295"/>
                </a:cubicBezTo>
                <a:cubicBezTo>
                  <a:pt x="76631" y="2295"/>
                  <a:pt x="75668" y="1931"/>
                  <a:pt x="75381" y="1931"/>
                </a:cubicBezTo>
                <a:cubicBezTo>
                  <a:pt x="75097" y="1931"/>
                  <a:pt x="74705" y="2267"/>
                  <a:pt x="74524" y="2424"/>
                </a:cubicBezTo>
                <a:cubicBezTo>
                  <a:pt x="74341" y="2582"/>
                  <a:pt x="72834" y="2812"/>
                  <a:pt x="72498" y="2840"/>
                </a:cubicBezTo>
                <a:cubicBezTo>
                  <a:pt x="72158" y="2864"/>
                  <a:pt x="71977" y="3204"/>
                  <a:pt x="71693" y="3387"/>
                </a:cubicBezTo>
                <a:cubicBezTo>
                  <a:pt x="71614" y="3436"/>
                  <a:pt x="71553" y="3457"/>
                  <a:pt x="71499" y="3457"/>
                </a:cubicBezTo>
                <a:cubicBezTo>
                  <a:pt x="71356" y="3457"/>
                  <a:pt x="71261" y="3316"/>
                  <a:pt x="71018" y="3204"/>
                </a:cubicBezTo>
                <a:cubicBezTo>
                  <a:pt x="70957" y="3176"/>
                  <a:pt x="70893" y="3164"/>
                  <a:pt x="70826" y="3164"/>
                </a:cubicBezTo>
                <a:cubicBezTo>
                  <a:pt x="70517" y="3164"/>
                  <a:pt x="70159" y="3423"/>
                  <a:pt x="69926" y="3592"/>
                </a:cubicBezTo>
                <a:cubicBezTo>
                  <a:pt x="69639" y="3803"/>
                  <a:pt x="69353" y="3827"/>
                  <a:pt x="69118" y="3956"/>
                </a:cubicBezTo>
                <a:cubicBezTo>
                  <a:pt x="69045" y="3997"/>
                  <a:pt x="68957" y="4012"/>
                  <a:pt x="68858" y="4012"/>
                </a:cubicBezTo>
                <a:cubicBezTo>
                  <a:pt x="68641" y="4012"/>
                  <a:pt x="68373" y="3940"/>
                  <a:pt x="68107" y="3904"/>
                </a:cubicBezTo>
                <a:cubicBezTo>
                  <a:pt x="67715" y="3851"/>
                  <a:pt x="67586" y="3358"/>
                  <a:pt x="67403" y="3228"/>
                </a:cubicBezTo>
                <a:cubicBezTo>
                  <a:pt x="67384" y="3215"/>
                  <a:pt x="67351" y="3209"/>
                  <a:pt x="67307" y="3209"/>
                </a:cubicBezTo>
                <a:cubicBezTo>
                  <a:pt x="66933" y="3209"/>
                  <a:pt x="65764" y="3647"/>
                  <a:pt x="65507" y="3669"/>
                </a:cubicBezTo>
                <a:cubicBezTo>
                  <a:pt x="65220" y="3698"/>
                  <a:pt x="64884" y="3775"/>
                  <a:pt x="64574" y="3827"/>
                </a:cubicBezTo>
                <a:cubicBezTo>
                  <a:pt x="64563" y="3829"/>
                  <a:pt x="64552" y="3830"/>
                  <a:pt x="64543" y="3830"/>
                </a:cubicBezTo>
                <a:cubicBezTo>
                  <a:pt x="64297" y="3830"/>
                  <a:pt x="64742" y="3176"/>
                  <a:pt x="64391" y="3176"/>
                </a:cubicBezTo>
                <a:cubicBezTo>
                  <a:pt x="64027" y="3176"/>
                  <a:pt x="63740" y="2917"/>
                  <a:pt x="63405" y="2735"/>
                </a:cubicBezTo>
                <a:cubicBezTo>
                  <a:pt x="63065" y="2553"/>
                  <a:pt x="62859" y="2347"/>
                  <a:pt x="62361" y="1955"/>
                </a:cubicBezTo>
                <a:cubicBezTo>
                  <a:pt x="62263" y="1878"/>
                  <a:pt x="62174" y="1846"/>
                  <a:pt x="62092" y="1846"/>
                </a:cubicBezTo>
                <a:cubicBezTo>
                  <a:pt x="61765" y="1846"/>
                  <a:pt x="61558" y="2361"/>
                  <a:pt x="61351" y="2529"/>
                </a:cubicBezTo>
                <a:cubicBezTo>
                  <a:pt x="61316" y="2557"/>
                  <a:pt x="61277" y="2569"/>
                  <a:pt x="61235" y="2569"/>
                </a:cubicBezTo>
                <a:cubicBezTo>
                  <a:pt x="60968" y="2569"/>
                  <a:pt x="60581" y="2074"/>
                  <a:pt x="60312" y="2008"/>
                </a:cubicBezTo>
                <a:cubicBezTo>
                  <a:pt x="60000" y="1931"/>
                  <a:pt x="59062" y="1801"/>
                  <a:pt x="58569" y="1619"/>
                </a:cubicBezTo>
                <a:cubicBezTo>
                  <a:pt x="58076" y="1437"/>
                  <a:pt x="57607" y="787"/>
                  <a:pt x="57272" y="763"/>
                </a:cubicBezTo>
                <a:cubicBezTo>
                  <a:pt x="57171" y="754"/>
                  <a:pt x="57033" y="750"/>
                  <a:pt x="56879" y="750"/>
                </a:cubicBezTo>
                <a:cubicBezTo>
                  <a:pt x="56516" y="750"/>
                  <a:pt x="56063" y="770"/>
                  <a:pt x="55787" y="787"/>
                </a:cubicBezTo>
                <a:cubicBezTo>
                  <a:pt x="55705" y="792"/>
                  <a:pt x="55626" y="794"/>
                  <a:pt x="55549" y="794"/>
                </a:cubicBezTo>
                <a:cubicBezTo>
                  <a:pt x="55339" y="794"/>
                  <a:pt x="55150" y="780"/>
                  <a:pt x="54991" y="780"/>
                </a:cubicBezTo>
                <a:cubicBezTo>
                  <a:pt x="54933" y="780"/>
                  <a:pt x="54879" y="782"/>
                  <a:pt x="54829" y="787"/>
                </a:cubicBezTo>
                <a:cubicBezTo>
                  <a:pt x="54595" y="811"/>
                  <a:pt x="54102" y="1227"/>
                  <a:pt x="53738" y="1385"/>
                </a:cubicBezTo>
                <a:cubicBezTo>
                  <a:pt x="53696" y="1402"/>
                  <a:pt x="53656" y="1410"/>
                  <a:pt x="53616" y="1410"/>
                </a:cubicBezTo>
                <a:cubicBezTo>
                  <a:pt x="53307" y="1410"/>
                  <a:pt x="53042" y="939"/>
                  <a:pt x="52699" y="903"/>
                </a:cubicBezTo>
                <a:cubicBezTo>
                  <a:pt x="52306" y="867"/>
                  <a:pt x="52411" y="892"/>
                  <a:pt x="52177" y="709"/>
                </a:cubicBezTo>
                <a:cubicBezTo>
                  <a:pt x="51968" y="547"/>
                  <a:pt x="51617" y="447"/>
                  <a:pt x="51377" y="447"/>
                </a:cubicBezTo>
                <a:cubicBezTo>
                  <a:pt x="51348" y="447"/>
                  <a:pt x="51321" y="448"/>
                  <a:pt x="51295" y="451"/>
                </a:cubicBezTo>
                <a:cubicBezTo>
                  <a:pt x="51062" y="475"/>
                  <a:pt x="51267" y="734"/>
                  <a:pt x="50879" y="903"/>
                </a:cubicBezTo>
                <a:cubicBezTo>
                  <a:pt x="50819" y="930"/>
                  <a:pt x="50762" y="941"/>
                  <a:pt x="50708" y="941"/>
                </a:cubicBezTo>
                <a:cubicBezTo>
                  <a:pt x="50424" y="941"/>
                  <a:pt x="50222" y="631"/>
                  <a:pt x="49968" y="631"/>
                </a:cubicBezTo>
                <a:cubicBezTo>
                  <a:pt x="49959" y="631"/>
                  <a:pt x="49950" y="632"/>
                  <a:pt x="49941" y="633"/>
                </a:cubicBezTo>
                <a:cubicBezTo>
                  <a:pt x="49909" y="635"/>
                  <a:pt x="49875" y="636"/>
                  <a:pt x="49840" y="636"/>
                </a:cubicBezTo>
                <a:cubicBezTo>
                  <a:pt x="49532" y="636"/>
                  <a:pt x="49112" y="550"/>
                  <a:pt x="48902" y="528"/>
                </a:cubicBezTo>
                <a:cubicBezTo>
                  <a:pt x="48693" y="502"/>
                  <a:pt x="48243" y="286"/>
                  <a:pt x="48044" y="286"/>
                </a:cubicBezTo>
                <a:cubicBezTo>
                  <a:pt x="48024" y="286"/>
                  <a:pt x="48007" y="288"/>
                  <a:pt x="47992" y="293"/>
                </a:cubicBezTo>
                <a:cubicBezTo>
                  <a:pt x="47839" y="345"/>
                  <a:pt x="47268" y="787"/>
                  <a:pt x="47059" y="903"/>
                </a:cubicBezTo>
                <a:cubicBezTo>
                  <a:pt x="47028" y="921"/>
                  <a:pt x="46992" y="928"/>
                  <a:pt x="46951" y="928"/>
                </a:cubicBezTo>
                <a:cubicBezTo>
                  <a:pt x="46711" y="928"/>
                  <a:pt x="46309" y="678"/>
                  <a:pt x="46020" y="657"/>
                </a:cubicBezTo>
                <a:cubicBezTo>
                  <a:pt x="45955" y="652"/>
                  <a:pt x="45895" y="650"/>
                  <a:pt x="45839" y="650"/>
                </a:cubicBezTo>
                <a:cubicBezTo>
                  <a:pt x="45598" y="650"/>
                  <a:pt x="45414" y="686"/>
                  <a:pt x="45162" y="709"/>
                </a:cubicBezTo>
                <a:cubicBezTo>
                  <a:pt x="45113" y="713"/>
                  <a:pt x="45065" y="715"/>
                  <a:pt x="45019" y="715"/>
                </a:cubicBezTo>
                <a:cubicBezTo>
                  <a:pt x="44774" y="715"/>
                  <a:pt x="44559" y="661"/>
                  <a:pt x="44252" y="552"/>
                </a:cubicBezTo>
                <a:cubicBezTo>
                  <a:pt x="44141" y="513"/>
                  <a:pt x="44020" y="497"/>
                  <a:pt x="43894" y="497"/>
                </a:cubicBezTo>
                <a:cubicBezTo>
                  <a:pt x="43605" y="497"/>
                  <a:pt x="43285" y="577"/>
                  <a:pt x="42978" y="633"/>
                </a:cubicBezTo>
                <a:cubicBezTo>
                  <a:pt x="42920" y="643"/>
                  <a:pt x="42862" y="647"/>
                  <a:pt x="42803" y="647"/>
                </a:cubicBezTo>
                <a:cubicBezTo>
                  <a:pt x="42478" y="647"/>
                  <a:pt x="42164" y="513"/>
                  <a:pt x="42008" y="513"/>
                </a:cubicBezTo>
                <a:cubicBezTo>
                  <a:pt x="41980" y="513"/>
                  <a:pt x="41957" y="518"/>
                  <a:pt x="41940" y="528"/>
                </a:cubicBezTo>
                <a:cubicBezTo>
                  <a:pt x="41810" y="604"/>
                  <a:pt x="41705" y="763"/>
                  <a:pt x="41289" y="903"/>
                </a:cubicBezTo>
                <a:cubicBezTo>
                  <a:pt x="41249" y="917"/>
                  <a:pt x="41209" y="924"/>
                  <a:pt x="41169" y="924"/>
                </a:cubicBezTo>
                <a:cubicBezTo>
                  <a:pt x="40789" y="924"/>
                  <a:pt x="40387" y="357"/>
                  <a:pt x="40197" y="241"/>
                </a:cubicBezTo>
                <a:cubicBezTo>
                  <a:pt x="39991" y="112"/>
                  <a:pt x="39470" y="35"/>
                  <a:pt x="39210" y="6"/>
                </a:cubicBezTo>
                <a:cubicBezTo>
                  <a:pt x="39178" y="3"/>
                  <a:pt x="39147" y="1"/>
                  <a:pt x="39118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84" name="Google Shape;184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-10386697">
            <a:off x="-1943849" y="1971902"/>
            <a:ext cx="4012569" cy="3245749"/>
          </a:xfrm>
          <a:prstGeom prst="rect">
            <a:avLst/>
          </a:prstGeom>
          <a:noFill/>
          <a:ln>
            <a:noFill/>
          </a:ln>
        </p:spPr>
      </p:pic>
      <p:sp>
        <p:nvSpPr>
          <p:cNvPr id="185" name="Google Shape;185;p13"/>
          <p:cNvSpPr/>
          <p:nvPr/>
        </p:nvSpPr>
        <p:spPr>
          <a:xfrm rot="-7513249">
            <a:off x="-4250434" y="2473857"/>
            <a:ext cx="5233767" cy="3464677"/>
          </a:xfrm>
          <a:custGeom>
            <a:avLst/>
            <a:gdLst/>
            <a:ahLst/>
            <a:cxnLst/>
            <a:rect l="l" t="t" r="r" b="b"/>
            <a:pathLst>
              <a:path w="47112" h="62435" extrusionOk="0">
                <a:moveTo>
                  <a:pt x="2143" y="0"/>
                </a:moveTo>
                <a:cubicBezTo>
                  <a:pt x="2074" y="0"/>
                  <a:pt x="2014" y="12"/>
                  <a:pt x="1973" y="44"/>
                </a:cubicBezTo>
                <a:cubicBezTo>
                  <a:pt x="1758" y="202"/>
                  <a:pt x="0" y="1059"/>
                  <a:pt x="0" y="1059"/>
                </a:cubicBezTo>
                <a:lnTo>
                  <a:pt x="0" y="1727"/>
                </a:lnTo>
                <a:lnTo>
                  <a:pt x="0" y="53531"/>
                </a:lnTo>
                <a:lnTo>
                  <a:pt x="0" y="54324"/>
                </a:lnTo>
                <a:cubicBezTo>
                  <a:pt x="0" y="54324"/>
                  <a:pt x="2535" y="54874"/>
                  <a:pt x="2964" y="55039"/>
                </a:cubicBezTo>
                <a:cubicBezTo>
                  <a:pt x="3089" y="55088"/>
                  <a:pt x="3243" y="55104"/>
                  <a:pt x="3396" y="55104"/>
                </a:cubicBezTo>
                <a:cubicBezTo>
                  <a:pt x="3562" y="55104"/>
                  <a:pt x="3728" y="55084"/>
                  <a:pt x="3878" y="55069"/>
                </a:cubicBezTo>
                <a:cubicBezTo>
                  <a:pt x="4027" y="55048"/>
                  <a:pt x="4156" y="55032"/>
                  <a:pt x="4238" y="55032"/>
                </a:cubicBezTo>
                <a:cubicBezTo>
                  <a:pt x="4266" y="55032"/>
                  <a:pt x="4290" y="55036"/>
                  <a:pt x="4306" y="55039"/>
                </a:cubicBezTo>
                <a:cubicBezTo>
                  <a:pt x="4468" y="55088"/>
                  <a:pt x="4710" y="55230"/>
                  <a:pt x="5005" y="55371"/>
                </a:cubicBezTo>
                <a:cubicBezTo>
                  <a:pt x="5300" y="55517"/>
                  <a:pt x="5891" y="55707"/>
                  <a:pt x="6295" y="55707"/>
                </a:cubicBezTo>
                <a:cubicBezTo>
                  <a:pt x="6696" y="55707"/>
                  <a:pt x="7286" y="55756"/>
                  <a:pt x="7528" y="55824"/>
                </a:cubicBezTo>
                <a:cubicBezTo>
                  <a:pt x="7771" y="55897"/>
                  <a:pt x="8895" y="56087"/>
                  <a:pt x="9219" y="56184"/>
                </a:cubicBezTo>
                <a:cubicBezTo>
                  <a:pt x="9542" y="56277"/>
                  <a:pt x="9809" y="56706"/>
                  <a:pt x="9995" y="56920"/>
                </a:cubicBezTo>
                <a:cubicBezTo>
                  <a:pt x="10185" y="57134"/>
                  <a:pt x="10508" y="57567"/>
                  <a:pt x="10885" y="57805"/>
                </a:cubicBezTo>
                <a:cubicBezTo>
                  <a:pt x="11256" y="58040"/>
                  <a:pt x="11475" y="58473"/>
                  <a:pt x="11742" y="58517"/>
                </a:cubicBezTo>
                <a:cubicBezTo>
                  <a:pt x="12008" y="58566"/>
                  <a:pt x="13432" y="58732"/>
                  <a:pt x="13512" y="58780"/>
                </a:cubicBezTo>
                <a:cubicBezTo>
                  <a:pt x="13520" y="58784"/>
                  <a:pt x="13529" y="58784"/>
                  <a:pt x="13548" y="58784"/>
                </a:cubicBezTo>
                <a:cubicBezTo>
                  <a:pt x="13742" y="58784"/>
                  <a:pt x="14612" y="58541"/>
                  <a:pt x="14612" y="58541"/>
                </a:cubicBezTo>
                <a:cubicBezTo>
                  <a:pt x="14612" y="58541"/>
                  <a:pt x="15659" y="57805"/>
                  <a:pt x="15793" y="57756"/>
                </a:cubicBezTo>
                <a:cubicBezTo>
                  <a:pt x="15914" y="57713"/>
                  <a:pt x="16403" y="57361"/>
                  <a:pt x="16718" y="57361"/>
                </a:cubicBezTo>
                <a:cubicBezTo>
                  <a:pt x="16751" y="57361"/>
                  <a:pt x="16784" y="57364"/>
                  <a:pt x="16812" y="57373"/>
                </a:cubicBezTo>
                <a:cubicBezTo>
                  <a:pt x="17107" y="57470"/>
                  <a:pt x="17939" y="57756"/>
                  <a:pt x="18073" y="57805"/>
                </a:cubicBezTo>
                <a:lnTo>
                  <a:pt x="18094" y="57805"/>
                </a:lnTo>
                <a:cubicBezTo>
                  <a:pt x="18247" y="57805"/>
                  <a:pt x="18648" y="57349"/>
                  <a:pt x="18853" y="57280"/>
                </a:cubicBezTo>
                <a:cubicBezTo>
                  <a:pt x="18874" y="57271"/>
                  <a:pt x="18902" y="57271"/>
                  <a:pt x="18946" y="57271"/>
                </a:cubicBezTo>
                <a:cubicBezTo>
                  <a:pt x="19367" y="57271"/>
                  <a:pt x="20822" y="57575"/>
                  <a:pt x="20947" y="57659"/>
                </a:cubicBezTo>
                <a:cubicBezTo>
                  <a:pt x="21081" y="57756"/>
                  <a:pt x="22448" y="58279"/>
                  <a:pt x="22772" y="58351"/>
                </a:cubicBezTo>
                <a:cubicBezTo>
                  <a:pt x="23095" y="58424"/>
                  <a:pt x="23709" y="58473"/>
                  <a:pt x="23899" y="58687"/>
                </a:cubicBezTo>
                <a:cubicBezTo>
                  <a:pt x="24085" y="58901"/>
                  <a:pt x="24380" y="59831"/>
                  <a:pt x="24651" y="60066"/>
                </a:cubicBezTo>
                <a:cubicBezTo>
                  <a:pt x="24918" y="60304"/>
                  <a:pt x="25590" y="61331"/>
                  <a:pt x="25937" y="61473"/>
                </a:cubicBezTo>
                <a:cubicBezTo>
                  <a:pt x="26284" y="61618"/>
                  <a:pt x="27198" y="61759"/>
                  <a:pt x="27413" y="61808"/>
                </a:cubicBezTo>
                <a:cubicBezTo>
                  <a:pt x="27429" y="61813"/>
                  <a:pt x="27445" y="61813"/>
                  <a:pt x="27461" y="61813"/>
                </a:cubicBezTo>
                <a:cubicBezTo>
                  <a:pt x="27583" y="61813"/>
                  <a:pt x="27781" y="61744"/>
                  <a:pt x="27982" y="61679"/>
                </a:cubicBezTo>
                <a:cubicBezTo>
                  <a:pt x="28185" y="61610"/>
                  <a:pt x="28391" y="61546"/>
                  <a:pt x="28537" y="61546"/>
                </a:cubicBezTo>
                <a:lnTo>
                  <a:pt x="28570" y="61546"/>
                </a:lnTo>
                <a:cubicBezTo>
                  <a:pt x="28865" y="61570"/>
                  <a:pt x="29079" y="61949"/>
                  <a:pt x="29264" y="61974"/>
                </a:cubicBezTo>
                <a:cubicBezTo>
                  <a:pt x="29455" y="61998"/>
                  <a:pt x="30098" y="62354"/>
                  <a:pt x="30283" y="62427"/>
                </a:cubicBezTo>
                <a:cubicBezTo>
                  <a:pt x="30300" y="62431"/>
                  <a:pt x="30328" y="62435"/>
                  <a:pt x="30365" y="62435"/>
                </a:cubicBezTo>
                <a:cubicBezTo>
                  <a:pt x="30748" y="62435"/>
                  <a:pt x="32168" y="62111"/>
                  <a:pt x="32487" y="62046"/>
                </a:cubicBezTo>
                <a:cubicBezTo>
                  <a:pt x="32834" y="61974"/>
                  <a:pt x="33586" y="61711"/>
                  <a:pt x="33853" y="61594"/>
                </a:cubicBezTo>
                <a:cubicBezTo>
                  <a:pt x="34125" y="61473"/>
                  <a:pt x="34392" y="61307"/>
                  <a:pt x="34553" y="61222"/>
                </a:cubicBezTo>
                <a:cubicBezTo>
                  <a:pt x="34715" y="61141"/>
                  <a:pt x="36029" y="60542"/>
                  <a:pt x="36215" y="60352"/>
                </a:cubicBezTo>
                <a:cubicBezTo>
                  <a:pt x="36393" y="60175"/>
                  <a:pt x="37460" y="59872"/>
                  <a:pt x="37662" y="59872"/>
                </a:cubicBezTo>
                <a:cubicBezTo>
                  <a:pt x="37678" y="59872"/>
                  <a:pt x="37686" y="59876"/>
                  <a:pt x="37691" y="59876"/>
                </a:cubicBezTo>
                <a:cubicBezTo>
                  <a:pt x="37771" y="59924"/>
                  <a:pt x="38176" y="60211"/>
                  <a:pt x="38361" y="60236"/>
                </a:cubicBezTo>
                <a:cubicBezTo>
                  <a:pt x="38544" y="60255"/>
                  <a:pt x="39360" y="60498"/>
                  <a:pt x="39550" y="60498"/>
                </a:cubicBezTo>
                <a:lnTo>
                  <a:pt x="39571" y="60498"/>
                </a:lnTo>
                <a:cubicBezTo>
                  <a:pt x="39704" y="60473"/>
                  <a:pt x="40485" y="59734"/>
                  <a:pt x="40485" y="59734"/>
                </a:cubicBezTo>
                <a:cubicBezTo>
                  <a:pt x="40485" y="59734"/>
                  <a:pt x="41451" y="60304"/>
                  <a:pt x="41665" y="60304"/>
                </a:cubicBezTo>
                <a:cubicBezTo>
                  <a:pt x="41864" y="60304"/>
                  <a:pt x="42377" y="60648"/>
                  <a:pt x="42688" y="60648"/>
                </a:cubicBezTo>
                <a:cubicBezTo>
                  <a:pt x="42716" y="60648"/>
                  <a:pt x="42741" y="60643"/>
                  <a:pt x="42765" y="60639"/>
                </a:cubicBezTo>
                <a:cubicBezTo>
                  <a:pt x="43060" y="60567"/>
                  <a:pt x="43784" y="60260"/>
                  <a:pt x="43998" y="60260"/>
                </a:cubicBezTo>
                <a:cubicBezTo>
                  <a:pt x="44212" y="60260"/>
                  <a:pt x="44588" y="60352"/>
                  <a:pt x="44831" y="60518"/>
                </a:cubicBezTo>
                <a:cubicBezTo>
                  <a:pt x="45073" y="60688"/>
                  <a:pt x="46654" y="61020"/>
                  <a:pt x="46654" y="61020"/>
                </a:cubicBezTo>
                <a:lnTo>
                  <a:pt x="47111" y="60498"/>
                </a:lnTo>
                <a:lnTo>
                  <a:pt x="47111" y="59742"/>
                </a:lnTo>
                <a:lnTo>
                  <a:pt x="47111" y="9081"/>
                </a:lnTo>
                <a:lnTo>
                  <a:pt x="47111" y="8115"/>
                </a:lnTo>
                <a:cubicBezTo>
                  <a:pt x="47111" y="8115"/>
                  <a:pt x="45764" y="8309"/>
                  <a:pt x="45417" y="8309"/>
                </a:cubicBezTo>
                <a:cubicBezTo>
                  <a:pt x="45397" y="8309"/>
                  <a:pt x="45381" y="8309"/>
                  <a:pt x="45368" y="8305"/>
                </a:cubicBezTo>
                <a:lnTo>
                  <a:pt x="45348" y="8305"/>
                </a:lnTo>
                <a:cubicBezTo>
                  <a:pt x="45094" y="8305"/>
                  <a:pt x="44508" y="8738"/>
                  <a:pt x="44374" y="8782"/>
                </a:cubicBezTo>
                <a:cubicBezTo>
                  <a:pt x="44245" y="8826"/>
                  <a:pt x="43674" y="9331"/>
                  <a:pt x="43484" y="9331"/>
                </a:cubicBezTo>
                <a:lnTo>
                  <a:pt x="43465" y="9331"/>
                </a:lnTo>
                <a:cubicBezTo>
                  <a:pt x="43319" y="9287"/>
                  <a:pt x="42793" y="9057"/>
                  <a:pt x="42453" y="9057"/>
                </a:cubicBezTo>
                <a:cubicBezTo>
                  <a:pt x="42409" y="9057"/>
                  <a:pt x="42373" y="9061"/>
                  <a:pt x="42336" y="9068"/>
                </a:cubicBezTo>
                <a:cubicBezTo>
                  <a:pt x="42013" y="9141"/>
                  <a:pt x="41475" y="9785"/>
                  <a:pt x="41317" y="9785"/>
                </a:cubicBezTo>
                <a:cubicBezTo>
                  <a:pt x="41155" y="9785"/>
                  <a:pt x="39975" y="10807"/>
                  <a:pt x="39837" y="10880"/>
                </a:cubicBezTo>
                <a:cubicBezTo>
                  <a:pt x="39708" y="10949"/>
                  <a:pt x="39175" y="11309"/>
                  <a:pt x="39045" y="11309"/>
                </a:cubicBezTo>
                <a:lnTo>
                  <a:pt x="39033" y="11309"/>
                </a:lnTo>
                <a:cubicBezTo>
                  <a:pt x="38928" y="11285"/>
                  <a:pt x="38147" y="10735"/>
                  <a:pt x="38014" y="10690"/>
                </a:cubicBezTo>
                <a:cubicBezTo>
                  <a:pt x="37880" y="10641"/>
                  <a:pt x="37476" y="10213"/>
                  <a:pt x="37210" y="10213"/>
                </a:cubicBezTo>
                <a:cubicBezTo>
                  <a:pt x="37007" y="10213"/>
                  <a:pt x="36490" y="10253"/>
                  <a:pt x="36154" y="10253"/>
                </a:cubicBezTo>
                <a:cubicBezTo>
                  <a:pt x="36041" y="10253"/>
                  <a:pt x="35948" y="10249"/>
                  <a:pt x="35896" y="10238"/>
                </a:cubicBezTo>
                <a:cubicBezTo>
                  <a:pt x="35681" y="10189"/>
                  <a:pt x="35034" y="9570"/>
                  <a:pt x="34877" y="9473"/>
                </a:cubicBezTo>
                <a:cubicBezTo>
                  <a:pt x="34715" y="9376"/>
                  <a:pt x="34205" y="8709"/>
                  <a:pt x="33963" y="8616"/>
                </a:cubicBezTo>
                <a:cubicBezTo>
                  <a:pt x="33741" y="8527"/>
                  <a:pt x="33470" y="8277"/>
                  <a:pt x="33259" y="8277"/>
                </a:cubicBezTo>
                <a:cubicBezTo>
                  <a:pt x="33243" y="8277"/>
                  <a:pt x="33227" y="8277"/>
                  <a:pt x="33211" y="8281"/>
                </a:cubicBezTo>
                <a:cubicBezTo>
                  <a:pt x="32996" y="8329"/>
                  <a:pt x="31869" y="8495"/>
                  <a:pt x="31682" y="8495"/>
                </a:cubicBezTo>
                <a:cubicBezTo>
                  <a:pt x="31505" y="8495"/>
                  <a:pt x="30680" y="9029"/>
                  <a:pt x="30408" y="9029"/>
                </a:cubicBezTo>
                <a:cubicBezTo>
                  <a:pt x="30393" y="9029"/>
                  <a:pt x="30376" y="9025"/>
                  <a:pt x="30365" y="9020"/>
                </a:cubicBezTo>
                <a:cubicBezTo>
                  <a:pt x="30332" y="9008"/>
                  <a:pt x="30279" y="9004"/>
                  <a:pt x="30223" y="9004"/>
                </a:cubicBezTo>
                <a:cubicBezTo>
                  <a:pt x="30122" y="9004"/>
                  <a:pt x="29988" y="9020"/>
                  <a:pt x="29850" y="9033"/>
                </a:cubicBezTo>
                <a:cubicBezTo>
                  <a:pt x="29714" y="9049"/>
                  <a:pt x="29572" y="9061"/>
                  <a:pt x="29443" y="9061"/>
                </a:cubicBezTo>
                <a:cubicBezTo>
                  <a:pt x="29329" y="9061"/>
                  <a:pt x="29232" y="9049"/>
                  <a:pt x="29160" y="9020"/>
                </a:cubicBezTo>
                <a:cubicBezTo>
                  <a:pt x="28865" y="8903"/>
                  <a:pt x="28245" y="8475"/>
                  <a:pt x="27922" y="8329"/>
                </a:cubicBezTo>
                <a:cubicBezTo>
                  <a:pt x="27603" y="8187"/>
                  <a:pt x="27012" y="8066"/>
                  <a:pt x="26903" y="7900"/>
                </a:cubicBezTo>
                <a:cubicBezTo>
                  <a:pt x="26799" y="7734"/>
                  <a:pt x="26313" y="7399"/>
                  <a:pt x="26313" y="7136"/>
                </a:cubicBezTo>
                <a:cubicBezTo>
                  <a:pt x="26313" y="6877"/>
                  <a:pt x="25375" y="6614"/>
                  <a:pt x="25241" y="6517"/>
                </a:cubicBezTo>
                <a:cubicBezTo>
                  <a:pt x="25104" y="6424"/>
                  <a:pt x="24543" y="6211"/>
                  <a:pt x="24437" y="6114"/>
                </a:cubicBezTo>
                <a:cubicBezTo>
                  <a:pt x="24328" y="6017"/>
                  <a:pt x="23495" y="5495"/>
                  <a:pt x="23333" y="5373"/>
                </a:cubicBezTo>
                <a:cubicBezTo>
                  <a:pt x="23203" y="5276"/>
                  <a:pt x="22128" y="5082"/>
                  <a:pt x="21615" y="5082"/>
                </a:cubicBezTo>
                <a:cubicBezTo>
                  <a:pt x="21501" y="5082"/>
                  <a:pt x="21417" y="5090"/>
                  <a:pt x="21376" y="5110"/>
                </a:cubicBezTo>
                <a:cubicBezTo>
                  <a:pt x="21134" y="5232"/>
                  <a:pt x="20357" y="5802"/>
                  <a:pt x="20249" y="5851"/>
                </a:cubicBezTo>
                <a:cubicBezTo>
                  <a:pt x="20244" y="5851"/>
                  <a:pt x="20244" y="5855"/>
                  <a:pt x="20240" y="5855"/>
                </a:cubicBezTo>
                <a:cubicBezTo>
                  <a:pt x="20139" y="5855"/>
                  <a:pt x="20115" y="5082"/>
                  <a:pt x="20115" y="5082"/>
                </a:cubicBezTo>
                <a:cubicBezTo>
                  <a:pt x="20115" y="5082"/>
                  <a:pt x="19040" y="4614"/>
                  <a:pt x="18773" y="4444"/>
                </a:cubicBezTo>
                <a:cubicBezTo>
                  <a:pt x="18506" y="4278"/>
                  <a:pt x="17511" y="4254"/>
                  <a:pt x="17244" y="4063"/>
                </a:cubicBezTo>
                <a:cubicBezTo>
                  <a:pt x="16974" y="3873"/>
                  <a:pt x="16597" y="3348"/>
                  <a:pt x="16383" y="3206"/>
                </a:cubicBezTo>
                <a:cubicBezTo>
                  <a:pt x="16168" y="3065"/>
                  <a:pt x="14746" y="2778"/>
                  <a:pt x="14559" y="2729"/>
                </a:cubicBezTo>
                <a:cubicBezTo>
                  <a:pt x="14369" y="2681"/>
                  <a:pt x="14184" y="2300"/>
                  <a:pt x="13941" y="2159"/>
                </a:cubicBezTo>
                <a:cubicBezTo>
                  <a:pt x="13699" y="2014"/>
                  <a:pt x="13165" y="1609"/>
                  <a:pt x="12975" y="1468"/>
                </a:cubicBezTo>
                <a:cubicBezTo>
                  <a:pt x="12817" y="1346"/>
                  <a:pt x="12182" y="1104"/>
                  <a:pt x="11777" y="1104"/>
                </a:cubicBezTo>
                <a:cubicBezTo>
                  <a:pt x="11701" y="1104"/>
                  <a:pt x="11637" y="1116"/>
                  <a:pt x="11579" y="1132"/>
                </a:cubicBezTo>
                <a:cubicBezTo>
                  <a:pt x="11527" y="1152"/>
                  <a:pt x="11458" y="1160"/>
                  <a:pt x="11385" y="1160"/>
                </a:cubicBezTo>
                <a:cubicBezTo>
                  <a:pt x="10993" y="1160"/>
                  <a:pt x="10399" y="922"/>
                  <a:pt x="10266" y="820"/>
                </a:cubicBezTo>
                <a:cubicBezTo>
                  <a:pt x="10104" y="704"/>
                  <a:pt x="9647" y="348"/>
                  <a:pt x="9405" y="251"/>
                </a:cubicBezTo>
                <a:cubicBezTo>
                  <a:pt x="9211" y="174"/>
                  <a:pt x="8980" y="64"/>
                  <a:pt x="8640" y="64"/>
                </a:cubicBezTo>
                <a:cubicBezTo>
                  <a:pt x="8564" y="64"/>
                  <a:pt x="8478" y="68"/>
                  <a:pt x="8386" y="85"/>
                </a:cubicBezTo>
                <a:cubicBezTo>
                  <a:pt x="8172" y="117"/>
                  <a:pt x="7815" y="129"/>
                  <a:pt x="7459" y="129"/>
                </a:cubicBezTo>
                <a:cubicBezTo>
                  <a:pt x="7007" y="129"/>
                  <a:pt x="6554" y="105"/>
                  <a:pt x="6372" y="64"/>
                </a:cubicBezTo>
                <a:cubicBezTo>
                  <a:pt x="6307" y="49"/>
                  <a:pt x="6222" y="44"/>
                  <a:pt x="6125" y="44"/>
                </a:cubicBezTo>
                <a:cubicBezTo>
                  <a:pt x="5737" y="44"/>
                  <a:pt x="5171" y="141"/>
                  <a:pt x="4977" y="178"/>
                </a:cubicBezTo>
                <a:cubicBezTo>
                  <a:pt x="4767" y="223"/>
                  <a:pt x="4378" y="461"/>
                  <a:pt x="4100" y="461"/>
                </a:cubicBezTo>
                <a:cubicBezTo>
                  <a:pt x="4059" y="461"/>
                  <a:pt x="4019" y="453"/>
                  <a:pt x="3986" y="441"/>
                </a:cubicBezTo>
                <a:cubicBezTo>
                  <a:pt x="3716" y="348"/>
                  <a:pt x="3368" y="299"/>
                  <a:pt x="3101" y="251"/>
                </a:cubicBezTo>
                <a:cubicBezTo>
                  <a:pt x="2883" y="214"/>
                  <a:pt x="2426" y="0"/>
                  <a:pt x="2143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86" name="Google Shape;186;p13"/>
          <p:cNvGrpSpPr/>
          <p:nvPr/>
        </p:nvGrpSpPr>
        <p:grpSpPr>
          <a:xfrm>
            <a:off x="8069620" y="3469709"/>
            <a:ext cx="1191613" cy="1630387"/>
            <a:chOff x="7848870" y="190509"/>
            <a:chExt cx="1191613" cy="1630387"/>
          </a:xfrm>
        </p:grpSpPr>
        <p:pic>
          <p:nvPicPr>
            <p:cNvPr id="187" name="Google Shape;187;p13"/>
            <p:cNvPicPr preferRelativeResize="0"/>
            <p:nvPr/>
          </p:nvPicPr>
          <p:blipFill>
            <a:blip r:embed="rId4">
              <a:alphaModFix amt="29000"/>
            </a:blip>
            <a:stretch>
              <a:fillRect/>
            </a:stretch>
          </p:blipFill>
          <p:spPr>
            <a:xfrm>
              <a:off x="7880425" y="222064"/>
              <a:ext cx="1160058" cy="159883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88" name="Google Shape;188;p13"/>
            <p:cNvPicPr preferRelativeResize="0"/>
            <p:nvPr/>
          </p:nvPicPr>
          <p:blipFill>
            <a:blip r:embed="rId5">
              <a:alphaModFix/>
            </a:blip>
            <a:stretch>
              <a:fillRect/>
            </a:stretch>
          </p:blipFill>
          <p:spPr>
            <a:xfrm>
              <a:off x="7848870" y="190509"/>
              <a:ext cx="1160058" cy="1598832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189" name="Google Shape;189;p13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 rot="10351711">
            <a:off x="-2032608" y="-1137524"/>
            <a:ext cx="3235387" cy="324575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90" name="Google Shape;190;p13"/>
          <p:cNvGrpSpPr/>
          <p:nvPr/>
        </p:nvGrpSpPr>
        <p:grpSpPr>
          <a:xfrm rot="986709" flipH="1">
            <a:off x="8084299" y="201233"/>
            <a:ext cx="689181" cy="1060285"/>
            <a:chOff x="7848875" y="190500"/>
            <a:chExt cx="689175" cy="1060275"/>
          </a:xfrm>
        </p:grpSpPr>
        <p:pic>
          <p:nvPicPr>
            <p:cNvPr id="191" name="Google Shape;191;p13"/>
            <p:cNvPicPr preferRelativeResize="0"/>
            <p:nvPr/>
          </p:nvPicPr>
          <p:blipFill rotWithShape="1">
            <a:blip r:embed="rId4">
              <a:alphaModFix amt="29000"/>
            </a:blip>
            <a:srcRect r="43310" b="35658"/>
            <a:stretch/>
          </p:blipFill>
          <p:spPr>
            <a:xfrm>
              <a:off x="7880425" y="222075"/>
              <a:ext cx="657625" cy="10287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92" name="Google Shape;192;p13"/>
            <p:cNvPicPr preferRelativeResize="0"/>
            <p:nvPr/>
          </p:nvPicPr>
          <p:blipFill rotWithShape="1">
            <a:blip r:embed="rId5">
              <a:alphaModFix/>
            </a:blip>
            <a:srcRect r="43310" b="35658"/>
            <a:stretch/>
          </p:blipFill>
          <p:spPr>
            <a:xfrm>
              <a:off x="7848875" y="190500"/>
              <a:ext cx="657625" cy="102870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93" name="Google Shape;193;p13"/>
          <p:cNvSpPr txBox="1">
            <a:spLocks noGrp="1"/>
          </p:cNvSpPr>
          <p:nvPr>
            <p:ph type="title"/>
          </p:nvPr>
        </p:nvSpPr>
        <p:spPr>
          <a:xfrm>
            <a:off x="978750" y="1819544"/>
            <a:ext cx="22764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200" i="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194" name="Google Shape;194;p13"/>
          <p:cNvSpPr txBox="1">
            <a:spLocks noGrp="1"/>
          </p:cNvSpPr>
          <p:nvPr>
            <p:ph type="title" idx="2" hasCustomPrompt="1"/>
          </p:nvPr>
        </p:nvSpPr>
        <p:spPr>
          <a:xfrm>
            <a:off x="1765638" y="1241722"/>
            <a:ext cx="697800" cy="593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solidFill>
                  <a:schemeClr val="accen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195" name="Google Shape;195;p13"/>
          <p:cNvSpPr txBox="1">
            <a:spLocks noGrp="1"/>
          </p:cNvSpPr>
          <p:nvPr>
            <p:ph type="subTitle" idx="1"/>
          </p:nvPr>
        </p:nvSpPr>
        <p:spPr>
          <a:xfrm>
            <a:off x="978750" y="2276131"/>
            <a:ext cx="22764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6" name="Google Shape;196;p13"/>
          <p:cNvSpPr txBox="1">
            <a:spLocks noGrp="1"/>
          </p:cNvSpPr>
          <p:nvPr>
            <p:ph type="title" idx="3"/>
          </p:nvPr>
        </p:nvSpPr>
        <p:spPr>
          <a:xfrm>
            <a:off x="3433725" y="1819544"/>
            <a:ext cx="22764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200" i="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197" name="Google Shape;197;p13"/>
          <p:cNvSpPr txBox="1">
            <a:spLocks noGrp="1"/>
          </p:cNvSpPr>
          <p:nvPr>
            <p:ph type="title" idx="4" hasCustomPrompt="1"/>
          </p:nvPr>
        </p:nvSpPr>
        <p:spPr>
          <a:xfrm>
            <a:off x="4223100" y="1241722"/>
            <a:ext cx="697800" cy="593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solidFill>
                  <a:schemeClr val="accen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198" name="Google Shape;198;p13"/>
          <p:cNvSpPr txBox="1">
            <a:spLocks noGrp="1"/>
          </p:cNvSpPr>
          <p:nvPr>
            <p:ph type="subTitle" idx="5"/>
          </p:nvPr>
        </p:nvSpPr>
        <p:spPr>
          <a:xfrm>
            <a:off x="3433725" y="2276131"/>
            <a:ext cx="22764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9" name="Google Shape;199;p13"/>
          <p:cNvSpPr txBox="1">
            <a:spLocks noGrp="1"/>
          </p:cNvSpPr>
          <p:nvPr>
            <p:ph type="title" idx="6"/>
          </p:nvPr>
        </p:nvSpPr>
        <p:spPr>
          <a:xfrm>
            <a:off x="5888925" y="1819544"/>
            <a:ext cx="22764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200" i="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200" name="Google Shape;200;p13"/>
          <p:cNvSpPr txBox="1">
            <a:spLocks noGrp="1"/>
          </p:cNvSpPr>
          <p:nvPr>
            <p:ph type="title" idx="7" hasCustomPrompt="1"/>
          </p:nvPr>
        </p:nvSpPr>
        <p:spPr>
          <a:xfrm>
            <a:off x="6676050" y="1241722"/>
            <a:ext cx="697800" cy="593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solidFill>
                  <a:schemeClr val="accen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201" name="Google Shape;201;p13"/>
          <p:cNvSpPr txBox="1">
            <a:spLocks noGrp="1"/>
          </p:cNvSpPr>
          <p:nvPr>
            <p:ph type="subTitle" idx="8"/>
          </p:nvPr>
        </p:nvSpPr>
        <p:spPr>
          <a:xfrm>
            <a:off x="5888925" y="2276131"/>
            <a:ext cx="22764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2" name="Google Shape;202;p13"/>
          <p:cNvSpPr txBox="1">
            <a:spLocks noGrp="1"/>
          </p:cNvSpPr>
          <p:nvPr>
            <p:ph type="title" idx="9"/>
          </p:nvPr>
        </p:nvSpPr>
        <p:spPr>
          <a:xfrm>
            <a:off x="978750" y="3608944"/>
            <a:ext cx="22764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200" i="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203" name="Google Shape;203;p13"/>
          <p:cNvSpPr txBox="1">
            <a:spLocks noGrp="1"/>
          </p:cNvSpPr>
          <p:nvPr>
            <p:ph type="title" idx="13" hasCustomPrompt="1"/>
          </p:nvPr>
        </p:nvSpPr>
        <p:spPr>
          <a:xfrm>
            <a:off x="1765638" y="3031122"/>
            <a:ext cx="697800" cy="593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solidFill>
                  <a:schemeClr val="accen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204" name="Google Shape;204;p13"/>
          <p:cNvSpPr txBox="1">
            <a:spLocks noGrp="1"/>
          </p:cNvSpPr>
          <p:nvPr>
            <p:ph type="subTitle" idx="14"/>
          </p:nvPr>
        </p:nvSpPr>
        <p:spPr>
          <a:xfrm>
            <a:off x="978750" y="4065531"/>
            <a:ext cx="22764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5" name="Google Shape;205;p13"/>
          <p:cNvSpPr txBox="1">
            <a:spLocks noGrp="1"/>
          </p:cNvSpPr>
          <p:nvPr>
            <p:ph type="title" idx="15"/>
          </p:nvPr>
        </p:nvSpPr>
        <p:spPr>
          <a:xfrm>
            <a:off x="3433725" y="3608944"/>
            <a:ext cx="22764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200" i="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206" name="Google Shape;206;p13"/>
          <p:cNvSpPr txBox="1">
            <a:spLocks noGrp="1"/>
          </p:cNvSpPr>
          <p:nvPr>
            <p:ph type="title" idx="16" hasCustomPrompt="1"/>
          </p:nvPr>
        </p:nvSpPr>
        <p:spPr>
          <a:xfrm>
            <a:off x="4223100" y="3031122"/>
            <a:ext cx="697800" cy="593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solidFill>
                  <a:schemeClr val="accen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207" name="Google Shape;207;p13"/>
          <p:cNvSpPr txBox="1">
            <a:spLocks noGrp="1"/>
          </p:cNvSpPr>
          <p:nvPr>
            <p:ph type="subTitle" idx="17"/>
          </p:nvPr>
        </p:nvSpPr>
        <p:spPr>
          <a:xfrm>
            <a:off x="3433725" y="4065531"/>
            <a:ext cx="22764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8" name="Google Shape;208;p13"/>
          <p:cNvSpPr txBox="1">
            <a:spLocks noGrp="1"/>
          </p:cNvSpPr>
          <p:nvPr>
            <p:ph type="title" idx="18"/>
          </p:nvPr>
        </p:nvSpPr>
        <p:spPr>
          <a:xfrm>
            <a:off x="5888925" y="3608944"/>
            <a:ext cx="22764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200" i="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209" name="Google Shape;209;p13"/>
          <p:cNvSpPr txBox="1">
            <a:spLocks noGrp="1"/>
          </p:cNvSpPr>
          <p:nvPr>
            <p:ph type="title" idx="19" hasCustomPrompt="1"/>
          </p:nvPr>
        </p:nvSpPr>
        <p:spPr>
          <a:xfrm>
            <a:off x="6676050" y="3031122"/>
            <a:ext cx="697800" cy="593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solidFill>
                  <a:schemeClr val="accen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210" name="Google Shape;210;p13"/>
          <p:cNvSpPr txBox="1">
            <a:spLocks noGrp="1"/>
          </p:cNvSpPr>
          <p:nvPr>
            <p:ph type="subTitle" idx="20"/>
          </p:nvPr>
        </p:nvSpPr>
        <p:spPr>
          <a:xfrm>
            <a:off x="5888925" y="4065531"/>
            <a:ext cx="22764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1" name="Google Shape;211;p13"/>
          <p:cNvSpPr txBox="1">
            <a:spLocks noGrp="1"/>
          </p:cNvSpPr>
          <p:nvPr>
            <p:ph type="title" idx="21"/>
          </p:nvPr>
        </p:nvSpPr>
        <p:spPr>
          <a:xfrm>
            <a:off x="720000" y="537375"/>
            <a:ext cx="7704000" cy="449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">
  <p:cSld name="CUSTOM">
    <p:spTree>
      <p:nvGrpSpPr>
        <p:cNvPr id="1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1" name="Google Shape;231;p15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 rot="10560218">
            <a:off x="6412013" y="-1036893"/>
            <a:ext cx="3235387" cy="3245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32" name="Google Shape;232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-1233137">
            <a:off x="5492216" y="-999793"/>
            <a:ext cx="4012567" cy="3245750"/>
          </a:xfrm>
          <a:prstGeom prst="rect">
            <a:avLst/>
          </a:prstGeom>
          <a:noFill/>
          <a:ln>
            <a:noFill/>
          </a:ln>
        </p:spPr>
      </p:pic>
      <p:sp>
        <p:nvSpPr>
          <p:cNvPr id="233" name="Google Shape;233;p15"/>
          <p:cNvSpPr/>
          <p:nvPr/>
        </p:nvSpPr>
        <p:spPr>
          <a:xfrm rot="1521208">
            <a:off x="6516602" y="-2245290"/>
            <a:ext cx="5233793" cy="3464821"/>
          </a:xfrm>
          <a:custGeom>
            <a:avLst/>
            <a:gdLst/>
            <a:ahLst/>
            <a:cxnLst/>
            <a:rect l="l" t="t" r="r" b="b"/>
            <a:pathLst>
              <a:path w="47112" h="62435" extrusionOk="0">
                <a:moveTo>
                  <a:pt x="2143" y="0"/>
                </a:moveTo>
                <a:cubicBezTo>
                  <a:pt x="2074" y="0"/>
                  <a:pt x="2014" y="12"/>
                  <a:pt x="1973" y="44"/>
                </a:cubicBezTo>
                <a:cubicBezTo>
                  <a:pt x="1758" y="202"/>
                  <a:pt x="0" y="1059"/>
                  <a:pt x="0" y="1059"/>
                </a:cubicBezTo>
                <a:lnTo>
                  <a:pt x="0" y="1727"/>
                </a:lnTo>
                <a:lnTo>
                  <a:pt x="0" y="53531"/>
                </a:lnTo>
                <a:lnTo>
                  <a:pt x="0" y="54324"/>
                </a:lnTo>
                <a:cubicBezTo>
                  <a:pt x="0" y="54324"/>
                  <a:pt x="2535" y="54874"/>
                  <a:pt x="2964" y="55039"/>
                </a:cubicBezTo>
                <a:cubicBezTo>
                  <a:pt x="3089" y="55088"/>
                  <a:pt x="3243" y="55104"/>
                  <a:pt x="3396" y="55104"/>
                </a:cubicBezTo>
                <a:cubicBezTo>
                  <a:pt x="3562" y="55104"/>
                  <a:pt x="3728" y="55084"/>
                  <a:pt x="3878" y="55069"/>
                </a:cubicBezTo>
                <a:cubicBezTo>
                  <a:pt x="4027" y="55048"/>
                  <a:pt x="4156" y="55032"/>
                  <a:pt x="4238" y="55032"/>
                </a:cubicBezTo>
                <a:cubicBezTo>
                  <a:pt x="4266" y="55032"/>
                  <a:pt x="4290" y="55036"/>
                  <a:pt x="4306" y="55039"/>
                </a:cubicBezTo>
                <a:cubicBezTo>
                  <a:pt x="4468" y="55088"/>
                  <a:pt x="4710" y="55230"/>
                  <a:pt x="5005" y="55371"/>
                </a:cubicBezTo>
                <a:cubicBezTo>
                  <a:pt x="5300" y="55517"/>
                  <a:pt x="5891" y="55707"/>
                  <a:pt x="6295" y="55707"/>
                </a:cubicBezTo>
                <a:cubicBezTo>
                  <a:pt x="6696" y="55707"/>
                  <a:pt x="7286" y="55756"/>
                  <a:pt x="7528" y="55824"/>
                </a:cubicBezTo>
                <a:cubicBezTo>
                  <a:pt x="7771" y="55897"/>
                  <a:pt x="8895" y="56087"/>
                  <a:pt x="9219" y="56184"/>
                </a:cubicBezTo>
                <a:cubicBezTo>
                  <a:pt x="9542" y="56277"/>
                  <a:pt x="9809" y="56706"/>
                  <a:pt x="9995" y="56920"/>
                </a:cubicBezTo>
                <a:cubicBezTo>
                  <a:pt x="10185" y="57134"/>
                  <a:pt x="10508" y="57567"/>
                  <a:pt x="10885" y="57805"/>
                </a:cubicBezTo>
                <a:cubicBezTo>
                  <a:pt x="11256" y="58040"/>
                  <a:pt x="11475" y="58473"/>
                  <a:pt x="11742" y="58517"/>
                </a:cubicBezTo>
                <a:cubicBezTo>
                  <a:pt x="12008" y="58566"/>
                  <a:pt x="13432" y="58732"/>
                  <a:pt x="13512" y="58780"/>
                </a:cubicBezTo>
                <a:cubicBezTo>
                  <a:pt x="13520" y="58784"/>
                  <a:pt x="13529" y="58784"/>
                  <a:pt x="13548" y="58784"/>
                </a:cubicBezTo>
                <a:cubicBezTo>
                  <a:pt x="13742" y="58784"/>
                  <a:pt x="14612" y="58541"/>
                  <a:pt x="14612" y="58541"/>
                </a:cubicBezTo>
                <a:cubicBezTo>
                  <a:pt x="14612" y="58541"/>
                  <a:pt x="15659" y="57805"/>
                  <a:pt x="15793" y="57756"/>
                </a:cubicBezTo>
                <a:cubicBezTo>
                  <a:pt x="15914" y="57713"/>
                  <a:pt x="16403" y="57361"/>
                  <a:pt x="16718" y="57361"/>
                </a:cubicBezTo>
                <a:cubicBezTo>
                  <a:pt x="16751" y="57361"/>
                  <a:pt x="16784" y="57364"/>
                  <a:pt x="16812" y="57373"/>
                </a:cubicBezTo>
                <a:cubicBezTo>
                  <a:pt x="17107" y="57470"/>
                  <a:pt x="17939" y="57756"/>
                  <a:pt x="18073" y="57805"/>
                </a:cubicBezTo>
                <a:lnTo>
                  <a:pt x="18094" y="57805"/>
                </a:lnTo>
                <a:cubicBezTo>
                  <a:pt x="18247" y="57805"/>
                  <a:pt x="18648" y="57349"/>
                  <a:pt x="18853" y="57280"/>
                </a:cubicBezTo>
                <a:cubicBezTo>
                  <a:pt x="18874" y="57271"/>
                  <a:pt x="18902" y="57271"/>
                  <a:pt x="18946" y="57271"/>
                </a:cubicBezTo>
                <a:cubicBezTo>
                  <a:pt x="19367" y="57271"/>
                  <a:pt x="20822" y="57575"/>
                  <a:pt x="20947" y="57659"/>
                </a:cubicBezTo>
                <a:cubicBezTo>
                  <a:pt x="21081" y="57756"/>
                  <a:pt x="22448" y="58279"/>
                  <a:pt x="22772" y="58351"/>
                </a:cubicBezTo>
                <a:cubicBezTo>
                  <a:pt x="23095" y="58424"/>
                  <a:pt x="23709" y="58473"/>
                  <a:pt x="23899" y="58687"/>
                </a:cubicBezTo>
                <a:cubicBezTo>
                  <a:pt x="24085" y="58901"/>
                  <a:pt x="24380" y="59831"/>
                  <a:pt x="24651" y="60066"/>
                </a:cubicBezTo>
                <a:cubicBezTo>
                  <a:pt x="24918" y="60304"/>
                  <a:pt x="25590" y="61331"/>
                  <a:pt x="25937" y="61473"/>
                </a:cubicBezTo>
                <a:cubicBezTo>
                  <a:pt x="26284" y="61618"/>
                  <a:pt x="27198" y="61759"/>
                  <a:pt x="27413" y="61808"/>
                </a:cubicBezTo>
                <a:cubicBezTo>
                  <a:pt x="27429" y="61813"/>
                  <a:pt x="27445" y="61813"/>
                  <a:pt x="27461" y="61813"/>
                </a:cubicBezTo>
                <a:cubicBezTo>
                  <a:pt x="27583" y="61813"/>
                  <a:pt x="27781" y="61744"/>
                  <a:pt x="27982" y="61679"/>
                </a:cubicBezTo>
                <a:cubicBezTo>
                  <a:pt x="28185" y="61610"/>
                  <a:pt x="28391" y="61546"/>
                  <a:pt x="28537" y="61546"/>
                </a:cubicBezTo>
                <a:lnTo>
                  <a:pt x="28570" y="61546"/>
                </a:lnTo>
                <a:cubicBezTo>
                  <a:pt x="28865" y="61570"/>
                  <a:pt x="29079" y="61949"/>
                  <a:pt x="29264" y="61974"/>
                </a:cubicBezTo>
                <a:cubicBezTo>
                  <a:pt x="29455" y="61998"/>
                  <a:pt x="30098" y="62354"/>
                  <a:pt x="30283" y="62427"/>
                </a:cubicBezTo>
                <a:cubicBezTo>
                  <a:pt x="30300" y="62431"/>
                  <a:pt x="30328" y="62435"/>
                  <a:pt x="30365" y="62435"/>
                </a:cubicBezTo>
                <a:cubicBezTo>
                  <a:pt x="30748" y="62435"/>
                  <a:pt x="32168" y="62111"/>
                  <a:pt x="32487" y="62046"/>
                </a:cubicBezTo>
                <a:cubicBezTo>
                  <a:pt x="32834" y="61974"/>
                  <a:pt x="33586" y="61711"/>
                  <a:pt x="33853" y="61594"/>
                </a:cubicBezTo>
                <a:cubicBezTo>
                  <a:pt x="34125" y="61473"/>
                  <a:pt x="34392" y="61307"/>
                  <a:pt x="34553" y="61222"/>
                </a:cubicBezTo>
                <a:cubicBezTo>
                  <a:pt x="34715" y="61141"/>
                  <a:pt x="36029" y="60542"/>
                  <a:pt x="36215" y="60352"/>
                </a:cubicBezTo>
                <a:cubicBezTo>
                  <a:pt x="36393" y="60175"/>
                  <a:pt x="37460" y="59872"/>
                  <a:pt x="37662" y="59872"/>
                </a:cubicBezTo>
                <a:cubicBezTo>
                  <a:pt x="37678" y="59872"/>
                  <a:pt x="37686" y="59876"/>
                  <a:pt x="37691" y="59876"/>
                </a:cubicBezTo>
                <a:cubicBezTo>
                  <a:pt x="37771" y="59924"/>
                  <a:pt x="38176" y="60211"/>
                  <a:pt x="38361" y="60236"/>
                </a:cubicBezTo>
                <a:cubicBezTo>
                  <a:pt x="38544" y="60255"/>
                  <a:pt x="39360" y="60498"/>
                  <a:pt x="39550" y="60498"/>
                </a:cubicBezTo>
                <a:lnTo>
                  <a:pt x="39571" y="60498"/>
                </a:lnTo>
                <a:cubicBezTo>
                  <a:pt x="39704" y="60473"/>
                  <a:pt x="40485" y="59734"/>
                  <a:pt x="40485" y="59734"/>
                </a:cubicBezTo>
                <a:cubicBezTo>
                  <a:pt x="40485" y="59734"/>
                  <a:pt x="41451" y="60304"/>
                  <a:pt x="41665" y="60304"/>
                </a:cubicBezTo>
                <a:cubicBezTo>
                  <a:pt x="41864" y="60304"/>
                  <a:pt x="42377" y="60648"/>
                  <a:pt x="42688" y="60648"/>
                </a:cubicBezTo>
                <a:cubicBezTo>
                  <a:pt x="42716" y="60648"/>
                  <a:pt x="42741" y="60643"/>
                  <a:pt x="42765" y="60639"/>
                </a:cubicBezTo>
                <a:cubicBezTo>
                  <a:pt x="43060" y="60567"/>
                  <a:pt x="43784" y="60260"/>
                  <a:pt x="43998" y="60260"/>
                </a:cubicBezTo>
                <a:cubicBezTo>
                  <a:pt x="44212" y="60260"/>
                  <a:pt x="44588" y="60352"/>
                  <a:pt x="44831" y="60518"/>
                </a:cubicBezTo>
                <a:cubicBezTo>
                  <a:pt x="45073" y="60688"/>
                  <a:pt x="46654" y="61020"/>
                  <a:pt x="46654" y="61020"/>
                </a:cubicBezTo>
                <a:lnTo>
                  <a:pt x="47111" y="60498"/>
                </a:lnTo>
                <a:lnTo>
                  <a:pt x="47111" y="59742"/>
                </a:lnTo>
                <a:lnTo>
                  <a:pt x="47111" y="9081"/>
                </a:lnTo>
                <a:lnTo>
                  <a:pt x="47111" y="8115"/>
                </a:lnTo>
                <a:cubicBezTo>
                  <a:pt x="47111" y="8115"/>
                  <a:pt x="45764" y="8309"/>
                  <a:pt x="45417" y="8309"/>
                </a:cubicBezTo>
                <a:cubicBezTo>
                  <a:pt x="45397" y="8309"/>
                  <a:pt x="45381" y="8309"/>
                  <a:pt x="45368" y="8305"/>
                </a:cubicBezTo>
                <a:lnTo>
                  <a:pt x="45348" y="8305"/>
                </a:lnTo>
                <a:cubicBezTo>
                  <a:pt x="45094" y="8305"/>
                  <a:pt x="44508" y="8738"/>
                  <a:pt x="44374" y="8782"/>
                </a:cubicBezTo>
                <a:cubicBezTo>
                  <a:pt x="44245" y="8826"/>
                  <a:pt x="43674" y="9331"/>
                  <a:pt x="43484" y="9331"/>
                </a:cubicBezTo>
                <a:lnTo>
                  <a:pt x="43465" y="9331"/>
                </a:lnTo>
                <a:cubicBezTo>
                  <a:pt x="43319" y="9287"/>
                  <a:pt x="42793" y="9057"/>
                  <a:pt x="42453" y="9057"/>
                </a:cubicBezTo>
                <a:cubicBezTo>
                  <a:pt x="42409" y="9057"/>
                  <a:pt x="42373" y="9061"/>
                  <a:pt x="42336" y="9068"/>
                </a:cubicBezTo>
                <a:cubicBezTo>
                  <a:pt x="42013" y="9141"/>
                  <a:pt x="41475" y="9785"/>
                  <a:pt x="41317" y="9785"/>
                </a:cubicBezTo>
                <a:cubicBezTo>
                  <a:pt x="41155" y="9785"/>
                  <a:pt x="39975" y="10807"/>
                  <a:pt x="39837" y="10880"/>
                </a:cubicBezTo>
                <a:cubicBezTo>
                  <a:pt x="39708" y="10949"/>
                  <a:pt x="39175" y="11309"/>
                  <a:pt x="39045" y="11309"/>
                </a:cubicBezTo>
                <a:lnTo>
                  <a:pt x="39033" y="11309"/>
                </a:lnTo>
                <a:cubicBezTo>
                  <a:pt x="38928" y="11285"/>
                  <a:pt x="38147" y="10735"/>
                  <a:pt x="38014" y="10690"/>
                </a:cubicBezTo>
                <a:cubicBezTo>
                  <a:pt x="37880" y="10641"/>
                  <a:pt x="37476" y="10213"/>
                  <a:pt x="37210" y="10213"/>
                </a:cubicBezTo>
                <a:cubicBezTo>
                  <a:pt x="37007" y="10213"/>
                  <a:pt x="36490" y="10253"/>
                  <a:pt x="36154" y="10253"/>
                </a:cubicBezTo>
                <a:cubicBezTo>
                  <a:pt x="36041" y="10253"/>
                  <a:pt x="35948" y="10249"/>
                  <a:pt x="35896" y="10238"/>
                </a:cubicBezTo>
                <a:cubicBezTo>
                  <a:pt x="35681" y="10189"/>
                  <a:pt x="35034" y="9570"/>
                  <a:pt x="34877" y="9473"/>
                </a:cubicBezTo>
                <a:cubicBezTo>
                  <a:pt x="34715" y="9376"/>
                  <a:pt x="34205" y="8709"/>
                  <a:pt x="33963" y="8616"/>
                </a:cubicBezTo>
                <a:cubicBezTo>
                  <a:pt x="33741" y="8527"/>
                  <a:pt x="33470" y="8277"/>
                  <a:pt x="33259" y="8277"/>
                </a:cubicBezTo>
                <a:cubicBezTo>
                  <a:pt x="33243" y="8277"/>
                  <a:pt x="33227" y="8277"/>
                  <a:pt x="33211" y="8281"/>
                </a:cubicBezTo>
                <a:cubicBezTo>
                  <a:pt x="32996" y="8329"/>
                  <a:pt x="31869" y="8495"/>
                  <a:pt x="31682" y="8495"/>
                </a:cubicBezTo>
                <a:cubicBezTo>
                  <a:pt x="31505" y="8495"/>
                  <a:pt x="30680" y="9029"/>
                  <a:pt x="30408" y="9029"/>
                </a:cubicBezTo>
                <a:cubicBezTo>
                  <a:pt x="30393" y="9029"/>
                  <a:pt x="30376" y="9025"/>
                  <a:pt x="30365" y="9020"/>
                </a:cubicBezTo>
                <a:cubicBezTo>
                  <a:pt x="30332" y="9008"/>
                  <a:pt x="30279" y="9004"/>
                  <a:pt x="30223" y="9004"/>
                </a:cubicBezTo>
                <a:cubicBezTo>
                  <a:pt x="30122" y="9004"/>
                  <a:pt x="29988" y="9020"/>
                  <a:pt x="29850" y="9033"/>
                </a:cubicBezTo>
                <a:cubicBezTo>
                  <a:pt x="29714" y="9049"/>
                  <a:pt x="29572" y="9061"/>
                  <a:pt x="29443" y="9061"/>
                </a:cubicBezTo>
                <a:cubicBezTo>
                  <a:pt x="29329" y="9061"/>
                  <a:pt x="29232" y="9049"/>
                  <a:pt x="29160" y="9020"/>
                </a:cubicBezTo>
                <a:cubicBezTo>
                  <a:pt x="28865" y="8903"/>
                  <a:pt x="28245" y="8475"/>
                  <a:pt x="27922" y="8329"/>
                </a:cubicBezTo>
                <a:cubicBezTo>
                  <a:pt x="27603" y="8187"/>
                  <a:pt x="27012" y="8066"/>
                  <a:pt x="26903" y="7900"/>
                </a:cubicBezTo>
                <a:cubicBezTo>
                  <a:pt x="26799" y="7734"/>
                  <a:pt x="26313" y="7399"/>
                  <a:pt x="26313" y="7136"/>
                </a:cubicBezTo>
                <a:cubicBezTo>
                  <a:pt x="26313" y="6877"/>
                  <a:pt x="25375" y="6614"/>
                  <a:pt x="25241" y="6517"/>
                </a:cubicBezTo>
                <a:cubicBezTo>
                  <a:pt x="25104" y="6424"/>
                  <a:pt x="24543" y="6211"/>
                  <a:pt x="24437" y="6114"/>
                </a:cubicBezTo>
                <a:cubicBezTo>
                  <a:pt x="24328" y="6017"/>
                  <a:pt x="23495" y="5495"/>
                  <a:pt x="23333" y="5373"/>
                </a:cubicBezTo>
                <a:cubicBezTo>
                  <a:pt x="23203" y="5276"/>
                  <a:pt x="22128" y="5082"/>
                  <a:pt x="21615" y="5082"/>
                </a:cubicBezTo>
                <a:cubicBezTo>
                  <a:pt x="21501" y="5082"/>
                  <a:pt x="21417" y="5090"/>
                  <a:pt x="21376" y="5110"/>
                </a:cubicBezTo>
                <a:cubicBezTo>
                  <a:pt x="21134" y="5232"/>
                  <a:pt x="20357" y="5802"/>
                  <a:pt x="20249" y="5851"/>
                </a:cubicBezTo>
                <a:cubicBezTo>
                  <a:pt x="20244" y="5851"/>
                  <a:pt x="20244" y="5855"/>
                  <a:pt x="20240" y="5855"/>
                </a:cubicBezTo>
                <a:cubicBezTo>
                  <a:pt x="20139" y="5855"/>
                  <a:pt x="20115" y="5082"/>
                  <a:pt x="20115" y="5082"/>
                </a:cubicBezTo>
                <a:cubicBezTo>
                  <a:pt x="20115" y="5082"/>
                  <a:pt x="19040" y="4614"/>
                  <a:pt x="18773" y="4444"/>
                </a:cubicBezTo>
                <a:cubicBezTo>
                  <a:pt x="18506" y="4278"/>
                  <a:pt x="17511" y="4254"/>
                  <a:pt x="17244" y="4063"/>
                </a:cubicBezTo>
                <a:cubicBezTo>
                  <a:pt x="16974" y="3873"/>
                  <a:pt x="16597" y="3348"/>
                  <a:pt x="16383" y="3206"/>
                </a:cubicBezTo>
                <a:cubicBezTo>
                  <a:pt x="16168" y="3065"/>
                  <a:pt x="14746" y="2778"/>
                  <a:pt x="14559" y="2729"/>
                </a:cubicBezTo>
                <a:cubicBezTo>
                  <a:pt x="14369" y="2681"/>
                  <a:pt x="14184" y="2300"/>
                  <a:pt x="13941" y="2159"/>
                </a:cubicBezTo>
                <a:cubicBezTo>
                  <a:pt x="13699" y="2014"/>
                  <a:pt x="13165" y="1609"/>
                  <a:pt x="12975" y="1468"/>
                </a:cubicBezTo>
                <a:cubicBezTo>
                  <a:pt x="12817" y="1346"/>
                  <a:pt x="12182" y="1104"/>
                  <a:pt x="11777" y="1104"/>
                </a:cubicBezTo>
                <a:cubicBezTo>
                  <a:pt x="11701" y="1104"/>
                  <a:pt x="11637" y="1116"/>
                  <a:pt x="11579" y="1132"/>
                </a:cubicBezTo>
                <a:cubicBezTo>
                  <a:pt x="11527" y="1152"/>
                  <a:pt x="11458" y="1160"/>
                  <a:pt x="11385" y="1160"/>
                </a:cubicBezTo>
                <a:cubicBezTo>
                  <a:pt x="10993" y="1160"/>
                  <a:pt x="10399" y="922"/>
                  <a:pt x="10266" y="820"/>
                </a:cubicBezTo>
                <a:cubicBezTo>
                  <a:pt x="10104" y="704"/>
                  <a:pt x="9647" y="348"/>
                  <a:pt x="9405" y="251"/>
                </a:cubicBezTo>
                <a:cubicBezTo>
                  <a:pt x="9211" y="174"/>
                  <a:pt x="8980" y="64"/>
                  <a:pt x="8640" y="64"/>
                </a:cubicBezTo>
                <a:cubicBezTo>
                  <a:pt x="8564" y="64"/>
                  <a:pt x="8478" y="68"/>
                  <a:pt x="8386" y="85"/>
                </a:cubicBezTo>
                <a:cubicBezTo>
                  <a:pt x="8172" y="117"/>
                  <a:pt x="7815" y="129"/>
                  <a:pt x="7459" y="129"/>
                </a:cubicBezTo>
                <a:cubicBezTo>
                  <a:pt x="7007" y="129"/>
                  <a:pt x="6554" y="105"/>
                  <a:pt x="6372" y="64"/>
                </a:cubicBezTo>
                <a:cubicBezTo>
                  <a:pt x="6307" y="49"/>
                  <a:pt x="6222" y="44"/>
                  <a:pt x="6125" y="44"/>
                </a:cubicBezTo>
                <a:cubicBezTo>
                  <a:pt x="5737" y="44"/>
                  <a:pt x="5171" y="141"/>
                  <a:pt x="4977" y="178"/>
                </a:cubicBezTo>
                <a:cubicBezTo>
                  <a:pt x="4767" y="223"/>
                  <a:pt x="4378" y="461"/>
                  <a:pt x="4100" y="461"/>
                </a:cubicBezTo>
                <a:cubicBezTo>
                  <a:pt x="4059" y="461"/>
                  <a:pt x="4019" y="453"/>
                  <a:pt x="3986" y="441"/>
                </a:cubicBezTo>
                <a:cubicBezTo>
                  <a:pt x="3716" y="348"/>
                  <a:pt x="3368" y="299"/>
                  <a:pt x="3101" y="251"/>
                </a:cubicBezTo>
                <a:cubicBezTo>
                  <a:pt x="2883" y="214"/>
                  <a:pt x="2426" y="0"/>
                  <a:pt x="2143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34" name="Google Shape;234;p15"/>
          <p:cNvGrpSpPr/>
          <p:nvPr/>
        </p:nvGrpSpPr>
        <p:grpSpPr>
          <a:xfrm>
            <a:off x="312232" y="351446"/>
            <a:ext cx="1191613" cy="1630387"/>
            <a:chOff x="7848870" y="190509"/>
            <a:chExt cx="1191613" cy="1630387"/>
          </a:xfrm>
        </p:grpSpPr>
        <p:pic>
          <p:nvPicPr>
            <p:cNvPr id="235" name="Google Shape;235;p15"/>
            <p:cNvPicPr preferRelativeResize="0"/>
            <p:nvPr/>
          </p:nvPicPr>
          <p:blipFill>
            <a:blip r:embed="rId4">
              <a:alphaModFix amt="29000"/>
            </a:blip>
            <a:stretch>
              <a:fillRect/>
            </a:stretch>
          </p:blipFill>
          <p:spPr>
            <a:xfrm>
              <a:off x="7880425" y="222064"/>
              <a:ext cx="1160058" cy="159883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36" name="Google Shape;236;p15"/>
            <p:cNvPicPr preferRelativeResize="0"/>
            <p:nvPr/>
          </p:nvPicPr>
          <p:blipFill>
            <a:blip r:embed="rId5">
              <a:alphaModFix/>
            </a:blip>
            <a:stretch>
              <a:fillRect/>
            </a:stretch>
          </p:blipFill>
          <p:spPr>
            <a:xfrm>
              <a:off x="7848870" y="190509"/>
              <a:ext cx="1160058" cy="1598832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237" name="Google Shape;237;p15"/>
          <p:cNvGrpSpPr/>
          <p:nvPr/>
        </p:nvGrpSpPr>
        <p:grpSpPr>
          <a:xfrm flipH="1">
            <a:off x="7252087" y="2757650"/>
            <a:ext cx="1555266" cy="3252513"/>
            <a:chOff x="148387" y="2519350"/>
            <a:chExt cx="1555266" cy="3252513"/>
          </a:xfrm>
        </p:grpSpPr>
        <p:pic>
          <p:nvPicPr>
            <p:cNvPr id="238" name="Google Shape;238;p15"/>
            <p:cNvPicPr preferRelativeResize="0"/>
            <p:nvPr/>
          </p:nvPicPr>
          <p:blipFill>
            <a:blip r:embed="rId6">
              <a:alphaModFix amt="29000"/>
            </a:blip>
            <a:stretch>
              <a:fillRect/>
            </a:stretch>
          </p:blipFill>
          <p:spPr>
            <a:xfrm>
              <a:off x="182203" y="2526114"/>
              <a:ext cx="1521449" cy="324575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39" name="Google Shape;239;p15"/>
            <p:cNvPicPr preferRelativeResize="0"/>
            <p:nvPr/>
          </p:nvPicPr>
          <p:blipFill>
            <a:blip r:embed="rId7">
              <a:alphaModFix/>
            </a:blip>
            <a:stretch>
              <a:fillRect/>
            </a:stretch>
          </p:blipFill>
          <p:spPr>
            <a:xfrm>
              <a:off x="148387" y="2519350"/>
              <a:ext cx="1521449" cy="3245750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240" name="Google Shape;240;p15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 rot="1832817">
            <a:off x="-1427706" y="1844721"/>
            <a:ext cx="3235387" cy="3245749"/>
          </a:xfrm>
          <a:prstGeom prst="rect">
            <a:avLst/>
          </a:prstGeom>
          <a:noFill/>
          <a:ln>
            <a:noFill/>
          </a:ln>
        </p:spPr>
      </p:pic>
      <p:pic>
        <p:nvPicPr>
          <p:cNvPr id="241" name="Google Shape;241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-9960539">
            <a:off x="-1357707" y="2115371"/>
            <a:ext cx="4012568" cy="3245750"/>
          </a:xfrm>
          <a:prstGeom prst="rect">
            <a:avLst/>
          </a:prstGeom>
          <a:noFill/>
          <a:ln>
            <a:noFill/>
          </a:ln>
        </p:spPr>
      </p:pic>
      <p:sp>
        <p:nvSpPr>
          <p:cNvPr id="242" name="Google Shape;242;p15"/>
          <p:cNvSpPr/>
          <p:nvPr/>
        </p:nvSpPr>
        <p:spPr>
          <a:xfrm rot="3460890">
            <a:off x="-3461182" y="2847082"/>
            <a:ext cx="5233758" cy="3464741"/>
          </a:xfrm>
          <a:custGeom>
            <a:avLst/>
            <a:gdLst/>
            <a:ahLst/>
            <a:cxnLst/>
            <a:rect l="l" t="t" r="r" b="b"/>
            <a:pathLst>
              <a:path w="47112" h="62435" extrusionOk="0">
                <a:moveTo>
                  <a:pt x="2143" y="0"/>
                </a:moveTo>
                <a:cubicBezTo>
                  <a:pt x="2074" y="0"/>
                  <a:pt x="2014" y="12"/>
                  <a:pt x="1973" y="44"/>
                </a:cubicBezTo>
                <a:cubicBezTo>
                  <a:pt x="1758" y="202"/>
                  <a:pt x="0" y="1059"/>
                  <a:pt x="0" y="1059"/>
                </a:cubicBezTo>
                <a:lnTo>
                  <a:pt x="0" y="1727"/>
                </a:lnTo>
                <a:lnTo>
                  <a:pt x="0" y="53531"/>
                </a:lnTo>
                <a:lnTo>
                  <a:pt x="0" y="54324"/>
                </a:lnTo>
                <a:cubicBezTo>
                  <a:pt x="0" y="54324"/>
                  <a:pt x="2535" y="54874"/>
                  <a:pt x="2964" y="55039"/>
                </a:cubicBezTo>
                <a:cubicBezTo>
                  <a:pt x="3089" y="55088"/>
                  <a:pt x="3243" y="55104"/>
                  <a:pt x="3396" y="55104"/>
                </a:cubicBezTo>
                <a:cubicBezTo>
                  <a:pt x="3562" y="55104"/>
                  <a:pt x="3728" y="55084"/>
                  <a:pt x="3878" y="55069"/>
                </a:cubicBezTo>
                <a:cubicBezTo>
                  <a:pt x="4027" y="55048"/>
                  <a:pt x="4156" y="55032"/>
                  <a:pt x="4238" y="55032"/>
                </a:cubicBezTo>
                <a:cubicBezTo>
                  <a:pt x="4266" y="55032"/>
                  <a:pt x="4290" y="55036"/>
                  <a:pt x="4306" y="55039"/>
                </a:cubicBezTo>
                <a:cubicBezTo>
                  <a:pt x="4468" y="55088"/>
                  <a:pt x="4710" y="55230"/>
                  <a:pt x="5005" y="55371"/>
                </a:cubicBezTo>
                <a:cubicBezTo>
                  <a:pt x="5300" y="55517"/>
                  <a:pt x="5891" y="55707"/>
                  <a:pt x="6295" y="55707"/>
                </a:cubicBezTo>
                <a:cubicBezTo>
                  <a:pt x="6696" y="55707"/>
                  <a:pt x="7286" y="55756"/>
                  <a:pt x="7528" y="55824"/>
                </a:cubicBezTo>
                <a:cubicBezTo>
                  <a:pt x="7771" y="55897"/>
                  <a:pt x="8895" y="56087"/>
                  <a:pt x="9219" y="56184"/>
                </a:cubicBezTo>
                <a:cubicBezTo>
                  <a:pt x="9542" y="56277"/>
                  <a:pt x="9809" y="56706"/>
                  <a:pt x="9995" y="56920"/>
                </a:cubicBezTo>
                <a:cubicBezTo>
                  <a:pt x="10185" y="57134"/>
                  <a:pt x="10508" y="57567"/>
                  <a:pt x="10885" y="57805"/>
                </a:cubicBezTo>
                <a:cubicBezTo>
                  <a:pt x="11256" y="58040"/>
                  <a:pt x="11475" y="58473"/>
                  <a:pt x="11742" y="58517"/>
                </a:cubicBezTo>
                <a:cubicBezTo>
                  <a:pt x="12008" y="58566"/>
                  <a:pt x="13432" y="58732"/>
                  <a:pt x="13512" y="58780"/>
                </a:cubicBezTo>
                <a:cubicBezTo>
                  <a:pt x="13520" y="58784"/>
                  <a:pt x="13529" y="58784"/>
                  <a:pt x="13548" y="58784"/>
                </a:cubicBezTo>
                <a:cubicBezTo>
                  <a:pt x="13742" y="58784"/>
                  <a:pt x="14612" y="58541"/>
                  <a:pt x="14612" y="58541"/>
                </a:cubicBezTo>
                <a:cubicBezTo>
                  <a:pt x="14612" y="58541"/>
                  <a:pt x="15659" y="57805"/>
                  <a:pt x="15793" y="57756"/>
                </a:cubicBezTo>
                <a:cubicBezTo>
                  <a:pt x="15914" y="57713"/>
                  <a:pt x="16403" y="57361"/>
                  <a:pt x="16718" y="57361"/>
                </a:cubicBezTo>
                <a:cubicBezTo>
                  <a:pt x="16751" y="57361"/>
                  <a:pt x="16784" y="57364"/>
                  <a:pt x="16812" y="57373"/>
                </a:cubicBezTo>
                <a:cubicBezTo>
                  <a:pt x="17107" y="57470"/>
                  <a:pt x="17939" y="57756"/>
                  <a:pt x="18073" y="57805"/>
                </a:cubicBezTo>
                <a:lnTo>
                  <a:pt x="18094" y="57805"/>
                </a:lnTo>
                <a:cubicBezTo>
                  <a:pt x="18247" y="57805"/>
                  <a:pt x="18648" y="57349"/>
                  <a:pt x="18853" y="57280"/>
                </a:cubicBezTo>
                <a:cubicBezTo>
                  <a:pt x="18874" y="57271"/>
                  <a:pt x="18902" y="57271"/>
                  <a:pt x="18946" y="57271"/>
                </a:cubicBezTo>
                <a:cubicBezTo>
                  <a:pt x="19367" y="57271"/>
                  <a:pt x="20822" y="57575"/>
                  <a:pt x="20947" y="57659"/>
                </a:cubicBezTo>
                <a:cubicBezTo>
                  <a:pt x="21081" y="57756"/>
                  <a:pt x="22448" y="58279"/>
                  <a:pt x="22772" y="58351"/>
                </a:cubicBezTo>
                <a:cubicBezTo>
                  <a:pt x="23095" y="58424"/>
                  <a:pt x="23709" y="58473"/>
                  <a:pt x="23899" y="58687"/>
                </a:cubicBezTo>
                <a:cubicBezTo>
                  <a:pt x="24085" y="58901"/>
                  <a:pt x="24380" y="59831"/>
                  <a:pt x="24651" y="60066"/>
                </a:cubicBezTo>
                <a:cubicBezTo>
                  <a:pt x="24918" y="60304"/>
                  <a:pt x="25590" y="61331"/>
                  <a:pt x="25937" y="61473"/>
                </a:cubicBezTo>
                <a:cubicBezTo>
                  <a:pt x="26284" y="61618"/>
                  <a:pt x="27198" y="61759"/>
                  <a:pt x="27413" y="61808"/>
                </a:cubicBezTo>
                <a:cubicBezTo>
                  <a:pt x="27429" y="61813"/>
                  <a:pt x="27445" y="61813"/>
                  <a:pt x="27461" y="61813"/>
                </a:cubicBezTo>
                <a:cubicBezTo>
                  <a:pt x="27583" y="61813"/>
                  <a:pt x="27781" y="61744"/>
                  <a:pt x="27982" y="61679"/>
                </a:cubicBezTo>
                <a:cubicBezTo>
                  <a:pt x="28185" y="61610"/>
                  <a:pt x="28391" y="61546"/>
                  <a:pt x="28537" y="61546"/>
                </a:cubicBezTo>
                <a:lnTo>
                  <a:pt x="28570" y="61546"/>
                </a:lnTo>
                <a:cubicBezTo>
                  <a:pt x="28865" y="61570"/>
                  <a:pt x="29079" y="61949"/>
                  <a:pt x="29264" y="61974"/>
                </a:cubicBezTo>
                <a:cubicBezTo>
                  <a:pt x="29455" y="61998"/>
                  <a:pt x="30098" y="62354"/>
                  <a:pt x="30283" y="62427"/>
                </a:cubicBezTo>
                <a:cubicBezTo>
                  <a:pt x="30300" y="62431"/>
                  <a:pt x="30328" y="62435"/>
                  <a:pt x="30365" y="62435"/>
                </a:cubicBezTo>
                <a:cubicBezTo>
                  <a:pt x="30748" y="62435"/>
                  <a:pt x="32168" y="62111"/>
                  <a:pt x="32487" y="62046"/>
                </a:cubicBezTo>
                <a:cubicBezTo>
                  <a:pt x="32834" y="61974"/>
                  <a:pt x="33586" y="61711"/>
                  <a:pt x="33853" y="61594"/>
                </a:cubicBezTo>
                <a:cubicBezTo>
                  <a:pt x="34125" y="61473"/>
                  <a:pt x="34392" y="61307"/>
                  <a:pt x="34553" y="61222"/>
                </a:cubicBezTo>
                <a:cubicBezTo>
                  <a:pt x="34715" y="61141"/>
                  <a:pt x="36029" y="60542"/>
                  <a:pt x="36215" y="60352"/>
                </a:cubicBezTo>
                <a:cubicBezTo>
                  <a:pt x="36393" y="60175"/>
                  <a:pt x="37460" y="59872"/>
                  <a:pt x="37662" y="59872"/>
                </a:cubicBezTo>
                <a:cubicBezTo>
                  <a:pt x="37678" y="59872"/>
                  <a:pt x="37686" y="59876"/>
                  <a:pt x="37691" y="59876"/>
                </a:cubicBezTo>
                <a:cubicBezTo>
                  <a:pt x="37771" y="59924"/>
                  <a:pt x="38176" y="60211"/>
                  <a:pt x="38361" y="60236"/>
                </a:cubicBezTo>
                <a:cubicBezTo>
                  <a:pt x="38544" y="60255"/>
                  <a:pt x="39360" y="60498"/>
                  <a:pt x="39550" y="60498"/>
                </a:cubicBezTo>
                <a:lnTo>
                  <a:pt x="39571" y="60498"/>
                </a:lnTo>
                <a:cubicBezTo>
                  <a:pt x="39704" y="60473"/>
                  <a:pt x="40485" y="59734"/>
                  <a:pt x="40485" y="59734"/>
                </a:cubicBezTo>
                <a:cubicBezTo>
                  <a:pt x="40485" y="59734"/>
                  <a:pt x="41451" y="60304"/>
                  <a:pt x="41665" y="60304"/>
                </a:cubicBezTo>
                <a:cubicBezTo>
                  <a:pt x="41864" y="60304"/>
                  <a:pt x="42377" y="60648"/>
                  <a:pt x="42688" y="60648"/>
                </a:cubicBezTo>
                <a:cubicBezTo>
                  <a:pt x="42716" y="60648"/>
                  <a:pt x="42741" y="60643"/>
                  <a:pt x="42765" y="60639"/>
                </a:cubicBezTo>
                <a:cubicBezTo>
                  <a:pt x="43060" y="60567"/>
                  <a:pt x="43784" y="60260"/>
                  <a:pt x="43998" y="60260"/>
                </a:cubicBezTo>
                <a:cubicBezTo>
                  <a:pt x="44212" y="60260"/>
                  <a:pt x="44588" y="60352"/>
                  <a:pt x="44831" y="60518"/>
                </a:cubicBezTo>
                <a:cubicBezTo>
                  <a:pt x="45073" y="60688"/>
                  <a:pt x="46654" y="61020"/>
                  <a:pt x="46654" y="61020"/>
                </a:cubicBezTo>
                <a:lnTo>
                  <a:pt x="47111" y="60498"/>
                </a:lnTo>
                <a:lnTo>
                  <a:pt x="47111" y="59742"/>
                </a:lnTo>
                <a:lnTo>
                  <a:pt x="47111" y="9081"/>
                </a:lnTo>
                <a:lnTo>
                  <a:pt x="47111" y="8115"/>
                </a:lnTo>
                <a:cubicBezTo>
                  <a:pt x="47111" y="8115"/>
                  <a:pt x="45764" y="8309"/>
                  <a:pt x="45417" y="8309"/>
                </a:cubicBezTo>
                <a:cubicBezTo>
                  <a:pt x="45397" y="8309"/>
                  <a:pt x="45381" y="8309"/>
                  <a:pt x="45368" y="8305"/>
                </a:cubicBezTo>
                <a:lnTo>
                  <a:pt x="45348" y="8305"/>
                </a:lnTo>
                <a:cubicBezTo>
                  <a:pt x="45094" y="8305"/>
                  <a:pt x="44508" y="8738"/>
                  <a:pt x="44374" y="8782"/>
                </a:cubicBezTo>
                <a:cubicBezTo>
                  <a:pt x="44245" y="8826"/>
                  <a:pt x="43674" y="9331"/>
                  <a:pt x="43484" y="9331"/>
                </a:cubicBezTo>
                <a:lnTo>
                  <a:pt x="43465" y="9331"/>
                </a:lnTo>
                <a:cubicBezTo>
                  <a:pt x="43319" y="9287"/>
                  <a:pt x="42793" y="9057"/>
                  <a:pt x="42453" y="9057"/>
                </a:cubicBezTo>
                <a:cubicBezTo>
                  <a:pt x="42409" y="9057"/>
                  <a:pt x="42373" y="9061"/>
                  <a:pt x="42336" y="9068"/>
                </a:cubicBezTo>
                <a:cubicBezTo>
                  <a:pt x="42013" y="9141"/>
                  <a:pt x="41475" y="9785"/>
                  <a:pt x="41317" y="9785"/>
                </a:cubicBezTo>
                <a:cubicBezTo>
                  <a:pt x="41155" y="9785"/>
                  <a:pt x="39975" y="10807"/>
                  <a:pt x="39837" y="10880"/>
                </a:cubicBezTo>
                <a:cubicBezTo>
                  <a:pt x="39708" y="10949"/>
                  <a:pt x="39175" y="11309"/>
                  <a:pt x="39045" y="11309"/>
                </a:cubicBezTo>
                <a:lnTo>
                  <a:pt x="39033" y="11309"/>
                </a:lnTo>
                <a:cubicBezTo>
                  <a:pt x="38928" y="11285"/>
                  <a:pt x="38147" y="10735"/>
                  <a:pt x="38014" y="10690"/>
                </a:cubicBezTo>
                <a:cubicBezTo>
                  <a:pt x="37880" y="10641"/>
                  <a:pt x="37476" y="10213"/>
                  <a:pt x="37210" y="10213"/>
                </a:cubicBezTo>
                <a:cubicBezTo>
                  <a:pt x="37007" y="10213"/>
                  <a:pt x="36490" y="10253"/>
                  <a:pt x="36154" y="10253"/>
                </a:cubicBezTo>
                <a:cubicBezTo>
                  <a:pt x="36041" y="10253"/>
                  <a:pt x="35948" y="10249"/>
                  <a:pt x="35896" y="10238"/>
                </a:cubicBezTo>
                <a:cubicBezTo>
                  <a:pt x="35681" y="10189"/>
                  <a:pt x="35034" y="9570"/>
                  <a:pt x="34877" y="9473"/>
                </a:cubicBezTo>
                <a:cubicBezTo>
                  <a:pt x="34715" y="9376"/>
                  <a:pt x="34205" y="8709"/>
                  <a:pt x="33963" y="8616"/>
                </a:cubicBezTo>
                <a:cubicBezTo>
                  <a:pt x="33741" y="8527"/>
                  <a:pt x="33470" y="8277"/>
                  <a:pt x="33259" y="8277"/>
                </a:cubicBezTo>
                <a:cubicBezTo>
                  <a:pt x="33243" y="8277"/>
                  <a:pt x="33227" y="8277"/>
                  <a:pt x="33211" y="8281"/>
                </a:cubicBezTo>
                <a:cubicBezTo>
                  <a:pt x="32996" y="8329"/>
                  <a:pt x="31869" y="8495"/>
                  <a:pt x="31682" y="8495"/>
                </a:cubicBezTo>
                <a:cubicBezTo>
                  <a:pt x="31505" y="8495"/>
                  <a:pt x="30680" y="9029"/>
                  <a:pt x="30408" y="9029"/>
                </a:cubicBezTo>
                <a:cubicBezTo>
                  <a:pt x="30393" y="9029"/>
                  <a:pt x="30376" y="9025"/>
                  <a:pt x="30365" y="9020"/>
                </a:cubicBezTo>
                <a:cubicBezTo>
                  <a:pt x="30332" y="9008"/>
                  <a:pt x="30279" y="9004"/>
                  <a:pt x="30223" y="9004"/>
                </a:cubicBezTo>
                <a:cubicBezTo>
                  <a:pt x="30122" y="9004"/>
                  <a:pt x="29988" y="9020"/>
                  <a:pt x="29850" y="9033"/>
                </a:cubicBezTo>
                <a:cubicBezTo>
                  <a:pt x="29714" y="9049"/>
                  <a:pt x="29572" y="9061"/>
                  <a:pt x="29443" y="9061"/>
                </a:cubicBezTo>
                <a:cubicBezTo>
                  <a:pt x="29329" y="9061"/>
                  <a:pt x="29232" y="9049"/>
                  <a:pt x="29160" y="9020"/>
                </a:cubicBezTo>
                <a:cubicBezTo>
                  <a:pt x="28865" y="8903"/>
                  <a:pt x="28245" y="8475"/>
                  <a:pt x="27922" y="8329"/>
                </a:cubicBezTo>
                <a:cubicBezTo>
                  <a:pt x="27603" y="8187"/>
                  <a:pt x="27012" y="8066"/>
                  <a:pt x="26903" y="7900"/>
                </a:cubicBezTo>
                <a:cubicBezTo>
                  <a:pt x="26799" y="7734"/>
                  <a:pt x="26313" y="7399"/>
                  <a:pt x="26313" y="7136"/>
                </a:cubicBezTo>
                <a:cubicBezTo>
                  <a:pt x="26313" y="6877"/>
                  <a:pt x="25375" y="6614"/>
                  <a:pt x="25241" y="6517"/>
                </a:cubicBezTo>
                <a:cubicBezTo>
                  <a:pt x="25104" y="6424"/>
                  <a:pt x="24543" y="6211"/>
                  <a:pt x="24437" y="6114"/>
                </a:cubicBezTo>
                <a:cubicBezTo>
                  <a:pt x="24328" y="6017"/>
                  <a:pt x="23495" y="5495"/>
                  <a:pt x="23333" y="5373"/>
                </a:cubicBezTo>
                <a:cubicBezTo>
                  <a:pt x="23203" y="5276"/>
                  <a:pt x="22128" y="5082"/>
                  <a:pt x="21615" y="5082"/>
                </a:cubicBezTo>
                <a:cubicBezTo>
                  <a:pt x="21501" y="5082"/>
                  <a:pt x="21417" y="5090"/>
                  <a:pt x="21376" y="5110"/>
                </a:cubicBezTo>
                <a:cubicBezTo>
                  <a:pt x="21134" y="5232"/>
                  <a:pt x="20357" y="5802"/>
                  <a:pt x="20249" y="5851"/>
                </a:cubicBezTo>
                <a:cubicBezTo>
                  <a:pt x="20244" y="5851"/>
                  <a:pt x="20244" y="5855"/>
                  <a:pt x="20240" y="5855"/>
                </a:cubicBezTo>
                <a:cubicBezTo>
                  <a:pt x="20139" y="5855"/>
                  <a:pt x="20115" y="5082"/>
                  <a:pt x="20115" y="5082"/>
                </a:cubicBezTo>
                <a:cubicBezTo>
                  <a:pt x="20115" y="5082"/>
                  <a:pt x="19040" y="4614"/>
                  <a:pt x="18773" y="4444"/>
                </a:cubicBezTo>
                <a:cubicBezTo>
                  <a:pt x="18506" y="4278"/>
                  <a:pt x="17511" y="4254"/>
                  <a:pt x="17244" y="4063"/>
                </a:cubicBezTo>
                <a:cubicBezTo>
                  <a:pt x="16974" y="3873"/>
                  <a:pt x="16597" y="3348"/>
                  <a:pt x="16383" y="3206"/>
                </a:cubicBezTo>
                <a:cubicBezTo>
                  <a:pt x="16168" y="3065"/>
                  <a:pt x="14746" y="2778"/>
                  <a:pt x="14559" y="2729"/>
                </a:cubicBezTo>
                <a:cubicBezTo>
                  <a:pt x="14369" y="2681"/>
                  <a:pt x="14184" y="2300"/>
                  <a:pt x="13941" y="2159"/>
                </a:cubicBezTo>
                <a:cubicBezTo>
                  <a:pt x="13699" y="2014"/>
                  <a:pt x="13165" y="1609"/>
                  <a:pt x="12975" y="1468"/>
                </a:cubicBezTo>
                <a:cubicBezTo>
                  <a:pt x="12817" y="1346"/>
                  <a:pt x="12182" y="1104"/>
                  <a:pt x="11777" y="1104"/>
                </a:cubicBezTo>
                <a:cubicBezTo>
                  <a:pt x="11701" y="1104"/>
                  <a:pt x="11637" y="1116"/>
                  <a:pt x="11579" y="1132"/>
                </a:cubicBezTo>
                <a:cubicBezTo>
                  <a:pt x="11527" y="1152"/>
                  <a:pt x="11458" y="1160"/>
                  <a:pt x="11385" y="1160"/>
                </a:cubicBezTo>
                <a:cubicBezTo>
                  <a:pt x="10993" y="1160"/>
                  <a:pt x="10399" y="922"/>
                  <a:pt x="10266" y="820"/>
                </a:cubicBezTo>
                <a:cubicBezTo>
                  <a:pt x="10104" y="704"/>
                  <a:pt x="9647" y="348"/>
                  <a:pt x="9405" y="251"/>
                </a:cubicBezTo>
                <a:cubicBezTo>
                  <a:pt x="9211" y="174"/>
                  <a:pt x="8980" y="64"/>
                  <a:pt x="8640" y="64"/>
                </a:cubicBezTo>
                <a:cubicBezTo>
                  <a:pt x="8564" y="64"/>
                  <a:pt x="8478" y="68"/>
                  <a:pt x="8386" y="85"/>
                </a:cubicBezTo>
                <a:cubicBezTo>
                  <a:pt x="8172" y="117"/>
                  <a:pt x="7815" y="129"/>
                  <a:pt x="7459" y="129"/>
                </a:cubicBezTo>
                <a:cubicBezTo>
                  <a:pt x="7007" y="129"/>
                  <a:pt x="6554" y="105"/>
                  <a:pt x="6372" y="64"/>
                </a:cubicBezTo>
                <a:cubicBezTo>
                  <a:pt x="6307" y="49"/>
                  <a:pt x="6222" y="44"/>
                  <a:pt x="6125" y="44"/>
                </a:cubicBezTo>
                <a:cubicBezTo>
                  <a:pt x="5737" y="44"/>
                  <a:pt x="5171" y="141"/>
                  <a:pt x="4977" y="178"/>
                </a:cubicBezTo>
                <a:cubicBezTo>
                  <a:pt x="4767" y="223"/>
                  <a:pt x="4378" y="461"/>
                  <a:pt x="4100" y="461"/>
                </a:cubicBezTo>
                <a:cubicBezTo>
                  <a:pt x="4059" y="461"/>
                  <a:pt x="4019" y="453"/>
                  <a:pt x="3986" y="441"/>
                </a:cubicBezTo>
                <a:cubicBezTo>
                  <a:pt x="3716" y="348"/>
                  <a:pt x="3368" y="299"/>
                  <a:pt x="3101" y="251"/>
                </a:cubicBezTo>
                <a:cubicBezTo>
                  <a:pt x="2883" y="214"/>
                  <a:pt x="2426" y="0"/>
                  <a:pt x="2143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3" name="Google Shape;243;p15"/>
          <p:cNvSpPr txBox="1">
            <a:spLocks noGrp="1"/>
          </p:cNvSpPr>
          <p:nvPr>
            <p:ph type="subTitle" idx="1"/>
          </p:nvPr>
        </p:nvSpPr>
        <p:spPr>
          <a:xfrm>
            <a:off x="2360813" y="2531200"/>
            <a:ext cx="4291800" cy="669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4" name="Google Shape;244;p15"/>
          <p:cNvSpPr txBox="1">
            <a:spLocks noGrp="1"/>
          </p:cNvSpPr>
          <p:nvPr>
            <p:ph type="title"/>
          </p:nvPr>
        </p:nvSpPr>
        <p:spPr>
          <a:xfrm>
            <a:off x="2360813" y="1550300"/>
            <a:ext cx="4291800" cy="1066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 sz="9600"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">
  <p:cSld name="BLANK_1_1_1_2">
    <p:spTree>
      <p:nvGrpSpPr>
        <p:cNvPr id="1" name="Shape 3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4" name="Google Shape;384;p25"/>
          <p:cNvSpPr txBox="1">
            <a:spLocks noGrp="1"/>
          </p:cNvSpPr>
          <p:nvPr>
            <p:ph type="title"/>
          </p:nvPr>
        </p:nvSpPr>
        <p:spPr>
          <a:xfrm>
            <a:off x="720000" y="2613320"/>
            <a:ext cx="2336400" cy="30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200" i="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385" name="Google Shape;385;p25"/>
          <p:cNvSpPr txBox="1">
            <a:spLocks noGrp="1"/>
          </p:cNvSpPr>
          <p:nvPr>
            <p:ph type="subTitle" idx="1"/>
          </p:nvPr>
        </p:nvSpPr>
        <p:spPr>
          <a:xfrm>
            <a:off x="720000" y="2976850"/>
            <a:ext cx="2336400" cy="702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6" name="Google Shape;386;p25"/>
          <p:cNvSpPr txBox="1">
            <a:spLocks noGrp="1"/>
          </p:cNvSpPr>
          <p:nvPr>
            <p:ph type="title" idx="2"/>
          </p:nvPr>
        </p:nvSpPr>
        <p:spPr>
          <a:xfrm>
            <a:off x="3403800" y="2613320"/>
            <a:ext cx="2336400" cy="30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200" i="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387" name="Google Shape;387;p25"/>
          <p:cNvSpPr txBox="1">
            <a:spLocks noGrp="1"/>
          </p:cNvSpPr>
          <p:nvPr>
            <p:ph type="subTitle" idx="3"/>
          </p:nvPr>
        </p:nvSpPr>
        <p:spPr>
          <a:xfrm>
            <a:off x="3403800" y="2976850"/>
            <a:ext cx="2336400" cy="702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8" name="Google Shape;388;p25"/>
          <p:cNvSpPr txBox="1">
            <a:spLocks noGrp="1"/>
          </p:cNvSpPr>
          <p:nvPr>
            <p:ph type="title" idx="4"/>
          </p:nvPr>
        </p:nvSpPr>
        <p:spPr>
          <a:xfrm>
            <a:off x="6087600" y="2613320"/>
            <a:ext cx="2336400" cy="30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200" i="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389" name="Google Shape;389;p25"/>
          <p:cNvSpPr txBox="1">
            <a:spLocks noGrp="1"/>
          </p:cNvSpPr>
          <p:nvPr>
            <p:ph type="subTitle" idx="5"/>
          </p:nvPr>
        </p:nvSpPr>
        <p:spPr>
          <a:xfrm>
            <a:off x="6087600" y="2976850"/>
            <a:ext cx="2336400" cy="702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0" name="Google Shape;390;p25"/>
          <p:cNvSpPr txBox="1">
            <a:spLocks noGrp="1"/>
          </p:cNvSpPr>
          <p:nvPr>
            <p:ph type="title" idx="6"/>
          </p:nvPr>
        </p:nvSpPr>
        <p:spPr>
          <a:xfrm>
            <a:off x="720000" y="537375"/>
            <a:ext cx="7704000" cy="449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pic>
        <p:nvPicPr>
          <p:cNvPr id="391" name="Google Shape;391;p25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 rot="-10476142">
            <a:off x="-1070061" y="2929417"/>
            <a:ext cx="4243858" cy="3432846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392" name="Google Shape;392;p25"/>
          <p:cNvGrpSpPr/>
          <p:nvPr/>
        </p:nvGrpSpPr>
        <p:grpSpPr>
          <a:xfrm>
            <a:off x="-5" y="167559"/>
            <a:ext cx="1191613" cy="1630387"/>
            <a:chOff x="7848870" y="190509"/>
            <a:chExt cx="1191613" cy="1630387"/>
          </a:xfrm>
        </p:grpSpPr>
        <p:pic>
          <p:nvPicPr>
            <p:cNvPr id="393" name="Google Shape;393;p25"/>
            <p:cNvPicPr preferRelativeResize="0"/>
            <p:nvPr/>
          </p:nvPicPr>
          <p:blipFill>
            <a:blip r:embed="rId3">
              <a:alphaModFix amt="29000"/>
            </a:blip>
            <a:stretch>
              <a:fillRect/>
            </a:stretch>
          </p:blipFill>
          <p:spPr>
            <a:xfrm>
              <a:off x="7880425" y="222064"/>
              <a:ext cx="1160058" cy="159883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94" name="Google Shape;394;p25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7848870" y="190509"/>
              <a:ext cx="1160058" cy="1598832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395" name="Google Shape;395;p2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 rot="-2998595">
            <a:off x="7604388" y="-1515188"/>
            <a:ext cx="3235386" cy="3245751"/>
          </a:xfrm>
          <a:prstGeom prst="rect">
            <a:avLst/>
          </a:prstGeom>
          <a:noFill/>
          <a:ln>
            <a:noFill/>
          </a:ln>
        </p:spPr>
      </p:pic>
      <p:pic>
        <p:nvPicPr>
          <p:cNvPr id="396" name="Google Shape;396;p2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 rot="-1934846">
            <a:off x="-2028036" y="2682470"/>
            <a:ext cx="3235385" cy="3245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97" name="Google Shape;397;p25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 rot="4868910">
            <a:off x="5914620" y="2813412"/>
            <a:ext cx="4012570" cy="3245751"/>
          </a:xfrm>
          <a:prstGeom prst="rect">
            <a:avLst/>
          </a:prstGeom>
          <a:noFill/>
          <a:ln>
            <a:noFill/>
          </a:ln>
        </p:spPr>
      </p:pic>
      <p:sp>
        <p:nvSpPr>
          <p:cNvPr id="398" name="Google Shape;398;p25"/>
          <p:cNvSpPr/>
          <p:nvPr/>
        </p:nvSpPr>
        <p:spPr>
          <a:xfrm rot="-3771894">
            <a:off x="7527039" y="3506983"/>
            <a:ext cx="3833033" cy="3464706"/>
          </a:xfrm>
          <a:custGeom>
            <a:avLst/>
            <a:gdLst/>
            <a:ahLst/>
            <a:cxnLst/>
            <a:rect l="l" t="t" r="r" b="b"/>
            <a:pathLst>
              <a:path w="47112" h="62435" extrusionOk="0">
                <a:moveTo>
                  <a:pt x="2143" y="0"/>
                </a:moveTo>
                <a:cubicBezTo>
                  <a:pt x="2074" y="0"/>
                  <a:pt x="2014" y="12"/>
                  <a:pt x="1973" y="44"/>
                </a:cubicBezTo>
                <a:cubicBezTo>
                  <a:pt x="1758" y="202"/>
                  <a:pt x="0" y="1059"/>
                  <a:pt x="0" y="1059"/>
                </a:cubicBezTo>
                <a:lnTo>
                  <a:pt x="0" y="1727"/>
                </a:lnTo>
                <a:lnTo>
                  <a:pt x="0" y="53531"/>
                </a:lnTo>
                <a:lnTo>
                  <a:pt x="0" y="54324"/>
                </a:lnTo>
                <a:cubicBezTo>
                  <a:pt x="0" y="54324"/>
                  <a:pt x="2535" y="54874"/>
                  <a:pt x="2964" y="55039"/>
                </a:cubicBezTo>
                <a:cubicBezTo>
                  <a:pt x="3089" y="55088"/>
                  <a:pt x="3243" y="55104"/>
                  <a:pt x="3396" y="55104"/>
                </a:cubicBezTo>
                <a:cubicBezTo>
                  <a:pt x="3562" y="55104"/>
                  <a:pt x="3728" y="55084"/>
                  <a:pt x="3878" y="55069"/>
                </a:cubicBezTo>
                <a:cubicBezTo>
                  <a:pt x="4027" y="55048"/>
                  <a:pt x="4156" y="55032"/>
                  <a:pt x="4238" y="55032"/>
                </a:cubicBezTo>
                <a:cubicBezTo>
                  <a:pt x="4266" y="55032"/>
                  <a:pt x="4290" y="55036"/>
                  <a:pt x="4306" y="55039"/>
                </a:cubicBezTo>
                <a:cubicBezTo>
                  <a:pt x="4468" y="55088"/>
                  <a:pt x="4710" y="55230"/>
                  <a:pt x="5005" y="55371"/>
                </a:cubicBezTo>
                <a:cubicBezTo>
                  <a:pt x="5300" y="55517"/>
                  <a:pt x="5891" y="55707"/>
                  <a:pt x="6295" y="55707"/>
                </a:cubicBezTo>
                <a:cubicBezTo>
                  <a:pt x="6696" y="55707"/>
                  <a:pt x="7286" y="55756"/>
                  <a:pt x="7528" y="55824"/>
                </a:cubicBezTo>
                <a:cubicBezTo>
                  <a:pt x="7771" y="55897"/>
                  <a:pt x="8895" y="56087"/>
                  <a:pt x="9219" y="56184"/>
                </a:cubicBezTo>
                <a:cubicBezTo>
                  <a:pt x="9542" y="56277"/>
                  <a:pt x="9809" y="56706"/>
                  <a:pt x="9995" y="56920"/>
                </a:cubicBezTo>
                <a:cubicBezTo>
                  <a:pt x="10185" y="57134"/>
                  <a:pt x="10508" y="57567"/>
                  <a:pt x="10885" y="57805"/>
                </a:cubicBezTo>
                <a:cubicBezTo>
                  <a:pt x="11256" y="58040"/>
                  <a:pt x="11475" y="58473"/>
                  <a:pt x="11742" y="58517"/>
                </a:cubicBezTo>
                <a:cubicBezTo>
                  <a:pt x="12008" y="58566"/>
                  <a:pt x="13432" y="58732"/>
                  <a:pt x="13512" y="58780"/>
                </a:cubicBezTo>
                <a:cubicBezTo>
                  <a:pt x="13520" y="58784"/>
                  <a:pt x="13529" y="58784"/>
                  <a:pt x="13548" y="58784"/>
                </a:cubicBezTo>
                <a:cubicBezTo>
                  <a:pt x="13742" y="58784"/>
                  <a:pt x="14612" y="58541"/>
                  <a:pt x="14612" y="58541"/>
                </a:cubicBezTo>
                <a:cubicBezTo>
                  <a:pt x="14612" y="58541"/>
                  <a:pt x="15659" y="57805"/>
                  <a:pt x="15793" y="57756"/>
                </a:cubicBezTo>
                <a:cubicBezTo>
                  <a:pt x="15914" y="57713"/>
                  <a:pt x="16403" y="57361"/>
                  <a:pt x="16718" y="57361"/>
                </a:cubicBezTo>
                <a:cubicBezTo>
                  <a:pt x="16751" y="57361"/>
                  <a:pt x="16784" y="57364"/>
                  <a:pt x="16812" y="57373"/>
                </a:cubicBezTo>
                <a:cubicBezTo>
                  <a:pt x="17107" y="57470"/>
                  <a:pt x="17939" y="57756"/>
                  <a:pt x="18073" y="57805"/>
                </a:cubicBezTo>
                <a:lnTo>
                  <a:pt x="18094" y="57805"/>
                </a:lnTo>
                <a:cubicBezTo>
                  <a:pt x="18247" y="57805"/>
                  <a:pt x="18648" y="57349"/>
                  <a:pt x="18853" y="57280"/>
                </a:cubicBezTo>
                <a:cubicBezTo>
                  <a:pt x="18874" y="57271"/>
                  <a:pt x="18902" y="57271"/>
                  <a:pt x="18946" y="57271"/>
                </a:cubicBezTo>
                <a:cubicBezTo>
                  <a:pt x="19367" y="57271"/>
                  <a:pt x="20822" y="57575"/>
                  <a:pt x="20947" y="57659"/>
                </a:cubicBezTo>
                <a:cubicBezTo>
                  <a:pt x="21081" y="57756"/>
                  <a:pt x="22448" y="58279"/>
                  <a:pt x="22772" y="58351"/>
                </a:cubicBezTo>
                <a:cubicBezTo>
                  <a:pt x="23095" y="58424"/>
                  <a:pt x="23709" y="58473"/>
                  <a:pt x="23899" y="58687"/>
                </a:cubicBezTo>
                <a:cubicBezTo>
                  <a:pt x="24085" y="58901"/>
                  <a:pt x="24380" y="59831"/>
                  <a:pt x="24651" y="60066"/>
                </a:cubicBezTo>
                <a:cubicBezTo>
                  <a:pt x="24918" y="60304"/>
                  <a:pt x="25590" y="61331"/>
                  <a:pt x="25937" y="61473"/>
                </a:cubicBezTo>
                <a:cubicBezTo>
                  <a:pt x="26284" y="61618"/>
                  <a:pt x="27198" y="61759"/>
                  <a:pt x="27413" y="61808"/>
                </a:cubicBezTo>
                <a:cubicBezTo>
                  <a:pt x="27429" y="61813"/>
                  <a:pt x="27445" y="61813"/>
                  <a:pt x="27461" y="61813"/>
                </a:cubicBezTo>
                <a:cubicBezTo>
                  <a:pt x="27583" y="61813"/>
                  <a:pt x="27781" y="61744"/>
                  <a:pt x="27982" y="61679"/>
                </a:cubicBezTo>
                <a:cubicBezTo>
                  <a:pt x="28185" y="61610"/>
                  <a:pt x="28391" y="61546"/>
                  <a:pt x="28537" y="61546"/>
                </a:cubicBezTo>
                <a:lnTo>
                  <a:pt x="28570" y="61546"/>
                </a:lnTo>
                <a:cubicBezTo>
                  <a:pt x="28865" y="61570"/>
                  <a:pt x="29079" y="61949"/>
                  <a:pt x="29264" y="61974"/>
                </a:cubicBezTo>
                <a:cubicBezTo>
                  <a:pt x="29455" y="61998"/>
                  <a:pt x="30098" y="62354"/>
                  <a:pt x="30283" y="62427"/>
                </a:cubicBezTo>
                <a:cubicBezTo>
                  <a:pt x="30300" y="62431"/>
                  <a:pt x="30328" y="62435"/>
                  <a:pt x="30365" y="62435"/>
                </a:cubicBezTo>
                <a:cubicBezTo>
                  <a:pt x="30748" y="62435"/>
                  <a:pt x="32168" y="62111"/>
                  <a:pt x="32487" y="62046"/>
                </a:cubicBezTo>
                <a:cubicBezTo>
                  <a:pt x="32834" y="61974"/>
                  <a:pt x="33586" y="61711"/>
                  <a:pt x="33853" y="61594"/>
                </a:cubicBezTo>
                <a:cubicBezTo>
                  <a:pt x="34125" y="61473"/>
                  <a:pt x="34392" y="61307"/>
                  <a:pt x="34553" y="61222"/>
                </a:cubicBezTo>
                <a:cubicBezTo>
                  <a:pt x="34715" y="61141"/>
                  <a:pt x="36029" y="60542"/>
                  <a:pt x="36215" y="60352"/>
                </a:cubicBezTo>
                <a:cubicBezTo>
                  <a:pt x="36393" y="60175"/>
                  <a:pt x="37460" y="59872"/>
                  <a:pt x="37662" y="59872"/>
                </a:cubicBezTo>
                <a:cubicBezTo>
                  <a:pt x="37678" y="59872"/>
                  <a:pt x="37686" y="59876"/>
                  <a:pt x="37691" y="59876"/>
                </a:cubicBezTo>
                <a:cubicBezTo>
                  <a:pt x="37771" y="59924"/>
                  <a:pt x="38176" y="60211"/>
                  <a:pt x="38361" y="60236"/>
                </a:cubicBezTo>
                <a:cubicBezTo>
                  <a:pt x="38544" y="60255"/>
                  <a:pt x="39360" y="60498"/>
                  <a:pt x="39550" y="60498"/>
                </a:cubicBezTo>
                <a:lnTo>
                  <a:pt x="39571" y="60498"/>
                </a:lnTo>
                <a:cubicBezTo>
                  <a:pt x="39704" y="60473"/>
                  <a:pt x="40485" y="59734"/>
                  <a:pt x="40485" y="59734"/>
                </a:cubicBezTo>
                <a:cubicBezTo>
                  <a:pt x="40485" y="59734"/>
                  <a:pt x="41451" y="60304"/>
                  <a:pt x="41665" y="60304"/>
                </a:cubicBezTo>
                <a:cubicBezTo>
                  <a:pt x="41864" y="60304"/>
                  <a:pt x="42377" y="60648"/>
                  <a:pt x="42688" y="60648"/>
                </a:cubicBezTo>
                <a:cubicBezTo>
                  <a:pt x="42716" y="60648"/>
                  <a:pt x="42741" y="60643"/>
                  <a:pt x="42765" y="60639"/>
                </a:cubicBezTo>
                <a:cubicBezTo>
                  <a:pt x="43060" y="60567"/>
                  <a:pt x="43784" y="60260"/>
                  <a:pt x="43998" y="60260"/>
                </a:cubicBezTo>
                <a:cubicBezTo>
                  <a:pt x="44212" y="60260"/>
                  <a:pt x="44588" y="60352"/>
                  <a:pt x="44831" y="60518"/>
                </a:cubicBezTo>
                <a:cubicBezTo>
                  <a:pt x="45073" y="60688"/>
                  <a:pt x="46654" y="61020"/>
                  <a:pt x="46654" y="61020"/>
                </a:cubicBezTo>
                <a:lnTo>
                  <a:pt x="47111" y="60498"/>
                </a:lnTo>
                <a:lnTo>
                  <a:pt x="47111" y="59742"/>
                </a:lnTo>
                <a:lnTo>
                  <a:pt x="47111" y="9081"/>
                </a:lnTo>
                <a:lnTo>
                  <a:pt x="47111" y="8115"/>
                </a:lnTo>
                <a:cubicBezTo>
                  <a:pt x="47111" y="8115"/>
                  <a:pt x="45764" y="8309"/>
                  <a:pt x="45417" y="8309"/>
                </a:cubicBezTo>
                <a:cubicBezTo>
                  <a:pt x="45397" y="8309"/>
                  <a:pt x="45381" y="8309"/>
                  <a:pt x="45368" y="8305"/>
                </a:cubicBezTo>
                <a:lnTo>
                  <a:pt x="45348" y="8305"/>
                </a:lnTo>
                <a:cubicBezTo>
                  <a:pt x="45094" y="8305"/>
                  <a:pt x="44508" y="8738"/>
                  <a:pt x="44374" y="8782"/>
                </a:cubicBezTo>
                <a:cubicBezTo>
                  <a:pt x="44245" y="8826"/>
                  <a:pt x="43674" y="9331"/>
                  <a:pt x="43484" y="9331"/>
                </a:cubicBezTo>
                <a:lnTo>
                  <a:pt x="43465" y="9331"/>
                </a:lnTo>
                <a:cubicBezTo>
                  <a:pt x="43319" y="9287"/>
                  <a:pt x="42793" y="9057"/>
                  <a:pt x="42453" y="9057"/>
                </a:cubicBezTo>
                <a:cubicBezTo>
                  <a:pt x="42409" y="9057"/>
                  <a:pt x="42373" y="9061"/>
                  <a:pt x="42336" y="9068"/>
                </a:cubicBezTo>
                <a:cubicBezTo>
                  <a:pt x="42013" y="9141"/>
                  <a:pt x="41475" y="9785"/>
                  <a:pt x="41317" y="9785"/>
                </a:cubicBezTo>
                <a:cubicBezTo>
                  <a:pt x="41155" y="9785"/>
                  <a:pt x="39975" y="10807"/>
                  <a:pt x="39837" y="10880"/>
                </a:cubicBezTo>
                <a:cubicBezTo>
                  <a:pt x="39708" y="10949"/>
                  <a:pt x="39175" y="11309"/>
                  <a:pt x="39045" y="11309"/>
                </a:cubicBezTo>
                <a:lnTo>
                  <a:pt x="39033" y="11309"/>
                </a:lnTo>
                <a:cubicBezTo>
                  <a:pt x="38928" y="11285"/>
                  <a:pt x="38147" y="10735"/>
                  <a:pt x="38014" y="10690"/>
                </a:cubicBezTo>
                <a:cubicBezTo>
                  <a:pt x="37880" y="10641"/>
                  <a:pt x="37476" y="10213"/>
                  <a:pt x="37210" y="10213"/>
                </a:cubicBezTo>
                <a:cubicBezTo>
                  <a:pt x="37007" y="10213"/>
                  <a:pt x="36490" y="10253"/>
                  <a:pt x="36154" y="10253"/>
                </a:cubicBezTo>
                <a:cubicBezTo>
                  <a:pt x="36041" y="10253"/>
                  <a:pt x="35948" y="10249"/>
                  <a:pt x="35896" y="10238"/>
                </a:cubicBezTo>
                <a:cubicBezTo>
                  <a:pt x="35681" y="10189"/>
                  <a:pt x="35034" y="9570"/>
                  <a:pt x="34877" y="9473"/>
                </a:cubicBezTo>
                <a:cubicBezTo>
                  <a:pt x="34715" y="9376"/>
                  <a:pt x="34205" y="8709"/>
                  <a:pt x="33963" y="8616"/>
                </a:cubicBezTo>
                <a:cubicBezTo>
                  <a:pt x="33741" y="8527"/>
                  <a:pt x="33470" y="8277"/>
                  <a:pt x="33259" y="8277"/>
                </a:cubicBezTo>
                <a:cubicBezTo>
                  <a:pt x="33243" y="8277"/>
                  <a:pt x="33227" y="8277"/>
                  <a:pt x="33211" y="8281"/>
                </a:cubicBezTo>
                <a:cubicBezTo>
                  <a:pt x="32996" y="8329"/>
                  <a:pt x="31869" y="8495"/>
                  <a:pt x="31682" y="8495"/>
                </a:cubicBezTo>
                <a:cubicBezTo>
                  <a:pt x="31505" y="8495"/>
                  <a:pt x="30680" y="9029"/>
                  <a:pt x="30408" y="9029"/>
                </a:cubicBezTo>
                <a:cubicBezTo>
                  <a:pt x="30393" y="9029"/>
                  <a:pt x="30376" y="9025"/>
                  <a:pt x="30365" y="9020"/>
                </a:cubicBezTo>
                <a:cubicBezTo>
                  <a:pt x="30332" y="9008"/>
                  <a:pt x="30279" y="9004"/>
                  <a:pt x="30223" y="9004"/>
                </a:cubicBezTo>
                <a:cubicBezTo>
                  <a:pt x="30122" y="9004"/>
                  <a:pt x="29988" y="9020"/>
                  <a:pt x="29850" y="9033"/>
                </a:cubicBezTo>
                <a:cubicBezTo>
                  <a:pt x="29714" y="9049"/>
                  <a:pt x="29572" y="9061"/>
                  <a:pt x="29443" y="9061"/>
                </a:cubicBezTo>
                <a:cubicBezTo>
                  <a:pt x="29329" y="9061"/>
                  <a:pt x="29232" y="9049"/>
                  <a:pt x="29160" y="9020"/>
                </a:cubicBezTo>
                <a:cubicBezTo>
                  <a:pt x="28865" y="8903"/>
                  <a:pt x="28245" y="8475"/>
                  <a:pt x="27922" y="8329"/>
                </a:cubicBezTo>
                <a:cubicBezTo>
                  <a:pt x="27603" y="8187"/>
                  <a:pt x="27012" y="8066"/>
                  <a:pt x="26903" y="7900"/>
                </a:cubicBezTo>
                <a:cubicBezTo>
                  <a:pt x="26799" y="7734"/>
                  <a:pt x="26313" y="7399"/>
                  <a:pt x="26313" y="7136"/>
                </a:cubicBezTo>
                <a:cubicBezTo>
                  <a:pt x="26313" y="6877"/>
                  <a:pt x="25375" y="6614"/>
                  <a:pt x="25241" y="6517"/>
                </a:cubicBezTo>
                <a:cubicBezTo>
                  <a:pt x="25104" y="6424"/>
                  <a:pt x="24543" y="6211"/>
                  <a:pt x="24437" y="6114"/>
                </a:cubicBezTo>
                <a:cubicBezTo>
                  <a:pt x="24328" y="6017"/>
                  <a:pt x="23495" y="5495"/>
                  <a:pt x="23333" y="5373"/>
                </a:cubicBezTo>
                <a:cubicBezTo>
                  <a:pt x="23203" y="5276"/>
                  <a:pt x="22128" y="5082"/>
                  <a:pt x="21615" y="5082"/>
                </a:cubicBezTo>
                <a:cubicBezTo>
                  <a:pt x="21501" y="5082"/>
                  <a:pt x="21417" y="5090"/>
                  <a:pt x="21376" y="5110"/>
                </a:cubicBezTo>
                <a:cubicBezTo>
                  <a:pt x="21134" y="5232"/>
                  <a:pt x="20357" y="5802"/>
                  <a:pt x="20249" y="5851"/>
                </a:cubicBezTo>
                <a:cubicBezTo>
                  <a:pt x="20244" y="5851"/>
                  <a:pt x="20244" y="5855"/>
                  <a:pt x="20240" y="5855"/>
                </a:cubicBezTo>
                <a:cubicBezTo>
                  <a:pt x="20139" y="5855"/>
                  <a:pt x="20115" y="5082"/>
                  <a:pt x="20115" y="5082"/>
                </a:cubicBezTo>
                <a:cubicBezTo>
                  <a:pt x="20115" y="5082"/>
                  <a:pt x="19040" y="4614"/>
                  <a:pt x="18773" y="4444"/>
                </a:cubicBezTo>
                <a:cubicBezTo>
                  <a:pt x="18506" y="4278"/>
                  <a:pt x="17511" y="4254"/>
                  <a:pt x="17244" y="4063"/>
                </a:cubicBezTo>
                <a:cubicBezTo>
                  <a:pt x="16974" y="3873"/>
                  <a:pt x="16597" y="3348"/>
                  <a:pt x="16383" y="3206"/>
                </a:cubicBezTo>
                <a:cubicBezTo>
                  <a:pt x="16168" y="3065"/>
                  <a:pt x="14746" y="2778"/>
                  <a:pt x="14559" y="2729"/>
                </a:cubicBezTo>
                <a:cubicBezTo>
                  <a:pt x="14369" y="2681"/>
                  <a:pt x="14184" y="2300"/>
                  <a:pt x="13941" y="2159"/>
                </a:cubicBezTo>
                <a:cubicBezTo>
                  <a:pt x="13699" y="2014"/>
                  <a:pt x="13165" y="1609"/>
                  <a:pt x="12975" y="1468"/>
                </a:cubicBezTo>
                <a:cubicBezTo>
                  <a:pt x="12817" y="1346"/>
                  <a:pt x="12182" y="1104"/>
                  <a:pt x="11777" y="1104"/>
                </a:cubicBezTo>
                <a:cubicBezTo>
                  <a:pt x="11701" y="1104"/>
                  <a:pt x="11637" y="1116"/>
                  <a:pt x="11579" y="1132"/>
                </a:cubicBezTo>
                <a:cubicBezTo>
                  <a:pt x="11527" y="1152"/>
                  <a:pt x="11458" y="1160"/>
                  <a:pt x="11385" y="1160"/>
                </a:cubicBezTo>
                <a:cubicBezTo>
                  <a:pt x="10993" y="1160"/>
                  <a:pt x="10399" y="922"/>
                  <a:pt x="10266" y="820"/>
                </a:cubicBezTo>
                <a:cubicBezTo>
                  <a:pt x="10104" y="704"/>
                  <a:pt x="9647" y="348"/>
                  <a:pt x="9405" y="251"/>
                </a:cubicBezTo>
                <a:cubicBezTo>
                  <a:pt x="9211" y="174"/>
                  <a:pt x="8980" y="64"/>
                  <a:pt x="8640" y="64"/>
                </a:cubicBezTo>
                <a:cubicBezTo>
                  <a:pt x="8564" y="64"/>
                  <a:pt x="8478" y="68"/>
                  <a:pt x="8386" y="85"/>
                </a:cubicBezTo>
                <a:cubicBezTo>
                  <a:pt x="8172" y="117"/>
                  <a:pt x="7815" y="129"/>
                  <a:pt x="7459" y="129"/>
                </a:cubicBezTo>
                <a:cubicBezTo>
                  <a:pt x="7007" y="129"/>
                  <a:pt x="6554" y="105"/>
                  <a:pt x="6372" y="64"/>
                </a:cubicBezTo>
                <a:cubicBezTo>
                  <a:pt x="6307" y="49"/>
                  <a:pt x="6222" y="44"/>
                  <a:pt x="6125" y="44"/>
                </a:cubicBezTo>
                <a:cubicBezTo>
                  <a:pt x="5737" y="44"/>
                  <a:pt x="5171" y="141"/>
                  <a:pt x="4977" y="178"/>
                </a:cubicBezTo>
                <a:cubicBezTo>
                  <a:pt x="4767" y="223"/>
                  <a:pt x="4378" y="461"/>
                  <a:pt x="4100" y="461"/>
                </a:cubicBezTo>
                <a:cubicBezTo>
                  <a:pt x="4059" y="461"/>
                  <a:pt x="4019" y="453"/>
                  <a:pt x="3986" y="441"/>
                </a:cubicBezTo>
                <a:cubicBezTo>
                  <a:pt x="3716" y="348"/>
                  <a:pt x="3368" y="299"/>
                  <a:pt x="3101" y="251"/>
                </a:cubicBezTo>
                <a:cubicBezTo>
                  <a:pt x="2883" y="214"/>
                  <a:pt x="2426" y="0"/>
                  <a:pt x="2143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9" name="Google Shape;399;p25"/>
          <p:cNvSpPr/>
          <p:nvPr/>
        </p:nvSpPr>
        <p:spPr>
          <a:xfrm rot="3823070">
            <a:off x="-2428646" y="3701708"/>
            <a:ext cx="3601059" cy="2921845"/>
          </a:xfrm>
          <a:custGeom>
            <a:avLst/>
            <a:gdLst/>
            <a:ahLst/>
            <a:cxnLst/>
            <a:rect l="l" t="t" r="r" b="b"/>
            <a:pathLst>
              <a:path w="85958" h="39328" extrusionOk="0">
                <a:moveTo>
                  <a:pt x="39118" y="1"/>
                </a:moveTo>
                <a:cubicBezTo>
                  <a:pt x="38917" y="1"/>
                  <a:pt x="38789" y="88"/>
                  <a:pt x="38563" y="451"/>
                </a:cubicBezTo>
                <a:cubicBezTo>
                  <a:pt x="38491" y="564"/>
                  <a:pt x="38424" y="605"/>
                  <a:pt x="38355" y="605"/>
                </a:cubicBezTo>
                <a:cubicBezTo>
                  <a:pt x="38172" y="605"/>
                  <a:pt x="37980" y="317"/>
                  <a:pt x="37678" y="317"/>
                </a:cubicBezTo>
                <a:cubicBezTo>
                  <a:pt x="37262" y="317"/>
                  <a:pt x="36587" y="216"/>
                  <a:pt x="36404" y="164"/>
                </a:cubicBezTo>
                <a:cubicBezTo>
                  <a:pt x="36392" y="160"/>
                  <a:pt x="36378" y="159"/>
                  <a:pt x="36363" y="159"/>
                </a:cubicBezTo>
                <a:cubicBezTo>
                  <a:pt x="36151" y="159"/>
                  <a:pt x="35666" y="475"/>
                  <a:pt x="35523" y="475"/>
                </a:cubicBezTo>
                <a:cubicBezTo>
                  <a:pt x="35366" y="475"/>
                  <a:pt x="34403" y="1021"/>
                  <a:pt x="33987" y="1127"/>
                </a:cubicBezTo>
                <a:cubicBezTo>
                  <a:pt x="33965" y="1132"/>
                  <a:pt x="33944" y="1134"/>
                  <a:pt x="33923" y="1134"/>
                </a:cubicBezTo>
                <a:cubicBezTo>
                  <a:pt x="33545" y="1134"/>
                  <a:pt x="33279" y="317"/>
                  <a:pt x="33129" y="317"/>
                </a:cubicBezTo>
                <a:cubicBezTo>
                  <a:pt x="33027" y="317"/>
                  <a:pt x="32738" y="306"/>
                  <a:pt x="32457" y="306"/>
                </a:cubicBezTo>
                <a:cubicBezTo>
                  <a:pt x="32316" y="306"/>
                  <a:pt x="32178" y="309"/>
                  <a:pt x="32067" y="317"/>
                </a:cubicBezTo>
                <a:cubicBezTo>
                  <a:pt x="31727" y="345"/>
                  <a:pt x="31363" y="604"/>
                  <a:pt x="30999" y="633"/>
                </a:cubicBezTo>
                <a:cubicBezTo>
                  <a:pt x="30635" y="657"/>
                  <a:pt x="30635" y="1256"/>
                  <a:pt x="30453" y="1332"/>
                </a:cubicBezTo>
                <a:cubicBezTo>
                  <a:pt x="30396" y="1356"/>
                  <a:pt x="30295" y="1363"/>
                  <a:pt x="30174" y="1363"/>
                </a:cubicBezTo>
                <a:cubicBezTo>
                  <a:pt x="30033" y="1363"/>
                  <a:pt x="29865" y="1354"/>
                  <a:pt x="29710" y="1354"/>
                </a:cubicBezTo>
                <a:cubicBezTo>
                  <a:pt x="29578" y="1354"/>
                  <a:pt x="29454" y="1360"/>
                  <a:pt x="29365" y="1385"/>
                </a:cubicBezTo>
                <a:cubicBezTo>
                  <a:pt x="29240" y="1418"/>
                  <a:pt x="28918" y="1437"/>
                  <a:pt x="28559" y="1437"/>
                </a:cubicBezTo>
                <a:cubicBezTo>
                  <a:pt x="28092" y="1437"/>
                  <a:pt x="27561" y="1405"/>
                  <a:pt x="27312" y="1332"/>
                </a:cubicBezTo>
                <a:cubicBezTo>
                  <a:pt x="27165" y="1289"/>
                  <a:pt x="27067" y="1275"/>
                  <a:pt x="26987" y="1275"/>
                </a:cubicBezTo>
                <a:cubicBezTo>
                  <a:pt x="26827" y="1275"/>
                  <a:pt x="26740" y="1332"/>
                  <a:pt x="26478" y="1332"/>
                </a:cubicBezTo>
                <a:cubicBezTo>
                  <a:pt x="26090" y="1332"/>
                  <a:pt x="25205" y="1931"/>
                  <a:pt x="24922" y="2008"/>
                </a:cubicBezTo>
                <a:cubicBezTo>
                  <a:pt x="24897" y="2014"/>
                  <a:pt x="24870" y="2017"/>
                  <a:pt x="24841" y="2017"/>
                </a:cubicBezTo>
                <a:cubicBezTo>
                  <a:pt x="24524" y="2017"/>
                  <a:pt x="23948" y="1672"/>
                  <a:pt x="23830" y="1672"/>
                </a:cubicBezTo>
                <a:cubicBezTo>
                  <a:pt x="23697" y="1672"/>
                  <a:pt x="22581" y="2137"/>
                  <a:pt x="22322" y="2347"/>
                </a:cubicBezTo>
                <a:cubicBezTo>
                  <a:pt x="22063" y="2553"/>
                  <a:pt x="21154" y="2764"/>
                  <a:pt x="20842" y="2812"/>
                </a:cubicBezTo>
                <a:cubicBezTo>
                  <a:pt x="20821" y="2816"/>
                  <a:pt x="20799" y="2817"/>
                  <a:pt x="20776" y="2817"/>
                </a:cubicBezTo>
                <a:cubicBezTo>
                  <a:pt x="20452" y="2817"/>
                  <a:pt x="19943" y="2501"/>
                  <a:pt x="19751" y="2501"/>
                </a:cubicBezTo>
                <a:cubicBezTo>
                  <a:pt x="19540" y="2501"/>
                  <a:pt x="18554" y="2631"/>
                  <a:pt x="18295" y="2840"/>
                </a:cubicBezTo>
                <a:cubicBezTo>
                  <a:pt x="18201" y="2915"/>
                  <a:pt x="18106" y="2942"/>
                  <a:pt x="18010" y="2942"/>
                </a:cubicBezTo>
                <a:cubicBezTo>
                  <a:pt x="17839" y="2942"/>
                  <a:pt x="17661" y="2855"/>
                  <a:pt x="17463" y="2788"/>
                </a:cubicBezTo>
                <a:cubicBezTo>
                  <a:pt x="17151" y="2683"/>
                  <a:pt x="16035" y="2295"/>
                  <a:pt x="15772" y="2165"/>
                </a:cubicBezTo>
                <a:cubicBezTo>
                  <a:pt x="15556" y="2057"/>
                  <a:pt x="14071" y="1913"/>
                  <a:pt x="13512" y="1913"/>
                </a:cubicBezTo>
                <a:cubicBezTo>
                  <a:pt x="13401" y="1913"/>
                  <a:pt x="13327" y="1918"/>
                  <a:pt x="13306" y="1931"/>
                </a:cubicBezTo>
                <a:cubicBezTo>
                  <a:pt x="13289" y="1941"/>
                  <a:pt x="13265" y="1945"/>
                  <a:pt x="13234" y="1945"/>
                </a:cubicBezTo>
                <a:cubicBezTo>
                  <a:pt x="13019" y="1945"/>
                  <a:pt x="12481" y="1739"/>
                  <a:pt x="12004" y="1672"/>
                </a:cubicBezTo>
                <a:cubicBezTo>
                  <a:pt x="11763" y="1636"/>
                  <a:pt x="11603" y="1616"/>
                  <a:pt x="11460" y="1616"/>
                </a:cubicBezTo>
                <a:cubicBezTo>
                  <a:pt x="11279" y="1616"/>
                  <a:pt x="11124" y="1648"/>
                  <a:pt x="10864" y="1720"/>
                </a:cubicBezTo>
                <a:cubicBezTo>
                  <a:pt x="10395" y="1854"/>
                  <a:pt x="8758" y="1801"/>
                  <a:pt x="8470" y="1854"/>
                </a:cubicBezTo>
                <a:cubicBezTo>
                  <a:pt x="8446" y="1859"/>
                  <a:pt x="8408" y="1860"/>
                  <a:pt x="8358" y="1860"/>
                </a:cubicBezTo>
                <a:cubicBezTo>
                  <a:pt x="7939" y="1860"/>
                  <a:pt x="6711" y="1723"/>
                  <a:pt x="6087" y="1723"/>
                </a:cubicBezTo>
                <a:cubicBezTo>
                  <a:pt x="5944" y="1723"/>
                  <a:pt x="5832" y="1731"/>
                  <a:pt x="5770" y="1749"/>
                </a:cubicBezTo>
                <a:cubicBezTo>
                  <a:pt x="5718" y="1764"/>
                  <a:pt x="5667" y="1770"/>
                  <a:pt x="5617" y="1770"/>
                </a:cubicBezTo>
                <a:cubicBezTo>
                  <a:pt x="5318" y="1770"/>
                  <a:pt x="5057" y="1535"/>
                  <a:pt x="4835" y="1515"/>
                </a:cubicBezTo>
                <a:cubicBezTo>
                  <a:pt x="4572" y="1490"/>
                  <a:pt x="4027" y="1280"/>
                  <a:pt x="3716" y="1280"/>
                </a:cubicBezTo>
                <a:cubicBezTo>
                  <a:pt x="3458" y="1280"/>
                  <a:pt x="2916" y="837"/>
                  <a:pt x="2560" y="837"/>
                </a:cubicBezTo>
                <a:cubicBezTo>
                  <a:pt x="2485" y="837"/>
                  <a:pt x="2419" y="857"/>
                  <a:pt x="2365" y="903"/>
                </a:cubicBezTo>
                <a:cubicBezTo>
                  <a:pt x="2053" y="1179"/>
                  <a:pt x="0" y="1591"/>
                  <a:pt x="0" y="1591"/>
                </a:cubicBezTo>
                <a:lnTo>
                  <a:pt x="0" y="2242"/>
                </a:lnTo>
                <a:lnTo>
                  <a:pt x="0" y="17311"/>
                </a:lnTo>
                <a:lnTo>
                  <a:pt x="0" y="19106"/>
                </a:lnTo>
                <a:lnTo>
                  <a:pt x="364" y="21079"/>
                </a:lnTo>
                <a:cubicBezTo>
                  <a:pt x="364" y="21079"/>
                  <a:pt x="1039" y="21419"/>
                  <a:pt x="1092" y="21524"/>
                </a:cubicBezTo>
                <a:cubicBezTo>
                  <a:pt x="1144" y="21625"/>
                  <a:pt x="1689" y="22846"/>
                  <a:pt x="1585" y="23158"/>
                </a:cubicBezTo>
                <a:cubicBezTo>
                  <a:pt x="1484" y="23473"/>
                  <a:pt x="1896" y="24746"/>
                  <a:pt x="1949" y="24823"/>
                </a:cubicBezTo>
                <a:cubicBezTo>
                  <a:pt x="1995" y="24891"/>
                  <a:pt x="2762" y="25120"/>
                  <a:pt x="3162" y="25120"/>
                </a:cubicBezTo>
                <a:cubicBezTo>
                  <a:pt x="3217" y="25120"/>
                  <a:pt x="3265" y="25116"/>
                  <a:pt x="3303" y="25106"/>
                </a:cubicBezTo>
                <a:cubicBezTo>
                  <a:pt x="3354" y="25094"/>
                  <a:pt x="3406" y="25088"/>
                  <a:pt x="3459" y="25088"/>
                </a:cubicBezTo>
                <a:cubicBezTo>
                  <a:pt x="3729" y="25088"/>
                  <a:pt x="4012" y="25237"/>
                  <a:pt x="4184" y="25369"/>
                </a:cubicBezTo>
                <a:cubicBezTo>
                  <a:pt x="4391" y="25522"/>
                  <a:pt x="4572" y="25886"/>
                  <a:pt x="5018" y="26069"/>
                </a:cubicBezTo>
                <a:cubicBezTo>
                  <a:pt x="5365" y="26212"/>
                  <a:pt x="6101" y="26227"/>
                  <a:pt x="6461" y="26227"/>
                </a:cubicBezTo>
                <a:cubicBezTo>
                  <a:pt x="6557" y="26227"/>
                  <a:pt x="6627" y="26226"/>
                  <a:pt x="6655" y="26226"/>
                </a:cubicBezTo>
                <a:cubicBezTo>
                  <a:pt x="6784" y="26226"/>
                  <a:pt x="7354" y="25968"/>
                  <a:pt x="7560" y="25834"/>
                </a:cubicBezTo>
                <a:cubicBezTo>
                  <a:pt x="7771" y="25705"/>
                  <a:pt x="8187" y="24770"/>
                  <a:pt x="8369" y="24641"/>
                </a:cubicBezTo>
                <a:cubicBezTo>
                  <a:pt x="8551" y="24512"/>
                  <a:pt x="9045" y="24459"/>
                  <a:pt x="9226" y="24330"/>
                </a:cubicBezTo>
                <a:cubicBezTo>
                  <a:pt x="9409" y="24201"/>
                  <a:pt x="9743" y="24148"/>
                  <a:pt x="10031" y="24067"/>
                </a:cubicBezTo>
                <a:cubicBezTo>
                  <a:pt x="10054" y="24061"/>
                  <a:pt x="10078" y="24058"/>
                  <a:pt x="10103" y="24058"/>
                </a:cubicBezTo>
                <a:cubicBezTo>
                  <a:pt x="10396" y="24058"/>
                  <a:pt x="10840" y="24435"/>
                  <a:pt x="11175" y="24483"/>
                </a:cubicBezTo>
                <a:cubicBezTo>
                  <a:pt x="11507" y="24532"/>
                  <a:pt x="11816" y="25123"/>
                  <a:pt x="11988" y="25123"/>
                </a:cubicBezTo>
                <a:cubicBezTo>
                  <a:pt x="12004" y="25123"/>
                  <a:pt x="12019" y="25118"/>
                  <a:pt x="12033" y="25106"/>
                </a:cubicBezTo>
                <a:cubicBezTo>
                  <a:pt x="12186" y="24977"/>
                  <a:pt x="12550" y="24666"/>
                  <a:pt x="12760" y="24666"/>
                </a:cubicBezTo>
                <a:cubicBezTo>
                  <a:pt x="12966" y="24666"/>
                  <a:pt x="13382" y="24823"/>
                  <a:pt x="13641" y="25082"/>
                </a:cubicBezTo>
                <a:cubicBezTo>
                  <a:pt x="13904" y="25341"/>
                  <a:pt x="14317" y="26044"/>
                  <a:pt x="14632" y="26044"/>
                </a:cubicBezTo>
                <a:cubicBezTo>
                  <a:pt x="14938" y="26044"/>
                  <a:pt x="15244" y="26797"/>
                  <a:pt x="15377" y="26797"/>
                </a:cubicBezTo>
                <a:cubicBezTo>
                  <a:pt x="15380" y="26797"/>
                  <a:pt x="15382" y="26797"/>
                  <a:pt x="15384" y="26797"/>
                </a:cubicBezTo>
                <a:cubicBezTo>
                  <a:pt x="15390" y="26795"/>
                  <a:pt x="15396" y="26795"/>
                  <a:pt x="15402" y="26795"/>
                </a:cubicBezTo>
                <a:cubicBezTo>
                  <a:pt x="15529" y="26795"/>
                  <a:pt x="15698" y="27040"/>
                  <a:pt x="15748" y="27237"/>
                </a:cubicBezTo>
                <a:cubicBezTo>
                  <a:pt x="15800" y="27448"/>
                  <a:pt x="15901" y="27965"/>
                  <a:pt x="16051" y="28146"/>
                </a:cubicBezTo>
                <a:cubicBezTo>
                  <a:pt x="16201" y="28329"/>
                  <a:pt x="16241" y="29368"/>
                  <a:pt x="16265" y="29392"/>
                </a:cubicBezTo>
                <a:cubicBezTo>
                  <a:pt x="16293" y="29417"/>
                  <a:pt x="15877" y="30904"/>
                  <a:pt x="16136" y="30928"/>
                </a:cubicBezTo>
                <a:cubicBezTo>
                  <a:pt x="16399" y="30953"/>
                  <a:pt x="17204" y="31733"/>
                  <a:pt x="17256" y="31814"/>
                </a:cubicBezTo>
                <a:cubicBezTo>
                  <a:pt x="17308" y="31891"/>
                  <a:pt x="18032" y="32307"/>
                  <a:pt x="18348" y="32360"/>
                </a:cubicBezTo>
                <a:cubicBezTo>
                  <a:pt x="18359" y="32361"/>
                  <a:pt x="18371" y="32362"/>
                  <a:pt x="18384" y="32362"/>
                </a:cubicBezTo>
                <a:cubicBezTo>
                  <a:pt x="18680" y="32362"/>
                  <a:pt x="19150" y="31856"/>
                  <a:pt x="19351" y="31856"/>
                </a:cubicBezTo>
                <a:cubicBezTo>
                  <a:pt x="19364" y="31856"/>
                  <a:pt x="19376" y="31858"/>
                  <a:pt x="19387" y="31863"/>
                </a:cubicBezTo>
                <a:cubicBezTo>
                  <a:pt x="19568" y="31943"/>
                  <a:pt x="20398" y="32513"/>
                  <a:pt x="20555" y="32591"/>
                </a:cubicBezTo>
                <a:cubicBezTo>
                  <a:pt x="20709" y="32671"/>
                  <a:pt x="20919" y="33164"/>
                  <a:pt x="21102" y="33241"/>
                </a:cubicBezTo>
                <a:cubicBezTo>
                  <a:pt x="21283" y="33318"/>
                  <a:pt x="21699" y="33447"/>
                  <a:pt x="22270" y="33500"/>
                </a:cubicBezTo>
                <a:cubicBezTo>
                  <a:pt x="22839" y="33552"/>
                  <a:pt x="23567" y="33968"/>
                  <a:pt x="23697" y="33993"/>
                </a:cubicBezTo>
                <a:cubicBezTo>
                  <a:pt x="23700" y="33993"/>
                  <a:pt x="23703" y="33994"/>
                  <a:pt x="23706" y="33994"/>
                </a:cubicBezTo>
                <a:cubicBezTo>
                  <a:pt x="23848" y="33994"/>
                  <a:pt x="24252" y="33344"/>
                  <a:pt x="24711" y="33216"/>
                </a:cubicBezTo>
                <a:cubicBezTo>
                  <a:pt x="24762" y="33202"/>
                  <a:pt x="24810" y="33196"/>
                  <a:pt x="24855" y="33196"/>
                </a:cubicBezTo>
                <a:cubicBezTo>
                  <a:pt x="25233" y="33196"/>
                  <a:pt x="25457" y="33640"/>
                  <a:pt x="25803" y="33735"/>
                </a:cubicBezTo>
                <a:cubicBezTo>
                  <a:pt x="26191" y="33839"/>
                  <a:pt x="26972" y="34175"/>
                  <a:pt x="27154" y="34175"/>
                </a:cubicBezTo>
                <a:cubicBezTo>
                  <a:pt x="27336" y="34175"/>
                  <a:pt x="27647" y="33682"/>
                  <a:pt x="27986" y="33658"/>
                </a:cubicBezTo>
                <a:cubicBezTo>
                  <a:pt x="28002" y="33657"/>
                  <a:pt x="28018" y="33656"/>
                  <a:pt x="28034" y="33656"/>
                </a:cubicBezTo>
                <a:cubicBezTo>
                  <a:pt x="28349" y="33656"/>
                  <a:pt x="28621" y="33920"/>
                  <a:pt x="28844" y="33993"/>
                </a:cubicBezTo>
                <a:cubicBezTo>
                  <a:pt x="29078" y="34074"/>
                  <a:pt x="29519" y="34931"/>
                  <a:pt x="29649" y="35032"/>
                </a:cubicBezTo>
                <a:cubicBezTo>
                  <a:pt x="29778" y="35138"/>
                  <a:pt x="29701" y="36099"/>
                  <a:pt x="29988" y="36387"/>
                </a:cubicBezTo>
                <a:cubicBezTo>
                  <a:pt x="30271" y="36670"/>
                  <a:pt x="31727" y="37034"/>
                  <a:pt x="32038" y="37215"/>
                </a:cubicBezTo>
                <a:cubicBezTo>
                  <a:pt x="32353" y="37398"/>
                  <a:pt x="32455" y="37321"/>
                  <a:pt x="32664" y="37450"/>
                </a:cubicBezTo>
                <a:cubicBezTo>
                  <a:pt x="32871" y="37579"/>
                  <a:pt x="33081" y="37632"/>
                  <a:pt x="33287" y="37762"/>
                </a:cubicBezTo>
                <a:cubicBezTo>
                  <a:pt x="33341" y="37795"/>
                  <a:pt x="33421" y="37808"/>
                  <a:pt x="33513" y="37808"/>
                </a:cubicBezTo>
                <a:cubicBezTo>
                  <a:pt x="33773" y="37808"/>
                  <a:pt x="34136" y="37709"/>
                  <a:pt x="34327" y="37709"/>
                </a:cubicBezTo>
                <a:cubicBezTo>
                  <a:pt x="34408" y="37709"/>
                  <a:pt x="34480" y="37707"/>
                  <a:pt x="34550" y="37707"/>
                </a:cubicBezTo>
                <a:cubicBezTo>
                  <a:pt x="34703" y="37707"/>
                  <a:pt x="34849" y="37718"/>
                  <a:pt x="35079" y="37790"/>
                </a:cubicBezTo>
                <a:cubicBezTo>
                  <a:pt x="35418" y="37891"/>
                  <a:pt x="35652" y="38801"/>
                  <a:pt x="35806" y="38958"/>
                </a:cubicBezTo>
                <a:cubicBezTo>
                  <a:pt x="35814" y="38966"/>
                  <a:pt x="35825" y="38969"/>
                  <a:pt x="35838" y="38969"/>
                </a:cubicBezTo>
                <a:cubicBezTo>
                  <a:pt x="36083" y="38969"/>
                  <a:pt x="37189" y="37658"/>
                  <a:pt x="37262" y="37607"/>
                </a:cubicBezTo>
                <a:cubicBezTo>
                  <a:pt x="37266" y="37605"/>
                  <a:pt x="37270" y="37604"/>
                  <a:pt x="37275" y="37604"/>
                </a:cubicBezTo>
                <a:cubicBezTo>
                  <a:pt x="37367" y="37604"/>
                  <a:pt x="37608" y="38087"/>
                  <a:pt x="37731" y="38359"/>
                </a:cubicBezTo>
                <a:cubicBezTo>
                  <a:pt x="37825" y="38570"/>
                  <a:pt x="38241" y="38598"/>
                  <a:pt x="38529" y="38598"/>
                </a:cubicBezTo>
                <a:cubicBezTo>
                  <a:pt x="38633" y="38598"/>
                  <a:pt x="38721" y="38594"/>
                  <a:pt x="38770" y="38594"/>
                </a:cubicBezTo>
                <a:cubicBezTo>
                  <a:pt x="38951" y="38594"/>
                  <a:pt x="39757" y="38518"/>
                  <a:pt x="39862" y="38465"/>
                </a:cubicBezTo>
                <a:cubicBezTo>
                  <a:pt x="39894" y="38449"/>
                  <a:pt x="39975" y="38440"/>
                  <a:pt x="40082" y="38440"/>
                </a:cubicBezTo>
                <a:cubicBezTo>
                  <a:pt x="40325" y="38440"/>
                  <a:pt x="40701" y="38485"/>
                  <a:pt x="40953" y="38594"/>
                </a:cubicBezTo>
                <a:cubicBezTo>
                  <a:pt x="41248" y="38722"/>
                  <a:pt x="41439" y="38916"/>
                  <a:pt x="41639" y="38916"/>
                </a:cubicBezTo>
                <a:cubicBezTo>
                  <a:pt x="41686" y="38916"/>
                  <a:pt x="41733" y="38906"/>
                  <a:pt x="41782" y="38881"/>
                </a:cubicBezTo>
                <a:cubicBezTo>
                  <a:pt x="42009" y="38770"/>
                  <a:pt x="42585" y="38636"/>
                  <a:pt x="42869" y="38636"/>
                </a:cubicBezTo>
                <a:cubicBezTo>
                  <a:pt x="42913" y="38636"/>
                  <a:pt x="42951" y="38640"/>
                  <a:pt x="42978" y="38647"/>
                </a:cubicBezTo>
                <a:cubicBezTo>
                  <a:pt x="43189" y="38699"/>
                  <a:pt x="43630" y="38881"/>
                  <a:pt x="43836" y="38982"/>
                </a:cubicBezTo>
                <a:cubicBezTo>
                  <a:pt x="44046" y="39087"/>
                  <a:pt x="44669" y="39141"/>
                  <a:pt x="45005" y="39294"/>
                </a:cubicBezTo>
                <a:cubicBezTo>
                  <a:pt x="45054" y="39317"/>
                  <a:pt x="45098" y="39327"/>
                  <a:pt x="45137" y="39327"/>
                </a:cubicBezTo>
                <a:cubicBezTo>
                  <a:pt x="45361" y="39327"/>
                  <a:pt x="45416" y="38984"/>
                  <a:pt x="45526" y="38829"/>
                </a:cubicBezTo>
                <a:cubicBezTo>
                  <a:pt x="45656" y="38647"/>
                  <a:pt x="46953" y="38025"/>
                  <a:pt x="46981" y="37891"/>
                </a:cubicBezTo>
                <a:cubicBezTo>
                  <a:pt x="47005" y="37762"/>
                  <a:pt x="47681" y="37398"/>
                  <a:pt x="47709" y="37191"/>
                </a:cubicBezTo>
                <a:cubicBezTo>
                  <a:pt x="47733" y="36981"/>
                  <a:pt x="48020" y="37010"/>
                  <a:pt x="48203" y="36933"/>
                </a:cubicBezTo>
                <a:cubicBezTo>
                  <a:pt x="48384" y="36851"/>
                  <a:pt x="48931" y="36411"/>
                  <a:pt x="49189" y="36411"/>
                </a:cubicBezTo>
                <a:cubicBezTo>
                  <a:pt x="49448" y="36411"/>
                  <a:pt x="50644" y="36803"/>
                  <a:pt x="50827" y="36803"/>
                </a:cubicBezTo>
                <a:cubicBezTo>
                  <a:pt x="51008" y="36803"/>
                  <a:pt x="51372" y="36358"/>
                  <a:pt x="51425" y="36176"/>
                </a:cubicBezTo>
                <a:cubicBezTo>
                  <a:pt x="51476" y="36002"/>
                  <a:pt x="52241" y="35421"/>
                  <a:pt x="52463" y="35421"/>
                </a:cubicBezTo>
                <a:cubicBezTo>
                  <a:pt x="52472" y="35421"/>
                  <a:pt x="52481" y="35422"/>
                  <a:pt x="52488" y="35424"/>
                </a:cubicBezTo>
                <a:cubicBezTo>
                  <a:pt x="52615" y="35461"/>
                  <a:pt x="53122" y="35510"/>
                  <a:pt x="53460" y="35510"/>
                </a:cubicBezTo>
                <a:cubicBezTo>
                  <a:pt x="53607" y="35510"/>
                  <a:pt x="53723" y="35501"/>
                  <a:pt x="53762" y="35477"/>
                </a:cubicBezTo>
                <a:cubicBezTo>
                  <a:pt x="53891" y="35396"/>
                  <a:pt x="54437" y="35166"/>
                  <a:pt x="54518" y="35032"/>
                </a:cubicBezTo>
                <a:cubicBezTo>
                  <a:pt x="54595" y="34903"/>
                  <a:pt x="55165" y="34721"/>
                  <a:pt x="55477" y="34696"/>
                </a:cubicBezTo>
                <a:cubicBezTo>
                  <a:pt x="55494" y="34695"/>
                  <a:pt x="55513" y="34694"/>
                  <a:pt x="55535" y="34694"/>
                </a:cubicBezTo>
                <a:cubicBezTo>
                  <a:pt x="55852" y="34694"/>
                  <a:pt x="56578" y="34835"/>
                  <a:pt x="56813" y="34835"/>
                </a:cubicBezTo>
                <a:cubicBezTo>
                  <a:pt x="56845" y="34835"/>
                  <a:pt x="56867" y="34832"/>
                  <a:pt x="56879" y="34826"/>
                </a:cubicBezTo>
                <a:cubicBezTo>
                  <a:pt x="56985" y="34774"/>
                  <a:pt x="56960" y="34127"/>
                  <a:pt x="57037" y="34099"/>
                </a:cubicBezTo>
                <a:cubicBezTo>
                  <a:pt x="57114" y="34074"/>
                  <a:pt x="57841" y="33968"/>
                  <a:pt x="58258" y="33864"/>
                </a:cubicBezTo>
                <a:cubicBezTo>
                  <a:pt x="58674" y="33763"/>
                  <a:pt x="59192" y="33682"/>
                  <a:pt x="59479" y="33552"/>
                </a:cubicBezTo>
                <a:cubicBezTo>
                  <a:pt x="59766" y="33423"/>
                  <a:pt x="60336" y="32877"/>
                  <a:pt x="60441" y="32748"/>
                </a:cubicBezTo>
                <a:cubicBezTo>
                  <a:pt x="60547" y="32619"/>
                  <a:pt x="60959" y="32227"/>
                  <a:pt x="61064" y="32149"/>
                </a:cubicBezTo>
                <a:cubicBezTo>
                  <a:pt x="61169" y="32072"/>
                  <a:pt x="61897" y="31632"/>
                  <a:pt x="62079" y="31632"/>
                </a:cubicBezTo>
                <a:cubicBezTo>
                  <a:pt x="62260" y="31632"/>
                  <a:pt x="63041" y="32255"/>
                  <a:pt x="63171" y="32408"/>
                </a:cubicBezTo>
                <a:cubicBezTo>
                  <a:pt x="63198" y="32442"/>
                  <a:pt x="63236" y="32455"/>
                  <a:pt x="63280" y="32455"/>
                </a:cubicBezTo>
                <a:cubicBezTo>
                  <a:pt x="63444" y="32455"/>
                  <a:pt x="63696" y="32268"/>
                  <a:pt x="63817" y="32227"/>
                </a:cubicBezTo>
                <a:cubicBezTo>
                  <a:pt x="63949" y="32186"/>
                  <a:pt x="64098" y="31996"/>
                  <a:pt x="64387" y="31996"/>
                </a:cubicBezTo>
                <a:cubicBezTo>
                  <a:pt x="64444" y="31996"/>
                  <a:pt x="64506" y="32003"/>
                  <a:pt x="64574" y="32020"/>
                </a:cubicBezTo>
                <a:cubicBezTo>
                  <a:pt x="64990" y="32125"/>
                  <a:pt x="66211" y="32331"/>
                  <a:pt x="66442" y="32578"/>
                </a:cubicBezTo>
                <a:cubicBezTo>
                  <a:pt x="66527" y="32666"/>
                  <a:pt x="66591" y="32695"/>
                  <a:pt x="66647" y="32695"/>
                </a:cubicBezTo>
                <a:cubicBezTo>
                  <a:pt x="66744" y="32695"/>
                  <a:pt x="66813" y="32604"/>
                  <a:pt x="66910" y="32578"/>
                </a:cubicBezTo>
                <a:cubicBezTo>
                  <a:pt x="67054" y="32541"/>
                  <a:pt x="67631" y="32193"/>
                  <a:pt x="67967" y="32193"/>
                </a:cubicBezTo>
                <a:cubicBezTo>
                  <a:pt x="67998" y="32193"/>
                  <a:pt x="68028" y="32196"/>
                  <a:pt x="68054" y="32202"/>
                </a:cubicBezTo>
                <a:cubicBezTo>
                  <a:pt x="68079" y="32209"/>
                  <a:pt x="68105" y="32211"/>
                  <a:pt x="68132" y="32211"/>
                </a:cubicBezTo>
                <a:cubicBezTo>
                  <a:pt x="68443" y="32211"/>
                  <a:pt x="68876" y="31832"/>
                  <a:pt x="69069" y="31761"/>
                </a:cubicBezTo>
                <a:cubicBezTo>
                  <a:pt x="69275" y="31680"/>
                  <a:pt x="69663" y="30928"/>
                  <a:pt x="69822" y="30904"/>
                </a:cubicBezTo>
                <a:cubicBezTo>
                  <a:pt x="69841" y="30901"/>
                  <a:pt x="69872" y="30899"/>
                  <a:pt x="69911" y="30899"/>
                </a:cubicBezTo>
                <a:cubicBezTo>
                  <a:pt x="70074" y="30899"/>
                  <a:pt x="70384" y="30924"/>
                  <a:pt x="70650" y="30924"/>
                </a:cubicBezTo>
                <a:cubicBezTo>
                  <a:pt x="70828" y="30924"/>
                  <a:pt x="70986" y="30913"/>
                  <a:pt x="71067" y="30876"/>
                </a:cubicBezTo>
                <a:cubicBezTo>
                  <a:pt x="71301" y="30775"/>
                  <a:pt x="71641" y="30253"/>
                  <a:pt x="71822" y="30019"/>
                </a:cubicBezTo>
                <a:cubicBezTo>
                  <a:pt x="72005" y="29784"/>
                  <a:pt x="72628" y="29525"/>
                  <a:pt x="72938" y="29420"/>
                </a:cubicBezTo>
                <a:cubicBezTo>
                  <a:pt x="72999" y="29401"/>
                  <a:pt x="73064" y="29393"/>
                  <a:pt x="73131" y="29393"/>
                </a:cubicBezTo>
                <a:cubicBezTo>
                  <a:pt x="73408" y="29393"/>
                  <a:pt x="73727" y="29530"/>
                  <a:pt x="73978" y="29549"/>
                </a:cubicBezTo>
                <a:cubicBezTo>
                  <a:pt x="74289" y="29578"/>
                  <a:pt x="75563" y="29995"/>
                  <a:pt x="75720" y="30019"/>
                </a:cubicBezTo>
                <a:cubicBezTo>
                  <a:pt x="75874" y="30047"/>
                  <a:pt x="76137" y="30305"/>
                  <a:pt x="76368" y="30395"/>
                </a:cubicBezTo>
                <a:cubicBezTo>
                  <a:pt x="76498" y="30444"/>
                  <a:pt x="76581" y="30475"/>
                  <a:pt x="76651" y="30475"/>
                </a:cubicBezTo>
                <a:cubicBezTo>
                  <a:pt x="76707" y="30475"/>
                  <a:pt x="76755" y="30456"/>
                  <a:pt x="76812" y="30411"/>
                </a:cubicBezTo>
                <a:cubicBezTo>
                  <a:pt x="76824" y="30401"/>
                  <a:pt x="76841" y="30397"/>
                  <a:pt x="76861" y="30397"/>
                </a:cubicBezTo>
                <a:cubicBezTo>
                  <a:pt x="77065" y="30397"/>
                  <a:pt x="77650" y="30828"/>
                  <a:pt x="77746" y="30876"/>
                </a:cubicBezTo>
                <a:cubicBezTo>
                  <a:pt x="77851" y="30928"/>
                  <a:pt x="78163" y="31680"/>
                  <a:pt x="78163" y="31680"/>
                </a:cubicBezTo>
                <a:cubicBezTo>
                  <a:pt x="78163" y="31680"/>
                  <a:pt x="78797" y="32098"/>
                  <a:pt x="79071" y="32098"/>
                </a:cubicBezTo>
                <a:cubicBezTo>
                  <a:pt x="79080" y="32098"/>
                  <a:pt x="79088" y="32098"/>
                  <a:pt x="79096" y="32097"/>
                </a:cubicBezTo>
                <a:cubicBezTo>
                  <a:pt x="79100" y="32096"/>
                  <a:pt x="79103" y="32096"/>
                  <a:pt x="79107" y="32096"/>
                </a:cubicBezTo>
                <a:cubicBezTo>
                  <a:pt x="79380" y="32096"/>
                  <a:pt x="80190" y="33009"/>
                  <a:pt x="80370" y="33188"/>
                </a:cubicBezTo>
                <a:cubicBezTo>
                  <a:pt x="80552" y="33371"/>
                  <a:pt x="81021" y="34151"/>
                  <a:pt x="81385" y="34280"/>
                </a:cubicBezTo>
                <a:cubicBezTo>
                  <a:pt x="81749" y="34410"/>
                  <a:pt x="82501" y="34931"/>
                  <a:pt x="82630" y="34931"/>
                </a:cubicBezTo>
                <a:cubicBezTo>
                  <a:pt x="82759" y="34931"/>
                  <a:pt x="83099" y="35214"/>
                  <a:pt x="83281" y="35295"/>
                </a:cubicBezTo>
                <a:cubicBezTo>
                  <a:pt x="83463" y="35372"/>
                  <a:pt x="84033" y="35760"/>
                  <a:pt x="84243" y="35760"/>
                </a:cubicBezTo>
                <a:cubicBezTo>
                  <a:pt x="84450" y="35760"/>
                  <a:pt x="85958" y="35424"/>
                  <a:pt x="85958" y="35424"/>
                </a:cubicBezTo>
                <a:lnTo>
                  <a:pt x="85958" y="34151"/>
                </a:lnTo>
                <a:lnTo>
                  <a:pt x="85958" y="6298"/>
                </a:lnTo>
                <a:lnTo>
                  <a:pt x="85958" y="5254"/>
                </a:lnTo>
                <a:cubicBezTo>
                  <a:pt x="85958" y="5254"/>
                  <a:pt x="85178" y="5436"/>
                  <a:pt x="85048" y="5542"/>
                </a:cubicBezTo>
                <a:cubicBezTo>
                  <a:pt x="85037" y="5551"/>
                  <a:pt x="85019" y="5556"/>
                  <a:pt x="84998" y="5556"/>
                </a:cubicBezTo>
                <a:cubicBezTo>
                  <a:pt x="84795" y="5556"/>
                  <a:pt x="84201" y="5174"/>
                  <a:pt x="83879" y="5174"/>
                </a:cubicBezTo>
                <a:cubicBezTo>
                  <a:pt x="83861" y="5174"/>
                  <a:pt x="83843" y="5175"/>
                  <a:pt x="83827" y="5178"/>
                </a:cubicBezTo>
                <a:cubicBezTo>
                  <a:pt x="83782" y="5185"/>
                  <a:pt x="83740" y="5188"/>
                  <a:pt x="83699" y="5188"/>
                </a:cubicBezTo>
                <a:cubicBezTo>
                  <a:pt x="83426" y="5188"/>
                  <a:pt x="83223" y="5045"/>
                  <a:pt x="82994" y="4866"/>
                </a:cubicBezTo>
                <a:cubicBezTo>
                  <a:pt x="82735" y="4660"/>
                  <a:pt x="82477" y="4450"/>
                  <a:pt x="82113" y="4426"/>
                </a:cubicBezTo>
                <a:cubicBezTo>
                  <a:pt x="81749" y="4397"/>
                  <a:pt x="81462" y="4426"/>
                  <a:pt x="81203" y="4348"/>
                </a:cubicBezTo>
                <a:cubicBezTo>
                  <a:pt x="80944" y="4268"/>
                  <a:pt x="80710" y="3439"/>
                  <a:pt x="80370" y="3305"/>
                </a:cubicBezTo>
                <a:cubicBezTo>
                  <a:pt x="80035" y="3176"/>
                  <a:pt x="79460" y="2840"/>
                  <a:pt x="79331" y="2764"/>
                </a:cubicBezTo>
                <a:cubicBezTo>
                  <a:pt x="79202" y="2683"/>
                  <a:pt x="78862" y="2347"/>
                  <a:pt x="78680" y="2242"/>
                </a:cubicBezTo>
                <a:cubicBezTo>
                  <a:pt x="78589" y="2190"/>
                  <a:pt x="78414" y="2157"/>
                  <a:pt x="78246" y="2157"/>
                </a:cubicBezTo>
                <a:cubicBezTo>
                  <a:pt x="78078" y="2157"/>
                  <a:pt x="77916" y="2190"/>
                  <a:pt x="77851" y="2267"/>
                </a:cubicBezTo>
                <a:cubicBezTo>
                  <a:pt x="77802" y="2326"/>
                  <a:pt x="77668" y="2345"/>
                  <a:pt x="77509" y="2345"/>
                </a:cubicBezTo>
                <a:cubicBezTo>
                  <a:pt x="77249" y="2345"/>
                  <a:pt x="76925" y="2295"/>
                  <a:pt x="76812" y="2295"/>
                </a:cubicBezTo>
                <a:cubicBezTo>
                  <a:pt x="76631" y="2295"/>
                  <a:pt x="75668" y="1931"/>
                  <a:pt x="75381" y="1931"/>
                </a:cubicBezTo>
                <a:cubicBezTo>
                  <a:pt x="75097" y="1931"/>
                  <a:pt x="74705" y="2267"/>
                  <a:pt x="74524" y="2424"/>
                </a:cubicBezTo>
                <a:cubicBezTo>
                  <a:pt x="74341" y="2582"/>
                  <a:pt x="72834" y="2812"/>
                  <a:pt x="72498" y="2840"/>
                </a:cubicBezTo>
                <a:cubicBezTo>
                  <a:pt x="72158" y="2864"/>
                  <a:pt x="71977" y="3204"/>
                  <a:pt x="71693" y="3387"/>
                </a:cubicBezTo>
                <a:cubicBezTo>
                  <a:pt x="71614" y="3436"/>
                  <a:pt x="71553" y="3457"/>
                  <a:pt x="71499" y="3457"/>
                </a:cubicBezTo>
                <a:cubicBezTo>
                  <a:pt x="71356" y="3457"/>
                  <a:pt x="71261" y="3316"/>
                  <a:pt x="71018" y="3204"/>
                </a:cubicBezTo>
                <a:cubicBezTo>
                  <a:pt x="70957" y="3176"/>
                  <a:pt x="70893" y="3164"/>
                  <a:pt x="70826" y="3164"/>
                </a:cubicBezTo>
                <a:cubicBezTo>
                  <a:pt x="70517" y="3164"/>
                  <a:pt x="70159" y="3423"/>
                  <a:pt x="69926" y="3592"/>
                </a:cubicBezTo>
                <a:cubicBezTo>
                  <a:pt x="69639" y="3803"/>
                  <a:pt x="69353" y="3827"/>
                  <a:pt x="69118" y="3956"/>
                </a:cubicBezTo>
                <a:cubicBezTo>
                  <a:pt x="69045" y="3997"/>
                  <a:pt x="68957" y="4012"/>
                  <a:pt x="68858" y="4012"/>
                </a:cubicBezTo>
                <a:cubicBezTo>
                  <a:pt x="68641" y="4012"/>
                  <a:pt x="68373" y="3940"/>
                  <a:pt x="68107" y="3904"/>
                </a:cubicBezTo>
                <a:cubicBezTo>
                  <a:pt x="67715" y="3851"/>
                  <a:pt x="67586" y="3358"/>
                  <a:pt x="67403" y="3228"/>
                </a:cubicBezTo>
                <a:cubicBezTo>
                  <a:pt x="67384" y="3215"/>
                  <a:pt x="67351" y="3209"/>
                  <a:pt x="67307" y="3209"/>
                </a:cubicBezTo>
                <a:cubicBezTo>
                  <a:pt x="66933" y="3209"/>
                  <a:pt x="65764" y="3647"/>
                  <a:pt x="65507" y="3669"/>
                </a:cubicBezTo>
                <a:cubicBezTo>
                  <a:pt x="65220" y="3698"/>
                  <a:pt x="64884" y="3775"/>
                  <a:pt x="64574" y="3827"/>
                </a:cubicBezTo>
                <a:cubicBezTo>
                  <a:pt x="64563" y="3829"/>
                  <a:pt x="64552" y="3830"/>
                  <a:pt x="64543" y="3830"/>
                </a:cubicBezTo>
                <a:cubicBezTo>
                  <a:pt x="64297" y="3830"/>
                  <a:pt x="64742" y="3176"/>
                  <a:pt x="64391" y="3176"/>
                </a:cubicBezTo>
                <a:cubicBezTo>
                  <a:pt x="64027" y="3176"/>
                  <a:pt x="63740" y="2917"/>
                  <a:pt x="63405" y="2735"/>
                </a:cubicBezTo>
                <a:cubicBezTo>
                  <a:pt x="63065" y="2553"/>
                  <a:pt x="62859" y="2347"/>
                  <a:pt x="62361" y="1955"/>
                </a:cubicBezTo>
                <a:cubicBezTo>
                  <a:pt x="62263" y="1878"/>
                  <a:pt x="62174" y="1846"/>
                  <a:pt x="62092" y="1846"/>
                </a:cubicBezTo>
                <a:cubicBezTo>
                  <a:pt x="61765" y="1846"/>
                  <a:pt x="61558" y="2361"/>
                  <a:pt x="61351" y="2529"/>
                </a:cubicBezTo>
                <a:cubicBezTo>
                  <a:pt x="61316" y="2557"/>
                  <a:pt x="61277" y="2569"/>
                  <a:pt x="61235" y="2569"/>
                </a:cubicBezTo>
                <a:cubicBezTo>
                  <a:pt x="60968" y="2569"/>
                  <a:pt x="60581" y="2074"/>
                  <a:pt x="60312" y="2008"/>
                </a:cubicBezTo>
                <a:cubicBezTo>
                  <a:pt x="60000" y="1931"/>
                  <a:pt x="59062" y="1801"/>
                  <a:pt x="58569" y="1619"/>
                </a:cubicBezTo>
                <a:cubicBezTo>
                  <a:pt x="58076" y="1437"/>
                  <a:pt x="57607" y="787"/>
                  <a:pt x="57272" y="763"/>
                </a:cubicBezTo>
                <a:cubicBezTo>
                  <a:pt x="57171" y="754"/>
                  <a:pt x="57033" y="750"/>
                  <a:pt x="56879" y="750"/>
                </a:cubicBezTo>
                <a:cubicBezTo>
                  <a:pt x="56516" y="750"/>
                  <a:pt x="56063" y="770"/>
                  <a:pt x="55787" y="787"/>
                </a:cubicBezTo>
                <a:cubicBezTo>
                  <a:pt x="55705" y="792"/>
                  <a:pt x="55626" y="794"/>
                  <a:pt x="55549" y="794"/>
                </a:cubicBezTo>
                <a:cubicBezTo>
                  <a:pt x="55339" y="794"/>
                  <a:pt x="55150" y="780"/>
                  <a:pt x="54991" y="780"/>
                </a:cubicBezTo>
                <a:cubicBezTo>
                  <a:pt x="54933" y="780"/>
                  <a:pt x="54879" y="782"/>
                  <a:pt x="54829" y="787"/>
                </a:cubicBezTo>
                <a:cubicBezTo>
                  <a:pt x="54595" y="811"/>
                  <a:pt x="54102" y="1227"/>
                  <a:pt x="53738" y="1385"/>
                </a:cubicBezTo>
                <a:cubicBezTo>
                  <a:pt x="53696" y="1402"/>
                  <a:pt x="53656" y="1410"/>
                  <a:pt x="53616" y="1410"/>
                </a:cubicBezTo>
                <a:cubicBezTo>
                  <a:pt x="53307" y="1410"/>
                  <a:pt x="53042" y="939"/>
                  <a:pt x="52699" y="903"/>
                </a:cubicBezTo>
                <a:cubicBezTo>
                  <a:pt x="52306" y="867"/>
                  <a:pt x="52411" y="892"/>
                  <a:pt x="52177" y="709"/>
                </a:cubicBezTo>
                <a:cubicBezTo>
                  <a:pt x="51968" y="547"/>
                  <a:pt x="51617" y="447"/>
                  <a:pt x="51377" y="447"/>
                </a:cubicBezTo>
                <a:cubicBezTo>
                  <a:pt x="51348" y="447"/>
                  <a:pt x="51321" y="448"/>
                  <a:pt x="51295" y="451"/>
                </a:cubicBezTo>
                <a:cubicBezTo>
                  <a:pt x="51062" y="475"/>
                  <a:pt x="51267" y="734"/>
                  <a:pt x="50879" y="903"/>
                </a:cubicBezTo>
                <a:cubicBezTo>
                  <a:pt x="50819" y="930"/>
                  <a:pt x="50762" y="941"/>
                  <a:pt x="50708" y="941"/>
                </a:cubicBezTo>
                <a:cubicBezTo>
                  <a:pt x="50424" y="941"/>
                  <a:pt x="50222" y="631"/>
                  <a:pt x="49968" y="631"/>
                </a:cubicBezTo>
                <a:cubicBezTo>
                  <a:pt x="49959" y="631"/>
                  <a:pt x="49950" y="632"/>
                  <a:pt x="49941" y="633"/>
                </a:cubicBezTo>
                <a:cubicBezTo>
                  <a:pt x="49909" y="635"/>
                  <a:pt x="49875" y="636"/>
                  <a:pt x="49840" y="636"/>
                </a:cubicBezTo>
                <a:cubicBezTo>
                  <a:pt x="49532" y="636"/>
                  <a:pt x="49112" y="550"/>
                  <a:pt x="48902" y="528"/>
                </a:cubicBezTo>
                <a:cubicBezTo>
                  <a:pt x="48693" y="502"/>
                  <a:pt x="48243" y="286"/>
                  <a:pt x="48044" y="286"/>
                </a:cubicBezTo>
                <a:cubicBezTo>
                  <a:pt x="48024" y="286"/>
                  <a:pt x="48007" y="288"/>
                  <a:pt x="47992" y="293"/>
                </a:cubicBezTo>
                <a:cubicBezTo>
                  <a:pt x="47839" y="345"/>
                  <a:pt x="47268" y="787"/>
                  <a:pt x="47059" y="903"/>
                </a:cubicBezTo>
                <a:cubicBezTo>
                  <a:pt x="47028" y="921"/>
                  <a:pt x="46992" y="928"/>
                  <a:pt x="46951" y="928"/>
                </a:cubicBezTo>
                <a:cubicBezTo>
                  <a:pt x="46711" y="928"/>
                  <a:pt x="46309" y="678"/>
                  <a:pt x="46020" y="657"/>
                </a:cubicBezTo>
                <a:cubicBezTo>
                  <a:pt x="45955" y="652"/>
                  <a:pt x="45895" y="650"/>
                  <a:pt x="45839" y="650"/>
                </a:cubicBezTo>
                <a:cubicBezTo>
                  <a:pt x="45598" y="650"/>
                  <a:pt x="45414" y="686"/>
                  <a:pt x="45162" y="709"/>
                </a:cubicBezTo>
                <a:cubicBezTo>
                  <a:pt x="45113" y="713"/>
                  <a:pt x="45065" y="715"/>
                  <a:pt x="45019" y="715"/>
                </a:cubicBezTo>
                <a:cubicBezTo>
                  <a:pt x="44774" y="715"/>
                  <a:pt x="44559" y="661"/>
                  <a:pt x="44252" y="552"/>
                </a:cubicBezTo>
                <a:cubicBezTo>
                  <a:pt x="44141" y="513"/>
                  <a:pt x="44020" y="497"/>
                  <a:pt x="43894" y="497"/>
                </a:cubicBezTo>
                <a:cubicBezTo>
                  <a:pt x="43605" y="497"/>
                  <a:pt x="43285" y="577"/>
                  <a:pt x="42978" y="633"/>
                </a:cubicBezTo>
                <a:cubicBezTo>
                  <a:pt x="42920" y="643"/>
                  <a:pt x="42862" y="647"/>
                  <a:pt x="42803" y="647"/>
                </a:cubicBezTo>
                <a:cubicBezTo>
                  <a:pt x="42478" y="647"/>
                  <a:pt x="42164" y="513"/>
                  <a:pt x="42008" y="513"/>
                </a:cubicBezTo>
                <a:cubicBezTo>
                  <a:pt x="41980" y="513"/>
                  <a:pt x="41957" y="518"/>
                  <a:pt x="41940" y="528"/>
                </a:cubicBezTo>
                <a:cubicBezTo>
                  <a:pt x="41810" y="604"/>
                  <a:pt x="41705" y="763"/>
                  <a:pt x="41289" y="903"/>
                </a:cubicBezTo>
                <a:cubicBezTo>
                  <a:pt x="41249" y="917"/>
                  <a:pt x="41209" y="924"/>
                  <a:pt x="41169" y="924"/>
                </a:cubicBezTo>
                <a:cubicBezTo>
                  <a:pt x="40789" y="924"/>
                  <a:pt x="40387" y="357"/>
                  <a:pt x="40197" y="241"/>
                </a:cubicBezTo>
                <a:cubicBezTo>
                  <a:pt x="39991" y="112"/>
                  <a:pt x="39470" y="35"/>
                  <a:pt x="39210" y="6"/>
                </a:cubicBezTo>
                <a:cubicBezTo>
                  <a:pt x="39178" y="3"/>
                  <a:pt x="39147" y="1"/>
                  <a:pt x="39118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00" name="Google Shape;400;p25"/>
          <p:cNvGrpSpPr/>
          <p:nvPr/>
        </p:nvGrpSpPr>
        <p:grpSpPr>
          <a:xfrm flipH="1">
            <a:off x="8424000" y="1065488"/>
            <a:ext cx="689175" cy="1060275"/>
            <a:chOff x="7848875" y="190500"/>
            <a:chExt cx="689175" cy="1060275"/>
          </a:xfrm>
        </p:grpSpPr>
        <p:pic>
          <p:nvPicPr>
            <p:cNvPr id="401" name="Google Shape;401;p25"/>
            <p:cNvPicPr preferRelativeResize="0"/>
            <p:nvPr/>
          </p:nvPicPr>
          <p:blipFill rotWithShape="1">
            <a:blip r:embed="rId3">
              <a:alphaModFix amt="29000"/>
            </a:blip>
            <a:srcRect r="43310" b="35658"/>
            <a:stretch/>
          </p:blipFill>
          <p:spPr>
            <a:xfrm>
              <a:off x="7880425" y="222075"/>
              <a:ext cx="657625" cy="10287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02" name="Google Shape;402;p25"/>
            <p:cNvPicPr preferRelativeResize="0"/>
            <p:nvPr/>
          </p:nvPicPr>
          <p:blipFill rotWithShape="1">
            <a:blip r:embed="rId4">
              <a:alphaModFix/>
            </a:blip>
            <a:srcRect r="43310" b="35658"/>
            <a:stretch/>
          </p:blipFill>
          <p:spPr>
            <a:xfrm>
              <a:off x="7848875" y="190500"/>
              <a:ext cx="657625" cy="1028700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dk2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15100" y="445025"/>
            <a:ext cx="77139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Courier Prime"/>
              <a:buNone/>
              <a:defRPr sz="3200" i="1">
                <a:solidFill>
                  <a:schemeClr val="lt1"/>
                </a:solidFill>
                <a:latin typeface="Courier Prime"/>
                <a:ea typeface="Courier Prime"/>
                <a:cs typeface="Courier Prime"/>
                <a:sym typeface="Courier Prime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Bebas Neue"/>
              <a:buNone/>
              <a:defRPr sz="3500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Bebas Neue"/>
              <a:buNone/>
              <a:defRPr sz="3500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Bebas Neue"/>
              <a:buNone/>
              <a:defRPr sz="3500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Bebas Neue"/>
              <a:buNone/>
              <a:defRPr sz="3500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Bebas Neue"/>
              <a:buNone/>
              <a:defRPr sz="3500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Bebas Neue"/>
              <a:buNone/>
              <a:defRPr sz="3500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Bebas Neue"/>
              <a:buNone/>
              <a:defRPr sz="3500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Bebas Neue"/>
              <a:buNone/>
              <a:defRPr sz="3500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15100" y="1152475"/>
            <a:ext cx="77139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damina"/>
              <a:buChar char="●"/>
              <a:defRPr>
                <a:solidFill>
                  <a:schemeClr val="dk1"/>
                </a:solidFill>
                <a:latin typeface="Adamina"/>
                <a:ea typeface="Adamina"/>
                <a:cs typeface="Adamina"/>
                <a:sym typeface="Adamina"/>
              </a:defRPr>
            </a:lvl1pPr>
            <a:lvl2pPr marL="914400" lvl="1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damina"/>
              <a:buChar char="○"/>
              <a:defRPr>
                <a:solidFill>
                  <a:schemeClr val="dk1"/>
                </a:solidFill>
                <a:latin typeface="Adamina"/>
                <a:ea typeface="Adamina"/>
                <a:cs typeface="Adamina"/>
                <a:sym typeface="Adamina"/>
              </a:defRPr>
            </a:lvl2pPr>
            <a:lvl3pPr marL="1371600" lvl="2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damina"/>
              <a:buChar char="■"/>
              <a:defRPr>
                <a:solidFill>
                  <a:schemeClr val="dk1"/>
                </a:solidFill>
                <a:latin typeface="Adamina"/>
                <a:ea typeface="Adamina"/>
                <a:cs typeface="Adamina"/>
                <a:sym typeface="Adamina"/>
              </a:defRPr>
            </a:lvl3pPr>
            <a:lvl4pPr marL="1828800" lvl="3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damina"/>
              <a:buChar char="●"/>
              <a:defRPr>
                <a:solidFill>
                  <a:schemeClr val="dk1"/>
                </a:solidFill>
                <a:latin typeface="Adamina"/>
                <a:ea typeface="Adamina"/>
                <a:cs typeface="Adamina"/>
                <a:sym typeface="Adamina"/>
              </a:defRPr>
            </a:lvl4pPr>
            <a:lvl5pPr marL="2286000" lvl="4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damina"/>
              <a:buChar char="○"/>
              <a:defRPr>
                <a:solidFill>
                  <a:schemeClr val="dk1"/>
                </a:solidFill>
                <a:latin typeface="Adamina"/>
                <a:ea typeface="Adamina"/>
                <a:cs typeface="Adamina"/>
                <a:sym typeface="Adamina"/>
              </a:defRPr>
            </a:lvl5pPr>
            <a:lvl6pPr marL="2743200" lvl="5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damina"/>
              <a:buChar char="■"/>
              <a:defRPr>
                <a:solidFill>
                  <a:schemeClr val="dk1"/>
                </a:solidFill>
                <a:latin typeface="Adamina"/>
                <a:ea typeface="Adamina"/>
                <a:cs typeface="Adamina"/>
                <a:sym typeface="Adamina"/>
              </a:defRPr>
            </a:lvl6pPr>
            <a:lvl7pPr marL="3200400" lvl="6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damina"/>
              <a:buChar char="●"/>
              <a:defRPr>
                <a:solidFill>
                  <a:schemeClr val="dk1"/>
                </a:solidFill>
                <a:latin typeface="Adamina"/>
                <a:ea typeface="Adamina"/>
                <a:cs typeface="Adamina"/>
                <a:sym typeface="Adamina"/>
              </a:defRPr>
            </a:lvl7pPr>
            <a:lvl8pPr marL="3657600" lvl="7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damina"/>
              <a:buChar char="○"/>
              <a:defRPr>
                <a:solidFill>
                  <a:schemeClr val="dk1"/>
                </a:solidFill>
                <a:latin typeface="Adamina"/>
                <a:ea typeface="Adamina"/>
                <a:cs typeface="Adamina"/>
                <a:sym typeface="Adamina"/>
              </a:defRPr>
            </a:lvl8pPr>
            <a:lvl9pPr marL="4114800" lvl="8" indent="-31750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Adamina"/>
              <a:buChar char="■"/>
              <a:defRPr>
                <a:solidFill>
                  <a:schemeClr val="dk1"/>
                </a:solidFill>
                <a:latin typeface="Adamina"/>
                <a:ea typeface="Adamina"/>
                <a:cs typeface="Adamina"/>
                <a:sym typeface="Adamina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0" r:id="rId2"/>
    <p:sldLayoutId id="2147483653" r:id="rId3"/>
    <p:sldLayoutId id="2147483654" r:id="rId4"/>
    <p:sldLayoutId id="2147483656" r:id="rId5"/>
    <p:sldLayoutId id="2147483658" r:id="rId6"/>
    <p:sldLayoutId id="2147483659" r:id="rId7"/>
    <p:sldLayoutId id="2147483661" r:id="rId8"/>
    <p:sldLayoutId id="2147483671" r:id="rId9"/>
    <p:sldLayoutId id="2147483678" r:id="rId10"/>
    <p:sldLayoutId id="2147483679" r:id="rId11"/>
    <p:sldLayoutId id="2147483680" r:id="rId12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instagram.com/homydesign___?igshid=YmMyMTA2M2Y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2.jpe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7" name="Google Shape;587;p38"/>
          <p:cNvSpPr/>
          <p:nvPr/>
        </p:nvSpPr>
        <p:spPr>
          <a:xfrm rot="-5400000">
            <a:off x="3267513" y="-965812"/>
            <a:ext cx="2456574" cy="7075149"/>
          </a:xfrm>
          <a:custGeom>
            <a:avLst/>
            <a:gdLst/>
            <a:ahLst/>
            <a:cxnLst/>
            <a:rect l="l" t="t" r="r" b="b"/>
            <a:pathLst>
              <a:path w="47124" h="62431" extrusionOk="0">
                <a:moveTo>
                  <a:pt x="2142" y="0"/>
                </a:moveTo>
                <a:cubicBezTo>
                  <a:pt x="2073" y="0"/>
                  <a:pt x="2015" y="13"/>
                  <a:pt x="1974" y="43"/>
                </a:cubicBezTo>
                <a:cubicBezTo>
                  <a:pt x="1759" y="205"/>
                  <a:pt x="1" y="1062"/>
                  <a:pt x="1" y="1062"/>
                </a:cubicBezTo>
                <a:lnTo>
                  <a:pt x="5" y="1730"/>
                </a:lnTo>
                <a:lnTo>
                  <a:pt x="12" y="53535"/>
                </a:lnTo>
                <a:lnTo>
                  <a:pt x="12" y="54327"/>
                </a:lnTo>
                <a:cubicBezTo>
                  <a:pt x="12" y="54327"/>
                  <a:pt x="2548" y="54873"/>
                  <a:pt x="2977" y="55043"/>
                </a:cubicBezTo>
                <a:cubicBezTo>
                  <a:pt x="3100" y="55090"/>
                  <a:pt x="3250" y="55106"/>
                  <a:pt x="3406" y="55106"/>
                </a:cubicBezTo>
                <a:cubicBezTo>
                  <a:pt x="3570" y="55106"/>
                  <a:pt x="3740" y="55088"/>
                  <a:pt x="3890" y="55071"/>
                </a:cubicBezTo>
                <a:cubicBezTo>
                  <a:pt x="4036" y="55053"/>
                  <a:pt x="4164" y="55035"/>
                  <a:pt x="4248" y="55035"/>
                </a:cubicBezTo>
                <a:cubicBezTo>
                  <a:pt x="4278" y="55035"/>
                  <a:pt x="4302" y="55037"/>
                  <a:pt x="4319" y="55043"/>
                </a:cubicBezTo>
                <a:cubicBezTo>
                  <a:pt x="4481" y="55087"/>
                  <a:pt x="4719" y="55233"/>
                  <a:pt x="5015" y="55375"/>
                </a:cubicBezTo>
                <a:cubicBezTo>
                  <a:pt x="5314" y="55516"/>
                  <a:pt x="5904" y="55706"/>
                  <a:pt x="6304" y="55706"/>
                </a:cubicBezTo>
                <a:cubicBezTo>
                  <a:pt x="6708" y="55706"/>
                  <a:pt x="7299" y="55755"/>
                  <a:pt x="7538" y="55828"/>
                </a:cubicBezTo>
                <a:cubicBezTo>
                  <a:pt x="7780" y="55900"/>
                  <a:pt x="8908" y="56090"/>
                  <a:pt x="9231" y="56183"/>
                </a:cubicBezTo>
                <a:cubicBezTo>
                  <a:pt x="9551" y="56280"/>
                  <a:pt x="9822" y="56709"/>
                  <a:pt x="10007" y="56923"/>
                </a:cubicBezTo>
                <a:cubicBezTo>
                  <a:pt x="10197" y="57138"/>
                  <a:pt x="10517" y="57566"/>
                  <a:pt x="10893" y="57804"/>
                </a:cubicBezTo>
                <a:cubicBezTo>
                  <a:pt x="11269" y="58043"/>
                  <a:pt x="11483" y="58472"/>
                  <a:pt x="11754" y="58520"/>
                </a:cubicBezTo>
                <a:cubicBezTo>
                  <a:pt x="12021" y="58569"/>
                  <a:pt x="13444" y="58734"/>
                  <a:pt x="13525" y="58779"/>
                </a:cubicBezTo>
                <a:cubicBezTo>
                  <a:pt x="13531" y="58782"/>
                  <a:pt x="13543" y="58784"/>
                  <a:pt x="13560" y="58784"/>
                </a:cubicBezTo>
                <a:cubicBezTo>
                  <a:pt x="13759" y="58784"/>
                  <a:pt x="14625" y="58540"/>
                  <a:pt x="14625" y="58540"/>
                </a:cubicBezTo>
                <a:cubicBezTo>
                  <a:pt x="14625" y="58540"/>
                  <a:pt x="15672" y="57804"/>
                  <a:pt x="15805" y="57756"/>
                </a:cubicBezTo>
                <a:cubicBezTo>
                  <a:pt x="15925" y="57712"/>
                  <a:pt x="16414" y="57361"/>
                  <a:pt x="16726" y="57361"/>
                </a:cubicBezTo>
                <a:cubicBezTo>
                  <a:pt x="16761" y="57361"/>
                  <a:pt x="16794" y="57366"/>
                  <a:pt x="16824" y="57375"/>
                </a:cubicBezTo>
                <a:cubicBezTo>
                  <a:pt x="17120" y="57469"/>
                  <a:pt x="17953" y="57756"/>
                  <a:pt x="18085" y="57804"/>
                </a:cubicBezTo>
                <a:cubicBezTo>
                  <a:pt x="18091" y="57806"/>
                  <a:pt x="18097" y="57807"/>
                  <a:pt x="18104" y="57807"/>
                </a:cubicBezTo>
                <a:cubicBezTo>
                  <a:pt x="18256" y="57807"/>
                  <a:pt x="18658" y="57348"/>
                  <a:pt x="18867" y="57278"/>
                </a:cubicBezTo>
                <a:cubicBezTo>
                  <a:pt x="18886" y="57272"/>
                  <a:pt x="18918" y="57269"/>
                  <a:pt x="18960" y="57269"/>
                </a:cubicBezTo>
                <a:cubicBezTo>
                  <a:pt x="19383" y="57269"/>
                  <a:pt x="20835" y="57574"/>
                  <a:pt x="20957" y="57659"/>
                </a:cubicBezTo>
                <a:cubicBezTo>
                  <a:pt x="21094" y="57756"/>
                  <a:pt x="22461" y="58278"/>
                  <a:pt x="22784" y="58351"/>
                </a:cubicBezTo>
                <a:cubicBezTo>
                  <a:pt x="23103" y="58423"/>
                  <a:pt x="23722" y="58467"/>
                  <a:pt x="23908" y="58682"/>
                </a:cubicBezTo>
                <a:cubicBezTo>
                  <a:pt x="24098" y="58896"/>
                  <a:pt x="24393" y="59826"/>
                  <a:pt x="24660" y="60064"/>
                </a:cubicBezTo>
                <a:cubicBezTo>
                  <a:pt x="24931" y="60303"/>
                  <a:pt x="25602" y="61330"/>
                  <a:pt x="25950" y="61471"/>
                </a:cubicBezTo>
                <a:cubicBezTo>
                  <a:pt x="26298" y="61613"/>
                  <a:pt x="27212" y="61759"/>
                  <a:pt x="27425" y="61803"/>
                </a:cubicBezTo>
                <a:cubicBezTo>
                  <a:pt x="27440" y="61806"/>
                  <a:pt x="27456" y="61808"/>
                  <a:pt x="27474" y="61808"/>
                </a:cubicBezTo>
                <a:cubicBezTo>
                  <a:pt x="27596" y="61808"/>
                  <a:pt x="27791" y="61741"/>
                  <a:pt x="27996" y="61674"/>
                </a:cubicBezTo>
                <a:cubicBezTo>
                  <a:pt x="28203" y="61609"/>
                  <a:pt x="28414" y="61540"/>
                  <a:pt x="28560" y="61540"/>
                </a:cubicBezTo>
                <a:cubicBezTo>
                  <a:pt x="28567" y="61540"/>
                  <a:pt x="28575" y="61540"/>
                  <a:pt x="28582" y="61540"/>
                </a:cubicBezTo>
                <a:cubicBezTo>
                  <a:pt x="28877" y="61564"/>
                  <a:pt x="29091" y="61949"/>
                  <a:pt x="29278" y="61973"/>
                </a:cubicBezTo>
                <a:cubicBezTo>
                  <a:pt x="29468" y="61993"/>
                  <a:pt x="30110" y="62353"/>
                  <a:pt x="30296" y="62421"/>
                </a:cubicBezTo>
                <a:cubicBezTo>
                  <a:pt x="30313" y="62428"/>
                  <a:pt x="30341" y="62431"/>
                  <a:pt x="30377" y="62431"/>
                </a:cubicBezTo>
                <a:cubicBezTo>
                  <a:pt x="30765" y="62431"/>
                  <a:pt x="32179" y="62108"/>
                  <a:pt x="32500" y="62042"/>
                </a:cubicBezTo>
                <a:cubicBezTo>
                  <a:pt x="32848" y="61969"/>
                  <a:pt x="33600" y="61710"/>
                  <a:pt x="33866" y="61589"/>
                </a:cubicBezTo>
                <a:cubicBezTo>
                  <a:pt x="34137" y="61471"/>
                  <a:pt x="34404" y="61301"/>
                  <a:pt x="34566" y="61217"/>
                </a:cubicBezTo>
                <a:cubicBezTo>
                  <a:pt x="34727" y="61136"/>
                  <a:pt x="36042" y="60542"/>
                  <a:pt x="36227" y="60348"/>
                </a:cubicBezTo>
                <a:cubicBezTo>
                  <a:pt x="36406" y="60169"/>
                  <a:pt x="37477" y="59866"/>
                  <a:pt x="37676" y="59866"/>
                </a:cubicBezTo>
                <a:cubicBezTo>
                  <a:pt x="37689" y="59866"/>
                  <a:pt x="37698" y="59867"/>
                  <a:pt x="37703" y="59870"/>
                </a:cubicBezTo>
                <a:cubicBezTo>
                  <a:pt x="37784" y="59919"/>
                  <a:pt x="38188" y="60206"/>
                  <a:pt x="38375" y="60230"/>
                </a:cubicBezTo>
                <a:cubicBezTo>
                  <a:pt x="38557" y="60253"/>
                  <a:pt x="39373" y="60495"/>
                  <a:pt x="39562" y="60495"/>
                </a:cubicBezTo>
                <a:cubicBezTo>
                  <a:pt x="39571" y="60495"/>
                  <a:pt x="39578" y="60494"/>
                  <a:pt x="39584" y="60493"/>
                </a:cubicBezTo>
                <a:cubicBezTo>
                  <a:pt x="39717" y="60469"/>
                  <a:pt x="40497" y="59729"/>
                  <a:pt x="40497" y="59729"/>
                </a:cubicBezTo>
                <a:cubicBezTo>
                  <a:pt x="40497" y="59729"/>
                  <a:pt x="41463" y="60299"/>
                  <a:pt x="41678" y="60299"/>
                </a:cubicBezTo>
                <a:cubicBezTo>
                  <a:pt x="41775" y="60299"/>
                  <a:pt x="41952" y="60388"/>
                  <a:pt x="42147" y="60473"/>
                </a:cubicBezTo>
                <a:cubicBezTo>
                  <a:pt x="42341" y="60559"/>
                  <a:pt x="42546" y="60642"/>
                  <a:pt x="42702" y="60642"/>
                </a:cubicBezTo>
                <a:cubicBezTo>
                  <a:pt x="42729" y="60642"/>
                  <a:pt x="42754" y="60640"/>
                  <a:pt x="42777" y="60635"/>
                </a:cubicBezTo>
                <a:cubicBezTo>
                  <a:pt x="43072" y="60562"/>
                  <a:pt x="43796" y="60251"/>
                  <a:pt x="44011" y="60251"/>
                </a:cubicBezTo>
                <a:cubicBezTo>
                  <a:pt x="44225" y="60251"/>
                  <a:pt x="44601" y="60348"/>
                  <a:pt x="44843" y="60514"/>
                </a:cubicBezTo>
                <a:cubicBezTo>
                  <a:pt x="45086" y="60683"/>
                  <a:pt x="46667" y="61014"/>
                  <a:pt x="46667" y="61014"/>
                </a:cubicBezTo>
                <a:lnTo>
                  <a:pt x="47124" y="60489"/>
                </a:lnTo>
                <a:lnTo>
                  <a:pt x="47124" y="59733"/>
                </a:lnTo>
                <a:lnTo>
                  <a:pt x="47116" y="9076"/>
                </a:lnTo>
                <a:lnTo>
                  <a:pt x="47116" y="8110"/>
                </a:lnTo>
                <a:cubicBezTo>
                  <a:pt x="47116" y="8110"/>
                  <a:pt x="45769" y="8301"/>
                  <a:pt x="45419" y="8301"/>
                </a:cubicBezTo>
                <a:cubicBezTo>
                  <a:pt x="45399" y="8301"/>
                  <a:pt x="45382" y="8301"/>
                  <a:pt x="45369" y="8299"/>
                </a:cubicBezTo>
                <a:cubicBezTo>
                  <a:pt x="45363" y="8299"/>
                  <a:pt x="45356" y="8298"/>
                  <a:pt x="45349" y="8298"/>
                </a:cubicBezTo>
                <a:cubicBezTo>
                  <a:pt x="45095" y="8298"/>
                  <a:pt x="44509" y="8729"/>
                  <a:pt x="44378" y="8777"/>
                </a:cubicBezTo>
                <a:cubicBezTo>
                  <a:pt x="44247" y="8823"/>
                  <a:pt x="43674" y="9329"/>
                  <a:pt x="43486" y="9329"/>
                </a:cubicBezTo>
                <a:cubicBezTo>
                  <a:pt x="43479" y="9329"/>
                  <a:pt x="43472" y="9329"/>
                  <a:pt x="43465" y="9327"/>
                </a:cubicBezTo>
                <a:cubicBezTo>
                  <a:pt x="43321" y="9284"/>
                  <a:pt x="42797" y="9052"/>
                  <a:pt x="42456" y="9052"/>
                </a:cubicBezTo>
                <a:cubicBezTo>
                  <a:pt x="42413" y="9052"/>
                  <a:pt x="42373" y="9056"/>
                  <a:pt x="42337" y="9064"/>
                </a:cubicBezTo>
                <a:cubicBezTo>
                  <a:pt x="42014" y="9137"/>
                  <a:pt x="41480" y="9779"/>
                  <a:pt x="41318" y="9779"/>
                </a:cubicBezTo>
                <a:cubicBezTo>
                  <a:pt x="41156" y="9779"/>
                  <a:pt x="39976" y="10803"/>
                  <a:pt x="39842" y="10876"/>
                </a:cubicBezTo>
                <a:cubicBezTo>
                  <a:pt x="39713" y="10946"/>
                  <a:pt x="39177" y="11305"/>
                  <a:pt x="39049" y="11305"/>
                </a:cubicBezTo>
                <a:cubicBezTo>
                  <a:pt x="39044" y="11305"/>
                  <a:pt x="39041" y="11304"/>
                  <a:pt x="39038" y="11304"/>
                </a:cubicBezTo>
                <a:cubicBezTo>
                  <a:pt x="38929" y="11279"/>
                  <a:pt x="38153" y="10734"/>
                  <a:pt x="38019" y="10685"/>
                </a:cubicBezTo>
                <a:cubicBezTo>
                  <a:pt x="37881" y="10637"/>
                  <a:pt x="37481" y="10208"/>
                  <a:pt x="37210" y="10208"/>
                </a:cubicBezTo>
                <a:cubicBezTo>
                  <a:pt x="37010" y="10208"/>
                  <a:pt x="36491" y="10249"/>
                  <a:pt x="36154" y="10249"/>
                </a:cubicBezTo>
                <a:cubicBezTo>
                  <a:pt x="36042" y="10249"/>
                  <a:pt x="35950" y="10244"/>
                  <a:pt x="35896" y="10232"/>
                </a:cubicBezTo>
                <a:cubicBezTo>
                  <a:pt x="35682" y="10184"/>
                  <a:pt x="35039" y="9566"/>
                  <a:pt x="34878" y="9469"/>
                </a:cubicBezTo>
                <a:cubicBezTo>
                  <a:pt x="34716" y="9375"/>
                  <a:pt x="34206" y="8708"/>
                  <a:pt x="33963" y="8611"/>
                </a:cubicBezTo>
                <a:cubicBezTo>
                  <a:pt x="33740" y="8525"/>
                  <a:pt x="33471" y="8274"/>
                  <a:pt x="33262" y="8274"/>
                </a:cubicBezTo>
                <a:cubicBezTo>
                  <a:pt x="33245" y="8274"/>
                  <a:pt x="33228" y="8276"/>
                  <a:pt x="33211" y="8280"/>
                </a:cubicBezTo>
                <a:cubicBezTo>
                  <a:pt x="32997" y="8328"/>
                  <a:pt x="31869" y="8493"/>
                  <a:pt x="31683" y="8493"/>
                </a:cubicBezTo>
                <a:cubicBezTo>
                  <a:pt x="31507" y="8493"/>
                  <a:pt x="30682" y="9025"/>
                  <a:pt x="30411" y="9025"/>
                </a:cubicBezTo>
                <a:cubicBezTo>
                  <a:pt x="30395" y="9025"/>
                  <a:pt x="30381" y="9023"/>
                  <a:pt x="30369" y="9019"/>
                </a:cubicBezTo>
                <a:cubicBezTo>
                  <a:pt x="30332" y="9006"/>
                  <a:pt x="30283" y="9001"/>
                  <a:pt x="30224" y="9001"/>
                </a:cubicBezTo>
                <a:cubicBezTo>
                  <a:pt x="30121" y="9001"/>
                  <a:pt x="29992" y="9016"/>
                  <a:pt x="29856" y="9032"/>
                </a:cubicBezTo>
                <a:cubicBezTo>
                  <a:pt x="29716" y="9045"/>
                  <a:pt x="29571" y="9059"/>
                  <a:pt x="29442" y="9059"/>
                </a:cubicBezTo>
                <a:cubicBezTo>
                  <a:pt x="29332" y="9059"/>
                  <a:pt x="29234" y="9049"/>
                  <a:pt x="29160" y="9019"/>
                </a:cubicBezTo>
                <a:cubicBezTo>
                  <a:pt x="28865" y="8898"/>
                  <a:pt x="28246" y="8469"/>
                  <a:pt x="27927" y="8328"/>
                </a:cubicBezTo>
                <a:cubicBezTo>
                  <a:pt x="27604" y="8183"/>
                  <a:pt x="27013" y="8065"/>
                  <a:pt x="26904" y="7899"/>
                </a:cubicBezTo>
                <a:cubicBezTo>
                  <a:pt x="26799" y="7730"/>
                  <a:pt x="26314" y="7398"/>
                  <a:pt x="26314" y="7135"/>
                </a:cubicBezTo>
                <a:cubicBezTo>
                  <a:pt x="26314" y="6873"/>
                  <a:pt x="25376" y="6614"/>
                  <a:pt x="25242" y="6517"/>
                </a:cubicBezTo>
                <a:cubicBezTo>
                  <a:pt x="25109" y="6420"/>
                  <a:pt x="24543" y="6205"/>
                  <a:pt x="24437" y="6112"/>
                </a:cubicBezTo>
                <a:cubicBezTo>
                  <a:pt x="24329" y="6015"/>
                  <a:pt x="23495" y="5494"/>
                  <a:pt x="23338" y="5373"/>
                </a:cubicBezTo>
                <a:cubicBezTo>
                  <a:pt x="23204" y="5276"/>
                  <a:pt x="22123" y="5080"/>
                  <a:pt x="21612" y="5080"/>
                </a:cubicBezTo>
                <a:cubicBezTo>
                  <a:pt x="21503" y="5080"/>
                  <a:pt x="21420" y="5089"/>
                  <a:pt x="21377" y="5110"/>
                </a:cubicBezTo>
                <a:cubicBezTo>
                  <a:pt x="21134" y="5231"/>
                  <a:pt x="20358" y="5801"/>
                  <a:pt x="20249" y="5849"/>
                </a:cubicBezTo>
                <a:cubicBezTo>
                  <a:pt x="20246" y="5850"/>
                  <a:pt x="20243" y="5851"/>
                  <a:pt x="20240" y="5851"/>
                </a:cubicBezTo>
                <a:cubicBezTo>
                  <a:pt x="20142" y="5851"/>
                  <a:pt x="20115" y="5082"/>
                  <a:pt x="20115" y="5082"/>
                </a:cubicBezTo>
                <a:cubicBezTo>
                  <a:pt x="20115" y="5082"/>
                  <a:pt x="19044" y="4612"/>
                  <a:pt x="18773" y="4442"/>
                </a:cubicBezTo>
                <a:cubicBezTo>
                  <a:pt x="18507" y="4277"/>
                  <a:pt x="17512" y="4253"/>
                  <a:pt x="17245" y="4063"/>
                </a:cubicBezTo>
                <a:cubicBezTo>
                  <a:pt x="16974" y="3872"/>
                  <a:pt x="16598" y="3347"/>
                  <a:pt x="16383" y="3205"/>
                </a:cubicBezTo>
                <a:cubicBezTo>
                  <a:pt x="16169" y="3064"/>
                  <a:pt x="14746" y="2777"/>
                  <a:pt x="14560" y="2728"/>
                </a:cubicBezTo>
                <a:cubicBezTo>
                  <a:pt x="14370" y="2680"/>
                  <a:pt x="14185" y="2300"/>
                  <a:pt x="13942" y="2158"/>
                </a:cubicBezTo>
                <a:cubicBezTo>
                  <a:pt x="13703" y="2012"/>
                  <a:pt x="13166" y="1609"/>
                  <a:pt x="12976" y="1467"/>
                </a:cubicBezTo>
                <a:cubicBezTo>
                  <a:pt x="12819" y="1348"/>
                  <a:pt x="12183" y="1108"/>
                  <a:pt x="11778" y="1108"/>
                </a:cubicBezTo>
                <a:cubicBezTo>
                  <a:pt x="11702" y="1108"/>
                  <a:pt x="11635" y="1116"/>
                  <a:pt x="11580" y="1135"/>
                </a:cubicBezTo>
                <a:cubicBezTo>
                  <a:pt x="11527" y="1153"/>
                  <a:pt x="11462" y="1161"/>
                  <a:pt x="11391" y="1161"/>
                </a:cubicBezTo>
                <a:cubicBezTo>
                  <a:pt x="11000" y="1161"/>
                  <a:pt x="10403" y="923"/>
                  <a:pt x="10266" y="824"/>
                </a:cubicBezTo>
                <a:cubicBezTo>
                  <a:pt x="10104" y="702"/>
                  <a:pt x="9648" y="347"/>
                  <a:pt x="9406" y="254"/>
                </a:cubicBezTo>
                <a:cubicBezTo>
                  <a:pt x="9211" y="175"/>
                  <a:pt x="8979" y="66"/>
                  <a:pt x="8636" y="66"/>
                </a:cubicBezTo>
                <a:cubicBezTo>
                  <a:pt x="8559" y="66"/>
                  <a:pt x="8476" y="71"/>
                  <a:pt x="8387" y="84"/>
                </a:cubicBezTo>
                <a:cubicBezTo>
                  <a:pt x="8173" y="116"/>
                  <a:pt x="7816" y="131"/>
                  <a:pt x="7456" y="131"/>
                </a:cubicBezTo>
                <a:cubicBezTo>
                  <a:pt x="7006" y="131"/>
                  <a:pt x="6553" y="108"/>
                  <a:pt x="6373" y="68"/>
                </a:cubicBezTo>
                <a:cubicBezTo>
                  <a:pt x="6307" y="52"/>
                  <a:pt x="6220" y="45"/>
                  <a:pt x="6120" y="45"/>
                </a:cubicBezTo>
                <a:cubicBezTo>
                  <a:pt x="5735" y="45"/>
                  <a:pt x="5170" y="143"/>
                  <a:pt x="4978" y="181"/>
                </a:cubicBezTo>
                <a:cubicBezTo>
                  <a:pt x="4768" y="223"/>
                  <a:pt x="4378" y="463"/>
                  <a:pt x="4104" y="463"/>
                </a:cubicBezTo>
                <a:cubicBezTo>
                  <a:pt x="4062" y="463"/>
                  <a:pt x="4023" y="457"/>
                  <a:pt x="3987" y="444"/>
                </a:cubicBezTo>
                <a:cubicBezTo>
                  <a:pt x="3716" y="347"/>
                  <a:pt x="3369" y="302"/>
                  <a:pt x="3102" y="254"/>
                </a:cubicBezTo>
                <a:cubicBezTo>
                  <a:pt x="2884" y="215"/>
                  <a:pt x="2424" y="0"/>
                  <a:pt x="214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  <a:effectLst>
            <a:outerShdw blurRad="71438" dist="66675" dir="3480000" algn="bl" rotWithShape="0">
              <a:srgbClr val="747373">
                <a:alpha val="64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9" name="Google Shape;589;p38"/>
          <p:cNvSpPr txBox="1">
            <a:spLocks noGrp="1"/>
          </p:cNvSpPr>
          <p:nvPr>
            <p:ph type="ctrTitle"/>
          </p:nvPr>
        </p:nvSpPr>
        <p:spPr>
          <a:xfrm>
            <a:off x="2246700" y="1891362"/>
            <a:ext cx="4650600" cy="136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d-ID" sz="4000" dirty="0" smtClean="0"/>
              <a:t>Jasa Pembuatan Desain Cover Buku Dan Logo</a:t>
            </a:r>
            <a:endParaRPr sz="4000" dirty="0"/>
          </a:p>
        </p:txBody>
      </p:sp>
      <p:sp>
        <p:nvSpPr>
          <p:cNvPr id="590" name="Google Shape;590;p38"/>
          <p:cNvSpPr/>
          <p:nvPr/>
        </p:nvSpPr>
        <p:spPr>
          <a:xfrm rot="4500067">
            <a:off x="4498439" y="720415"/>
            <a:ext cx="367866" cy="932772"/>
          </a:xfrm>
          <a:custGeom>
            <a:avLst/>
            <a:gdLst/>
            <a:ahLst/>
            <a:cxnLst/>
            <a:rect l="l" t="t" r="r" b="b"/>
            <a:pathLst>
              <a:path w="19489" h="37312" extrusionOk="0">
                <a:moveTo>
                  <a:pt x="18199" y="1"/>
                </a:moveTo>
                <a:lnTo>
                  <a:pt x="18162" y="4"/>
                </a:lnTo>
                <a:lnTo>
                  <a:pt x="17705" y="510"/>
                </a:lnTo>
                <a:lnTo>
                  <a:pt x="17249" y="1016"/>
                </a:lnTo>
                <a:lnTo>
                  <a:pt x="16764" y="594"/>
                </a:lnTo>
                <a:lnTo>
                  <a:pt x="16282" y="170"/>
                </a:lnTo>
                <a:lnTo>
                  <a:pt x="16241" y="174"/>
                </a:lnTo>
                <a:lnTo>
                  <a:pt x="15784" y="680"/>
                </a:lnTo>
                <a:lnTo>
                  <a:pt x="15327" y="1185"/>
                </a:lnTo>
                <a:lnTo>
                  <a:pt x="14847" y="764"/>
                </a:lnTo>
                <a:lnTo>
                  <a:pt x="14362" y="344"/>
                </a:lnTo>
                <a:lnTo>
                  <a:pt x="14325" y="348"/>
                </a:lnTo>
                <a:lnTo>
                  <a:pt x="13868" y="854"/>
                </a:lnTo>
                <a:lnTo>
                  <a:pt x="13411" y="1359"/>
                </a:lnTo>
                <a:lnTo>
                  <a:pt x="12926" y="934"/>
                </a:lnTo>
                <a:lnTo>
                  <a:pt x="12445" y="514"/>
                </a:lnTo>
                <a:lnTo>
                  <a:pt x="12409" y="518"/>
                </a:lnTo>
                <a:lnTo>
                  <a:pt x="11951" y="1023"/>
                </a:lnTo>
                <a:lnTo>
                  <a:pt x="11491" y="1529"/>
                </a:lnTo>
                <a:lnTo>
                  <a:pt x="11009" y="1108"/>
                </a:lnTo>
                <a:lnTo>
                  <a:pt x="10524" y="688"/>
                </a:lnTo>
                <a:lnTo>
                  <a:pt x="10488" y="688"/>
                </a:lnTo>
                <a:lnTo>
                  <a:pt x="10031" y="1197"/>
                </a:lnTo>
                <a:lnTo>
                  <a:pt x="9574" y="1703"/>
                </a:lnTo>
                <a:lnTo>
                  <a:pt x="9093" y="1278"/>
                </a:lnTo>
                <a:lnTo>
                  <a:pt x="8608" y="857"/>
                </a:lnTo>
                <a:lnTo>
                  <a:pt x="8572" y="861"/>
                </a:lnTo>
                <a:lnTo>
                  <a:pt x="8115" y="1367"/>
                </a:lnTo>
                <a:lnTo>
                  <a:pt x="7658" y="1872"/>
                </a:lnTo>
                <a:lnTo>
                  <a:pt x="7172" y="1452"/>
                </a:lnTo>
                <a:lnTo>
                  <a:pt x="6691" y="1031"/>
                </a:lnTo>
                <a:lnTo>
                  <a:pt x="6655" y="1031"/>
                </a:lnTo>
                <a:lnTo>
                  <a:pt x="6194" y="1537"/>
                </a:lnTo>
                <a:lnTo>
                  <a:pt x="5737" y="2042"/>
                </a:lnTo>
                <a:lnTo>
                  <a:pt x="5256" y="1622"/>
                </a:lnTo>
                <a:lnTo>
                  <a:pt x="4771" y="1201"/>
                </a:lnTo>
                <a:lnTo>
                  <a:pt x="4735" y="1205"/>
                </a:lnTo>
                <a:lnTo>
                  <a:pt x="4278" y="1710"/>
                </a:lnTo>
                <a:lnTo>
                  <a:pt x="3821" y="2216"/>
                </a:lnTo>
                <a:lnTo>
                  <a:pt x="3336" y="1796"/>
                </a:lnTo>
                <a:lnTo>
                  <a:pt x="2854" y="1375"/>
                </a:lnTo>
                <a:lnTo>
                  <a:pt x="2818" y="1375"/>
                </a:lnTo>
                <a:lnTo>
                  <a:pt x="2358" y="1880"/>
                </a:lnTo>
                <a:lnTo>
                  <a:pt x="1900" y="2386"/>
                </a:lnTo>
                <a:lnTo>
                  <a:pt x="1419" y="1966"/>
                </a:lnTo>
                <a:lnTo>
                  <a:pt x="938" y="1544"/>
                </a:lnTo>
                <a:lnTo>
                  <a:pt x="898" y="1549"/>
                </a:lnTo>
                <a:lnTo>
                  <a:pt x="441" y="2054"/>
                </a:lnTo>
                <a:lnTo>
                  <a:pt x="0" y="2544"/>
                </a:lnTo>
                <a:lnTo>
                  <a:pt x="671" y="36611"/>
                </a:lnTo>
                <a:lnTo>
                  <a:pt x="986" y="36890"/>
                </a:lnTo>
                <a:lnTo>
                  <a:pt x="1472" y="37311"/>
                </a:lnTo>
                <a:lnTo>
                  <a:pt x="1508" y="37307"/>
                </a:lnTo>
                <a:lnTo>
                  <a:pt x="1965" y="36802"/>
                </a:lnTo>
                <a:lnTo>
                  <a:pt x="2422" y="36296"/>
                </a:lnTo>
                <a:lnTo>
                  <a:pt x="2907" y="36716"/>
                </a:lnTo>
                <a:lnTo>
                  <a:pt x="3388" y="37141"/>
                </a:lnTo>
                <a:lnTo>
                  <a:pt x="3421" y="37137"/>
                </a:lnTo>
                <a:lnTo>
                  <a:pt x="3425" y="37137"/>
                </a:lnTo>
                <a:lnTo>
                  <a:pt x="3886" y="36632"/>
                </a:lnTo>
                <a:lnTo>
                  <a:pt x="4338" y="36122"/>
                </a:lnTo>
                <a:lnTo>
                  <a:pt x="4823" y="36546"/>
                </a:lnTo>
                <a:lnTo>
                  <a:pt x="5304" y="36968"/>
                </a:lnTo>
                <a:lnTo>
                  <a:pt x="5345" y="36963"/>
                </a:lnTo>
                <a:lnTo>
                  <a:pt x="5802" y="36458"/>
                </a:lnTo>
                <a:lnTo>
                  <a:pt x="6259" y="35953"/>
                </a:lnTo>
                <a:lnTo>
                  <a:pt x="6740" y="36373"/>
                </a:lnTo>
                <a:lnTo>
                  <a:pt x="7225" y="36798"/>
                </a:lnTo>
                <a:lnTo>
                  <a:pt x="7241" y="36793"/>
                </a:lnTo>
                <a:lnTo>
                  <a:pt x="7262" y="36793"/>
                </a:lnTo>
                <a:lnTo>
                  <a:pt x="7723" y="36288"/>
                </a:lnTo>
                <a:lnTo>
                  <a:pt x="8176" y="35779"/>
                </a:lnTo>
                <a:lnTo>
                  <a:pt x="8661" y="36203"/>
                </a:lnTo>
                <a:lnTo>
                  <a:pt x="9141" y="36623"/>
                </a:lnTo>
                <a:lnTo>
                  <a:pt x="9182" y="36619"/>
                </a:lnTo>
                <a:lnTo>
                  <a:pt x="9639" y="36114"/>
                </a:lnTo>
                <a:lnTo>
                  <a:pt x="10096" y="35609"/>
                </a:lnTo>
                <a:lnTo>
                  <a:pt x="10577" y="36029"/>
                </a:lnTo>
                <a:lnTo>
                  <a:pt x="11058" y="36453"/>
                </a:lnTo>
                <a:lnTo>
                  <a:pt x="11099" y="36449"/>
                </a:lnTo>
                <a:lnTo>
                  <a:pt x="11556" y="35944"/>
                </a:lnTo>
                <a:lnTo>
                  <a:pt x="12013" y="35434"/>
                </a:lnTo>
                <a:lnTo>
                  <a:pt x="12498" y="35859"/>
                </a:lnTo>
                <a:lnTo>
                  <a:pt x="12979" y="36280"/>
                </a:lnTo>
                <a:lnTo>
                  <a:pt x="13015" y="36280"/>
                </a:lnTo>
                <a:lnTo>
                  <a:pt x="13472" y="35770"/>
                </a:lnTo>
                <a:lnTo>
                  <a:pt x="13929" y="35265"/>
                </a:lnTo>
                <a:lnTo>
                  <a:pt x="14414" y="35686"/>
                </a:lnTo>
                <a:lnTo>
                  <a:pt x="14896" y="36110"/>
                </a:lnTo>
                <a:lnTo>
                  <a:pt x="14920" y="36106"/>
                </a:lnTo>
                <a:lnTo>
                  <a:pt x="14935" y="36106"/>
                </a:lnTo>
                <a:lnTo>
                  <a:pt x="15392" y="35600"/>
                </a:lnTo>
                <a:lnTo>
                  <a:pt x="15849" y="35091"/>
                </a:lnTo>
                <a:lnTo>
                  <a:pt x="16335" y="35516"/>
                </a:lnTo>
                <a:lnTo>
                  <a:pt x="16816" y="35936"/>
                </a:lnTo>
                <a:lnTo>
                  <a:pt x="16852" y="35936"/>
                </a:lnTo>
                <a:lnTo>
                  <a:pt x="17309" y="35427"/>
                </a:lnTo>
                <a:lnTo>
                  <a:pt x="17766" y="34921"/>
                </a:lnTo>
                <a:lnTo>
                  <a:pt x="18251" y="35342"/>
                </a:lnTo>
                <a:lnTo>
                  <a:pt x="18732" y="35766"/>
                </a:lnTo>
                <a:lnTo>
                  <a:pt x="18768" y="35762"/>
                </a:lnTo>
                <a:lnTo>
                  <a:pt x="19229" y="35257"/>
                </a:lnTo>
                <a:lnTo>
                  <a:pt x="19488" y="34970"/>
                </a:lnTo>
                <a:lnTo>
                  <a:pt x="19481" y="34445"/>
                </a:lnTo>
                <a:lnTo>
                  <a:pt x="18878" y="591"/>
                </a:lnTo>
                <a:lnTo>
                  <a:pt x="18684" y="421"/>
                </a:lnTo>
                <a:lnTo>
                  <a:pt x="18199" y="1"/>
                </a:lnTo>
                <a:close/>
              </a:path>
            </a:pathLst>
          </a:custGeom>
          <a:solidFill>
            <a:srgbClr val="E2A274">
              <a:alpha val="335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12842131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5" name="Google Shape;595;p39"/>
          <p:cNvSpPr txBox="1">
            <a:spLocks noGrp="1"/>
          </p:cNvSpPr>
          <p:nvPr>
            <p:ph type="body" idx="1"/>
          </p:nvPr>
        </p:nvSpPr>
        <p:spPr>
          <a:xfrm>
            <a:off x="763031" y="302470"/>
            <a:ext cx="7704000" cy="3596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indent="0" algn="just">
              <a:buNone/>
            </a:pPr>
            <a:r>
              <a:rPr lang="en-US" sz="1500" dirty="0" err="1" smtClean="0">
                <a:solidFill>
                  <a:schemeClr val="bg2">
                    <a:lumMod val="10000"/>
                  </a:schemeClr>
                </a:solidFill>
              </a:rPr>
              <a:t>Strategi</a:t>
            </a:r>
            <a:r>
              <a:rPr lang="en-US" sz="1500" dirty="0" smtClean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en-US" sz="1500" dirty="0" err="1">
                <a:solidFill>
                  <a:schemeClr val="bg2">
                    <a:lumMod val="10000"/>
                  </a:schemeClr>
                </a:solidFill>
              </a:rPr>
              <a:t>pemasaran</a:t>
            </a:r>
            <a:r>
              <a:rPr lang="en-US" sz="1500" dirty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en-US" sz="1500" dirty="0" err="1" smtClean="0">
                <a:solidFill>
                  <a:schemeClr val="bg2">
                    <a:lumMod val="10000"/>
                  </a:schemeClr>
                </a:solidFill>
              </a:rPr>
              <a:t>adalah</a:t>
            </a:r>
            <a:r>
              <a:rPr lang="en-US" sz="1500" dirty="0" smtClean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en-US" sz="1500" dirty="0" err="1">
                <a:solidFill>
                  <a:schemeClr val="bg2">
                    <a:lumMod val="10000"/>
                  </a:schemeClr>
                </a:solidFill>
              </a:rPr>
              <a:t>rencana</a:t>
            </a:r>
            <a:r>
              <a:rPr lang="en-US" sz="1500" dirty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en-US" sz="1500" dirty="0" err="1">
                <a:solidFill>
                  <a:schemeClr val="bg2">
                    <a:lumMod val="10000"/>
                  </a:schemeClr>
                </a:solidFill>
              </a:rPr>
              <a:t>suatu</a:t>
            </a:r>
            <a:r>
              <a:rPr lang="en-US" sz="1500" dirty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en-US" sz="1500" dirty="0" err="1">
                <a:solidFill>
                  <a:schemeClr val="bg2">
                    <a:lumMod val="10000"/>
                  </a:schemeClr>
                </a:solidFill>
              </a:rPr>
              <a:t>perusahaan</a:t>
            </a:r>
            <a:r>
              <a:rPr lang="en-US" sz="1500" dirty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en-US" sz="1500" dirty="0" err="1">
                <a:solidFill>
                  <a:schemeClr val="bg2">
                    <a:lumMod val="10000"/>
                  </a:schemeClr>
                </a:solidFill>
              </a:rPr>
              <a:t>untuk</a:t>
            </a:r>
            <a:r>
              <a:rPr lang="en-US" sz="1500" dirty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en-US" sz="1500" dirty="0" err="1">
                <a:solidFill>
                  <a:schemeClr val="bg2">
                    <a:lumMod val="10000"/>
                  </a:schemeClr>
                </a:solidFill>
              </a:rPr>
              <a:t>memperkenalkan</a:t>
            </a:r>
            <a:r>
              <a:rPr lang="en-US" sz="1500" dirty="0">
                <a:solidFill>
                  <a:schemeClr val="bg2">
                    <a:lumMod val="10000"/>
                  </a:schemeClr>
                </a:solidFill>
              </a:rPr>
              <a:t> brand </a:t>
            </a:r>
            <a:r>
              <a:rPr lang="en-US" sz="1500" dirty="0" err="1">
                <a:solidFill>
                  <a:schemeClr val="bg2">
                    <a:lumMod val="10000"/>
                  </a:schemeClr>
                </a:solidFill>
              </a:rPr>
              <a:t>seluas</a:t>
            </a:r>
            <a:r>
              <a:rPr lang="en-US" sz="1500" dirty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en-US" sz="1500" dirty="0" err="1">
                <a:solidFill>
                  <a:schemeClr val="bg2">
                    <a:lumMod val="10000"/>
                  </a:schemeClr>
                </a:solidFill>
              </a:rPr>
              <a:t>mungkin</a:t>
            </a:r>
            <a:r>
              <a:rPr lang="en-US" sz="1500" dirty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en-US" sz="1500" dirty="0" err="1">
                <a:solidFill>
                  <a:schemeClr val="bg2">
                    <a:lumMod val="10000"/>
                  </a:schemeClr>
                </a:solidFill>
              </a:rPr>
              <a:t>guna</a:t>
            </a:r>
            <a:r>
              <a:rPr lang="en-US" sz="1500" dirty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en-US" sz="1500" dirty="0" err="1">
                <a:solidFill>
                  <a:schemeClr val="bg2">
                    <a:lumMod val="10000"/>
                  </a:schemeClr>
                </a:solidFill>
              </a:rPr>
              <a:t>mencapai</a:t>
            </a:r>
            <a:r>
              <a:rPr lang="en-US" sz="1500" dirty="0">
                <a:solidFill>
                  <a:schemeClr val="bg2">
                    <a:lumMod val="10000"/>
                  </a:schemeClr>
                </a:solidFill>
              </a:rPr>
              <a:t> target yang </a:t>
            </a:r>
            <a:r>
              <a:rPr lang="en-US" sz="1500" dirty="0" err="1">
                <a:solidFill>
                  <a:schemeClr val="bg2">
                    <a:lumMod val="10000"/>
                  </a:schemeClr>
                </a:solidFill>
              </a:rPr>
              <a:t>ditetapkan</a:t>
            </a:r>
            <a:r>
              <a:rPr lang="en-US" sz="1500" dirty="0">
                <a:solidFill>
                  <a:schemeClr val="bg2">
                    <a:lumMod val="10000"/>
                  </a:schemeClr>
                </a:solidFill>
              </a:rPr>
              <a:t>. </a:t>
            </a:r>
            <a:r>
              <a:rPr lang="en-US" sz="1500" dirty="0" err="1">
                <a:solidFill>
                  <a:schemeClr val="bg2">
                    <a:lumMod val="10000"/>
                  </a:schemeClr>
                </a:solidFill>
              </a:rPr>
              <a:t>Strategi</a:t>
            </a:r>
            <a:r>
              <a:rPr lang="en-US" sz="1500" dirty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en-US" sz="1500" dirty="0" err="1">
                <a:solidFill>
                  <a:schemeClr val="bg2">
                    <a:lumMod val="10000"/>
                  </a:schemeClr>
                </a:solidFill>
              </a:rPr>
              <a:t>pemasaran</a:t>
            </a:r>
            <a:r>
              <a:rPr lang="en-US" sz="1500" dirty="0">
                <a:solidFill>
                  <a:schemeClr val="bg2">
                    <a:lumMod val="10000"/>
                  </a:schemeClr>
                </a:solidFill>
              </a:rPr>
              <a:t> yang kami </a:t>
            </a:r>
            <a:r>
              <a:rPr lang="en-US" sz="1500" dirty="0" err="1">
                <a:solidFill>
                  <a:schemeClr val="bg2">
                    <a:lumMod val="10000"/>
                  </a:schemeClr>
                </a:solidFill>
              </a:rPr>
              <a:t>lakukan</a:t>
            </a:r>
            <a:r>
              <a:rPr lang="en-US" sz="1500" dirty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en-US" sz="1500" dirty="0" err="1">
                <a:solidFill>
                  <a:schemeClr val="bg2">
                    <a:lumMod val="10000"/>
                  </a:schemeClr>
                </a:solidFill>
              </a:rPr>
              <a:t>dengan</a:t>
            </a:r>
            <a:r>
              <a:rPr lang="en-US" sz="1500" dirty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en-US" sz="1500" dirty="0" err="1">
                <a:solidFill>
                  <a:schemeClr val="bg2">
                    <a:lumMod val="10000"/>
                  </a:schemeClr>
                </a:solidFill>
              </a:rPr>
              <a:t>cara</a:t>
            </a:r>
            <a:r>
              <a:rPr lang="en-US" sz="1500" dirty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en-US" sz="1500" dirty="0" err="1">
                <a:solidFill>
                  <a:schemeClr val="bg2">
                    <a:lumMod val="10000"/>
                  </a:schemeClr>
                </a:solidFill>
              </a:rPr>
              <a:t>menarik</a:t>
            </a:r>
            <a:r>
              <a:rPr lang="en-US" sz="1500" dirty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en-US" sz="1500" dirty="0" err="1">
                <a:solidFill>
                  <a:schemeClr val="bg2">
                    <a:lumMod val="10000"/>
                  </a:schemeClr>
                </a:solidFill>
              </a:rPr>
              <a:t>pelanggan</a:t>
            </a:r>
            <a:r>
              <a:rPr lang="en-US" sz="1500" dirty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en-US" sz="1500" dirty="0" err="1">
                <a:solidFill>
                  <a:schemeClr val="bg2">
                    <a:lumMod val="10000"/>
                  </a:schemeClr>
                </a:solidFill>
              </a:rPr>
              <a:t>menggunakan</a:t>
            </a:r>
            <a:r>
              <a:rPr lang="en-US" sz="1500" dirty="0">
                <a:solidFill>
                  <a:schemeClr val="bg2">
                    <a:lumMod val="10000"/>
                  </a:schemeClr>
                </a:solidFill>
              </a:rPr>
              <a:t> media </a:t>
            </a:r>
            <a:r>
              <a:rPr lang="en-US" sz="1500" dirty="0" err="1">
                <a:solidFill>
                  <a:schemeClr val="bg2">
                    <a:lumMod val="10000"/>
                  </a:schemeClr>
                </a:solidFill>
              </a:rPr>
              <a:t>sosial</a:t>
            </a:r>
            <a:r>
              <a:rPr lang="en-US" sz="1500" dirty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en-US" sz="1500" dirty="0" err="1">
                <a:solidFill>
                  <a:schemeClr val="bg2">
                    <a:lumMod val="10000"/>
                  </a:schemeClr>
                </a:solidFill>
              </a:rPr>
              <a:t>dan</a:t>
            </a:r>
            <a:r>
              <a:rPr lang="en-US" sz="1500" dirty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en-US" sz="1500" dirty="0" err="1">
                <a:solidFill>
                  <a:schemeClr val="bg2">
                    <a:lumMod val="10000"/>
                  </a:schemeClr>
                </a:solidFill>
              </a:rPr>
              <a:t>menawarkan</a:t>
            </a:r>
            <a:r>
              <a:rPr lang="en-US" sz="1500" dirty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en-US" sz="1500" dirty="0" err="1">
                <a:solidFill>
                  <a:schemeClr val="bg2">
                    <a:lumMod val="10000"/>
                  </a:schemeClr>
                </a:solidFill>
              </a:rPr>
              <a:t>secara</a:t>
            </a:r>
            <a:r>
              <a:rPr lang="en-US" sz="1500" dirty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en-US" sz="1500" dirty="0" err="1">
                <a:solidFill>
                  <a:schemeClr val="bg2">
                    <a:lumMod val="10000"/>
                  </a:schemeClr>
                </a:solidFill>
              </a:rPr>
              <a:t>langsung</a:t>
            </a:r>
            <a:r>
              <a:rPr lang="en-US" sz="1500" dirty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en-US" sz="1500" dirty="0" err="1">
                <a:solidFill>
                  <a:schemeClr val="bg2">
                    <a:lumMod val="10000"/>
                  </a:schemeClr>
                </a:solidFill>
              </a:rPr>
              <a:t>kepada</a:t>
            </a:r>
            <a:r>
              <a:rPr lang="en-US" sz="1500" dirty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en-US" sz="1500" dirty="0" err="1">
                <a:solidFill>
                  <a:schemeClr val="bg2">
                    <a:lumMod val="10000"/>
                  </a:schemeClr>
                </a:solidFill>
              </a:rPr>
              <a:t>masyarakat</a:t>
            </a:r>
            <a:r>
              <a:rPr lang="en-US" sz="1500" dirty="0">
                <a:solidFill>
                  <a:schemeClr val="bg2">
                    <a:lumMod val="10000"/>
                  </a:schemeClr>
                </a:solidFill>
              </a:rPr>
              <a:t> yang </a:t>
            </a:r>
            <a:r>
              <a:rPr lang="en-US" sz="1500" dirty="0" err="1">
                <a:solidFill>
                  <a:schemeClr val="bg2">
                    <a:lumMod val="10000"/>
                  </a:schemeClr>
                </a:solidFill>
              </a:rPr>
              <a:t>harapannya</a:t>
            </a:r>
            <a:r>
              <a:rPr lang="en-US" sz="1500" dirty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en-US" sz="1500" dirty="0" err="1">
                <a:solidFill>
                  <a:schemeClr val="bg2">
                    <a:lumMod val="10000"/>
                  </a:schemeClr>
                </a:solidFill>
              </a:rPr>
              <a:t>apabila</a:t>
            </a:r>
            <a:r>
              <a:rPr lang="en-US" sz="1500" dirty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en-US" sz="1500" dirty="0" err="1">
                <a:solidFill>
                  <a:schemeClr val="bg2">
                    <a:lumMod val="10000"/>
                  </a:schemeClr>
                </a:solidFill>
              </a:rPr>
              <a:t>usaha</a:t>
            </a:r>
            <a:r>
              <a:rPr lang="en-US" sz="1500" dirty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en-US" sz="1500" dirty="0" err="1">
                <a:solidFill>
                  <a:schemeClr val="bg2">
                    <a:lumMod val="10000"/>
                  </a:schemeClr>
                </a:solidFill>
              </a:rPr>
              <a:t>kita</a:t>
            </a:r>
            <a:r>
              <a:rPr lang="en-US" sz="1500" dirty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en-US" sz="1500" dirty="0" err="1">
                <a:solidFill>
                  <a:schemeClr val="bg2">
                    <a:lumMod val="10000"/>
                  </a:schemeClr>
                </a:solidFill>
              </a:rPr>
              <a:t>sudah</a:t>
            </a:r>
            <a:r>
              <a:rPr lang="en-US" sz="1500" dirty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en-US" sz="1500" dirty="0" err="1">
                <a:solidFill>
                  <a:schemeClr val="bg2">
                    <a:lumMod val="10000"/>
                  </a:schemeClr>
                </a:solidFill>
              </a:rPr>
              <a:t>diketahui</a:t>
            </a:r>
            <a:r>
              <a:rPr lang="en-US" sz="1500" dirty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en-US" sz="1500" dirty="0" err="1">
                <a:solidFill>
                  <a:schemeClr val="bg2">
                    <a:lumMod val="10000"/>
                  </a:schemeClr>
                </a:solidFill>
              </a:rPr>
              <a:t>dan</a:t>
            </a:r>
            <a:r>
              <a:rPr lang="en-US" sz="1500" dirty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en-US" sz="1500" dirty="0" err="1">
                <a:solidFill>
                  <a:schemeClr val="bg2">
                    <a:lumMod val="10000"/>
                  </a:schemeClr>
                </a:solidFill>
              </a:rPr>
              <a:t>disukai</a:t>
            </a:r>
            <a:r>
              <a:rPr lang="en-US" sz="1500" dirty="0">
                <a:solidFill>
                  <a:schemeClr val="bg2">
                    <a:lumMod val="10000"/>
                  </a:schemeClr>
                </a:solidFill>
              </a:rPr>
              <a:t>, </a:t>
            </a:r>
            <a:r>
              <a:rPr lang="en-US" sz="1500" dirty="0" err="1">
                <a:solidFill>
                  <a:schemeClr val="bg2">
                    <a:lumMod val="10000"/>
                  </a:schemeClr>
                </a:solidFill>
              </a:rPr>
              <a:t>maka</a:t>
            </a:r>
            <a:r>
              <a:rPr lang="en-US" sz="1500" dirty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en-US" sz="1500" dirty="0" err="1">
                <a:solidFill>
                  <a:schemeClr val="bg2">
                    <a:lumMod val="10000"/>
                  </a:schemeClr>
                </a:solidFill>
              </a:rPr>
              <a:t>konsumen</a:t>
            </a:r>
            <a:r>
              <a:rPr lang="en-US" sz="1500" dirty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en-US" sz="1500" dirty="0" err="1">
                <a:solidFill>
                  <a:schemeClr val="bg2">
                    <a:lumMod val="10000"/>
                  </a:schemeClr>
                </a:solidFill>
              </a:rPr>
              <a:t>tersebut</a:t>
            </a:r>
            <a:r>
              <a:rPr lang="en-US" sz="1500" dirty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en-US" sz="1500" dirty="0" err="1">
                <a:solidFill>
                  <a:schemeClr val="bg2">
                    <a:lumMod val="10000"/>
                  </a:schemeClr>
                </a:solidFill>
              </a:rPr>
              <a:t>akan</a:t>
            </a:r>
            <a:r>
              <a:rPr lang="en-US" sz="1500" dirty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en-US" sz="1500" dirty="0" err="1">
                <a:solidFill>
                  <a:schemeClr val="bg2">
                    <a:lumMod val="10000"/>
                  </a:schemeClr>
                </a:solidFill>
              </a:rPr>
              <a:t>memberitahukan</a:t>
            </a:r>
            <a:r>
              <a:rPr lang="en-US" sz="1500" dirty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en-US" sz="1500" dirty="0" err="1">
                <a:solidFill>
                  <a:schemeClr val="bg2">
                    <a:lumMod val="10000"/>
                  </a:schemeClr>
                </a:solidFill>
              </a:rPr>
              <a:t>kepada</a:t>
            </a:r>
            <a:r>
              <a:rPr lang="en-US" sz="1500" dirty="0">
                <a:solidFill>
                  <a:schemeClr val="bg2">
                    <a:lumMod val="10000"/>
                  </a:schemeClr>
                </a:solidFill>
              </a:rPr>
              <a:t> orang lain </a:t>
            </a:r>
            <a:r>
              <a:rPr lang="en-US" sz="1500" dirty="0" err="1">
                <a:solidFill>
                  <a:schemeClr val="bg2">
                    <a:lumMod val="10000"/>
                  </a:schemeClr>
                </a:solidFill>
              </a:rPr>
              <a:t>untuk</a:t>
            </a:r>
            <a:r>
              <a:rPr lang="en-US" sz="1500" dirty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en-US" sz="1500" dirty="0" err="1">
                <a:solidFill>
                  <a:schemeClr val="bg2">
                    <a:lumMod val="10000"/>
                  </a:schemeClr>
                </a:solidFill>
              </a:rPr>
              <a:t>memberi</a:t>
            </a:r>
            <a:r>
              <a:rPr lang="en-US" sz="1500" dirty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en-US" sz="1500" dirty="0" err="1">
                <a:solidFill>
                  <a:schemeClr val="bg2">
                    <a:lumMod val="10000"/>
                  </a:schemeClr>
                </a:solidFill>
              </a:rPr>
              <a:t>produk</a:t>
            </a:r>
            <a:r>
              <a:rPr lang="en-US" sz="1500" dirty="0">
                <a:solidFill>
                  <a:schemeClr val="bg2">
                    <a:lumMod val="10000"/>
                  </a:schemeClr>
                </a:solidFill>
              </a:rPr>
              <a:t> yang kami </a:t>
            </a:r>
            <a:r>
              <a:rPr lang="en-US" sz="1500" dirty="0" err="1">
                <a:solidFill>
                  <a:schemeClr val="bg2">
                    <a:lumMod val="10000"/>
                  </a:schemeClr>
                </a:solidFill>
              </a:rPr>
              <a:t>buat</a:t>
            </a:r>
            <a:r>
              <a:rPr lang="en-US" sz="1500" dirty="0">
                <a:solidFill>
                  <a:schemeClr val="bg2">
                    <a:lumMod val="10000"/>
                  </a:schemeClr>
                </a:solidFill>
              </a:rPr>
              <a:t>. </a:t>
            </a:r>
            <a:r>
              <a:rPr lang="en-US" sz="1500" dirty="0" err="1">
                <a:solidFill>
                  <a:schemeClr val="bg2">
                    <a:lumMod val="10000"/>
                  </a:schemeClr>
                </a:solidFill>
              </a:rPr>
              <a:t>Contoh</a:t>
            </a:r>
            <a:r>
              <a:rPr lang="en-US" sz="1500" dirty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en-US" sz="1500" dirty="0" err="1">
                <a:solidFill>
                  <a:schemeClr val="bg2">
                    <a:lumMod val="10000"/>
                  </a:schemeClr>
                </a:solidFill>
              </a:rPr>
              <a:t>desain</a:t>
            </a:r>
            <a:r>
              <a:rPr lang="en-US" sz="1500" dirty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en-US" sz="1500" dirty="0" err="1">
                <a:solidFill>
                  <a:schemeClr val="bg2">
                    <a:lumMod val="10000"/>
                  </a:schemeClr>
                </a:solidFill>
              </a:rPr>
              <a:t>akan</a:t>
            </a:r>
            <a:r>
              <a:rPr lang="en-US" sz="1500" dirty="0">
                <a:solidFill>
                  <a:schemeClr val="bg2">
                    <a:lumMod val="10000"/>
                  </a:schemeClr>
                </a:solidFill>
              </a:rPr>
              <a:t> di upload </a:t>
            </a:r>
            <a:r>
              <a:rPr lang="en-US" sz="1500" dirty="0" err="1">
                <a:solidFill>
                  <a:schemeClr val="bg2">
                    <a:lumMod val="10000"/>
                  </a:schemeClr>
                </a:solidFill>
              </a:rPr>
              <a:t>keakun</a:t>
            </a:r>
            <a:r>
              <a:rPr lang="en-US" sz="1500" dirty="0">
                <a:solidFill>
                  <a:schemeClr val="bg2">
                    <a:lumMod val="10000"/>
                  </a:schemeClr>
                </a:solidFill>
              </a:rPr>
              <a:t>  media </a:t>
            </a:r>
            <a:r>
              <a:rPr lang="en-US" sz="1500" dirty="0" err="1">
                <a:solidFill>
                  <a:schemeClr val="bg2">
                    <a:lumMod val="10000"/>
                  </a:schemeClr>
                </a:solidFill>
              </a:rPr>
              <a:t>sosial</a:t>
            </a:r>
            <a:r>
              <a:rPr lang="en-US" sz="1500" dirty="0">
                <a:solidFill>
                  <a:schemeClr val="bg2">
                    <a:lumMod val="10000"/>
                  </a:schemeClr>
                </a:solidFill>
              </a:rPr>
              <a:t>  </a:t>
            </a:r>
            <a:r>
              <a:rPr lang="en-US" sz="1500" dirty="0" err="1">
                <a:solidFill>
                  <a:schemeClr val="bg2">
                    <a:lumMod val="10000"/>
                  </a:schemeClr>
                </a:solidFill>
              </a:rPr>
              <a:t>instagram</a:t>
            </a:r>
            <a:r>
              <a:rPr lang="en-US" sz="1500" dirty="0">
                <a:solidFill>
                  <a:schemeClr val="bg2">
                    <a:lumMod val="10000"/>
                  </a:schemeClr>
                </a:solidFill>
              </a:rPr>
              <a:t> @</a:t>
            </a:r>
            <a:r>
              <a:rPr lang="en-US" sz="1500" dirty="0" err="1">
                <a:solidFill>
                  <a:schemeClr val="bg2">
                    <a:lumMod val="10000"/>
                  </a:schemeClr>
                </a:solidFill>
              </a:rPr>
              <a:t>homydesign</a:t>
            </a:r>
            <a:r>
              <a:rPr lang="en-US" sz="1500" dirty="0">
                <a:solidFill>
                  <a:schemeClr val="bg2">
                    <a:lumMod val="10000"/>
                  </a:schemeClr>
                </a:solidFill>
              </a:rPr>
              <a:t>___ </a:t>
            </a:r>
            <a:r>
              <a:rPr lang="en-US" sz="1500" dirty="0" err="1">
                <a:solidFill>
                  <a:schemeClr val="bg2">
                    <a:lumMod val="10000"/>
                  </a:schemeClr>
                </a:solidFill>
              </a:rPr>
              <a:t>atau</a:t>
            </a:r>
            <a:r>
              <a:rPr lang="en-US" sz="1500" dirty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en-US" sz="1500" dirty="0" err="1">
                <a:solidFill>
                  <a:schemeClr val="bg2">
                    <a:lumMod val="10000"/>
                  </a:schemeClr>
                </a:solidFill>
              </a:rPr>
              <a:t>bisa</a:t>
            </a:r>
            <a:r>
              <a:rPr lang="en-US" sz="1500" dirty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en-US" sz="1500" dirty="0" err="1">
                <a:solidFill>
                  <a:schemeClr val="bg2">
                    <a:lumMod val="10000"/>
                  </a:schemeClr>
                </a:solidFill>
              </a:rPr>
              <a:t>menggunakan</a:t>
            </a:r>
            <a:r>
              <a:rPr lang="en-US" sz="1500" dirty="0">
                <a:solidFill>
                  <a:schemeClr val="bg2">
                    <a:lumMod val="10000"/>
                  </a:schemeClr>
                </a:solidFill>
              </a:rPr>
              <a:t> link:  </a:t>
            </a:r>
            <a:r>
              <a:rPr lang="en-US" sz="1500" u="sng" dirty="0">
                <a:solidFill>
                  <a:schemeClr val="bg2">
                    <a:lumMod val="10000"/>
                  </a:schemeClr>
                </a:solidFill>
                <a:hlinkClick r:id="rId3"/>
              </a:rPr>
              <a:t>https://instagram.com/homydesign___?igshid=YmMyMTA2M2Y</a:t>
            </a:r>
            <a:r>
              <a:rPr lang="en-US" sz="1500" dirty="0">
                <a:solidFill>
                  <a:schemeClr val="bg2">
                    <a:lumMod val="10000"/>
                  </a:schemeClr>
                </a:solidFill>
              </a:rPr>
              <a:t> </a:t>
            </a:r>
            <a:endParaRPr lang="id-ID" sz="1500" dirty="0" smtClean="0">
              <a:solidFill>
                <a:schemeClr val="bg2">
                  <a:lumMod val="10000"/>
                </a:schemeClr>
              </a:solidFill>
            </a:endParaRPr>
          </a:p>
          <a:p>
            <a:pPr marL="0" indent="0" algn="just">
              <a:buNone/>
            </a:pPr>
            <a:r>
              <a:rPr lang="en-US" sz="1500" dirty="0" err="1">
                <a:solidFill>
                  <a:schemeClr val="bg2">
                    <a:lumMod val="10000"/>
                  </a:schemeClr>
                </a:solidFill>
              </a:rPr>
              <a:t>Produk</a:t>
            </a:r>
            <a:r>
              <a:rPr lang="en-US" sz="1500" dirty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en-US" sz="1500" dirty="0" err="1">
                <a:solidFill>
                  <a:schemeClr val="bg2">
                    <a:lumMod val="10000"/>
                  </a:schemeClr>
                </a:solidFill>
              </a:rPr>
              <a:t>jasa</a:t>
            </a:r>
            <a:r>
              <a:rPr lang="en-US" sz="1500" dirty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en-US" sz="1500" dirty="0" err="1">
                <a:solidFill>
                  <a:schemeClr val="bg2">
                    <a:lumMod val="10000"/>
                  </a:schemeClr>
                </a:solidFill>
              </a:rPr>
              <a:t>pembuatan</a:t>
            </a:r>
            <a:r>
              <a:rPr lang="en-US" sz="1500" dirty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en-US" sz="1500" dirty="0" err="1">
                <a:solidFill>
                  <a:schemeClr val="bg2">
                    <a:lumMod val="10000"/>
                  </a:schemeClr>
                </a:solidFill>
              </a:rPr>
              <a:t>desain</a:t>
            </a:r>
            <a:r>
              <a:rPr lang="en-US" sz="1500" dirty="0">
                <a:solidFill>
                  <a:schemeClr val="bg2">
                    <a:lumMod val="10000"/>
                  </a:schemeClr>
                </a:solidFill>
              </a:rPr>
              <a:t> cover </a:t>
            </a:r>
            <a:r>
              <a:rPr lang="en-US" sz="1500" dirty="0" err="1">
                <a:solidFill>
                  <a:schemeClr val="bg2">
                    <a:lumMod val="10000"/>
                  </a:schemeClr>
                </a:solidFill>
              </a:rPr>
              <a:t>buku</a:t>
            </a:r>
            <a:r>
              <a:rPr lang="en-US" sz="1500" dirty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en-US" sz="1500" dirty="0" err="1">
                <a:solidFill>
                  <a:schemeClr val="bg2">
                    <a:lumMod val="10000"/>
                  </a:schemeClr>
                </a:solidFill>
              </a:rPr>
              <a:t>dan</a:t>
            </a:r>
            <a:r>
              <a:rPr lang="en-US" sz="1500" dirty="0">
                <a:solidFill>
                  <a:schemeClr val="bg2">
                    <a:lumMod val="10000"/>
                  </a:schemeClr>
                </a:solidFill>
              </a:rPr>
              <a:t> logo </a:t>
            </a:r>
            <a:r>
              <a:rPr lang="en-US" sz="1500" dirty="0" err="1">
                <a:solidFill>
                  <a:schemeClr val="bg2">
                    <a:lumMod val="10000"/>
                  </a:schemeClr>
                </a:solidFill>
              </a:rPr>
              <a:t>dijual</a:t>
            </a:r>
            <a:r>
              <a:rPr lang="en-US" sz="1500" dirty="0">
                <a:solidFill>
                  <a:schemeClr val="bg2">
                    <a:lumMod val="10000"/>
                  </a:schemeClr>
                </a:solidFill>
              </a:rPr>
              <a:t> via </a:t>
            </a:r>
            <a:r>
              <a:rPr lang="en-US" sz="1500" dirty="0" smtClean="0">
                <a:solidFill>
                  <a:schemeClr val="bg2">
                    <a:lumMod val="10000"/>
                  </a:schemeClr>
                </a:solidFill>
              </a:rPr>
              <a:t>online.</a:t>
            </a:r>
            <a:r>
              <a:rPr lang="id-ID" sz="1500" dirty="0" smtClean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en-US" sz="1500" dirty="0" err="1" smtClean="0">
                <a:solidFill>
                  <a:schemeClr val="bg2">
                    <a:lumMod val="10000"/>
                  </a:schemeClr>
                </a:solidFill>
              </a:rPr>
              <a:t>Dalam</a:t>
            </a:r>
            <a:r>
              <a:rPr lang="en-US" sz="1500" dirty="0" smtClean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en-US" sz="1500" dirty="0" err="1">
                <a:solidFill>
                  <a:schemeClr val="bg2">
                    <a:lumMod val="10000"/>
                  </a:schemeClr>
                </a:solidFill>
              </a:rPr>
              <a:t>menjalankan</a:t>
            </a:r>
            <a:r>
              <a:rPr lang="en-US" sz="1500" dirty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en-US" sz="1500" dirty="0" err="1">
                <a:solidFill>
                  <a:schemeClr val="bg2">
                    <a:lumMod val="10000"/>
                  </a:schemeClr>
                </a:solidFill>
              </a:rPr>
              <a:t>usaha</a:t>
            </a:r>
            <a:r>
              <a:rPr lang="en-US" sz="1500" dirty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en-US" sz="1500" dirty="0" err="1">
                <a:solidFill>
                  <a:schemeClr val="bg2">
                    <a:lumMod val="10000"/>
                  </a:schemeClr>
                </a:solidFill>
              </a:rPr>
              <a:t>ini</a:t>
            </a:r>
            <a:r>
              <a:rPr lang="en-US" sz="1500" dirty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en-US" sz="1500" dirty="0" err="1">
                <a:solidFill>
                  <a:schemeClr val="bg2">
                    <a:lumMod val="10000"/>
                  </a:schemeClr>
                </a:solidFill>
              </a:rPr>
              <a:t>sasaran</a:t>
            </a:r>
            <a:r>
              <a:rPr lang="en-US" sz="1500" dirty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en-US" sz="1500" dirty="0" err="1">
                <a:solidFill>
                  <a:schemeClr val="bg2">
                    <a:lumMod val="10000"/>
                  </a:schemeClr>
                </a:solidFill>
              </a:rPr>
              <a:t>pembeli</a:t>
            </a:r>
            <a:r>
              <a:rPr lang="en-US" sz="1500" dirty="0">
                <a:solidFill>
                  <a:schemeClr val="bg2">
                    <a:lumMod val="10000"/>
                  </a:schemeClr>
                </a:solidFill>
              </a:rPr>
              <a:t> kami </a:t>
            </a:r>
            <a:r>
              <a:rPr lang="en-US" sz="1500" dirty="0" err="1">
                <a:solidFill>
                  <a:schemeClr val="bg2">
                    <a:lumMod val="10000"/>
                  </a:schemeClr>
                </a:solidFill>
              </a:rPr>
              <a:t>yaitu</a:t>
            </a:r>
            <a:r>
              <a:rPr lang="en-US" sz="1500" dirty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en-US" sz="1500" dirty="0" err="1">
                <a:solidFill>
                  <a:schemeClr val="bg2">
                    <a:lumMod val="10000"/>
                  </a:schemeClr>
                </a:solidFill>
              </a:rPr>
              <a:t>mencakup</a:t>
            </a:r>
            <a:r>
              <a:rPr lang="en-US" sz="1500" dirty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en-US" sz="1500" dirty="0" err="1">
                <a:solidFill>
                  <a:schemeClr val="bg2">
                    <a:lumMod val="10000"/>
                  </a:schemeClr>
                </a:solidFill>
              </a:rPr>
              <a:t>semua</a:t>
            </a:r>
            <a:r>
              <a:rPr lang="en-US" sz="1500" dirty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en-US" sz="1500" dirty="0" err="1">
                <a:solidFill>
                  <a:schemeClr val="bg2">
                    <a:lumMod val="10000"/>
                  </a:schemeClr>
                </a:solidFill>
              </a:rPr>
              <a:t>mahasiswa</a:t>
            </a:r>
            <a:r>
              <a:rPr lang="en-US" sz="1500" dirty="0">
                <a:solidFill>
                  <a:schemeClr val="bg2">
                    <a:lumMod val="10000"/>
                  </a:schemeClr>
                </a:solidFill>
              </a:rPr>
              <a:t>, </a:t>
            </a:r>
            <a:r>
              <a:rPr lang="en-US" sz="1500" dirty="0" err="1">
                <a:solidFill>
                  <a:schemeClr val="bg2">
                    <a:lumMod val="10000"/>
                  </a:schemeClr>
                </a:solidFill>
              </a:rPr>
              <a:t>pelajar</a:t>
            </a:r>
            <a:r>
              <a:rPr lang="en-US" sz="1500" dirty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en-US" sz="1500" dirty="0" err="1">
                <a:solidFill>
                  <a:schemeClr val="bg2">
                    <a:lumMod val="10000"/>
                  </a:schemeClr>
                </a:solidFill>
              </a:rPr>
              <a:t>dan</a:t>
            </a:r>
            <a:r>
              <a:rPr lang="en-US" sz="1500" dirty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en-US" sz="1500" dirty="0" err="1">
                <a:solidFill>
                  <a:schemeClr val="bg2">
                    <a:lumMod val="10000"/>
                  </a:schemeClr>
                </a:solidFill>
              </a:rPr>
              <a:t>juga</a:t>
            </a:r>
            <a:r>
              <a:rPr lang="en-US" sz="1500" dirty="0">
                <a:solidFill>
                  <a:schemeClr val="bg2">
                    <a:lumMod val="10000"/>
                  </a:schemeClr>
                </a:solidFill>
              </a:rPr>
              <a:t> orang </a:t>
            </a:r>
            <a:r>
              <a:rPr lang="en-US" sz="1500" dirty="0" err="1">
                <a:solidFill>
                  <a:schemeClr val="bg2">
                    <a:lumMod val="10000"/>
                  </a:schemeClr>
                </a:solidFill>
              </a:rPr>
              <a:t>kantoran</a:t>
            </a:r>
            <a:r>
              <a:rPr lang="en-US" sz="1500" dirty="0">
                <a:solidFill>
                  <a:schemeClr val="bg2">
                    <a:lumMod val="10000"/>
                  </a:schemeClr>
                </a:solidFill>
              </a:rPr>
              <a:t> yang </a:t>
            </a:r>
            <a:r>
              <a:rPr lang="en-US" sz="1500" dirty="0" err="1">
                <a:solidFill>
                  <a:schemeClr val="bg2">
                    <a:lumMod val="10000"/>
                  </a:schemeClr>
                </a:solidFill>
              </a:rPr>
              <a:t>ada</a:t>
            </a:r>
            <a:r>
              <a:rPr lang="en-US" sz="1500" dirty="0">
                <a:solidFill>
                  <a:schemeClr val="bg2">
                    <a:lumMod val="10000"/>
                  </a:schemeClr>
                </a:solidFill>
              </a:rPr>
              <a:t> di Indonesia. </a:t>
            </a:r>
          </a:p>
        </p:txBody>
      </p:sp>
      <p:sp>
        <p:nvSpPr>
          <p:cNvPr id="596" name="Google Shape;596;p39"/>
          <p:cNvSpPr txBox="1">
            <a:spLocks noGrp="1"/>
          </p:cNvSpPr>
          <p:nvPr>
            <p:ph type="title"/>
          </p:nvPr>
        </p:nvSpPr>
        <p:spPr>
          <a:xfrm>
            <a:off x="720000" y="537375"/>
            <a:ext cx="7704000" cy="449700"/>
          </a:xfrm>
          <a:prstGeom prst="rect">
            <a:avLst/>
          </a:prstGeom>
        </p:spPr>
        <p:txBody>
          <a:bodyPr spcFirstLastPara="1" wrap="square" lIns="91425" tIns="0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d-ID" dirty="0" smtClean="0"/>
              <a:t>Strategi dan Target Pemasaran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37410974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7" name="Google Shape;847;p49"/>
          <p:cNvSpPr/>
          <p:nvPr/>
        </p:nvSpPr>
        <p:spPr>
          <a:xfrm flipH="1">
            <a:off x="1378875" y="1237500"/>
            <a:ext cx="6386250" cy="2921874"/>
          </a:xfrm>
          <a:custGeom>
            <a:avLst/>
            <a:gdLst/>
            <a:ahLst/>
            <a:cxnLst/>
            <a:rect l="l" t="t" r="r" b="b"/>
            <a:pathLst>
              <a:path w="85958" h="39328" extrusionOk="0">
                <a:moveTo>
                  <a:pt x="39118" y="1"/>
                </a:moveTo>
                <a:cubicBezTo>
                  <a:pt x="38917" y="1"/>
                  <a:pt x="38789" y="88"/>
                  <a:pt x="38563" y="451"/>
                </a:cubicBezTo>
                <a:cubicBezTo>
                  <a:pt x="38491" y="564"/>
                  <a:pt x="38424" y="605"/>
                  <a:pt x="38355" y="605"/>
                </a:cubicBezTo>
                <a:cubicBezTo>
                  <a:pt x="38172" y="605"/>
                  <a:pt x="37980" y="317"/>
                  <a:pt x="37678" y="317"/>
                </a:cubicBezTo>
                <a:cubicBezTo>
                  <a:pt x="37262" y="317"/>
                  <a:pt x="36587" y="216"/>
                  <a:pt x="36404" y="164"/>
                </a:cubicBezTo>
                <a:cubicBezTo>
                  <a:pt x="36392" y="160"/>
                  <a:pt x="36378" y="159"/>
                  <a:pt x="36363" y="159"/>
                </a:cubicBezTo>
                <a:cubicBezTo>
                  <a:pt x="36151" y="159"/>
                  <a:pt x="35666" y="475"/>
                  <a:pt x="35523" y="475"/>
                </a:cubicBezTo>
                <a:cubicBezTo>
                  <a:pt x="35366" y="475"/>
                  <a:pt x="34403" y="1021"/>
                  <a:pt x="33987" y="1127"/>
                </a:cubicBezTo>
                <a:cubicBezTo>
                  <a:pt x="33965" y="1132"/>
                  <a:pt x="33944" y="1134"/>
                  <a:pt x="33923" y="1134"/>
                </a:cubicBezTo>
                <a:cubicBezTo>
                  <a:pt x="33545" y="1134"/>
                  <a:pt x="33279" y="317"/>
                  <a:pt x="33129" y="317"/>
                </a:cubicBezTo>
                <a:cubicBezTo>
                  <a:pt x="33027" y="317"/>
                  <a:pt x="32738" y="306"/>
                  <a:pt x="32457" y="306"/>
                </a:cubicBezTo>
                <a:cubicBezTo>
                  <a:pt x="32316" y="306"/>
                  <a:pt x="32178" y="309"/>
                  <a:pt x="32067" y="317"/>
                </a:cubicBezTo>
                <a:cubicBezTo>
                  <a:pt x="31727" y="345"/>
                  <a:pt x="31363" y="604"/>
                  <a:pt x="30999" y="633"/>
                </a:cubicBezTo>
                <a:cubicBezTo>
                  <a:pt x="30635" y="657"/>
                  <a:pt x="30635" y="1256"/>
                  <a:pt x="30453" y="1332"/>
                </a:cubicBezTo>
                <a:cubicBezTo>
                  <a:pt x="30396" y="1356"/>
                  <a:pt x="30295" y="1363"/>
                  <a:pt x="30174" y="1363"/>
                </a:cubicBezTo>
                <a:cubicBezTo>
                  <a:pt x="30033" y="1363"/>
                  <a:pt x="29865" y="1354"/>
                  <a:pt x="29710" y="1354"/>
                </a:cubicBezTo>
                <a:cubicBezTo>
                  <a:pt x="29578" y="1354"/>
                  <a:pt x="29454" y="1360"/>
                  <a:pt x="29365" y="1385"/>
                </a:cubicBezTo>
                <a:cubicBezTo>
                  <a:pt x="29240" y="1418"/>
                  <a:pt x="28918" y="1437"/>
                  <a:pt x="28559" y="1437"/>
                </a:cubicBezTo>
                <a:cubicBezTo>
                  <a:pt x="28092" y="1437"/>
                  <a:pt x="27561" y="1405"/>
                  <a:pt x="27312" y="1332"/>
                </a:cubicBezTo>
                <a:cubicBezTo>
                  <a:pt x="27165" y="1289"/>
                  <a:pt x="27067" y="1275"/>
                  <a:pt x="26987" y="1275"/>
                </a:cubicBezTo>
                <a:cubicBezTo>
                  <a:pt x="26827" y="1275"/>
                  <a:pt x="26740" y="1332"/>
                  <a:pt x="26478" y="1332"/>
                </a:cubicBezTo>
                <a:cubicBezTo>
                  <a:pt x="26090" y="1332"/>
                  <a:pt x="25205" y="1931"/>
                  <a:pt x="24922" y="2008"/>
                </a:cubicBezTo>
                <a:cubicBezTo>
                  <a:pt x="24897" y="2014"/>
                  <a:pt x="24870" y="2017"/>
                  <a:pt x="24841" y="2017"/>
                </a:cubicBezTo>
                <a:cubicBezTo>
                  <a:pt x="24524" y="2017"/>
                  <a:pt x="23948" y="1672"/>
                  <a:pt x="23830" y="1672"/>
                </a:cubicBezTo>
                <a:cubicBezTo>
                  <a:pt x="23697" y="1672"/>
                  <a:pt x="22581" y="2137"/>
                  <a:pt x="22322" y="2347"/>
                </a:cubicBezTo>
                <a:cubicBezTo>
                  <a:pt x="22063" y="2553"/>
                  <a:pt x="21154" y="2764"/>
                  <a:pt x="20842" y="2812"/>
                </a:cubicBezTo>
                <a:cubicBezTo>
                  <a:pt x="20821" y="2816"/>
                  <a:pt x="20799" y="2817"/>
                  <a:pt x="20776" y="2817"/>
                </a:cubicBezTo>
                <a:cubicBezTo>
                  <a:pt x="20452" y="2817"/>
                  <a:pt x="19943" y="2501"/>
                  <a:pt x="19751" y="2501"/>
                </a:cubicBezTo>
                <a:cubicBezTo>
                  <a:pt x="19540" y="2501"/>
                  <a:pt x="18554" y="2631"/>
                  <a:pt x="18295" y="2840"/>
                </a:cubicBezTo>
                <a:cubicBezTo>
                  <a:pt x="18201" y="2915"/>
                  <a:pt x="18106" y="2942"/>
                  <a:pt x="18010" y="2942"/>
                </a:cubicBezTo>
                <a:cubicBezTo>
                  <a:pt x="17839" y="2942"/>
                  <a:pt x="17661" y="2855"/>
                  <a:pt x="17463" y="2788"/>
                </a:cubicBezTo>
                <a:cubicBezTo>
                  <a:pt x="17151" y="2683"/>
                  <a:pt x="16035" y="2295"/>
                  <a:pt x="15772" y="2165"/>
                </a:cubicBezTo>
                <a:cubicBezTo>
                  <a:pt x="15556" y="2057"/>
                  <a:pt x="14071" y="1913"/>
                  <a:pt x="13512" y="1913"/>
                </a:cubicBezTo>
                <a:cubicBezTo>
                  <a:pt x="13401" y="1913"/>
                  <a:pt x="13327" y="1918"/>
                  <a:pt x="13306" y="1931"/>
                </a:cubicBezTo>
                <a:cubicBezTo>
                  <a:pt x="13289" y="1941"/>
                  <a:pt x="13265" y="1945"/>
                  <a:pt x="13234" y="1945"/>
                </a:cubicBezTo>
                <a:cubicBezTo>
                  <a:pt x="13019" y="1945"/>
                  <a:pt x="12481" y="1739"/>
                  <a:pt x="12004" y="1672"/>
                </a:cubicBezTo>
                <a:cubicBezTo>
                  <a:pt x="11763" y="1636"/>
                  <a:pt x="11603" y="1616"/>
                  <a:pt x="11460" y="1616"/>
                </a:cubicBezTo>
                <a:cubicBezTo>
                  <a:pt x="11279" y="1616"/>
                  <a:pt x="11124" y="1648"/>
                  <a:pt x="10864" y="1720"/>
                </a:cubicBezTo>
                <a:cubicBezTo>
                  <a:pt x="10395" y="1854"/>
                  <a:pt x="8758" y="1801"/>
                  <a:pt x="8470" y="1854"/>
                </a:cubicBezTo>
                <a:cubicBezTo>
                  <a:pt x="8446" y="1859"/>
                  <a:pt x="8408" y="1860"/>
                  <a:pt x="8358" y="1860"/>
                </a:cubicBezTo>
                <a:cubicBezTo>
                  <a:pt x="7939" y="1860"/>
                  <a:pt x="6711" y="1723"/>
                  <a:pt x="6087" y="1723"/>
                </a:cubicBezTo>
                <a:cubicBezTo>
                  <a:pt x="5944" y="1723"/>
                  <a:pt x="5832" y="1731"/>
                  <a:pt x="5770" y="1749"/>
                </a:cubicBezTo>
                <a:cubicBezTo>
                  <a:pt x="5718" y="1764"/>
                  <a:pt x="5667" y="1770"/>
                  <a:pt x="5617" y="1770"/>
                </a:cubicBezTo>
                <a:cubicBezTo>
                  <a:pt x="5318" y="1770"/>
                  <a:pt x="5057" y="1535"/>
                  <a:pt x="4835" y="1515"/>
                </a:cubicBezTo>
                <a:cubicBezTo>
                  <a:pt x="4572" y="1490"/>
                  <a:pt x="4027" y="1280"/>
                  <a:pt x="3716" y="1280"/>
                </a:cubicBezTo>
                <a:cubicBezTo>
                  <a:pt x="3458" y="1280"/>
                  <a:pt x="2916" y="837"/>
                  <a:pt x="2560" y="837"/>
                </a:cubicBezTo>
                <a:cubicBezTo>
                  <a:pt x="2485" y="837"/>
                  <a:pt x="2419" y="857"/>
                  <a:pt x="2365" y="903"/>
                </a:cubicBezTo>
                <a:cubicBezTo>
                  <a:pt x="2053" y="1179"/>
                  <a:pt x="0" y="1591"/>
                  <a:pt x="0" y="1591"/>
                </a:cubicBezTo>
                <a:lnTo>
                  <a:pt x="0" y="2242"/>
                </a:lnTo>
                <a:lnTo>
                  <a:pt x="0" y="17311"/>
                </a:lnTo>
                <a:lnTo>
                  <a:pt x="0" y="19106"/>
                </a:lnTo>
                <a:lnTo>
                  <a:pt x="364" y="21079"/>
                </a:lnTo>
                <a:cubicBezTo>
                  <a:pt x="364" y="21079"/>
                  <a:pt x="1039" y="21419"/>
                  <a:pt x="1092" y="21524"/>
                </a:cubicBezTo>
                <a:cubicBezTo>
                  <a:pt x="1144" y="21625"/>
                  <a:pt x="1689" y="22846"/>
                  <a:pt x="1585" y="23158"/>
                </a:cubicBezTo>
                <a:cubicBezTo>
                  <a:pt x="1484" y="23473"/>
                  <a:pt x="1896" y="24746"/>
                  <a:pt x="1949" y="24823"/>
                </a:cubicBezTo>
                <a:cubicBezTo>
                  <a:pt x="1995" y="24891"/>
                  <a:pt x="2762" y="25120"/>
                  <a:pt x="3162" y="25120"/>
                </a:cubicBezTo>
                <a:cubicBezTo>
                  <a:pt x="3217" y="25120"/>
                  <a:pt x="3265" y="25116"/>
                  <a:pt x="3303" y="25106"/>
                </a:cubicBezTo>
                <a:cubicBezTo>
                  <a:pt x="3354" y="25094"/>
                  <a:pt x="3406" y="25088"/>
                  <a:pt x="3459" y="25088"/>
                </a:cubicBezTo>
                <a:cubicBezTo>
                  <a:pt x="3729" y="25088"/>
                  <a:pt x="4012" y="25237"/>
                  <a:pt x="4184" y="25369"/>
                </a:cubicBezTo>
                <a:cubicBezTo>
                  <a:pt x="4391" y="25522"/>
                  <a:pt x="4572" y="25886"/>
                  <a:pt x="5018" y="26069"/>
                </a:cubicBezTo>
                <a:cubicBezTo>
                  <a:pt x="5365" y="26212"/>
                  <a:pt x="6101" y="26227"/>
                  <a:pt x="6461" y="26227"/>
                </a:cubicBezTo>
                <a:cubicBezTo>
                  <a:pt x="6557" y="26227"/>
                  <a:pt x="6627" y="26226"/>
                  <a:pt x="6655" y="26226"/>
                </a:cubicBezTo>
                <a:cubicBezTo>
                  <a:pt x="6784" y="26226"/>
                  <a:pt x="7354" y="25968"/>
                  <a:pt x="7560" y="25834"/>
                </a:cubicBezTo>
                <a:cubicBezTo>
                  <a:pt x="7771" y="25705"/>
                  <a:pt x="8187" y="24770"/>
                  <a:pt x="8369" y="24641"/>
                </a:cubicBezTo>
                <a:cubicBezTo>
                  <a:pt x="8551" y="24512"/>
                  <a:pt x="9045" y="24459"/>
                  <a:pt x="9226" y="24330"/>
                </a:cubicBezTo>
                <a:cubicBezTo>
                  <a:pt x="9409" y="24201"/>
                  <a:pt x="9743" y="24148"/>
                  <a:pt x="10031" y="24067"/>
                </a:cubicBezTo>
                <a:cubicBezTo>
                  <a:pt x="10054" y="24061"/>
                  <a:pt x="10078" y="24058"/>
                  <a:pt x="10103" y="24058"/>
                </a:cubicBezTo>
                <a:cubicBezTo>
                  <a:pt x="10396" y="24058"/>
                  <a:pt x="10840" y="24435"/>
                  <a:pt x="11175" y="24483"/>
                </a:cubicBezTo>
                <a:cubicBezTo>
                  <a:pt x="11507" y="24532"/>
                  <a:pt x="11816" y="25123"/>
                  <a:pt x="11988" y="25123"/>
                </a:cubicBezTo>
                <a:cubicBezTo>
                  <a:pt x="12004" y="25123"/>
                  <a:pt x="12019" y="25118"/>
                  <a:pt x="12033" y="25106"/>
                </a:cubicBezTo>
                <a:cubicBezTo>
                  <a:pt x="12186" y="24977"/>
                  <a:pt x="12550" y="24666"/>
                  <a:pt x="12760" y="24666"/>
                </a:cubicBezTo>
                <a:cubicBezTo>
                  <a:pt x="12966" y="24666"/>
                  <a:pt x="13382" y="24823"/>
                  <a:pt x="13641" y="25082"/>
                </a:cubicBezTo>
                <a:cubicBezTo>
                  <a:pt x="13904" y="25341"/>
                  <a:pt x="14317" y="26044"/>
                  <a:pt x="14632" y="26044"/>
                </a:cubicBezTo>
                <a:cubicBezTo>
                  <a:pt x="14938" y="26044"/>
                  <a:pt x="15244" y="26797"/>
                  <a:pt x="15377" y="26797"/>
                </a:cubicBezTo>
                <a:cubicBezTo>
                  <a:pt x="15380" y="26797"/>
                  <a:pt x="15382" y="26797"/>
                  <a:pt x="15384" y="26797"/>
                </a:cubicBezTo>
                <a:cubicBezTo>
                  <a:pt x="15390" y="26795"/>
                  <a:pt x="15396" y="26795"/>
                  <a:pt x="15402" y="26795"/>
                </a:cubicBezTo>
                <a:cubicBezTo>
                  <a:pt x="15529" y="26795"/>
                  <a:pt x="15698" y="27040"/>
                  <a:pt x="15748" y="27237"/>
                </a:cubicBezTo>
                <a:cubicBezTo>
                  <a:pt x="15800" y="27448"/>
                  <a:pt x="15901" y="27965"/>
                  <a:pt x="16051" y="28146"/>
                </a:cubicBezTo>
                <a:cubicBezTo>
                  <a:pt x="16201" y="28329"/>
                  <a:pt x="16241" y="29368"/>
                  <a:pt x="16265" y="29392"/>
                </a:cubicBezTo>
                <a:cubicBezTo>
                  <a:pt x="16293" y="29417"/>
                  <a:pt x="15877" y="30904"/>
                  <a:pt x="16136" y="30928"/>
                </a:cubicBezTo>
                <a:cubicBezTo>
                  <a:pt x="16399" y="30953"/>
                  <a:pt x="17204" y="31733"/>
                  <a:pt x="17256" y="31814"/>
                </a:cubicBezTo>
                <a:cubicBezTo>
                  <a:pt x="17308" y="31891"/>
                  <a:pt x="18032" y="32307"/>
                  <a:pt x="18348" y="32360"/>
                </a:cubicBezTo>
                <a:cubicBezTo>
                  <a:pt x="18359" y="32361"/>
                  <a:pt x="18371" y="32362"/>
                  <a:pt x="18384" y="32362"/>
                </a:cubicBezTo>
                <a:cubicBezTo>
                  <a:pt x="18680" y="32362"/>
                  <a:pt x="19150" y="31856"/>
                  <a:pt x="19351" y="31856"/>
                </a:cubicBezTo>
                <a:cubicBezTo>
                  <a:pt x="19364" y="31856"/>
                  <a:pt x="19376" y="31858"/>
                  <a:pt x="19387" y="31863"/>
                </a:cubicBezTo>
                <a:cubicBezTo>
                  <a:pt x="19568" y="31943"/>
                  <a:pt x="20398" y="32513"/>
                  <a:pt x="20555" y="32591"/>
                </a:cubicBezTo>
                <a:cubicBezTo>
                  <a:pt x="20709" y="32671"/>
                  <a:pt x="20919" y="33164"/>
                  <a:pt x="21102" y="33241"/>
                </a:cubicBezTo>
                <a:cubicBezTo>
                  <a:pt x="21283" y="33318"/>
                  <a:pt x="21699" y="33447"/>
                  <a:pt x="22270" y="33500"/>
                </a:cubicBezTo>
                <a:cubicBezTo>
                  <a:pt x="22839" y="33552"/>
                  <a:pt x="23567" y="33968"/>
                  <a:pt x="23697" y="33993"/>
                </a:cubicBezTo>
                <a:cubicBezTo>
                  <a:pt x="23700" y="33993"/>
                  <a:pt x="23703" y="33994"/>
                  <a:pt x="23706" y="33994"/>
                </a:cubicBezTo>
                <a:cubicBezTo>
                  <a:pt x="23848" y="33994"/>
                  <a:pt x="24252" y="33344"/>
                  <a:pt x="24711" y="33216"/>
                </a:cubicBezTo>
                <a:cubicBezTo>
                  <a:pt x="24762" y="33202"/>
                  <a:pt x="24810" y="33196"/>
                  <a:pt x="24855" y="33196"/>
                </a:cubicBezTo>
                <a:cubicBezTo>
                  <a:pt x="25233" y="33196"/>
                  <a:pt x="25457" y="33640"/>
                  <a:pt x="25803" y="33735"/>
                </a:cubicBezTo>
                <a:cubicBezTo>
                  <a:pt x="26191" y="33839"/>
                  <a:pt x="26972" y="34175"/>
                  <a:pt x="27154" y="34175"/>
                </a:cubicBezTo>
                <a:cubicBezTo>
                  <a:pt x="27336" y="34175"/>
                  <a:pt x="27647" y="33682"/>
                  <a:pt x="27986" y="33658"/>
                </a:cubicBezTo>
                <a:cubicBezTo>
                  <a:pt x="28002" y="33657"/>
                  <a:pt x="28018" y="33656"/>
                  <a:pt x="28034" y="33656"/>
                </a:cubicBezTo>
                <a:cubicBezTo>
                  <a:pt x="28349" y="33656"/>
                  <a:pt x="28621" y="33920"/>
                  <a:pt x="28844" y="33993"/>
                </a:cubicBezTo>
                <a:cubicBezTo>
                  <a:pt x="29078" y="34074"/>
                  <a:pt x="29519" y="34931"/>
                  <a:pt x="29649" y="35032"/>
                </a:cubicBezTo>
                <a:cubicBezTo>
                  <a:pt x="29778" y="35138"/>
                  <a:pt x="29701" y="36099"/>
                  <a:pt x="29988" y="36387"/>
                </a:cubicBezTo>
                <a:cubicBezTo>
                  <a:pt x="30271" y="36670"/>
                  <a:pt x="31727" y="37034"/>
                  <a:pt x="32038" y="37215"/>
                </a:cubicBezTo>
                <a:cubicBezTo>
                  <a:pt x="32353" y="37398"/>
                  <a:pt x="32455" y="37321"/>
                  <a:pt x="32664" y="37450"/>
                </a:cubicBezTo>
                <a:cubicBezTo>
                  <a:pt x="32871" y="37579"/>
                  <a:pt x="33081" y="37632"/>
                  <a:pt x="33287" y="37762"/>
                </a:cubicBezTo>
                <a:cubicBezTo>
                  <a:pt x="33341" y="37795"/>
                  <a:pt x="33421" y="37808"/>
                  <a:pt x="33513" y="37808"/>
                </a:cubicBezTo>
                <a:cubicBezTo>
                  <a:pt x="33773" y="37808"/>
                  <a:pt x="34136" y="37709"/>
                  <a:pt x="34327" y="37709"/>
                </a:cubicBezTo>
                <a:cubicBezTo>
                  <a:pt x="34408" y="37709"/>
                  <a:pt x="34480" y="37707"/>
                  <a:pt x="34550" y="37707"/>
                </a:cubicBezTo>
                <a:cubicBezTo>
                  <a:pt x="34703" y="37707"/>
                  <a:pt x="34849" y="37718"/>
                  <a:pt x="35079" y="37790"/>
                </a:cubicBezTo>
                <a:cubicBezTo>
                  <a:pt x="35418" y="37891"/>
                  <a:pt x="35652" y="38801"/>
                  <a:pt x="35806" y="38958"/>
                </a:cubicBezTo>
                <a:cubicBezTo>
                  <a:pt x="35814" y="38966"/>
                  <a:pt x="35825" y="38969"/>
                  <a:pt x="35838" y="38969"/>
                </a:cubicBezTo>
                <a:cubicBezTo>
                  <a:pt x="36083" y="38969"/>
                  <a:pt x="37189" y="37658"/>
                  <a:pt x="37262" y="37607"/>
                </a:cubicBezTo>
                <a:cubicBezTo>
                  <a:pt x="37266" y="37605"/>
                  <a:pt x="37270" y="37604"/>
                  <a:pt x="37275" y="37604"/>
                </a:cubicBezTo>
                <a:cubicBezTo>
                  <a:pt x="37367" y="37604"/>
                  <a:pt x="37608" y="38087"/>
                  <a:pt x="37731" y="38359"/>
                </a:cubicBezTo>
                <a:cubicBezTo>
                  <a:pt x="37825" y="38570"/>
                  <a:pt x="38241" y="38598"/>
                  <a:pt x="38529" y="38598"/>
                </a:cubicBezTo>
                <a:cubicBezTo>
                  <a:pt x="38633" y="38598"/>
                  <a:pt x="38721" y="38594"/>
                  <a:pt x="38770" y="38594"/>
                </a:cubicBezTo>
                <a:cubicBezTo>
                  <a:pt x="38951" y="38594"/>
                  <a:pt x="39757" y="38518"/>
                  <a:pt x="39862" y="38465"/>
                </a:cubicBezTo>
                <a:cubicBezTo>
                  <a:pt x="39894" y="38449"/>
                  <a:pt x="39975" y="38440"/>
                  <a:pt x="40082" y="38440"/>
                </a:cubicBezTo>
                <a:cubicBezTo>
                  <a:pt x="40325" y="38440"/>
                  <a:pt x="40701" y="38485"/>
                  <a:pt x="40953" y="38594"/>
                </a:cubicBezTo>
                <a:cubicBezTo>
                  <a:pt x="41248" y="38722"/>
                  <a:pt x="41439" y="38916"/>
                  <a:pt x="41639" y="38916"/>
                </a:cubicBezTo>
                <a:cubicBezTo>
                  <a:pt x="41686" y="38916"/>
                  <a:pt x="41733" y="38906"/>
                  <a:pt x="41782" y="38881"/>
                </a:cubicBezTo>
                <a:cubicBezTo>
                  <a:pt x="42009" y="38770"/>
                  <a:pt x="42585" y="38636"/>
                  <a:pt x="42869" y="38636"/>
                </a:cubicBezTo>
                <a:cubicBezTo>
                  <a:pt x="42913" y="38636"/>
                  <a:pt x="42951" y="38640"/>
                  <a:pt x="42978" y="38647"/>
                </a:cubicBezTo>
                <a:cubicBezTo>
                  <a:pt x="43189" y="38699"/>
                  <a:pt x="43630" y="38881"/>
                  <a:pt x="43836" y="38982"/>
                </a:cubicBezTo>
                <a:cubicBezTo>
                  <a:pt x="44046" y="39087"/>
                  <a:pt x="44669" y="39141"/>
                  <a:pt x="45005" y="39294"/>
                </a:cubicBezTo>
                <a:cubicBezTo>
                  <a:pt x="45054" y="39317"/>
                  <a:pt x="45098" y="39327"/>
                  <a:pt x="45137" y="39327"/>
                </a:cubicBezTo>
                <a:cubicBezTo>
                  <a:pt x="45361" y="39327"/>
                  <a:pt x="45416" y="38984"/>
                  <a:pt x="45526" y="38829"/>
                </a:cubicBezTo>
                <a:cubicBezTo>
                  <a:pt x="45656" y="38647"/>
                  <a:pt x="46953" y="38025"/>
                  <a:pt x="46981" y="37891"/>
                </a:cubicBezTo>
                <a:cubicBezTo>
                  <a:pt x="47005" y="37762"/>
                  <a:pt x="47681" y="37398"/>
                  <a:pt x="47709" y="37191"/>
                </a:cubicBezTo>
                <a:cubicBezTo>
                  <a:pt x="47733" y="36981"/>
                  <a:pt x="48020" y="37010"/>
                  <a:pt x="48203" y="36933"/>
                </a:cubicBezTo>
                <a:cubicBezTo>
                  <a:pt x="48384" y="36851"/>
                  <a:pt x="48931" y="36411"/>
                  <a:pt x="49189" y="36411"/>
                </a:cubicBezTo>
                <a:cubicBezTo>
                  <a:pt x="49448" y="36411"/>
                  <a:pt x="50644" y="36803"/>
                  <a:pt x="50827" y="36803"/>
                </a:cubicBezTo>
                <a:cubicBezTo>
                  <a:pt x="51008" y="36803"/>
                  <a:pt x="51372" y="36358"/>
                  <a:pt x="51425" y="36176"/>
                </a:cubicBezTo>
                <a:cubicBezTo>
                  <a:pt x="51476" y="36002"/>
                  <a:pt x="52241" y="35421"/>
                  <a:pt x="52463" y="35421"/>
                </a:cubicBezTo>
                <a:cubicBezTo>
                  <a:pt x="52472" y="35421"/>
                  <a:pt x="52481" y="35422"/>
                  <a:pt x="52488" y="35424"/>
                </a:cubicBezTo>
                <a:cubicBezTo>
                  <a:pt x="52615" y="35461"/>
                  <a:pt x="53122" y="35510"/>
                  <a:pt x="53460" y="35510"/>
                </a:cubicBezTo>
                <a:cubicBezTo>
                  <a:pt x="53607" y="35510"/>
                  <a:pt x="53723" y="35501"/>
                  <a:pt x="53762" y="35477"/>
                </a:cubicBezTo>
                <a:cubicBezTo>
                  <a:pt x="53891" y="35396"/>
                  <a:pt x="54437" y="35166"/>
                  <a:pt x="54518" y="35032"/>
                </a:cubicBezTo>
                <a:cubicBezTo>
                  <a:pt x="54595" y="34903"/>
                  <a:pt x="55165" y="34721"/>
                  <a:pt x="55477" y="34696"/>
                </a:cubicBezTo>
                <a:cubicBezTo>
                  <a:pt x="55494" y="34695"/>
                  <a:pt x="55513" y="34694"/>
                  <a:pt x="55535" y="34694"/>
                </a:cubicBezTo>
                <a:cubicBezTo>
                  <a:pt x="55852" y="34694"/>
                  <a:pt x="56578" y="34835"/>
                  <a:pt x="56813" y="34835"/>
                </a:cubicBezTo>
                <a:cubicBezTo>
                  <a:pt x="56845" y="34835"/>
                  <a:pt x="56867" y="34832"/>
                  <a:pt x="56879" y="34826"/>
                </a:cubicBezTo>
                <a:cubicBezTo>
                  <a:pt x="56985" y="34774"/>
                  <a:pt x="56960" y="34127"/>
                  <a:pt x="57037" y="34099"/>
                </a:cubicBezTo>
                <a:cubicBezTo>
                  <a:pt x="57114" y="34074"/>
                  <a:pt x="57841" y="33968"/>
                  <a:pt x="58258" y="33864"/>
                </a:cubicBezTo>
                <a:cubicBezTo>
                  <a:pt x="58674" y="33763"/>
                  <a:pt x="59192" y="33682"/>
                  <a:pt x="59479" y="33552"/>
                </a:cubicBezTo>
                <a:cubicBezTo>
                  <a:pt x="59766" y="33423"/>
                  <a:pt x="60336" y="32877"/>
                  <a:pt x="60441" y="32748"/>
                </a:cubicBezTo>
                <a:cubicBezTo>
                  <a:pt x="60547" y="32619"/>
                  <a:pt x="60959" y="32227"/>
                  <a:pt x="61064" y="32149"/>
                </a:cubicBezTo>
                <a:cubicBezTo>
                  <a:pt x="61169" y="32072"/>
                  <a:pt x="61897" y="31632"/>
                  <a:pt x="62079" y="31632"/>
                </a:cubicBezTo>
                <a:cubicBezTo>
                  <a:pt x="62260" y="31632"/>
                  <a:pt x="63041" y="32255"/>
                  <a:pt x="63171" y="32408"/>
                </a:cubicBezTo>
                <a:cubicBezTo>
                  <a:pt x="63198" y="32442"/>
                  <a:pt x="63236" y="32455"/>
                  <a:pt x="63280" y="32455"/>
                </a:cubicBezTo>
                <a:cubicBezTo>
                  <a:pt x="63444" y="32455"/>
                  <a:pt x="63696" y="32268"/>
                  <a:pt x="63817" y="32227"/>
                </a:cubicBezTo>
                <a:cubicBezTo>
                  <a:pt x="63949" y="32186"/>
                  <a:pt x="64098" y="31996"/>
                  <a:pt x="64387" y="31996"/>
                </a:cubicBezTo>
                <a:cubicBezTo>
                  <a:pt x="64444" y="31996"/>
                  <a:pt x="64506" y="32003"/>
                  <a:pt x="64574" y="32020"/>
                </a:cubicBezTo>
                <a:cubicBezTo>
                  <a:pt x="64990" y="32125"/>
                  <a:pt x="66211" y="32331"/>
                  <a:pt x="66442" y="32578"/>
                </a:cubicBezTo>
                <a:cubicBezTo>
                  <a:pt x="66527" y="32666"/>
                  <a:pt x="66591" y="32695"/>
                  <a:pt x="66647" y="32695"/>
                </a:cubicBezTo>
                <a:cubicBezTo>
                  <a:pt x="66744" y="32695"/>
                  <a:pt x="66813" y="32604"/>
                  <a:pt x="66910" y="32578"/>
                </a:cubicBezTo>
                <a:cubicBezTo>
                  <a:pt x="67054" y="32541"/>
                  <a:pt x="67631" y="32193"/>
                  <a:pt x="67967" y="32193"/>
                </a:cubicBezTo>
                <a:cubicBezTo>
                  <a:pt x="67998" y="32193"/>
                  <a:pt x="68028" y="32196"/>
                  <a:pt x="68054" y="32202"/>
                </a:cubicBezTo>
                <a:cubicBezTo>
                  <a:pt x="68079" y="32209"/>
                  <a:pt x="68105" y="32211"/>
                  <a:pt x="68132" y="32211"/>
                </a:cubicBezTo>
                <a:cubicBezTo>
                  <a:pt x="68443" y="32211"/>
                  <a:pt x="68876" y="31832"/>
                  <a:pt x="69069" y="31761"/>
                </a:cubicBezTo>
                <a:cubicBezTo>
                  <a:pt x="69275" y="31680"/>
                  <a:pt x="69663" y="30928"/>
                  <a:pt x="69822" y="30904"/>
                </a:cubicBezTo>
                <a:cubicBezTo>
                  <a:pt x="69841" y="30901"/>
                  <a:pt x="69872" y="30899"/>
                  <a:pt x="69911" y="30899"/>
                </a:cubicBezTo>
                <a:cubicBezTo>
                  <a:pt x="70074" y="30899"/>
                  <a:pt x="70384" y="30924"/>
                  <a:pt x="70650" y="30924"/>
                </a:cubicBezTo>
                <a:cubicBezTo>
                  <a:pt x="70828" y="30924"/>
                  <a:pt x="70986" y="30913"/>
                  <a:pt x="71067" y="30876"/>
                </a:cubicBezTo>
                <a:cubicBezTo>
                  <a:pt x="71301" y="30775"/>
                  <a:pt x="71641" y="30253"/>
                  <a:pt x="71822" y="30019"/>
                </a:cubicBezTo>
                <a:cubicBezTo>
                  <a:pt x="72005" y="29784"/>
                  <a:pt x="72628" y="29525"/>
                  <a:pt x="72938" y="29420"/>
                </a:cubicBezTo>
                <a:cubicBezTo>
                  <a:pt x="72999" y="29401"/>
                  <a:pt x="73064" y="29393"/>
                  <a:pt x="73131" y="29393"/>
                </a:cubicBezTo>
                <a:cubicBezTo>
                  <a:pt x="73408" y="29393"/>
                  <a:pt x="73727" y="29530"/>
                  <a:pt x="73978" y="29549"/>
                </a:cubicBezTo>
                <a:cubicBezTo>
                  <a:pt x="74289" y="29578"/>
                  <a:pt x="75563" y="29995"/>
                  <a:pt x="75720" y="30019"/>
                </a:cubicBezTo>
                <a:cubicBezTo>
                  <a:pt x="75874" y="30047"/>
                  <a:pt x="76137" y="30305"/>
                  <a:pt x="76368" y="30395"/>
                </a:cubicBezTo>
                <a:cubicBezTo>
                  <a:pt x="76498" y="30444"/>
                  <a:pt x="76581" y="30475"/>
                  <a:pt x="76651" y="30475"/>
                </a:cubicBezTo>
                <a:cubicBezTo>
                  <a:pt x="76707" y="30475"/>
                  <a:pt x="76755" y="30456"/>
                  <a:pt x="76812" y="30411"/>
                </a:cubicBezTo>
                <a:cubicBezTo>
                  <a:pt x="76824" y="30401"/>
                  <a:pt x="76841" y="30397"/>
                  <a:pt x="76861" y="30397"/>
                </a:cubicBezTo>
                <a:cubicBezTo>
                  <a:pt x="77065" y="30397"/>
                  <a:pt x="77650" y="30828"/>
                  <a:pt x="77746" y="30876"/>
                </a:cubicBezTo>
                <a:cubicBezTo>
                  <a:pt x="77851" y="30928"/>
                  <a:pt x="78163" y="31680"/>
                  <a:pt x="78163" y="31680"/>
                </a:cubicBezTo>
                <a:cubicBezTo>
                  <a:pt x="78163" y="31680"/>
                  <a:pt x="78797" y="32098"/>
                  <a:pt x="79071" y="32098"/>
                </a:cubicBezTo>
                <a:cubicBezTo>
                  <a:pt x="79080" y="32098"/>
                  <a:pt x="79088" y="32098"/>
                  <a:pt x="79096" y="32097"/>
                </a:cubicBezTo>
                <a:cubicBezTo>
                  <a:pt x="79100" y="32096"/>
                  <a:pt x="79103" y="32096"/>
                  <a:pt x="79107" y="32096"/>
                </a:cubicBezTo>
                <a:cubicBezTo>
                  <a:pt x="79380" y="32096"/>
                  <a:pt x="80190" y="33009"/>
                  <a:pt x="80370" y="33188"/>
                </a:cubicBezTo>
                <a:cubicBezTo>
                  <a:pt x="80552" y="33371"/>
                  <a:pt x="81021" y="34151"/>
                  <a:pt x="81385" y="34280"/>
                </a:cubicBezTo>
                <a:cubicBezTo>
                  <a:pt x="81749" y="34410"/>
                  <a:pt x="82501" y="34931"/>
                  <a:pt x="82630" y="34931"/>
                </a:cubicBezTo>
                <a:cubicBezTo>
                  <a:pt x="82759" y="34931"/>
                  <a:pt x="83099" y="35214"/>
                  <a:pt x="83281" y="35295"/>
                </a:cubicBezTo>
                <a:cubicBezTo>
                  <a:pt x="83463" y="35372"/>
                  <a:pt x="84033" y="35760"/>
                  <a:pt x="84243" y="35760"/>
                </a:cubicBezTo>
                <a:cubicBezTo>
                  <a:pt x="84450" y="35760"/>
                  <a:pt x="85958" y="35424"/>
                  <a:pt x="85958" y="35424"/>
                </a:cubicBezTo>
                <a:lnTo>
                  <a:pt x="85958" y="34151"/>
                </a:lnTo>
                <a:lnTo>
                  <a:pt x="85958" y="6298"/>
                </a:lnTo>
                <a:lnTo>
                  <a:pt x="85958" y="5254"/>
                </a:lnTo>
                <a:cubicBezTo>
                  <a:pt x="85958" y="5254"/>
                  <a:pt x="85178" y="5436"/>
                  <a:pt x="85048" y="5542"/>
                </a:cubicBezTo>
                <a:cubicBezTo>
                  <a:pt x="85037" y="5551"/>
                  <a:pt x="85019" y="5556"/>
                  <a:pt x="84998" y="5556"/>
                </a:cubicBezTo>
                <a:cubicBezTo>
                  <a:pt x="84795" y="5556"/>
                  <a:pt x="84201" y="5174"/>
                  <a:pt x="83879" y="5174"/>
                </a:cubicBezTo>
                <a:cubicBezTo>
                  <a:pt x="83861" y="5174"/>
                  <a:pt x="83843" y="5175"/>
                  <a:pt x="83827" y="5178"/>
                </a:cubicBezTo>
                <a:cubicBezTo>
                  <a:pt x="83782" y="5185"/>
                  <a:pt x="83740" y="5188"/>
                  <a:pt x="83699" y="5188"/>
                </a:cubicBezTo>
                <a:cubicBezTo>
                  <a:pt x="83426" y="5188"/>
                  <a:pt x="83223" y="5045"/>
                  <a:pt x="82994" y="4866"/>
                </a:cubicBezTo>
                <a:cubicBezTo>
                  <a:pt x="82735" y="4660"/>
                  <a:pt x="82477" y="4450"/>
                  <a:pt x="82113" y="4426"/>
                </a:cubicBezTo>
                <a:cubicBezTo>
                  <a:pt x="81749" y="4397"/>
                  <a:pt x="81462" y="4426"/>
                  <a:pt x="81203" y="4348"/>
                </a:cubicBezTo>
                <a:cubicBezTo>
                  <a:pt x="80944" y="4268"/>
                  <a:pt x="80710" y="3439"/>
                  <a:pt x="80370" y="3305"/>
                </a:cubicBezTo>
                <a:cubicBezTo>
                  <a:pt x="80035" y="3176"/>
                  <a:pt x="79460" y="2840"/>
                  <a:pt x="79331" y="2764"/>
                </a:cubicBezTo>
                <a:cubicBezTo>
                  <a:pt x="79202" y="2683"/>
                  <a:pt x="78862" y="2347"/>
                  <a:pt x="78680" y="2242"/>
                </a:cubicBezTo>
                <a:cubicBezTo>
                  <a:pt x="78589" y="2190"/>
                  <a:pt x="78414" y="2157"/>
                  <a:pt x="78246" y="2157"/>
                </a:cubicBezTo>
                <a:cubicBezTo>
                  <a:pt x="78078" y="2157"/>
                  <a:pt x="77916" y="2190"/>
                  <a:pt x="77851" y="2267"/>
                </a:cubicBezTo>
                <a:cubicBezTo>
                  <a:pt x="77802" y="2326"/>
                  <a:pt x="77668" y="2345"/>
                  <a:pt x="77509" y="2345"/>
                </a:cubicBezTo>
                <a:cubicBezTo>
                  <a:pt x="77249" y="2345"/>
                  <a:pt x="76925" y="2295"/>
                  <a:pt x="76812" y="2295"/>
                </a:cubicBezTo>
                <a:cubicBezTo>
                  <a:pt x="76631" y="2295"/>
                  <a:pt x="75668" y="1931"/>
                  <a:pt x="75381" y="1931"/>
                </a:cubicBezTo>
                <a:cubicBezTo>
                  <a:pt x="75097" y="1931"/>
                  <a:pt x="74705" y="2267"/>
                  <a:pt x="74524" y="2424"/>
                </a:cubicBezTo>
                <a:cubicBezTo>
                  <a:pt x="74341" y="2582"/>
                  <a:pt x="72834" y="2812"/>
                  <a:pt x="72498" y="2840"/>
                </a:cubicBezTo>
                <a:cubicBezTo>
                  <a:pt x="72158" y="2864"/>
                  <a:pt x="71977" y="3204"/>
                  <a:pt x="71693" y="3387"/>
                </a:cubicBezTo>
                <a:cubicBezTo>
                  <a:pt x="71614" y="3436"/>
                  <a:pt x="71553" y="3457"/>
                  <a:pt x="71499" y="3457"/>
                </a:cubicBezTo>
                <a:cubicBezTo>
                  <a:pt x="71356" y="3457"/>
                  <a:pt x="71261" y="3316"/>
                  <a:pt x="71018" y="3204"/>
                </a:cubicBezTo>
                <a:cubicBezTo>
                  <a:pt x="70957" y="3176"/>
                  <a:pt x="70893" y="3164"/>
                  <a:pt x="70826" y="3164"/>
                </a:cubicBezTo>
                <a:cubicBezTo>
                  <a:pt x="70517" y="3164"/>
                  <a:pt x="70159" y="3423"/>
                  <a:pt x="69926" y="3592"/>
                </a:cubicBezTo>
                <a:cubicBezTo>
                  <a:pt x="69639" y="3803"/>
                  <a:pt x="69353" y="3827"/>
                  <a:pt x="69118" y="3956"/>
                </a:cubicBezTo>
                <a:cubicBezTo>
                  <a:pt x="69045" y="3997"/>
                  <a:pt x="68957" y="4012"/>
                  <a:pt x="68858" y="4012"/>
                </a:cubicBezTo>
                <a:cubicBezTo>
                  <a:pt x="68641" y="4012"/>
                  <a:pt x="68373" y="3940"/>
                  <a:pt x="68107" y="3904"/>
                </a:cubicBezTo>
                <a:cubicBezTo>
                  <a:pt x="67715" y="3851"/>
                  <a:pt x="67586" y="3358"/>
                  <a:pt x="67403" y="3228"/>
                </a:cubicBezTo>
                <a:cubicBezTo>
                  <a:pt x="67384" y="3215"/>
                  <a:pt x="67351" y="3209"/>
                  <a:pt x="67307" y="3209"/>
                </a:cubicBezTo>
                <a:cubicBezTo>
                  <a:pt x="66933" y="3209"/>
                  <a:pt x="65764" y="3647"/>
                  <a:pt x="65507" y="3669"/>
                </a:cubicBezTo>
                <a:cubicBezTo>
                  <a:pt x="65220" y="3698"/>
                  <a:pt x="64884" y="3775"/>
                  <a:pt x="64574" y="3827"/>
                </a:cubicBezTo>
                <a:cubicBezTo>
                  <a:pt x="64563" y="3829"/>
                  <a:pt x="64552" y="3830"/>
                  <a:pt x="64543" y="3830"/>
                </a:cubicBezTo>
                <a:cubicBezTo>
                  <a:pt x="64297" y="3830"/>
                  <a:pt x="64742" y="3176"/>
                  <a:pt x="64391" y="3176"/>
                </a:cubicBezTo>
                <a:cubicBezTo>
                  <a:pt x="64027" y="3176"/>
                  <a:pt x="63740" y="2917"/>
                  <a:pt x="63405" y="2735"/>
                </a:cubicBezTo>
                <a:cubicBezTo>
                  <a:pt x="63065" y="2553"/>
                  <a:pt x="62859" y="2347"/>
                  <a:pt x="62361" y="1955"/>
                </a:cubicBezTo>
                <a:cubicBezTo>
                  <a:pt x="62263" y="1878"/>
                  <a:pt x="62174" y="1846"/>
                  <a:pt x="62092" y="1846"/>
                </a:cubicBezTo>
                <a:cubicBezTo>
                  <a:pt x="61765" y="1846"/>
                  <a:pt x="61558" y="2361"/>
                  <a:pt x="61351" y="2529"/>
                </a:cubicBezTo>
                <a:cubicBezTo>
                  <a:pt x="61316" y="2557"/>
                  <a:pt x="61277" y="2569"/>
                  <a:pt x="61235" y="2569"/>
                </a:cubicBezTo>
                <a:cubicBezTo>
                  <a:pt x="60968" y="2569"/>
                  <a:pt x="60581" y="2074"/>
                  <a:pt x="60312" y="2008"/>
                </a:cubicBezTo>
                <a:cubicBezTo>
                  <a:pt x="60000" y="1931"/>
                  <a:pt x="59062" y="1801"/>
                  <a:pt x="58569" y="1619"/>
                </a:cubicBezTo>
                <a:cubicBezTo>
                  <a:pt x="58076" y="1437"/>
                  <a:pt x="57607" y="787"/>
                  <a:pt x="57272" y="763"/>
                </a:cubicBezTo>
                <a:cubicBezTo>
                  <a:pt x="57171" y="754"/>
                  <a:pt x="57033" y="750"/>
                  <a:pt x="56879" y="750"/>
                </a:cubicBezTo>
                <a:cubicBezTo>
                  <a:pt x="56516" y="750"/>
                  <a:pt x="56063" y="770"/>
                  <a:pt x="55787" y="787"/>
                </a:cubicBezTo>
                <a:cubicBezTo>
                  <a:pt x="55705" y="792"/>
                  <a:pt x="55626" y="794"/>
                  <a:pt x="55549" y="794"/>
                </a:cubicBezTo>
                <a:cubicBezTo>
                  <a:pt x="55339" y="794"/>
                  <a:pt x="55150" y="780"/>
                  <a:pt x="54991" y="780"/>
                </a:cubicBezTo>
                <a:cubicBezTo>
                  <a:pt x="54933" y="780"/>
                  <a:pt x="54879" y="782"/>
                  <a:pt x="54829" y="787"/>
                </a:cubicBezTo>
                <a:cubicBezTo>
                  <a:pt x="54595" y="811"/>
                  <a:pt x="54102" y="1227"/>
                  <a:pt x="53738" y="1385"/>
                </a:cubicBezTo>
                <a:cubicBezTo>
                  <a:pt x="53696" y="1402"/>
                  <a:pt x="53656" y="1410"/>
                  <a:pt x="53616" y="1410"/>
                </a:cubicBezTo>
                <a:cubicBezTo>
                  <a:pt x="53307" y="1410"/>
                  <a:pt x="53042" y="939"/>
                  <a:pt x="52699" y="903"/>
                </a:cubicBezTo>
                <a:cubicBezTo>
                  <a:pt x="52306" y="867"/>
                  <a:pt x="52411" y="892"/>
                  <a:pt x="52177" y="709"/>
                </a:cubicBezTo>
                <a:cubicBezTo>
                  <a:pt x="51968" y="547"/>
                  <a:pt x="51617" y="447"/>
                  <a:pt x="51377" y="447"/>
                </a:cubicBezTo>
                <a:cubicBezTo>
                  <a:pt x="51348" y="447"/>
                  <a:pt x="51321" y="448"/>
                  <a:pt x="51295" y="451"/>
                </a:cubicBezTo>
                <a:cubicBezTo>
                  <a:pt x="51062" y="475"/>
                  <a:pt x="51267" y="734"/>
                  <a:pt x="50879" y="903"/>
                </a:cubicBezTo>
                <a:cubicBezTo>
                  <a:pt x="50819" y="930"/>
                  <a:pt x="50762" y="941"/>
                  <a:pt x="50708" y="941"/>
                </a:cubicBezTo>
                <a:cubicBezTo>
                  <a:pt x="50424" y="941"/>
                  <a:pt x="50222" y="631"/>
                  <a:pt x="49968" y="631"/>
                </a:cubicBezTo>
                <a:cubicBezTo>
                  <a:pt x="49959" y="631"/>
                  <a:pt x="49950" y="632"/>
                  <a:pt x="49941" y="633"/>
                </a:cubicBezTo>
                <a:cubicBezTo>
                  <a:pt x="49909" y="635"/>
                  <a:pt x="49875" y="636"/>
                  <a:pt x="49840" y="636"/>
                </a:cubicBezTo>
                <a:cubicBezTo>
                  <a:pt x="49532" y="636"/>
                  <a:pt x="49112" y="550"/>
                  <a:pt x="48902" y="528"/>
                </a:cubicBezTo>
                <a:cubicBezTo>
                  <a:pt x="48693" y="502"/>
                  <a:pt x="48243" y="286"/>
                  <a:pt x="48044" y="286"/>
                </a:cubicBezTo>
                <a:cubicBezTo>
                  <a:pt x="48024" y="286"/>
                  <a:pt x="48007" y="288"/>
                  <a:pt x="47992" y="293"/>
                </a:cubicBezTo>
                <a:cubicBezTo>
                  <a:pt x="47839" y="345"/>
                  <a:pt x="47268" y="787"/>
                  <a:pt x="47059" y="903"/>
                </a:cubicBezTo>
                <a:cubicBezTo>
                  <a:pt x="47028" y="921"/>
                  <a:pt x="46992" y="928"/>
                  <a:pt x="46951" y="928"/>
                </a:cubicBezTo>
                <a:cubicBezTo>
                  <a:pt x="46711" y="928"/>
                  <a:pt x="46309" y="678"/>
                  <a:pt x="46020" y="657"/>
                </a:cubicBezTo>
                <a:cubicBezTo>
                  <a:pt x="45955" y="652"/>
                  <a:pt x="45895" y="650"/>
                  <a:pt x="45839" y="650"/>
                </a:cubicBezTo>
                <a:cubicBezTo>
                  <a:pt x="45598" y="650"/>
                  <a:pt x="45414" y="686"/>
                  <a:pt x="45162" y="709"/>
                </a:cubicBezTo>
                <a:cubicBezTo>
                  <a:pt x="45113" y="713"/>
                  <a:pt x="45065" y="715"/>
                  <a:pt x="45019" y="715"/>
                </a:cubicBezTo>
                <a:cubicBezTo>
                  <a:pt x="44774" y="715"/>
                  <a:pt x="44559" y="661"/>
                  <a:pt x="44252" y="552"/>
                </a:cubicBezTo>
                <a:cubicBezTo>
                  <a:pt x="44141" y="513"/>
                  <a:pt x="44020" y="497"/>
                  <a:pt x="43894" y="497"/>
                </a:cubicBezTo>
                <a:cubicBezTo>
                  <a:pt x="43605" y="497"/>
                  <a:pt x="43285" y="577"/>
                  <a:pt x="42978" y="633"/>
                </a:cubicBezTo>
                <a:cubicBezTo>
                  <a:pt x="42920" y="643"/>
                  <a:pt x="42862" y="647"/>
                  <a:pt x="42803" y="647"/>
                </a:cubicBezTo>
                <a:cubicBezTo>
                  <a:pt x="42478" y="647"/>
                  <a:pt x="42164" y="513"/>
                  <a:pt x="42008" y="513"/>
                </a:cubicBezTo>
                <a:cubicBezTo>
                  <a:pt x="41980" y="513"/>
                  <a:pt x="41957" y="518"/>
                  <a:pt x="41940" y="528"/>
                </a:cubicBezTo>
                <a:cubicBezTo>
                  <a:pt x="41810" y="604"/>
                  <a:pt x="41705" y="763"/>
                  <a:pt x="41289" y="903"/>
                </a:cubicBezTo>
                <a:cubicBezTo>
                  <a:pt x="41249" y="917"/>
                  <a:pt x="41209" y="924"/>
                  <a:pt x="41169" y="924"/>
                </a:cubicBezTo>
                <a:cubicBezTo>
                  <a:pt x="40789" y="924"/>
                  <a:pt x="40387" y="357"/>
                  <a:pt x="40197" y="241"/>
                </a:cubicBezTo>
                <a:cubicBezTo>
                  <a:pt x="39991" y="112"/>
                  <a:pt x="39470" y="35"/>
                  <a:pt x="39210" y="6"/>
                </a:cubicBezTo>
                <a:cubicBezTo>
                  <a:pt x="39178" y="3"/>
                  <a:pt x="39147" y="1"/>
                  <a:pt x="39118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  <a:effectLst>
            <a:outerShdw blurRad="71438" dist="66675" dir="3480000" algn="bl" rotWithShape="0">
              <a:srgbClr val="747373">
                <a:alpha val="64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8" name="Google Shape;848;p49"/>
          <p:cNvSpPr/>
          <p:nvPr/>
        </p:nvSpPr>
        <p:spPr>
          <a:xfrm rot="-5040556" flipH="1">
            <a:off x="6654706" y="849248"/>
            <a:ext cx="367866" cy="932757"/>
          </a:xfrm>
          <a:custGeom>
            <a:avLst/>
            <a:gdLst/>
            <a:ahLst/>
            <a:cxnLst/>
            <a:rect l="l" t="t" r="r" b="b"/>
            <a:pathLst>
              <a:path w="19489" h="37312" extrusionOk="0">
                <a:moveTo>
                  <a:pt x="18199" y="1"/>
                </a:moveTo>
                <a:lnTo>
                  <a:pt x="18162" y="4"/>
                </a:lnTo>
                <a:lnTo>
                  <a:pt x="17705" y="510"/>
                </a:lnTo>
                <a:lnTo>
                  <a:pt x="17249" y="1016"/>
                </a:lnTo>
                <a:lnTo>
                  <a:pt x="16764" y="594"/>
                </a:lnTo>
                <a:lnTo>
                  <a:pt x="16282" y="170"/>
                </a:lnTo>
                <a:lnTo>
                  <a:pt x="16241" y="174"/>
                </a:lnTo>
                <a:lnTo>
                  <a:pt x="15784" y="680"/>
                </a:lnTo>
                <a:lnTo>
                  <a:pt x="15327" y="1185"/>
                </a:lnTo>
                <a:lnTo>
                  <a:pt x="14847" y="764"/>
                </a:lnTo>
                <a:lnTo>
                  <a:pt x="14362" y="344"/>
                </a:lnTo>
                <a:lnTo>
                  <a:pt x="14325" y="348"/>
                </a:lnTo>
                <a:lnTo>
                  <a:pt x="13868" y="854"/>
                </a:lnTo>
                <a:lnTo>
                  <a:pt x="13411" y="1359"/>
                </a:lnTo>
                <a:lnTo>
                  <a:pt x="12926" y="934"/>
                </a:lnTo>
                <a:lnTo>
                  <a:pt x="12445" y="514"/>
                </a:lnTo>
                <a:lnTo>
                  <a:pt x="12409" y="518"/>
                </a:lnTo>
                <a:lnTo>
                  <a:pt x="11951" y="1023"/>
                </a:lnTo>
                <a:lnTo>
                  <a:pt x="11491" y="1529"/>
                </a:lnTo>
                <a:lnTo>
                  <a:pt x="11009" y="1108"/>
                </a:lnTo>
                <a:lnTo>
                  <a:pt x="10524" y="688"/>
                </a:lnTo>
                <a:lnTo>
                  <a:pt x="10488" y="688"/>
                </a:lnTo>
                <a:lnTo>
                  <a:pt x="10031" y="1197"/>
                </a:lnTo>
                <a:lnTo>
                  <a:pt x="9574" y="1703"/>
                </a:lnTo>
                <a:lnTo>
                  <a:pt x="9093" y="1278"/>
                </a:lnTo>
                <a:lnTo>
                  <a:pt x="8608" y="857"/>
                </a:lnTo>
                <a:lnTo>
                  <a:pt x="8572" y="861"/>
                </a:lnTo>
                <a:lnTo>
                  <a:pt x="8115" y="1367"/>
                </a:lnTo>
                <a:lnTo>
                  <a:pt x="7658" y="1872"/>
                </a:lnTo>
                <a:lnTo>
                  <a:pt x="7172" y="1452"/>
                </a:lnTo>
                <a:lnTo>
                  <a:pt x="6691" y="1031"/>
                </a:lnTo>
                <a:lnTo>
                  <a:pt x="6655" y="1031"/>
                </a:lnTo>
                <a:lnTo>
                  <a:pt x="6194" y="1537"/>
                </a:lnTo>
                <a:lnTo>
                  <a:pt x="5737" y="2042"/>
                </a:lnTo>
                <a:lnTo>
                  <a:pt x="5256" y="1622"/>
                </a:lnTo>
                <a:lnTo>
                  <a:pt x="4771" y="1201"/>
                </a:lnTo>
                <a:lnTo>
                  <a:pt x="4735" y="1205"/>
                </a:lnTo>
                <a:lnTo>
                  <a:pt x="4278" y="1710"/>
                </a:lnTo>
                <a:lnTo>
                  <a:pt x="3821" y="2216"/>
                </a:lnTo>
                <a:lnTo>
                  <a:pt x="3336" y="1796"/>
                </a:lnTo>
                <a:lnTo>
                  <a:pt x="2854" y="1375"/>
                </a:lnTo>
                <a:lnTo>
                  <a:pt x="2818" y="1375"/>
                </a:lnTo>
                <a:lnTo>
                  <a:pt x="2358" y="1880"/>
                </a:lnTo>
                <a:lnTo>
                  <a:pt x="1900" y="2386"/>
                </a:lnTo>
                <a:lnTo>
                  <a:pt x="1419" y="1966"/>
                </a:lnTo>
                <a:lnTo>
                  <a:pt x="938" y="1544"/>
                </a:lnTo>
                <a:lnTo>
                  <a:pt x="898" y="1549"/>
                </a:lnTo>
                <a:lnTo>
                  <a:pt x="441" y="2054"/>
                </a:lnTo>
                <a:lnTo>
                  <a:pt x="0" y="2544"/>
                </a:lnTo>
                <a:lnTo>
                  <a:pt x="671" y="36611"/>
                </a:lnTo>
                <a:lnTo>
                  <a:pt x="986" y="36890"/>
                </a:lnTo>
                <a:lnTo>
                  <a:pt x="1472" y="37311"/>
                </a:lnTo>
                <a:lnTo>
                  <a:pt x="1508" y="37307"/>
                </a:lnTo>
                <a:lnTo>
                  <a:pt x="1965" y="36802"/>
                </a:lnTo>
                <a:lnTo>
                  <a:pt x="2422" y="36296"/>
                </a:lnTo>
                <a:lnTo>
                  <a:pt x="2907" y="36716"/>
                </a:lnTo>
                <a:lnTo>
                  <a:pt x="3388" y="37141"/>
                </a:lnTo>
                <a:lnTo>
                  <a:pt x="3421" y="37137"/>
                </a:lnTo>
                <a:lnTo>
                  <a:pt x="3425" y="37137"/>
                </a:lnTo>
                <a:lnTo>
                  <a:pt x="3886" y="36632"/>
                </a:lnTo>
                <a:lnTo>
                  <a:pt x="4338" y="36122"/>
                </a:lnTo>
                <a:lnTo>
                  <a:pt x="4823" y="36546"/>
                </a:lnTo>
                <a:lnTo>
                  <a:pt x="5304" y="36968"/>
                </a:lnTo>
                <a:lnTo>
                  <a:pt x="5345" y="36963"/>
                </a:lnTo>
                <a:lnTo>
                  <a:pt x="5802" y="36458"/>
                </a:lnTo>
                <a:lnTo>
                  <a:pt x="6259" y="35953"/>
                </a:lnTo>
                <a:lnTo>
                  <a:pt x="6740" y="36373"/>
                </a:lnTo>
                <a:lnTo>
                  <a:pt x="7225" y="36798"/>
                </a:lnTo>
                <a:lnTo>
                  <a:pt x="7241" y="36793"/>
                </a:lnTo>
                <a:lnTo>
                  <a:pt x="7262" y="36793"/>
                </a:lnTo>
                <a:lnTo>
                  <a:pt x="7723" y="36288"/>
                </a:lnTo>
                <a:lnTo>
                  <a:pt x="8176" y="35779"/>
                </a:lnTo>
                <a:lnTo>
                  <a:pt x="8661" y="36203"/>
                </a:lnTo>
                <a:lnTo>
                  <a:pt x="9141" y="36623"/>
                </a:lnTo>
                <a:lnTo>
                  <a:pt x="9182" y="36619"/>
                </a:lnTo>
                <a:lnTo>
                  <a:pt x="9639" y="36114"/>
                </a:lnTo>
                <a:lnTo>
                  <a:pt x="10096" y="35609"/>
                </a:lnTo>
                <a:lnTo>
                  <a:pt x="10577" y="36029"/>
                </a:lnTo>
                <a:lnTo>
                  <a:pt x="11058" y="36453"/>
                </a:lnTo>
                <a:lnTo>
                  <a:pt x="11099" y="36449"/>
                </a:lnTo>
                <a:lnTo>
                  <a:pt x="11556" y="35944"/>
                </a:lnTo>
                <a:lnTo>
                  <a:pt x="12013" y="35434"/>
                </a:lnTo>
                <a:lnTo>
                  <a:pt x="12498" y="35859"/>
                </a:lnTo>
                <a:lnTo>
                  <a:pt x="12979" y="36280"/>
                </a:lnTo>
                <a:lnTo>
                  <a:pt x="13015" y="36280"/>
                </a:lnTo>
                <a:lnTo>
                  <a:pt x="13472" y="35770"/>
                </a:lnTo>
                <a:lnTo>
                  <a:pt x="13929" y="35265"/>
                </a:lnTo>
                <a:lnTo>
                  <a:pt x="14414" y="35686"/>
                </a:lnTo>
                <a:lnTo>
                  <a:pt x="14896" y="36110"/>
                </a:lnTo>
                <a:lnTo>
                  <a:pt x="14920" y="36106"/>
                </a:lnTo>
                <a:lnTo>
                  <a:pt x="14935" y="36106"/>
                </a:lnTo>
                <a:lnTo>
                  <a:pt x="15392" y="35600"/>
                </a:lnTo>
                <a:lnTo>
                  <a:pt x="15849" y="35091"/>
                </a:lnTo>
                <a:lnTo>
                  <a:pt x="16335" y="35516"/>
                </a:lnTo>
                <a:lnTo>
                  <a:pt x="16816" y="35936"/>
                </a:lnTo>
                <a:lnTo>
                  <a:pt x="16852" y="35936"/>
                </a:lnTo>
                <a:lnTo>
                  <a:pt x="17309" y="35427"/>
                </a:lnTo>
                <a:lnTo>
                  <a:pt x="17766" y="34921"/>
                </a:lnTo>
                <a:lnTo>
                  <a:pt x="18251" y="35342"/>
                </a:lnTo>
                <a:lnTo>
                  <a:pt x="18732" y="35766"/>
                </a:lnTo>
                <a:lnTo>
                  <a:pt x="18768" y="35762"/>
                </a:lnTo>
                <a:lnTo>
                  <a:pt x="19229" y="35257"/>
                </a:lnTo>
                <a:lnTo>
                  <a:pt x="19488" y="34970"/>
                </a:lnTo>
                <a:lnTo>
                  <a:pt x="19481" y="34445"/>
                </a:lnTo>
                <a:lnTo>
                  <a:pt x="18878" y="591"/>
                </a:lnTo>
                <a:lnTo>
                  <a:pt x="18684" y="421"/>
                </a:lnTo>
                <a:lnTo>
                  <a:pt x="18199" y="1"/>
                </a:lnTo>
                <a:close/>
              </a:path>
            </a:pathLst>
          </a:custGeom>
          <a:solidFill>
            <a:srgbClr val="E2A274">
              <a:alpha val="335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9" name="Google Shape;849;p49"/>
          <p:cNvSpPr/>
          <p:nvPr/>
        </p:nvSpPr>
        <p:spPr>
          <a:xfrm rot="-6146197" flipH="1">
            <a:off x="1990652" y="3064762"/>
            <a:ext cx="367863" cy="932776"/>
          </a:xfrm>
          <a:custGeom>
            <a:avLst/>
            <a:gdLst/>
            <a:ahLst/>
            <a:cxnLst/>
            <a:rect l="l" t="t" r="r" b="b"/>
            <a:pathLst>
              <a:path w="19489" h="37312" extrusionOk="0">
                <a:moveTo>
                  <a:pt x="18199" y="1"/>
                </a:moveTo>
                <a:lnTo>
                  <a:pt x="18162" y="4"/>
                </a:lnTo>
                <a:lnTo>
                  <a:pt x="17705" y="510"/>
                </a:lnTo>
                <a:lnTo>
                  <a:pt x="17249" y="1016"/>
                </a:lnTo>
                <a:lnTo>
                  <a:pt x="16764" y="594"/>
                </a:lnTo>
                <a:lnTo>
                  <a:pt x="16282" y="170"/>
                </a:lnTo>
                <a:lnTo>
                  <a:pt x="16241" y="174"/>
                </a:lnTo>
                <a:lnTo>
                  <a:pt x="15784" y="680"/>
                </a:lnTo>
                <a:lnTo>
                  <a:pt x="15327" y="1185"/>
                </a:lnTo>
                <a:lnTo>
                  <a:pt x="14847" y="764"/>
                </a:lnTo>
                <a:lnTo>
                  <a:pt x="14362" y="344"/>
                </a:lnTo>
                <a:lnTo>
                  <a:pt x="14325" y="348"/>
                </a:lnTo>
                <a:lnTo>
                  <a:pt x="13868" y="854"/>
                </a:lnTo>
                <a:lnTo>
                  <a:pt x="13411" y="1359"/>
                </a:lnTo>
                <a:lnTo>
                  <a:pt x="12926" y="934"/>
                </a:lnTo>
                <a:lnTo>
                  <a:pt x="12445" y="514"/>
                </a:lnTo>
                <a:lnTo>
                  <a:pt x="12409" y="518"/>
                </a:lnTo>
                <a:lnTo>
                  <a:pt x="11951" y="1023"/>
                </a:lnTo>
                <a:lnTo>
                  <a:pt x="11491" y="1529"/>
                </a:lnTo>
                <a:lnTo>
                  <a:pt x="11009" y="1108"/>
                </a:lnTo>
                <a:lnTo>
                  <a:pt x="10524" y="688"/>
                </a:lnTo>
                <a:lnTo>
                  <a:pt x="10488" y="688"/>
                </a:lnTo>
                <a:lnTo>
                  <a:pt x="10031" y="1197"/>
                </a:lnTo>
                <a:lnTo>
                  <a:pt x="9574" y="1703"/>
                </a:lnTo>
                <a:lnTo>
                  <a:pt x="9093" y="1278"/>
                </a:lnTo>
                <a:lnTo>
                  <a:pt x="8608" y="857"/>
                </a:lnTo>
                <a:lnTo>
                  <a:pt x="8572" y="861"/>
                </a:lnTo>
                <a:lnTo>
                  <a:pt x="8115" y="1367"/>
                </a:lnTo>
                <a:lnTo>
                  <a:pt x="7658" y="1872"/>
                </a:lnTo>
                <a:lnTo>
                  <a:pt x="7172" y="1452"/>
                </a:lnTo>
                <a:lnTo>
                  <a:pt x="6691" y="1031"/>
                </a:lnTo>
                <a:lnTo>
                  <a:pt x="6655" y="1031"/>
                </a:lnTo>
                <a:lnTo>
                  <a:pt x="6194" y="1537"/>
                </a:lnTo>
                <a:lnTo>
                  <a:pt x="5737" y="2042"/>
                </a:lnTo>
                <a:lnTo>
                  <a:pt x="5256" y="1622"/>
                </a:lnTo>
                <a:lnTo>
                  <a:pt x="4771" y="1201"/>
                </a:lnTo>
                <a:lnTo>
                  <a:pt x="4735" y="1205"/>
                </a:lnTo>
                <a:lnTo>
                  <a:pt x="4278" y="1710"/>
                </a:lnTo>
                <a:lnTo>
                  <a:pt x="3821" y="2216"/>
                </a:lnTo>
                <a:lnTo>
                  <a:pt x="3336" y="1796"/>
                </a:lnTo>
                <a:lnTo>
                  <a:pt x="2854" y="1375"/>
                </a:lnTo>
                <a:lnTo>
                  <a:pt x="2818" y="1375"/>
                </a:lnTo>
                <a:lnTo>
                  <a:pt x="2358" y="1880"/>
                </a:lnTo>
                <a:lnTo>
                  <a:pt x="1900" y="2386"/>
                </a:lnTo>
                <a:lnTo>
                  <a:pt x="1419" y="1966"/>
                </a:lnTo>
                <a:lnTo>
                  <a:pt x="938" y="1544"/>
                </a:lnTo>
                <a:lnTo>
                  <a:pt x="898" y="1549"/>
                </a:lnTo>
                <a:lnTo>
                  <a:pt x="441" y="2054"/>
                </a:lnTo>
                <a:lnTo>
                  <a:pt x="0" y="2544"/>
                </a:lnTo>
                <a:lnTo>
                  <a:pt x="671" y="36611"/>
                </a:lnTo>
                <a:lnTo>
                  <a:pt x="986" y="36890"/>
                </a:lnTo>
                <a:lnTo>
                  <a:pt x="1472" y="37311"/>
                </a:lnTo>
                <a:lnTo>
                  <a:pt x="1508" y="37307"/>
                </a:lnTo>
                <a:lnTo>
                  <a:pt x="1965" y="36802"/>
                </a:lnTo>
                <a:lnTo>
                  <a:pt x="2422" y="36296"/>
                </a:lnTo>
                <a:lnTo>
                  <a:pt x="2907" y="36716"/>
                </a:lnTo>
                <a:lnTo>
                  <a:pt x="3388" y="37141"/>
                </a:lnTo>
                <a:lnTo>
                  <a:pt x="3421" y="37137"/>
                </a:lnTo>
                <a:lnTo>
                  <a:pt x="3425" y="37137"/>
                </a:lnTo>
                <a:lnTo>
                  <a:pt x="3886" y="36632"/>
                </a:lnTo>
                <a:lnTo>
                  <a:pt x="4338" y="36122"/>
                </a:lnTo>
                <a:lnTo>
                  <a:pt x="4823" y="36546"/>
                </a:lnTo>
                <a:lnTo>
                  <a:pt x="5304" y="36968"/>
                </a:lnTo>
                <a:lnTo>
                  <a:pt x="5345" y="36963"/>
                </a:lnTo>
                <a:lnTo>
                  <a:pt x="5802" y="36458"/>
                </a:lnTo>
                <a:lnTo>
                  <a:pt x="6259" y="35953"/>
                </a:lnTo>
                <a:lnTo>
                  <a:pt x="6740" y="36373"/>
                </a:lnTo>
                <a:lnTo>
                  <a:pt x="7225" y="36798"/>
                </a:lnTo>
                <a:lnTo>
                  <a:pt x="7241" y="36793"/>
                </a:lnTo>
                <a:lnTo>
                  <a:pt x="7262" y="36793"/>
                </a:lnTo>
                <a:lnTo>
                  <a:pt x="7723" y="36288"/>
                </a:lnTo>
                <a:lnTo>
                  <a:pt x="8176" y="35779"/>
                </a:lnTo>
                <a:lnTo>
                  <a:pt x="8661" y="36203"/>
                </a:lnTo>
                <a:lnTo>
                  <a:pt x="9141" y="36623"/>
                </a:lnTo>
                <a:lnTo>
                  <a:pt x="9182" y="36619"/>
                </a:lnTo>
                <a:lnTo>
                  <a:pt x="9639" y="36114"/>
                </a:lnTo>
                <a:lnTo>
                  <a:pt x="10096" y="35609"/>
                </a:lnTo>
                <a:lnTo>
                  <a:pt x="10577" y="36029"/>
                </a:lnTo>
                <a:lnTo>
                  <a:pt x="11058" y="36453"/>
                </a:lnTo>
                <a:lnTo>
                  <a:pt x="11099" y="36449"/>
                </a:lnTo>
                <a:lnTo>
                  <a:pt x="11556" y="35944"/>
                </a:lnTo>
                <a:lnTo>
                  <a:pt x="12013" y="35434"/>
                </a:lnTo>
                <a:lnTo>
                  <a:pt x="12498" y="35859"/>
                </a:lnTo>
                <a:lnTo>
                  <a:pt x="12979" y="36280"/>
                </a:lnTo>
                <a:lnTo>
                  <a:pt x="13015" y="36280"/>
                </a:lnTo>
                <a:lnTo>
                  <a:pt x="13472" y="35770"/>
                </a:lnTo>
                <a:lnTo>
                  <a:pt x="13929" y="35265"/>
                </a:lnTo>
                <a:lnTo>
                  <a:pt x="14414" y="35686"/>
                </a:lnTo>
                <a:lnTo>
                  <a:pt x="14896" y="36110"/>
                </a:lnTo>
                <a:lnTo>
                  <a:pt x="14920" y="36106"/>
                </a:lnTo>
                <a:lnTo>
                  <a:pt x="14935" y="36106"/>
                </a:lnTo>
                <a:lnTo>
                  <a:pt x="15392" y="35600"/>
                </a:lnTo>
                <a:lnTo>
                  <a:pt x="15849" y="35091"/>
                </a:lnTo>
                <a:lnTo>
                  <a:pt x="16335" y="35516"/>
                </a:lnTo>
                <a:lnTo>
                  <a:pt x="16816" y="35936"/>
                </a:lnTo>
                <a:lnTo>
                  <a:pt x="16852" y="35936"/>
                </a:lnTo>
                <a:lnTo>
                  <a:pt x="17309" y="35427"/>
                </a:lnTo>
                <a:lnTo>
                  <a:pt x="17766" y="34921"/>
                </a:lnTo>
                <a:lnTo>
                  <a:pt x="18251" y="35342"/>
                </a:lnTo>
                <a:lnTo>
                  <a:pt x="18732" y="35766"/>
                </a:lnTo>
                <a:lnTo>
                  <a:pt x="18768" y="35762"/>
                </a:lnTo>
                <a:lnTo>
                  <a:pt x="19229" y="35257"/>
                </a:lnTo>
                <a:lnTo>
                  <a:pt x="19488" y="34970"/>
                </a:lnTo>
                <a:lnTo>
                  <a:pt x="19481" y="34445"/>
                </a:lnTo>
                <a:lnTo>
                  <a:pt x="18878" y="591"/>
                </a:lnTo>
                <a:lnTo>
                  <a:pt x="18684" y="421"/>
                </a:lnTo>
                <a:lnTo>
                  <a:pt x="18199" y="1"/>
                </a:lnTo>
                <a:close/>
              </a:path>
            </a:pathLst>
          </a:custGeom>
          <a:solidFill>
            <a:srgbClr val="E2A274">
              <a:alpha val="335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0" name="Google Shape;850;p49"/>
          <p:cNvSpPr txBox="1">
            <a:spLocks noGrp="1"/>
          </p:cNvSpPr>
          <p:nvPr>
            <p:ph type="title"/>
          </p:nvPr>
        </p:nvSpPr>
        <p:spPr>
          <a:xfrm>
            <a:off x="1420925" y="1634550"/>
            <a:ext cx="6302100" cy="1874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5500" dirty="0" smtClean="0"/>
              <a:t>PERALATAN DAN BAHAN</a:t>
            </a:r>
            <a:endParaRPr sz="55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8" name="Google Shape;688;p46"/>
          <p:cNvSpPr txBox="1">
            <a:spLocks noGrp="1"/>
          </p:cNvSpPr>
          <p:nvPr>
            <p:ph type="title"/>
          </p:nvPr>
        </p:nvSpPr>
        <p:spPr>
          <a:xfrm>
            <a:off x="720000" y="2613320"/>
            <a:ext cx="2336400" cy="30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d-ID" dirty="0" smtClean="0"/>
              <a:t>Laptop</a:t>
            </a:r>
            <a:endParaRPr dirty="0"/>
          </a:p>
        </p:txBody>
      </p:sp>
      <p:sp>
        <p:nvSpPr>
          <p:cNvPr id="690" name="Google Shape;690;p46"/>
          <p:cNvSpPr txBox="1">
            <a:spLocks noGrp="1"/>
          </p:cNvSpPr>
          <p:nvPr>
            <p:ph type="title" idx="2"/>
          </p:nvPr>
        </p:nvSpPr>
        <p:spPr>
          <a:xfrm>
            <a:off x="3403800" y="2613320"/>
            <a:ext cx="2336400" cy="30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d-ID" dirty="0" smtClean="0"/>
              <a:t>Handphone</a:t>
            </a:r>
            <a:endParaRPr dirty="0"/>
          </a:p>
        </p:txBody>
      </p:sp>
      <p:sp>
        <p:nvSpPr>
          <p:cNvPr id="692" name="Google Shape;692;p46"/>
          <p:cNvSpPr txBox="1">
            <a:spLocks noGrp="1"/>
          </p:cNvSpPr>
          <p:nvPr>
            <p:ph type="title" idx="4"/>
          </p:nvPr>
        </p:nvSpPr>
        <p:spPr>
          <a:xfrm>
            <a:off x="5759445" y="2487036"/>
            <a:ext cx="2336400" cy="30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d-ID" dirty="0" smtClean="0"/>
              <a:t>Aplikasi Editing</a:t>
            </a:r>
            <a:endParaRPr dirty="0"/>
          </a:p>
        </p:txBody>
      </p:sp>
      <p:sp>
        <p:nvSpPr>
          <p:cNvPr id="693" name="Google Shape;693;p46"/>
          <p:cNvSpPr txBox="1">
            <a:spLocks noGrp="1"/>
          </p:cNvSpPr>
          <p:nvPr>
            <p:ph type="subTitle" idx="5"/>
          </p:nvPr>
        </p:nvSpPr>
        <p:spPr>
          <a:xfrm>
            <a:off x="5771166" y="2839764"/>
            <a:ext cx="2336400" cy="702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dirty="0" err="1" smtClean="0">
                <a:solidFill>
                  <a:schemeClr val="bg2">
                    <a:lumMod val="10000"/>
                  </a:schemeClr>
                </a:solidFill>
              </a:rPr>
              <a:t>Canva</a:t>
            </a:r>
            <a:r>
              <a:rPr dirty="0" smtClean="0">
                <a:solidFill>
                  <a:schemeClr val="bg2">
                    <a:lumMod val="10000"/>
                  </a:schemeClr>
                </a:solidFill>
              </a:rPr>
              <a:t>, Adobe </a:t>
            </a:r>
            <a:r>
              <a:rPr dirty="0" err="1" smtClean="0">
                <a:solidFill>
                  <a:schemeClr val="bg2">
                    <a:lumMod val="10000"/>
                  </a:schemeClr>
                </a:solidFill>
              </a:rPr>
              <a:t>Ilustrator</a:t>
            </a:r>
            <a:r>
              <a:rPr dirty="0" smtClean="0">
                <a:solidFill>
                  <a:schemeClr val="bg2">
                    <a:lumMod val="10000"/>
                  </a:schemeClr>
                </a:solidFill>
              </a:rPr>
              <a:t>, Adobe Photoshop, </a:t>
            </a:r>
            <a:r>
              <a:rPr dirty="0" err="1" smtClean="0">
                <a:solidFill>
                  <a:schemeClr val="bg2">
                    <a:lumMod val="10000"/>
                  </a:schemeClr>
                </a:solidFill>
              </a:rPr>
              <a:t>Pinterest</a:t>
            </a:r>
            <a:endParaRPr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694" name="Google Shape;694;p46"/>
          <p:cNvSpPr txBox="1">
            <a:spLocks noGrp="1"/>
          </p:cNvSpPr>
          <p:nvPr>
            <p:ph type="title" idx="6"/>
          </p:nvPr>
        </p:nvSpPr>
        <p:spPr>
          <a:xfrm>
            <a:off x="720000" y="537375"/>
            <a:ext cx="7704000" cy="449700"/>
          </a:xfrm>
          <a:prstGeom prst="rect">
            <a:avLst/>
          </a:prstGeom>
        </p:spPr>
        <p:txBody>
          <a:bodyPr spcFirstLastPara="1" wrap="square" lIns="91425" tIns="0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d-ID" dirty="0" smtClean="0"/>
              <a:t>Peralatan dan Bahan Usaha</a:t>
            </a:r>
            <a:endParaRPr dirty="0"/>
          </a:p>
        </p:txBody>
      </p:sp>
      <p:sp>
        <p:nvSpPr>
          <p:cNvPr id="695" name="Google Shape;695;p46"/>
          <p:cNvSpPr/>
          <p:nvPr/>
        </p:nvSpPr>
        <p:spPr>
          <a:xfrm rot="5348089" flipH="1">
            <a:off x="1644584" y="1769998"/>
            <a:ext cx="487232" cy="932813"/>
          </a:xfrm>
          <a:custGeom>
            <a:avLst/>
            <a:gdLst/>
            <a:ahLst/>
            <a:cxnLst/>
            <a:rect l="l" t="t" r="r" b="b"/>
            <a:pathLst>
              <a:path w="19489" h="37312" extrusionOk="0">
                <a:moveTo>
                  <a:pt x="18199" y="1"/>
                </a:moveTo>
                <a:lnTo>
                  <a:pt x="18162" y="4"/>
                </a:lnTo>
                <a:lnTo>
                  <a:pt x="17705" y="510"/>
                </a:lnTo>
                <a:lnTo>
                  <a:pt x="17249" y="1016"/>
                </a:lnTo>
                <a:lnTo>
                  <a:pt x="16764" y="594"/>
                </a:lnTo>
                <a:lnTo>
                  <a:pt x="16282" y="170"/>
                </a:lnTo>
                <a:lnTo>
                  <a:pt x="16241" y="174"/>
                </a:lnTo>
                <a:lnTo>
                  <a:pt x="15784" y="680"/>
                </a:lnTo>
                <a:lnTo>
                  <a:pt x="15327" y="1185"/>
                </a:lnTo>
                <a:lnTo>
                  <a:pt x="14847" y="764"/>
                </a:lnTo>
                <a:lnTo>
                  <a:pt x="14362" y="344"/>
                </a:lnTo>
                <a:lnTo>
                  <a:pt x="14325" y="348"/>
                </a:lnTo>
                <a:lnTo>
                  <a:pt x="13868" y="854"/>
                </a:lnTo>
                <a:lnTo>
                  <a:pt x="13411" y="1359"/>
                </a:lnTo>
                <a:lnTo>
                  <a:pt x="12926" y="934"/>
                </a:lnTo>
                <a:lnTo>
                  <a:pt x="12445" y="514"/>
                </a:lnTo>
                <a:lnTo>
                  <a:pt x="12409" y="518"/>
                </a:lnTo>
                <a:lnTo>
                  <a:pt x="11951" y="1023"/>
                </a:lnTo>
                <a:lnTo>
                  <a:pt x="11491" y="1529"/>
                </a:lnTo>
                <a:lnTo>
                  <a:pt x="11009" y="1108"/>
                </a:lnTo>
                <a:lnTo>
                  <a:pt x="10524" y="688"/>
                </a:lnTo>
                <a:lnTo>
                  <a:pt x="10488" y="688"/>
                </a:lnTo>
                <a:lnTo>
                  <a:pt x="10031" y="1197"/>
                </a:lnTo>
                <a:lnTo>
                  <a:pt x="9574" y="1703"/>
                </a:lnTo>
                <a:lnTo>
                  <a:pt x="9093" y="1278"/>
                </a:lnTo>
                <a:lnTo>
                  <a:pt x="8608" y="857"/>
                </a:lnTo>
                <a:lnTo>
                  <a:pt x="8572" y="861"/>
                </a:lnTo>
                <a:lnTo>
                  <a:pt x="8115" y="1367"/>
                </a:lnTo>
                <a:lnTo>
                  <a:pt x="7658" y="1872"/>
                </a:lnTo>
                <a:lnTo>
                  <a:pt x="7172" y="1452"/>
                </a:lnTo>
                <a:lnTo>
                  <a:pt x="6691" y="1031"/>
                </a:lnTo>
                <a:lnTo>
                  <a:pt x="6655" y="1031"/>
                </a:lnTo>
                <a:lnTo>
                  <a:pt x="6194" y="1537"/>
                </a:lnTo>
                <a:lnTo>
                  <a:pt x="5737" y="2042"/>
                </a:lnTo>
                <a:lnTo>
                  <a:pt x="5256" y="1622"/>
                </a:lnTo>
                <a:lnTo>
                  <a:pt x="4771" y="1201"/>
                </a:lnTo>
                <a:lnTo>
                  <a:pt x="4735" y="1205"/>
                </a:lnTo>
                <a:lnTo>
                  <a:pt x="4278" y="1710"/>
                </a:lnTo>
                <a:lnTo>
                  <a:pt x="3821" y="2216"/>
                </a:lnTo>
                <a:lnTo>
                  <a:pt x="3336" y="1796"/>
                </a:lnTo>
                <a:lnTo>
                  <a:pt x="2854" y="1375"/>
                </a:lnTo>
                <a:lnTo>
                  <a:pt x="2818" y="1375"/>
                </a:lnTo>
                <a:lnTo>
                  <a:pt x="2358" y="1880"/>
                </a:lnTo>
                <a:lnTo>
                  <a:pt x="1900" y="2386"/>
                </a:lnTo>
                <a:lnTo>
                  <a:pt x="1419" y="1966"/>
                </a:lnTo>
                <a:lnTo>
                  <a:pt x="938" y="1544"/>
                </a:lnTo>
                <a:lnTo>
                  <a:pt x="898" y="1549"/>
                </a:lnTo>
                <a:lnTo>
                  <a:pt x="441" y="2054"/>
                </a:lnTo>
                <a:lnTo>
                  <a:pt x="0" y="2544"/>
                </a:lnTo>
                <a:lnTo>
                  <a:pt x="671" y="36611"/>
                </a:lnTo>
                <a:lnTo>
                  <a:pt x="986" y="36890"/>
                </a:lnTo>
                <a:lnTo>
                  <a:pt x="1472" y="37311"/>
                </a:lnTo>
                <a:lnTo>
                  <a:pt x="1508" y="37307"/>
                </a:lnTo>
                <a:lnTo>
                  <a:pt x="1965" y="36802"/>
                </a:lnTo>
                <a:lnTo>
                  <a:pt x="2422" y="36296"/>
                </a:lnTo>
                <a:lnTo>
                  <a:pt x="2907" y="36716"/>
                </a:lnTo>
                <a:lnTo>
                  <a:pt x="3388" y="37141"/>
                </a:lnTo>
                <a:lnTo>
                  <a:pt x="3421" y="37137"/>
                </a:lnTo>
                <a:lnTo>
                  <a:pt x="3425" y="37137"/>
                </a:lnTo>
                <a:lnTo>
                  <a:pt x="3886" y="36632"/>
                </a:lnTo>
                <a:lnTo>
                  <a:pt x="4338" y="36122"/>
                </a:lnTo>
                <a:lnTo>
                  <a:pt x="4823" y="36546"/>
                </a:lnTo>
                <a:lnTo>
                  <a:pt x="5304" y="36968"/>
                </a:lnTo>
                <a:lnTo>
                  <a:pt x="5345" y="36963"/>
                </a:lnTo>
                <a:lnTo>
                  <a:pt x="5802" y="36458"/>
                </a:lnTo>
                <a:lnTo>
                  <a:pt x="6259" y="35953"/>
                </a:lnTo>
                <a:lnTo>
                  <a:pt x="6740" y="36373"/>
                </a:lnTo>
                <a:lnTo>
                  <a:pt x="7225" y="36798"/>
                </a:lnTo>
                <a:lnTo>
                  <a:pt x="7241" y="36793"/>
                </a:lnTo>
                <a:lnTo>
                  <a:pt x="7262" y="36793"/>
                </a:lnTo>
                <a:lnTo>
                  <a:pt x="7723" y="36288"/>
                </a:lnTo>
                <a:lnTo>
                  <a:pt x="8176" y="35779"/>
                </a:lnTo>
                <a:lnTo>
                  <a:pt x="8661" y="36203"/>
                </a:lnTo>
                <a:lnTo>
                  <a:pt x="9141" y="36623"/>
                </a:lnTo>
                <a:lnTo>
                  <a:pt x="9182" y="36619"/>
                </a:lnTo>
                <a:lnTo>
                  <a:pt x="9639" y="36114"/>
                </a:lnTo>
                <a:lnTo>
                  <a:pt x="10096" y="35609"/>
                </a:lnTo>
                <a:lnTo>
                  <a:pt x="10577" y="36029"/>
                </a:lnTo>
                <a:lnTo>
                  <a:pt x="11058" y="36453"/>
                </a:lnTo>
                <a:lnTo>
                  <a:pt x="11099" y="36449"/>
                </a:lnTo>
                <a:lnTo>
                  <a:pt x="11556" y="35944"/>
                </a:lnTo>
                <a:lnTo>
                  <a:pt x="12013" y="35434"/>
                </a:lnTo>
                <a:lnTo>
                  <a:pt x="12498" y="35859"/>
                </a:lnTo>
                <a:lnTo>
                  <a:pt x="12979" y="36280"/>
                </a:lnTo>
                <a:lnTo>
                  <a:pt x="13015" y="36280"/>
                </a:lnTo>
                <a:lnTo>
                  <a:pt x="13472" y="35770"/>
                </a:lnTo>
                <a:lnTo>
                  <a:pt x="13929" y="35265"/>
                </a:lnTo>
                <a:lnTo>
                  <a:pt x="14414" y="35686"/>
                </a:lnTo>
                <a:lnTo>
                  <a:pt x="14896" y="36110"/>
                </a:lnTo>
                <a:lnTo>
                  <a:pt x="14920" y="36106"/>
                </a:lnTo>
                <a:lnTo>
                  <a:pt x="14935" y="36106"/>
                </a:lnTo>
                <a:lnTo>
                  <a:pt x="15392" y="35600"/>
                </a:lnTo>
                <a:lnTo>
                  <a:pt x="15849" y="35091"/>
                </a:lnTo>
                <a:lnTo>
                  <a:pt x="16335" y="35516"/>
                </a:lnTo>
                <a:lnTo>
                  <a:pt x="16816" y="35936"/>
                </a:lnTo>
                <a:lnTo>
                  <a:pt x="16852" y="35936"/>
                </a:lnTo>
                <a:lnTo>
                  <a:pt x="17309" y="35427"/>
                </a:lnTo>
                <a:lnTo>
                  <a:pt x="17766" y="34921"/>
                </a:lnTo>
                <a:lnTo>
                  <a:pt x="18251" y="35342"/>
                </a:lnTo>
                <a:lnTo>
                  <a:pt x="18732" y="35766"/>
                </a:lnTo>
                <a:lnTo>
                  <a:pt x="18768" y="35762"/>
                </a:lnTo>
                <a:lnTo>
                  <a:pt x="19229" y="35257"/>
                </a:lnTo>
                <a:lnTo>
                  <a:pt x="19488" y="34970"/>
                </a:lnTo>
                <a:lnTo>
                  <a:pt x="19481" y="34445"/>
                </a:lnTo>
                <a:lnTo>
                  <a:pt x="18878" y="591"/>
                </a:lnTo>
                <a:lnTo>
                  <a:pt x="18684" y="421"/>
                </a:lnTo>
                <a:lnTo>
                  <a:pt x="18199" y="1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  <a:effectLst>
            <a:outerShdw blurRad="57150" dist="38100" dir="2580000" algn="bl" rotWithShape="0">
              <a:schemeClr val="dk1">
                <a:alpha val="5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6" name="Google Shape;696;p46"/>
          <p:cNvSpPr/>
          <p:nvPr/>
        </p:nvSpPr>
        <p:spPr>
          <a:xfrm rot="5348089" flipH="1">
            <a:off x="4312584" y="1769998"/>
            <a:ext cx="487232" cy="932813"/>
          </a:xfrm>
          <a:custGeom>
            <a:avLst/>
            <a:gdLst/>
            <a:ahLst/>
            <a:cxnLst/>
            <a:rect l="l" t="t" r="r" b="b"/>
            <a:pathLst>
              <a:path w="19489" h="37312" extrusionOk="0">
                <a:moveTo>
                  <a:pt x="18199" y="1"/>
                </a:moveTo>
                <a:lnTo>
                  <a:pt x="18162" y="4"/>
                </a:lnTo>
                <a:lnTo>
                  <a:pt x="17705" y="510"/>
                </a:lnTo>
                <a:lnTo>
                  <a:pt x="17249" y="1016"/>
                </a:lnTo>
                <a:lnTo>
                  <a:pt x="16764" y="594"/>
                </a:lnTo>
                <a:lnTo>
                  <a:pt x="16282" y="170"/>
                </a:lnTo>
                <a:lnTo>
                  <a:pt x="16241" y="174"/>
                </a:lnTo>
                <a:lnTo>
                  <a:pt x="15784" y="680"/>
                </a:lnTo>
                <a:lnTo>
                  <a:pt x="15327" y="1185"/>
                </a:lnTo>
                <a:lnTo>
                  <a:pt x="14847" y="764"/>
                </a:lnTo>
                <a:lnTo>
                  <a:pt x="14362" y="344"/>
                </a:lnTo>
                <a:lnTo>
                  <a:pt x="14325" y="348"/>
                </a:lnTo>
                <a:lnTo>
                  <a:pt x="13868" y="854"/>
                </a:lnTo>
                <a:lnTo>
                  <a:pt x="13411" y="1359"/>
                </a:lnTo>
                <a:lnTo>
                  <a:pt x="12926" y="934"/>
                </a:lnTo>
                <a:lnTo>
                  <a:pt x="12445" y="514"/>
                </a:lnTo>
                <a:lnTo>
                  <a:pt x="12409" y="518"/>
                </a:lnTo>
                <a:lnTo>
                  <a:pt x="11951" y="1023"/>
                </a:lnTo>
                <a:lnTo>
                  <a:pt x="11491" y="1529"/>
                </a:lnTo>
                <a:lnTo>
                  <a:pt x="11009" y="1108"/>
                </a:lnTo>
                <a:lnTo>
                  <a:pt x="10524" y="688"/>
                </a:lnTo>
                <a:lnTo>
                  <a:pt x="10488" y="688"/>
                </a:lnTo>
                <a:lnTo>
                  <a:pt x="10031" y="1197"/>
                </a:lnTo>
                <a:lnTo>
                  <a:pt x="9574" y="1703"/>
                </a:lnTo>
                <a:lnTo>
                  <a:pt x="9093" y="1278"/>
                </a:lnTo>
                <a:lnTo>
                  <a:pt x="8608" y="857"/>
                </a:lnTo>
                <a:lnTo>
                  <a:pt x="8572" y="861"/>
                </a:lnTo>
                <a:lnTo>
                  <a:pt x="8115" y="1367"/>
                </a:lnTo>
                <a:lnTo>
                  <a:pt x="7658" y="1872"/>
                </a:lnTo>
                <a:lnTo>
                  <a:pt x="7172" y="1452"/>
                </a:lnTo>
                <a:lnTo>
                  <a:pt x="6691" y="1031"/>
                </a:lnTo>
                <a:lnTo>
                  <a:pt x="6655" y="1031"/>
                </a:lnTo>
                <a:lnTo>
                  <a:pt x="6194" y="1537"/>
                </a:lnTo>
                <a:lnTo>
                  <a:pt x="5737" y="2042"/>
                </a:lnTo>
                <a:lnTo>
                  <a:pt x="5256" y="1622"/>
                </a:lnTo>
                <a:lnTo>
                  <a:pt x="4771" y="1201"/>
                </a:lnTo>
                <a:lnTo>
                  <a:pt x="4735" y="1205"/>
                </a:lnTo>
                <a:lnTo>
                  <a:pt x="4278" y="1710"/>
                </a:lnTo>
                <a:lnTo>
                  <a:pt x="3821" y="2216"/>
                </a:lnTo>
                <a:lnTo>
                  <a:pt x="3336" y="1796"/>
                </a:lnTo>
                <a:lnTo>
                  <a:pt x="2854" y="1375"/>
                </a:lnTo>
                <a:lnTo>
                  <a:pt x="2818" y="1375"/>
                </a:lnTo>
                <a:lnTo>
                  <a:pt x="2358" y="1880"/>
                </a:lnTo>
                <a:lnTo>
                  <a:pt x="1900" y="2386"/>
                </a:lnTo>
                <a:lnTo>
                  <a:pt x="1419" y="1966"/>
                </a:lnTo>
                <a:lnTo>
                  <a:pt x="938" y="1544"/>
                </a:lnTo>
                <a:lnTo>
                  <a:pt x="898" y="1549"/>
                </a:lnTo>
                <a:lnTo>
                  <a:pt x="441" y="2054"/>
                </a:lnTo>
                <a:lnTo>
                  <a:pt x="0" y="2544"/>
                </a:lnTo>
                <a:lnTo>
                  <a:pt x="671" y="36611"/>
                </a:lnTo>
                <a:lnTo>
                  <a:pt x="986" y="36890"/>
                </a:lnTo>
                <a:lnTo>
                  <a:pt x="1472" y="37311"/>
                </a:lnTo>
                <a:lnTo>
                  <a:pt x="1508" y="37307"/>
                </a:lnTo>
                <a:lnTo>
                  <a:pt x="1965" y="36802"/>
                </a:lnTo>
                <a:lnTo>
                  <a:pt x="2422" y="36296"/>
                </a:lnTo>
                <a:lnTo>
                  <a:pt x="2907" y="36716"/>
                </a:lnTo>
                <a:lnTo>
                  <a:pt x="3388" y="37141"/>
                </a:lnTo>
                <a:lnTo>
                  <a:pt x="3421" y="37137"/>
                </a:lnTo>
                <a:lnTo>
                  <a:pt x="3425" y="37137"/>
                </a:lnTo>
                <a:lnTo>
                  <a:pt x="3886" y="36632"/>
                </a:lnTo>
                <a:lnTo>
                  <a:pt x="4338" y="36122"/>
                </a:lnTo>
                <a:lnTo>
                  <a:pt x="4823" y="36546"/>
                </a:lnTo>
                <a:lnTo>
                  <a:pt x="5304" y="36968"/>
                </a:lnTo>
                <a:lnTo>
                  <a:pt x="5345" y="36963"/>
                </a:lnTo>
                <a:lnTo>
                  <a:pt x="5802" y="36458"/>
                </a:lnTo>
                <a:lnTo>
                  <a:pt x="6259" y="35953"/>
                </a:lnTo>
                <a:lnTo>
                  <a:pt x="6740" y="36373"/>
                </a:lnTo>
                <a:lnTo>
                  <a:pt x="7225" y="36798"/>
                </a:lnTo>
                <a:lnTo>
                  <a:pt x="7241" y="36793"/>
                </a:lnTo>
                <a:lnTo>
                  <a:pt x="7262" y="36793"/>
                </a:lnTo>
                <a:lnTo>
                  <a:pt x="7723" y="36288"/>
                </a:lnTo>
                <a:lnTo>
                  <a:pt x="8176" y="35779"/>
                </a:lnTo>
                <a:lnTo>
                  <a:pt x="8661" y="36203"/>
                </a:lnTo>
                <a:lnTo>
                  <a:pt x="9141" y="36623"/>
                </a:lnTo>
                <a:lnTo>
                  <a:pt x="9182" y="36619"/>
                </a:lnTo>
                <a:lnTo>
                  <a:pt x="9639" y="36114"/>
                </a:lnTo>
                <a:lnTo>
                  <a:pt x="10096" y="35609"/>
                </a:lnTo>
                <a:lnTo>
                  <a:pt x="10577" y="36029"/>
                </a:lnTo>
                <a:lnTo>
                  <a:pt x="11058" y="36453"/>
                </a:lnTo>
                <a:lnTo>
                  <a:pt x="11099" y="36449"/>
                </a:lnTo>
                <a:lnTo>
                  <a:pt x="11556" y="35944"/>
                </a:lnTo>
                <a:lnTo>
                  <a:pt x="12013" y="35434"/>
                </a:lnTo>
                <a:lnTo>
                  <a:pt x="12498" y="35859"/>
                </a:lnTo>
                <a:lnTo>
                  <a:pt x="12979" y="36280"/>
                </a:lnTo>
                <a:lnTo>
                  <a:pt x="13015" y="36280"/>
                </a:lnTo>
                <a:lnTo>
                  <a:pt x="13472" y="35770"/>
                </a:lnTo>
                <a:lnTo>
                  <a:pt x="13929" y="35265"/>
                </a:lnTo>
                <a:lnTo>
                  <a:pt x="14414" y="35686"/>
                </a:lnTo>
                <a:lnTo>
                  <a:pt x="14896" y="36110"/>
                </a:lnTo>
                <a:lnTo>
                  <a:pt x="14920" y="36106"/>
                </a:lnTo>
                <a:lnTo>
                  <a:pt x="14935" y="36106"/>
                </a:lnTo>
                <a:lnTo>
                  <a:pt x="15392" y="35600"/>
                </a:lnTo>
                <a:lnTo>
                  <a:pt x="15849" y="35091"/>
                </a:lnTo>
                <a:lnTo>
                  <a:pt x="16335" y="35516"/>
                </a:lnTo>
                <a:lnTo>
                  <a:pt x="16816" y="35936"/>
                </a:lnTo>
                <a:lnTo>
                  <a:pt x="16852" y="35936"/>
                </a:lnTo>
                <a:lnTo>
                  <a:pt x="17309" y="35427"/>
                </a:lnTo>
                <a:lnTo>
                  <a:pt x="17766" y="34921"/>
                </a:lnTo>
                <a:lnTo>
                  <a:pt x="18251" y="35342"/>
                </a:lnTo>
                <a:lnTo>
                  <a:pt x="18732" y="35766"/>
                </a:lnTo>
                <a:lnTo>
                  <a:pt x="18768" y="35762"/>
                </a:lnTo>
                <a:lnTo>
                  <a:pt x="19229" y="35257"/>
                </a:lnTo>
                <a:lnTo>
                  <a:pt x="19488" y="34970"/>
                </a:lnTo>
                <a:lnTo>
                  <a:pt x="19481" y="34445"/>
                </a:lnTo>
                <a:lnTo>
                  <a:pt x="18878" y="591"/>
                </a:lnTo>
                <a:lnTo>
                  <a:pt x="18684" y="421"/>
                </a:lnTo>
                <a:lnTo>
                  <a:pt x="18199" y="1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  <a:effectLst>
            <a:outerShdw blurRad="57150" dist="38100" dir="2580000" algn="bl" rotWithShape="0">
              <a:schemeClr val="dk1">
                <a:alpha val="5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7" name="Google Shape;697;p46"/>
          <p:cNvSpPr/>
          <p:nvPr/>
        </p:nvSpPr>
        <p:spPr>
          <a:xfrm rot="5348089" flipH="1">
            <a:off x="6678978" y="1716292"/>
            <a:ext cx="487232" cy="932813"/>
          </a:xfrm>
          <a:custGeom>
            <a:avLst/>
            <a:gdLst/>
            <a:ahLst/>
            <a:cxnLst/>
            <a:rect l="l" t="t" r="r" b="b"/>
            <a:pathLst>
              <a:path w="19489" h="37312" extrusionOk="0">
                <a:moveTo>
                  <a:pt x="18199" y="1"/>
                </a:moveTo>
                <a:lnTo>
                  <a:pt x="18162" y="4"/>
                </a:lnTo>
                <a:lnTo>
                  <a:pt x="17705" y="510"/>
                </a:lnTo>
                <a:lnTo>
                  <a:pt x="17249" y="1016"/>
                </a:lnTo>
                <a:lnTo>
                  <a:pt x="16764" y="594"/>
                </a:lnTo>
                <a:lnTo>
                  <a:pt x="16282" y="170"/>
                </a:lnTo>
                <a:lnTo>
                  <a:pt x="16241" y="174"/>
                </a:lnTo>
                <a:lnTo>
                  <a:pt x="15784" y="680"/>
                </a:lnTo>
                <a:lnTo>
                  <a:pt x="15327" y="1185"/>
                </a:lnTo>
                <a:lnTo>
                  <a:pt x="14847" y="764"/>
                </a:lnTo>
                <a:lnTo>
                  <a:pt x="14362" y="344"/>
                </a:lnTo>
                <a:lnTo>
                  <a:pt x="14325" y="348"/>
                </a:lnTo>
                <a:lnTo>
                  <a:pt x="13868" y="854"/>
                </a:lnTo>
                <a:lnTo>
                  <a:pt x="13411" y="1359"/>
                </a:lnTo>
                <a:lnTo>
                  <a:pt x="12926" y="934"/>
                </a:lnTo>
                <a:lnTo>
                  <a:pt x="12445" y="514"/>
                </a:lnTo>
                <a:lnTo>
                  <a:pt x="12409" y="518"/>
                </a:lnTo>
                <a:lnTo>
                  <a:pt x="11951" y="1023"/>
                </a:lnTo>
                <a:lnTo>
                  <a:pt x="11491" y="1529"/>
                </a:lnTo>
                <a:lnTo>
                  <a:pt x="11009" y="1108"/>
                </a:lnTo>
                <a:lnTo>
                  <a:pt x="10524" y="688"/>
                </a:lnTo>
                <a:lnTo>
                  <a:pt x="10488" y="688"/>
                </a:lnTo>
                <a:lnTo>
                  <a:pt x="10031" y="1197"/>
                </a:lnTo>
                <a:lnTo>
                  <a:pt x="9574" y="1703"/>
                </a:lnTo>
                <a:lnTo>
                  <a:pt x="9093" y="1278"/>
                </a:lnTo>
                <a:lnTo>
                  <a:pt x="8608" y="857"/>
                </a:lnTo>
                <a:lnTo>
                  <a:pt x="8572" y="861"/>
                </a:lnTo>
                <a:lnTo>
                  <a:pt x="8115" y="1367"/>
                </a:lnTo>
                <a:lnTo>
                  <a:pt x="7658" y="1872"/>
                </a:lnTo>
                <a:lnTo>
                  <a:pt x="7172" y="1452"/>
                </a:lnTo>
                <a:lnTo>
                  <a:pt x="6691" y="1031"/>
                </a:lnTo>
                <a:lnTo>
                  <a:pt x="6655" y="1031"/>
                </a:lnTo>
                <a:lnTo>
                  <a:pt x="6194" y="1537"/>
                </a:lnTo>
                <a:lnTo>
                  <a:pt x="5737" y="2042"/>
                </a:lnTo>
                <a:lnTo>
                  <a:pt x="5256" y="1622"/>
                </a:lnTo>
                <a:lnTo>
                  <a:pt x="4771" y="1201"/>
                </a:lnTo>
                <a:lnTo>
                  <a:pt x="4735" y="1205"/>
                </a:lnTo>
                <a:lnTo>
                  <a:pt x="4278" y="1710"/>
                </a:lnTo>
                <a:lnTo>
                  <a:pt x="3821" y="2216"/>
                </a:lnTo>
                <a:lnTo>
                  <a:pt x="3336" y="1796"/>
                </a:lnTo>
                <a:lnTo>
                  <a:pt x="2854" y="1375"/>
                </a:lnTo>
                <a:lnTo>
                  <a:pt x="2818" y="1375"/>
                </a:lnTo>
                <a:lnTo>
                  <a:pt x="2358" y="1880"/>
                </a:lnTo>
                <a:lnTo>
                  <a:pt x="1900" y="2386"/>
                </a:lnTo>
                <a:lnTo>
                  <a:pt x="1419" y="1966"/>
                </a:lnTo>
                <a:lnTo>
                  <a:pt x="938" y="1544"/>
                </a:lnTo>
                <a:lnTo>
                  <a:pt x="898" y="1549"/>
                </a:lnTo>
                <a:lnTo>
                  <a:pt x="441" y="2054"/>
                </a:lnTo>
                <a:lnTo>
                  <a:pt x="0" y="2544"/>
                </a:lnTo>
                <a:lnTo>
                  <a:pt x="671" y="36611"/>
                </a:lnTo>
                <a:lnTo>
                  <a:pt x="986" y="36890"/>
                </a:lnTo>
                <a:lnTo>
                  <a:pt x="1472" y="37311"/>
                </a:lnTo>
                <a:lnTo>
                  <a:pt x="1508" y="37307"/>
                </a:lnTo>
                <a:lnTo>
                  <a:pt x="1965" y="36802"/>
                </a:lnTo>
                <a:lnTo>
                  <a:pt x="2422" y="36296"/>
                </a:lnTo>
                <a:lnTo>
                  <a:pt x="2907" y="36716"/>
                </a:lnTo>
                <a:lnTo>
                  <a:pt x="3388" y="37141"/>
                </a:lnTo>
                <a:lnTo>
                  <a:pt x="3421" y="37137"/>
                </a:lnTo>
                <a:lnTo>
                  <a:pt x="3425" y="37137"/>
                </a:lnTo>
                <a:lnTo>
                  <a:pt x="3886" y="36632"/>
                </a:lnTo>
                <a:lnTo>
                  <a:pt x="4338" y="36122"/>
                </a:lnTo>
                <a:lnTo>
                  <a:pt x="4823" y="36546"/>
                </a:lnTo>
                <a:lnTo>
                  <a:pt x="5304" y="36968"/>
                </a:lnTo>
                <a:lnTo>
                  <a:pt x="5345" y="36963"/>
                </a:lnTo>
                <a:lnTo>
                  <a:pt x="5802" y="36458"/>
                </a:lnTo>
                <a:lnTo>
                  <a:pt x="6259" y="35953"/>
                </a:lnTo>
                <a:lnTo>
                  <a:pt x="6740" y="36373"/>
                </a:lnTo>
                <a:lnTo>
                  <a:pt x="7225" y="36798"/>
                </a:lnTo>
                <a:lnTo>
                  <a:pt x="7241" y="36793"/>
                </a:lnTo>
                <a:lnTo>
                  <a:pt x="7262" y="36793"/>
                </a:lnTo>
                <a:lnTo>
                  <a:pt x="7723" y="36288"/>
                </a:lnTo>
                <a:lnTo>
                  <a:pt x="8176" y="35779"/>
                </a:lnTo>
                <a:lnTo>
                  <a:pt x="8661" y="36203"/>
                </a:lnTo>
                <a:lnTo>
                  <a:pt x="9141" y="36623"/>
                </a:lnTo>
                <a:lnTo>
                  <a:pt x="9182" y="36619"/>
                </a:lnTo>
                <a:lnTo>
                  <a:pt x="9639" y="36114"/>
                </a:lnTo>
                <a:lnTo>
                  <a:pt x="10096" y="35609"/>
                </a:lnTo>
                <a:lnTo>
                  <a:pt x="10577" y="36029"/>
                </a:lnTo>
                <a:lnTo>
                  <a:pt x="11058" y="36453"/>
                </a:lnTo>
                <a:lnTo>
                  <a:pt x="11099" y="36449"/>
                </a:lnTo>
                <a:lnTo>
                  <a:pt x="11556" y="35944"/>
                </a:lnTo>
                <a:lnTo>
                  <a:pt x="12013" y="35434"/>
                </a:lnTo>
                <a:lnTo>
                  <a:pt x="12498" y="35859"/>
                </a:lnTo>
                <a:lnTo>
                  <a:pt x="12979" y="36280"/>
                </a:lnTo>
                <a:lnTo>
                  <a:pt x="13015" y="36280"/>
                </a:lnTo>
                <a:lnTo>
                  <a:pt x="13472" y="35770"/>
                </a:lnTo>
                <a:lnTo>
                  <a:pt x="13929" y="35265"/>
                </a:lnTo>
                <a:lnTo>
                  <a:pt x="14414" y="35686"/>
                </a:lnTo>
                <a:lnTo>
                  <a:pt x="14896" y="36110"/>
                </a:lnTo>
                <a:lnTo>
                  <a:pt x="14920" y="36106"/>
                </a:lnTo>
                <a:lnTo>
                  <a:pt x="14935" y="36106"/>
                </a:lnTo>
                <a:lnTo>
                  <a:pt x="15392" y="35600"/>
                </a:lnTo>
                <a:lnTo>
                  <a:pt x="15849" y="35091"/>
                </a:lnTo>
                <a:lnTo>
                  <a:pt x="16335" y="35516"/>
                </a:lnTo>
                <a:lnTo>
                  <a:pt x="16816" y="35936"/>
                </a:lnTo>
                <a:lnTo>
                  <a:pt x="16852" y="35936"/>
                </a:lnTo>
                <a:lnTo>
                  <a:pt x="17309" y="35427"/>
                </a:lnTo>
                <a:lnTo>
                  <a:pt x="17766" y="34921"/>
                </a:lnTo>
                <a:lnTo>
                  <a:pt x="18251" y="35342"/>
                </a:lnTo>
                <a:lnTo>
                  <a:pt x="18732" y="35766"/>
                </a:lnTo>
                <a:lnTo>
                  <a:pt x="18768" y="35762"/>
                </a:lnTo>
                <a:lnTo>
                  <a:pt x="19229" y="35257"/>
                </a:lnTo>
                <a:lnTo>
                  <a:pt x="19488" y="34970"/>
                </a:lnTo>
                <a:lnTo>
                  <a:pt x="19481" y="34445"/>
                </a:lnTo>
                <a:lnTo>
                  <a:pt x="18878" y="591"/>
                </a:lnTo>
                <a:lnTo>
                  <a:pt x="18684" y="421"/>
                </a:lnTo>
                <a:lnTo>
                  <a:pt x="18199" y="1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  <a:effectLst>
            <a:outerShdw blurRad="57150" dist="38100" dir="2580000" algn="bl" rotWithShape="0">
              <a:schemeClr val="dk1">
                <a:alpha val="5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703" name="Google Shape;703;p46"/>
          <p:cNvGrpSpPr/>
          <p:nvPr/>
        </p:nvGrpSpPr>
        <p:grpSpPr>
          <a:xfrm>
            <a:off x="6732727" y="1982382"/>
            <a:ext cx="343199" cy="343226"/>
            <a:chOff x="4487125" y="3701400"/>
            <a:chExt cx="316050" cy="316075"/>
          </a:xfrm>
        </p:grpSpPr>
        <p:sp>
          <p:nvSpPr>
            <p:cNvPr id="704" name="Google Shape;704;p46"/>
            <p:cNvSpPr/>
            <p:nvPr/>
          </p:nvSpPr>
          <p:spPr>
            <a:xfrm>
              <a:off x="4491975" y="3739425"/>
              <a:ext cx="128200" cy="52750"/>
            </a:xfrm>
            <a:custGeom>
              <a:avLst/>
              <a:gdLst/>
              <a:ahLst/>
              <a:cxnLst/>
              <a:rect l="l" t="t" r="r" b="b"/>
              <a:pathLst>
                <a:path w="5128" h="2110" extrusionOk="0">
                  <a:moveTo>
                    <a:pt x="4674" y="1"/>
                  </a:moveTo>
                  <a:lnTo>
                    <a:pt x="1" y="2109"/>
                  </a:lnTo>
                  <a:lnTo>
                    <a:pt x="1510" y="2109"/>
                  </a:lnTo>
                  <a:lnTo>
                    <a:pt x="5128" y="596"/>
                  </a:lnTo>
                  <a:cubicBezTo>
                    <a:pt x="4934" y="434"/>
                    <a:pt x="4775" y="232"/>
                    <a:pt x="467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5" name="Google Shape;705;p46"/>
            <p:cNvSpPr/>
            <p:nvPr/>
          </p:nvSpPr>
          <p:spPr>
            <a:xfrm>
              <a:off x="4671250" y="3738325"/>
              <a:ext cx="125150" cy="53850"/>
            </a:xfrm>
            <a:custGeom>
              <a:avLst/>
              <a:gdLst/>
              <a:ahLst/>
              <a:cxnLst/>
              <a:rect l="l" t="t" r="r" b="b"/>
              <a:pathLst>
                <a:path w="5006" h="2154" extrusionOk="0">
                  <a:moveTo>
                    <a:pt x="433" y="0"/>
                  </a:moveTo>
                  <a:cubicBezTo>
                    <a:pt x="336" y="235"/>
                    <a:pt x="187" y="442"/>
                    <a:pt x="0" y="603"/>
                  </a:cubicBezTo>
                  <a:lnTo>
                    <a:pt x="3537" y="2153"/>
                  </a:lnTo>
                  <a:lnTo>
                    <a:pt x="5006" y="2153"/>
                  </a:lnTo>
                  <a:lnTo>
                    <a:pt x="43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6" name="Google Shape;706;p46"/>
            <p:cNvSpPr/>
            <p:nvPr/>
          </p:nvSpPr>
          <p:spPr>
            <a:xfrm>
              <a:off x="4487125" y="3965950"/>
              <a:ext cx="316050" cy="51525"/>
            </a:xfrm>
            <a:custGeom>
              <a:avLst/>
              <a:gdLst/>
              <a:ahLst/>
              <a:cxnLst/>
              <a:rect l="l" t="t" r="r" b="b"/>
              <a:pathLst>
                <a:path w="12642" h="2061" extrusionOk="0">
                  <a:moveTo>
                    <a:pt x="1" y="0"/>
                  </a:moveTo>
                  <a:lnTo>
                    <a:pt x="1" y="932"/>
                  </a:lnTo>
                  <a:lnTo>
                    <a:pt x="3432" y="932"/>
                  </a:lnTo>
                  <a:cubicBezTo>
                    <a:pt x="4274" y="1660"/>
                    <a:pt x="5342" y="2060"/>
                    <a:pt x="6459" y="2060"/>
                  </a:cubicBezTo>
                  <a:cubicBezTo>
                    <a:pt x="7576" y="2060"/>
                    <a:pt x="8644" y="1660"/>
                    <a:pt x="9485" y="932"/>
                  </a:cubicBezTo>
                  <a:lnTo>
                    <a:pt x="12642" y="932"/>
                  </a:lnTo>
                  <a:lnTo>
                    <a:pt x="12642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7" name="Google Shape;707;p46"/>
            <p:cNvSpPr/>
            <p:nvPr/>
          </p:nvSpPr>
          <p:spPr>
            <a:xfrm>
              <a:off x="4712425" y="3885325"/>
              <a:ext cx="9525" cy="8725"/>
            </a:xfrm>
            <a:custGeom>
              <a:avLst/>
              <a:gdLst/>
              <a:ahLst/>
              <a:cxnLst/>
              <a:rect l="l" t="t" r="r" b="b"/>
              <a:pathLst>
                <a:path w="381" h="349" extrusionOk="0">
                  <a:moveTo>
                    <a:pt x="0" y="1"/>
                  </a:moveTo>
                  <a:lnTo>
                    <a:pt x="0" y="349"/>
                  </a:lnTo>
                  <a:lnTo>
                    <a:pt x="182" y="349"/>
                  </a:lnTo>
                  <a:cubicBezTo>
                    <a:pt x="288" y="349"/>
                    <a:pt x="380" y="268"/>
                    <a:pt x="380" y="175"/>
                  </a:cubicBezTo>
                  <a:cubicBezTo>
                    <a:pt x="380" y="82"/>
                    <a:pt x="288" y="1"/>
                    <a:pt x="18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8" name="Google Shape;708;p46"/>
            <p:cNvSpPr/>
            <p:nvPr/>
          </p:nvSpPr>
          <p:spPr>
            <a:xfrm>
              <a:off x="4583750" y="3902825"/>
              <a:ext cx="12150" cy="9425"/>
            </a:xfrm>
            <a:custGeom>
              <a:avLst/>
              <a:gdLst/>
              <a:ahLst/>
              <a:cxnLst/>
              <a:rect l="l" t="t" r="r" b="b"/>
              <a:pathLst>
                <a:path w="486" h="377" extrusionOk="0">
                  <a:moveTo>
                    <a:pt x="0" y="0"/>
                  </a:moveTo>
                  <a:lnTo>
                    <a:pt x="0" y="377"/>
                  </a:lnTo>
                  <a:lnTo>
                    <a:pt x="295" y="377"/>
                  </a:lnTo>
                  <a:cubicBezTo>
                    <a:pt x="400" y="377"/>
                    <a:pt x="486" y="292"/>
                    <a:pt x="486" y="187"/>
                  </a:cubicBezTo>
                  <a:cubicBezTo>
                    <a:pt x="486" y="86"/>
                    <a:pt x="400" y="0"/>
                    <a:pt x="29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9" name="Google Shape;709;p46"/>
            <p:cNvSpPr/>
            <p:nvPr/>
          </p:nvSpPr>
          <p:spPr>
            <a:xfrm>
              <a:off x="4670025" y="3893525"/>
              <a:ext cx="7000" cy="9225"/>
            </a:xfrm>
            <a:custGeom>
              <a:avLst/>
              <a:gdLst/>
              <a:ahLst/>
              <a:cxnLst/>
              <a:rect l="l" t="t" r="r" b="b"/>
              <a:pathLst>
                <a:path w="280" h="369" extrusionOk="0">
                  <a:moveTo>
                    <a:pt x="142" y="0"/>
                  </a:moveTo>
                  <a:lnTo>
                    <a:pt x="1" y="368"/>
                  </a:lnTo>
                  <a:lnTo>
                    <a:pt x="279" y="368"/>
                  </a:lnTo>
                  <a:lnTo>
                    <a:pt x="142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0" name="Google Shape;710;p46"/>
            <p:cNvSpPr/>
            <p:nvPr/>
          </p:nvSpPr>
          <p:spPr>
            <a:xfrm>
              <a:off x="4624700" y="3885325"/>
              <a:ext cx="9450" cy="8725"/>
            </a:xfrm>
            <a:custGeom>
              <a:avLst/>
              <a:gdLst/>
              <a:ahLst/>
              <a:cxnLst/>
              <a:rect l="l" t="t" r="r" b="b"/>
              <a:pathLst>
                <a:path w="378" h="349" extrusionOk="0">
                  <a:moveTo>
                    <a:pt x="0" y="1"/>
                  </a:moveTo>
                  <a:lnTo>
                    <a:pt x="0" y="349"/>
                  </a:lnTo>
                  <a:lnTo>
                    <a:pt x="183" y="349"/>
                  </a:lnTo>
                  <a:cubicBezTo>
                    <a:pt x="288" y="349"/>
                    <a:pt x="377" y="268"/>
                    <a:pt x="377" y="175"/>
                  </a:cubicBezTo>
                  <a:cubicBezTo>
                    <a:pt x="377" y="82"/>
                    <a:pt x="288" y="1"/>
                    <a:pt x="18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1" name="Google Shape;711;p46"/>
            <p:cNvSpPr/>
            <p:nvPr/>
          </p:nvSpPr>
          <p:spPr>
            <a:xfrm>
              <a:off x="4583750" y="3885325"/>
              <a:ext cx="8700" cy="6500"/>
            </a:xfrm>
            <a:custGeom>
              <a:avLst/>
              <a:gdLst/>
              <a:ahLst/>
              <a:cxnLst/>
              <a:rect l="l" t="t" r="r" b="b"/>
              <a:pathLst>
                <a:path w="348" h="260" extrusionOk="0">
                  <a:moveTo>
                    <a:pt x="0" y="1"/>
                  </a:moveTo>
                  <a:lnTo>
                    <a:pt x="0" y="259"/>
                  </a:lnTo>
                  <a:lnTo>
                    <a:pt x="219" y="259"/>
                  </a:lnTo>
                  <a:cubicBezTo>
                    <a:pt x="291" y="259"/>
                    <a:pt x="348" y="199"/>
                    <a:pt x="348" y="130"/>
                  </a:cubicBezTo>
                  <a:cubicBezTo>
                    <a:pt x="348" y="57"/>
                    <a:pt x="291" y="1"/>
                    <a:pt x="21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2" name="Google Shape;712;p46"/>
            <p:cNvSpPr/>
            <p:nvPr/>
          </p:nvSpPr>
          <p:spPr>
            <a:xfrm>
              <a:off x="4487125" y="3850000"/>
              <a:ext cx="316050" cy="97575"/>
            </a:xfrm>
            <a:custGeom>
              <a:avLst/>
              <a:gdLst/>
              <a:ahLst/>
              <a:cxnLst/>
              <a:rect l="l" t="t" r="r" b="b"/>
              <a:pathLst>
                <a:path w="12642" h="3903" extrusionOk="0">
                  <a:moveTo>
                    <a:pt x="1622" y="972"/>
                  </a:moveTo>
                  <a:lnTo>
                    <a:pt x="1622" y="2490"/>
                  </a:lnTo>
                  <a:lnTo>
                    <a:pt x="2153" y="2490"/>
                  </a:lnTo>
                  <a:lnTo>
                    <a:pt x="2153" y="2931"/>
                  </a:lnTo>
                  <a:lnTo>
                    <a:pt x="1182" y="2931"/>
                  </a:lnTo>
                  <a:lnTo>
                    <a:pt x="1182" y="972"/>
                  </a:lnTo>
                  <a:close/>
                  <a:moveTo>
                    <a:pt x="3039" y="972"/>
                  </a:moveTo>
                  <a:lnTo>
                    <a:pt x="3039" y="2931"/>
                  </a:lnTo>
                  <a:lnTo>
                    <a:pt x="2599" y="2931"/>
                  </a:lnTo>
                  <a:lnTo>
                    <a:pt x="2599" y="972"/>
                  </a:lnTo>
                  <a:close/>
                  <a:moveTo>
                    <a:pt x="5686" y="972"/>
                  </a:moveTo>
                  <a:cubicBezTo>
                    <a:pt x="6038" y="972"/>
                    <a:pt x="6321" y="1248"/>
                    <a:pt x="6321" y="1588"/>
                  </a:cubicBezTo>
                  <a:cubicBezTo>
                    <a:pt x="6321" y="1866"/>
                    <a:pt x="6131" y="2102"/>
                    <a:pt x="5868" y="2178"/>
                  </a:cubicBezTo>
                  <a:lnTo>
                    <a:pt x="6321" y="2615"/>
                  </a:lnTo>
                  <a:lnTo>
                    <a:pt x="6013" y="2931"/>
                  </a:lnTo>
                  <a:lnTo>
                    <a:pt x="5503" y="2438"/>
                  </a:lnTo>
                  <a:lnTo>
                    <a:pt x="5503" y="2931"/>
                  </a:lnTo>
                  <a:lnTo>
                    <a:pt x="5063" y="2931"/>
                  </a:lnTo>
                  <a:lnTo>
                    <a:pt x="5063" y="972"/>
                  </a:lnTo>
                  <a:close/>
                  <a:moveTo>
                    <a:pt x="9194" y="972"/>
                  </a:moveTo>
                  <a:cubicBezTo>
                    <a:pt x="9547" y="972"/>
                    <a:pt x="9834" y="1248"/>
                    <a:pt x="9834" y="1588"/>
                  </a:cubicBezTo>
                  <a:cubicBezTo>
                    <a:pt x="9834" y="1866"/>
                    <a:pt x="9640" y="2102"/>
                    <a:pt x="9377" y="2178"/>
                  </a:cubicBezTo>
                  <a:lnTo>
                    <a:pt x="9829" y="2615"/>
                  </a:lnTo>
                  <a:lnTo>
                    <a:pt x="9522" y="2931"/>
                  </a:lnTo>
                  <a:lnTo>
                    <a:pt x="9012" y="2438"/>
                  </a:lnTo>
                  <a:lnTo>
                    <a:pt x="9012" y="2931"/>
                  </a:lnTo>
                  <a:lnTo>
                    <a:pt x="8571" y="2931"/>
                  </a:lnTo>
                  <a:lnTo>
                    <a:pt x="8571" y="972"/>
                  </a:lnTo>
                  <a:close/>
                  <a:moveTo>
                    <a:pt x="10335" y="888"/>
                  </a:moveTo>
                  <a:lnTo>
                    <a:pt x="10757" y="1530"/>
                  </a:lnTo>
                  <a:lnTo>
                    <a:pt x="11173" y="891"/>
                  </a:lnTo>
                  <a:lnTo>
                    <a:pt x="11545" y="1130"/>
                  </a:lnTo>
                  <a:lnTo>
                    <a:pt x="10979" y="2001"/>
                  </a:lnTo>
                  <a:lnTo>
                    <a:pt x="10975" y="2931"/>
                  </a:lnTo>
                  <a:lnTo>
                    <a:pt x="10533" y="2931"/>
                  </a:lnTo>
                  <a:lnTo>
                    <a:pt x="10538" y="2001"/>
                  </a:lnTo>
                  <a:lnTo>
                    <a:pt x="9967" y="1130"/>
                  </a:lnTo>
                  <a:lnTo>
                    <a:pt x="10335" y="888"/>
                  </a:lnTo>
                  <a:close/>
                  <a:moveTo>
                    <a:pt x="4084" y="972"/>
                  </a:moveTo>
                  <a:cubicBezTo>
                    <a:pt x="4399" y="972"/>
                    <a:pt x="4654" y="1227"/>
                    <a:pt x="4654" y="1543"/>
                  </a:cubicBezTo>
                  <a:cubicBezTo>
                    <a:pt x="4654" y="1648"/>
                    <a:pt x="4625" y="1745"/>
                    <a:pt x="4577" y="1831"/>
                  </a:cubicBezTo>
                  <a:cubicBezTo>
                    <a:pt x="4706" y="1943"/>
                    <a:pt x="4792" y="2113"/>
                    <a:pt x="4792" y="2300"/>
                  </a:cubicBezTo>
                  <a:cubicBezTo>
                    <a:pt x="4792" y="2647"/>
                    <a:pt x="4508" y="2931"/>
                    <a:pt x="4160" y="2931"/>
                  </a:cubicBezTo>
                  <a:cubicBezTo>
                    <a:pt x="4051" y="2931"/>
                    <a:pt x="3424" y="2935"/>
                    <a:pt x="3424" y="2935"/>
                  </a:cubicBezTo>
                  <a:lnTo>
                    <a:pt x="3424" y="972"/>
                  </a:lnTo>
                  <a:close/>
                  <a:moveTo>
                    <a:pt x="7640" y="985"/>
                  </a:moveTo>
                  <a:lnTo>
                    <a:pt x="8340" y="2830"/>
                  </a:lnTo>
                  <a:lnTo>
                    <a:pt x="7928" y="2983"/>
                  </a:lnTo>
                  <a:lnTo>
                    <a:pt x="7761" y="2550"/>
                  </a:lnTo>
                  <a:lnTo>
                    <a:pt x="7151" y="2550"/>
                  </a:lnTo>
                  <a:lnTo>
                    <a:pt x="6985" y="2987"/>
                  </a:lnTo>
                  <a:lnTo>
                    <a:pt x="6572" y="2830"/>
                  </a:lnTo>
                  <a:lnTo>
                    <a:pt x="7272" y="985"/>
                  </a:lnTo>
                  <a:close/>
                  <a:moveTo>
                    <a:pt x="1" y="1"/>
                  </a:moveTo>
                  <a:lnTo>
                    <a:pt x="1" y="3902"/>
                  </a:lnTo>
                  <a:lnTo>
                    <a:pt x="12642" y="3902"/>
                  </a:lnTo>
                  <a:lnTo>
                    <a:pt x="12642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3" name="Google Shape;713;p46"/>
            <p:cNvSpPr/>
            <p:nvPr/>
          </p:nvSpPr>
          <p:spPr>
            <a:xfrm>
              <a:off x="4487125" y="3781925"/>
              <a:ext cx="316050" cy="49600"/>
            </a:xfrm>
            <a:custGeom>
              <a:avLst/>
              <a:gdLst/>
              <a:ahLst/>
              <a:cxnLst/>
              <a:rect l="l" t="t" r="r" b="b"/>
              <a:pathLst>
                <a:path w="12642" h="1984" extrusionOk="0">
                  <a:moveTo>
                    <a:pt x="6459" y="1"/>
                  </a:moveTo>
                  <a:cubicBezTo>
                    <a:pt x="5342" y="1"/>
                    <a:pt x="4274" y="398"/>
                    <a:pt x="3432" y="1126"/>
                  </a:cubicBezTo>
                  <a:lnTo>
                    <a:pt x="1" y="1126"/>
                  </a:lnTo>
                  <a:lnTo>
                    <a:pt x="1" y="1984"/>
                  </a:lnTo>
                  <a:lnTo>
                    <a:pt x="12642" y="1984"/>
                  </a:lnTo>
                  <a:lnTo>
                    <a:pt x="12642" y="1126"/>
                  </a:lnTo>
                  <a:lnTo>
                    <a:pt x="9485" y="1126"/>
                  </a:lnTo>
                  <a:cubicBezTo>
                    <a:pt x="8644" y="398"/>
                    <a:pt x="7576" y="1"/>
                    <a:pt x="645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4" name="Google Shape;714;p46"/>
            <p:cNvSpPr/>
            <p:nvPr/>
          </p:nvSpPr>
          <p:spPr>
            <a:xfrm>
              <a:off x="4623300" y="3701400"/>
              <a:ext cx="43825" cy="43850"/>
            </a:xfrm>
            <a:custGeom>
              <a:avLst/>
              <a:gdLst/>
              <a:ahLst/>
              <a:cxnLst/>
              <a:rect l="l" t="t" r="r" b="b"/>
              <a:pathLst>
                <a:path w="1753" h="1754" extrusionOk="0">
                  <a:moveTo>
                    <a:pt x="874" y="1"/>
                  </a:moveTo>
                  <a:cubicBezTo>
                    <a:pt x="392" y="1"/>
                    <a:pt x="0" y="393"/>
                    <a:pt x="0" y="879"/>
                  </a:cubicBezTo>
                  <a:cubicBezTo>
                    <a:pt x="0" y="1361"/>
                    <a:pt x="392" y="1753"/>
                    <a:pt x="874" y="1753"/>
                  </a:cubicBezTo>
                  <a:cubicBezTo>
                    <a:pt x="1360" y="1753"/>
                    <a:pt x="1752" y="1361"/>
                    <a:pt x="1752" y="879"/>
                  </a:cubicBezTo>
                  <a:cubicBezTo>
                    <a:pt x="1752" y="393"/>
                    <a:pt x="1360" y="1"/>
                    <a:pt x="87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5" name="Google Shape;1494;p73"/>
          <p:cNvGrpSpPr/>
          <p:nvPr/>
        </p:nvGrpSpPr>
        <p:grpSpPr>
          <a:xfrm>
            <a:off x="1716655" y="2058116"/>
            <a:ext cx="343090" cy="343253"/>
            <a:chOff x="4341450" y="1606300"/>
            <a:chExt cx="315950" cy="316100"/>
          </a:xfrm>
        </p:grpSpPr>
        <p:sp>
          <p:nvSpPr>
            <p:cNvPr id="36" name="Google Shape;1495;p73"/>
            <p:cNvSpPr/>
            <p:nvPr/>
          </p:nvSpPr>
          <p:spPr>
            <a:xfrm>
              <a:off x="4341450" y="1842350"/>
              <a:ext cx="315950" cy="23275"/>
            </a:xfrm>
            <a:custGeom>
              <a:avLst/>
              <a:gdLst/>
              <a:ahLst/>
              <a:cxnLst/>
              <a:rect l="l" t="t" r="r" b="b"/>
              <a:pathLst>
                <a:path w="12638" h="931" extrusionOk="0">
                  <a:moveTo>
                    <a:pt x="0" y="0"/>
                  </a:moveTo>
                  <a:lnTo>
                    <a:pt x="0" y="930"/>
                  </a:lnTo>
                  <a:lnTo>
                    <a:pt x="12638" y="930"/>
                  </a:lnTo>
                  <a:lnTo>
                    <a:pt x="12638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496;p73"/>
            <p:cNvSpPr/>
            <p:nvPr/>
          </p:nvSpPr>
          <p:spPr>
            <a:xfrm>
              <a:off x="4412050" y="1884125"/>
              <a:ext cx="174225" cy="38275"/>
            </a:xfrm>
            <a:custGeom>
              <a:avLst/>
              <a:gdLst/>
              <a:ahLst/>
              <a:cxnLst/>
              <a:rect l="l" t="t" r="r" b="b"/>
              <a:pathLst>
                <a:path w="6969" h="1531" extrusionOk="0">
                  <a:moveTo>
                    <a:pt x="1454" y="1"/>
                  </a:moveTo>
                  <a:cubicBezTo>
                    <a:pt x="1207" y="477"/>
                    <a:pt x="705" y="789"/>
                    <a:pt x="154" y="789"/>
                  </a:cubicBezTo>
                  <a:lnTo>
                    <a:pt x="1" y="789"/>
                  </a:lnTo>
                  <a:lnTo>
                    <a:pt x="1" y="1530"/>
                  </a:lnTo>
                  <a:lnTo>
                    <a:pt x="6969" y="1530"/>
                  </a:lnTo>
                  <a:lnTo>
                    <a:pt x="6969" y="789"/>
                  </a:lnTo>
                  <a:lnTo>
                    <a:pt x="6816" y="789"/>
                  </a:lnTo>
                  <a:cubicBezTo>
                    <a:pt x="6265" y="789"/>
                    <a:pt x="5767" y="477"/>
                    <a:pt x="551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497;p73"/>
            <p:cNvSpPr/>
            <p:nvPr/>
          </p:nvSpPr>
          <p:spPr>
            <a:xfrm>
              <a:off x="4396975" y="1652350"/>
              <a:ext cx="93300" cy="97050"/>
            </a:xfrm>
            <a:custGeom>
              <a:avLst/>
              <a:gdLst/>
              <a:ahLst/>
              <a:cxnLst/>
              <a:rect l="l" t="t" r="r" b="b"/>
              <a:pathLst>
                <a:path w="3732" h="3882" extrusionOk="0">
                  <a:moveTo>
                    <a:pt x="2830" y="712"/>
                  </a:moveTo>
                  <a:lnTo>
                    <a:pt x="2830" y="1453"/>
                  </a:lnTo>
                  <a:lnTo>
                    <a:pt x="781" y="1453"/>
                  </a:lnTo>
                  <a:lnTo>
                    <a:pt x="781" y="712"/>
                  </a:lnTo>
                  <a:close/>
                  <a:moveTo>
                    <a:pt x="2830" y="2129"/>
                  </a:moveTo>
                  <a:lnTo>
                    <a:pt x="2830" y="2869"/>
                  </a:lnTo>
                  <a:lnTo>
                    <a:pt x="781" y="2869"/>
                  </a:lnTo>
                  <a:lnTo>
                    <a:pt x="781" y="2129"/>
                  </a:lnTo>
                  <a:close/>
                  <a:moveTo>
                    <a:pt x="0" y="0"/>
                  </a:moveTo>
                  <a:lnTo>
                    <a:pt x="0" y="3618"/>
                  </a:lnTo>
                  <a:lnTo>
                    <a:pt x="2845" y="3618"/>
                  </a:lnTo>
                  <a:cubicBezTo>
                    <a:pt x="3173" y="3618"/>
                    <a:pt x="3476" y="3711"/>
                    <a:pt x="3732" y="3881"/>
                  </a:cubicBezTo>
                  <a:lnTo>
                    <a:pt x="3732" y="891"/>
                  </a:lnTo>
                  <a:lnTo>
                    <a:pt x="3732" y="878"/>
                  </a:lnTo>
                  <a:cubicBezTo>
                    <a:pt x="3728" y="397"/>
                    <a:pt x="3331" y="0"/>
                    <a:pt x="284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498;p73"/>
            <p:cNvSpPr/>
            <p:nvPr/>
          </p:nvSpPr>
          <p:spPr>
            <a:xfrm>
              <a:off x="4508750" y="1652350"/>
              <a:ext cx="93125" cy="97050"/>
            </a:xfrm>
            <a:custGeom>
              <a:avLst/>
              <a:gdLst/>
              <a:ahLst/>
              <a:cxnLst/>
              <a:rect l="l" t="t" r="r" b="b"/>
              <a:pathLst>
                <a:path w="3725" h="3882" extrusionOk="0">
                  <a:moveTo>
                    <a:pt x="2959" y="712"/>
                  </a:moveTo>
                  <a:lnTo>
                    <a:pt x="2959" y="1453"/>
                  </a:lnTo>
                  <a:lnTo>
                    <a:pt x="908" y="1453"/>
                  </a:lnTo>
                  <a:lnTo>
                    <a:pt x="908" y="712"/>
                  </a:lnTo>
                  <a:close/>
                  <a:moveTo>
                    <a:pt x="2959" y="2129"/>
                  </a:moveTo>
                  <a:lnTo>
                    <a:pt x="2959" y="2869"/>
                  </a:lnTo>
                  <a:lnTo>
                    <a:pt x="908" y="2869"/>
                  </a:lnTo>
                  <a:lnTo>
                    <a:pt x="908" y="2129"/>
                  </a:lnTo>
                  <a:close/>
                  <a:moveTo>
                    <a:pt x="888" y="0"/>
                  </a:moveTo>
                  <a:cubicBezTo>
                    <a:pt x="402" y="0"/>
                    <a:pt x="5" y="397"/>
                    <a:pt x="1" y="878"/>
                  </a:cubicBezTo>
                  <a:lnTo>
                    <a:pt x="1" y="891"/>
                  </a:lnTo>
                  <a:lnTo>
                    <a:pt x="1" y="3881"/>
                  </a:lnTo>
                  <a:cubicBezTo>
                    <a:pt x="256" y="3711"/>
                    <a:pt x="563" y="3618"/>
                    <a:pt x="888" y="3618"/>
                  </a:cubicBezTo>
                  <a:lnTo>
                    <a:pt x="3725" y="3618"/>
                  </a:lnTo>
                  <a:lnTo>
                    <a:pt x="37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499;p73"/>
            <p:cNvSpPr/>
            <p:nvPr/>
          </p:nvSpPr>
          <p:spPr>
            <a:xfrm>
              <a:off x="4396975" y="1761300"/>
              <a:ext cx="92375" cy="16025"/>
            </a:xfrm>
            <a:custGeom>
              <a:avLst/>
              <a:gdLst/>
              <a:ahLst/>
              <a:cxnLst/>
              <a:rect l="l" t="t" r="r" b="b"/>
              <a:pathLst>
                <a:path w="3695" h="641" extrusionOk="0">
                  <a:moveTo>
                    <a:pt x="0" y="0"/>
                  </a:moveTo>
                  <a:lnTo>
                    <a:pt x="0" y="640"/>
                  </a:lnTo>
                  <a:lnTo>
                    <a:pt x="3695" y="640"/>
                  </a:lnTo>
                  <a:cubicBezTo>
                    <a:pt x="3590" y="267"/>
                    <a:pt x="3250" y="0"/>
                    <a:pt x="284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500;p73"/>
            <p:cNvSpPr/>
            <p:nvPr/>
          </p:nvSpPr>
          <p:spPr>
            <a:xfrm>
              <a:off x="4341450" y="1606300"/>
              <a:ext cx="315950" cy="217550"/>
            </a:xfrm>
            <a:custGeom>
              <a:avLst/>
              <a:gdLst/>
              <a:ahLst/>
              <a:cxnLst/>
              <a:rect l="l" t="t" r="r" b="b"/>
              <a:pathLst>
                <a:path w="12638" h="8702" extrusionOk="0">
                  <a:moveTo>
                    <a:pt x="11157" y="1101"/>
                  </a:moveTo>
                  <a:lnTo>
                    <a:pt x="11157" y="7580"/>
                  </a:lnTo>
                  <a:lnTo>
                    <a:pt x="1481" y="7580"/>
                  </a:lnTo>
                  <a:lnTo>
                    <a:pt x="1481" y="1101"/>
                  </a:lnTo>
                  <a:lnTo>
                    <a:pt x="5066" y="1101"/>
                  </a:lnTo>
                  <a:cubicBezTo>
                    <a:pt x="5572" y="1101"/>
                    <a:pt x="6026" y="1336"/>
                    <a:pt x="6325" y="1697"/>
                  </a:cubicBezTo>
                  <a:cubicBezTo>
                    <a:pt x="6620" y="1336"/>
                    <a:pt x="7074" y="1101"/>
                    <a:pt x="7580" y="1101"/>
                  </a:cubicBezTo>
                  <a:close/>
                  <a:moveTo>
                    <a:pt x="0" y="1"/>
                  </a:moveTo>
                  <a:lnTo>
                    <a:pt x="0" y="8701"/>
                  </a:lnTo>
                  <a:lnTo>
                    <a:pt x="12638" y="8701"/>
                  </a:lnTo>
                  <a:lnTo>
                    <a:pt x="12638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501;p73"/>
            <p:cNvSpPr/>
            <p:nvPr/>
          </p:nvSpPr>
          <p:spPr>
            <a:xfrm>
              <a:off x="4509675" y="1761300"/>
              <a:ext cx="92200" cy="16025"/>
            </a:xfrm>
            <a:custGeom>
              <a:avLst/>
              <a:gdLst/>
              <a:ahLst/>
              <a:cxnLst/>
              <a:rect l="l" t="t" r="r" b="b"/>
              <a:pathLst>
                <a:path w="3688" h="641" extrusionOk="0">
                  <a:moveTo>
                    <a:pt x="851" y="0"/>
                  </a:moveTo>
                  <a:cubicBezTo>
                    <a:pt x="450" y="0"/>
                    <a:pt x="106" y="267"/>
                    <a:pt x="1" y="640"/>
                  </a:cubicBezTo>
                  <a:lnTo>
                    <a:pt x="3688" y="640"/>
                  </a:lnTo>
                  <a:lnTo>
                    <a:pt x="3688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3" name="Google Shape;1530;p73"/>
          <p:cNvGrpSpPr/>
          <p:nvPr/>
        </p:nvGrpSpPr>
        <p:grpSpPr>
          <a:xfrm>
            <a:off x="4384587" y="2064907"/>
            <a:ext cx="343226" cy="343117"/>
            <a:chOff x="4350325" y="4431225"/>
            <a:chExt cx="316075" cy="315975"/>
          </a:xfrm>
        </p:grpSpPr>
        <p:sp>
          <p:nvSpPr>
            <p:cNvPr id="44" name="Google Shape;1531;p73"/>
            <p:cNvSpPr/>
            <p:nvPr/>
          </p:nvSpPr>
          <p:spPr>
            <a:xfrm>
              <a:off x="4357100" y="4612125"/>
              <a:ext cx="302025" cy="135075"/>
            </a:xfrm>
            <a:custGeom>
              <a:avLst/>
              <a:gdLst/>
              <a:ahLst/>
              <a:cxnLst/>
              <a:rect l="l" t="t" r="r" b="b"/>
              <a:pathLst>
                <a:path w="12081" h="5403" extrusionOk="0">
                  <a:moveTo>
                    <a:pt x="3315" y="822"/>
                  </a:moveTo>
                  <a:lnTo>
                    <a:pt x="3315" y="1562"/>
                  </a:lnTo>
                  <a:lnTo>
                    <a:pt x="2550" y="1562"/>
                  </a:lnTo>
                  <a:lnTo>
                    <a:pt x="2550" y="822"/>
                  </a:lnTo>
                  <a:close/>
                  <a:moveTo>
                    <a:pt x="4942" y="822"/>
                  </a:moveTo>
                  <a:lnTo>
                    <a:pt x="4942" y="1562"/>
                  </a:lnTo>
                  <a:lnTo>
                    <a:pt x="4182" y="1562"/>
                  </a:lnTo>
                  <a:lnTo>
                    <a:pt x="4182" y="822"/>
                  </a:lnTo>
                  <a:close/>
                  <a:moveTo>
                    <a:pt x="6549" y="822"/>
                  </a:moveTo>
                  <a:lnTo>
                    <a:pt x="6549" y="1562"/>
                  </a:lnTo>
                  <a:lnTo>
                    <a:pt x="5788" y="1562"/>
                  </a:lnTo>
                  <a:lnTo>
                    <a:pt x="5788" y="822"/>
                  </a:lnTo>
                  <a:close/>
                  <a:moveTo>
                    <a:pt x="8179" y="822"/>
                  </a:moveTo>
                  <a:lnTo>
                    <a:pt x="8179" y="1562"/>
                  </a:lnTo>
                  <a:lnTo>
                    <a:pt x="7415" y="1562"/>
                  </a:lnTo>
                  <a:lnTo>
                    <a:pt x="7415" y="822"/>
                  </a:lnTo>
                  <a:close/>
                  <a:moveTo>
                    <a:pt x="9770" y="822"/>
                  </a:moveTo>
                  <a:lnTo>
                    <a:pt x="9770" y="1562"/>
                  </a:lnTo>
                  <a:lnTo>
                    <a:pt x="9005" y="1562"/>
                  </a:lnTo>
                  <a:lnTo>
                    <a:pt x="9005" y="822"/>
                  </a:lnTo>
                  <a:close/>
                  <a:moveTo>
                    <a:pt x="3315" y="2303"/>
                  </a:moveTo>
                  <a:lnTo>
                    <a:pt x="3315" y="3043"/>
                  </a:lnTo>
                  <a:lnTo>
                    <a:pt x="2550" y="3043"/>
                  </a:lnTo>
                  <a:lnTo>
                    <a:pt x="2550" y="2303"/>
                  </a:lnTo>
                  <a:close/>
                  <a:moveTo>
                    <a:pt x="4942" y="2303"/>
                  </a:moveTo>
                  <a:lnTo>
                    <a:pt x="4942" y="3043"/>
                  </a:lnTo>
                  <a:lnTo>
                    <a:pt x="4182" y="3043"/>
                  </a:lnTo>
                  <a:lnTo>
                    <a:pt x="4182" y="2303"/>
                  </a:lnTo>
                  <a:close/>
                  <a:moveTo>
                    <a:pt x="6549" y="2303"/>
                  </a:moveTo>
                  <a:lnTo>
                    <a:pt x="6549" y="3043"/>
                  </a:lnTo>
                  <a:lnTo>
                    <a:pt x="5788" y="3043"/>
                  </a:lnTo>
                  <a:lnTo>
                    <a:pt x="5788" y="2303"/>
                  </a:lnTo>
                  <a:close/>
                  <a:moveTo>
                    <a:pt x="8179" y="2303"/>
                  </a:moveTo>
                  <a:lnTo>
                    <a:pt x="8179" y="3043"/>
                  </a:lnTo>
                  <a:lnTo>
                    <a:pt x="7415" y="3043"/>
                  </a:lnTo>
                  <a:lnTo>
                    <a:pt x="7415" y="2303"/>
                  </a:lnTo>
                  <a:close/>
                  <a:moveTo>
                    <a:pt x="3315" y="3820"/>
                  </a:moveTo>
                  <a:lnTo>
                    <a:pt x="3315" y="4561"/>
                  </a:lnTo>
                  <a:lnTo>
                    <a:pt x="2550" y="4561"/>
                  </a:lnTo>
                  <a:lnTo>
                    <a:pt x="2550" y="3820"/>
                  </a:lnTo>
                  <a:close/>
                  <a:moveTo>
                    <a:pt x="7346" y="3820"/>
                  </a:moveTo>
                  <a:lnTo>
                    <a:pt x="7346" y="4561"/>
                  </a:lnTo>
                  <a:lnTo>
                    <a:pt x="4145" y="4561"/>
                  </a:lnTo>
                  <a:lnTo>
                    <a:pt x="4145" y="3820"/>
                  </a:lnTo>
                  <a:close/>
                  <a:moveTo>
                    <a:pt x="9750" y="2319"/>
                  </a:moveTo>
                  <a:lnTo>
                    <a:pt x="9750" y="4561"/>
                  </a:lnTo>
                  <a:lnTo>
                    <a:pt x="8207" y="4561"/>
                  </a:lnTo>
                  <a:lnTo>
                    <a:pt x="8207" y="3820"/>
                  </a:lnTo>
                  <a:lnTo>
                    <a:pt x="9009" y="3820"/>
                  </a:lnTo>
                  <a:lnTo>
                    <a:pt x="9009" y="2319"/>
                  </a:lnTo>
                  <a:close/>
                  <a:moveTo>
                    <a:pt x="790" y="0"/>
                  </a:moveTo>
                  <a:lnTo>
                    <a:pt x="1" y="5402"/>
                  </a:lnTo>
                  <a:lnTo>
                    <a:pt x="12081" y="5402"/>
                  </a:lnTo>
                  <a:lnTo>
                    <a:pt x="1129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1532;p73"/>
            <p:cNvSpPr/>
            <p:nvPr/>
          </p:nvSpPr>
          <p:spPr>
            <a:xfrm>
              <a:off x="4350325" y="4539700"/>
              <a:ext cx="316075" cy="53925"/>
            </a:xfrm>
            <a:custGeom>
              <a:avLst/>
              <a:gdLst/>
              <a:ahLst/>
              <a:cxnLst/>
              <a:rect l="l" t="t" r="r" b="b"/>
              <a:pathLst>
                <a:path w="12643" h="2157" extrusionOk="0">
                  <a:moveTo>
                    <a:pt x="1" y="0"/>
                  </a:moveTo>
                  <a:lnTo>
                    <a:pt x="1" y="2156"/>
                  </a:lnTo>
                  <a:lnTo>
                    <a:pt x="12643" y="2156"/>
                  </a:lnTo>
                  <a:lnTo>
                    <a:pt x="12643" y="0"/>
                  </a:lnTo>
                  <a:lnTo>
                    <a:pt x="11898" y="0"/>
                  </a:lnTo>
                  <a:lnTo>
                    <a:pt x="11898" y="1452"/>
                  </a:lnTo>
                  <a:lnTo>
                    <a:pt x="742" y="1452"/>
                  </a:lnTo>
                  <a:lnTo>
                    <a:pt x="742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533;p73"/>
            <p:cNvSpPr/>
            <p:nvPr/>
          </p:nvSpPr>
          <p:spPr>
            <a:xfrm>
              <a:off x="4599425" y="4494875"/>
              <a:ext cx="30675" cy="62325"/>
            </a:xfrm>
            <a:custGeom>
              <a:avLst/>
              <a:gdLst/>
              <a:ahLst/>
              <a:cxnLst/>
              <a:rect l="l" t="t" r="r" b="b"/>
              <a:pathLst>
                <a:path w="1227" h="2493" extrusionOk="0">
                  <a:moveTo>
                    <a:pt x="0" y="0"/>
                  </a:moveTo>
                  <a:lnTo>
                    <a:pt x="0" y="2492"/>
                  </a:lnTo>
                  <a:lnTo>
                    <a:pt x="1226" y="2492"/>
                  </a:lnTo>
                  <a:lnTo>
                    <a:pt x="122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1534;p73"/>
            <p:cNvSpPr/>
            <p:nvPr/>
          </p:nvSpPr>
          <p:spPr>
            <a:xfrm>
              <a:off x="4386150" y="4494875"/>
              <a:ext cx="31075" cy="62325"/>
            </a:xfrm>
            <a:custGeom>
              <a:avLst/>
              <a:gdLst/>
              <a:ahLst/>
              <a:cxnLst/>
              <a:rect l="l" t="t" r="r" b="b"/>
              <a:pathLst>
                <a:path w="1243" h="2493" extrusionOk="0">
                  <a:moveTo>
                    <a:pt x="0" y="0"/>
                  </a:moveTo>
                  <a:lnTo>
                    <a:pt x="0" y="2492"/>
                  </a:lnTo>
                  <a:lnTo>
                    <a:pt x="1242" y="2492"/>
                  </a:lnTo>
                  <a:lnTo>
                    <a:pt x="1242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1535;p73"/>
            <p:cNvSpPr/>
            <p:nvPr/>
          </p:nvSpPr>
          <p:spPr>
            <a:xfrm>
              <a:off x="4435125" y="4431225"/>
              <a:ext cx="146400" cy="125975"/>
            </a:xfrm>
            <a:custGeom>
              <a:avLst/>
              <a:gdLst/>
              <a:ahLst/>
              <a:cxnLst/>
              <a:rect l="l" t="t" r="r" b="b"/>
              <a:pathLst>
                <a:path w="5856" h="5039" extrusionOk="0">
                  <a:moveTo>
                    <a:pt x="4634" y="1542"/>
                  </a:moveTo>
                  <a:lnTo>
                    <a:pt x="4634" y="2287"/>
                  </a:lnTo>
                  <a:lnTo>
                    <a:pt x="1206" y="2287"/>
                  </a:lnTo>
                  <a:lnTo>
                    <a:pt x="1206" y="1542"/>
                  </a:lnTo>
                  <a:close/>
                  <a:moveTo>
                    <a:pt x="4634" y="3052"/>
                  </a:moveTo>
                  <a:lnTo>
                    <a:pt x="4634" y="3792"/>
                  </a:lnTo>
                  <a:lnTo>
                    <a:pt x="1206" y="3792"/>
                  </a:lnTo>
                  <a:lnTo>
                    <a:pt x="1206" y="3052"/>
                  </a:lnTo>
                  <a:close/>
                  <a:moveTo>
                    <a:pt x="0" y="1"/>
                  </a:moveTo>
                  <a:lnTo>
                    <a:pt x="0" y="5038"/>
                  </a:lnTo>
                  <a:lnTo>
                    <a:pt x="5856" y="5038"/>
                  </a:lnTo>
                  <a:lnTo>
                    <a:pt x="5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61232195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7" name="Google Shape;847;p49"/>
          <p:cNvSpPr/>
          <p:nvPr/>
        </p:nvSpPr>
        <p:spPr>
          <a:xfrm flipH="1">
            <a:off x="1378875" y="1237500"/>
            <a:ext cx="6386250" cy="2921874"/>
          </a:xfrm>
          <a:custGeom>
            <a:avLst/>
            <a:gdLst/>
            <a:ahLst/>
            <a:cxnLst/>
            <a:rect l="l" t="t" r="r" b="b"/>
            <a:pathLst>
              <a:path w="85958" h="39328" extrusionOk="0">
                <a:moveTo>
                  <a:pt x="39118" y="1"/>
                </a:moveTo>
                <a:cubicBezTo>
                  <a:pt x="38917" y="1"/>
                  <a:pt x="38789" y="88"/>
                  <a:pt x="38563" y="451"/>
                </a:cubicBezTo>
                <a:cubicBezTo>
                  <a:pt x="38491" y="564"/>
                  <a:pt x="38424" y="605"/>
                  <a:pt x="38355" y="605"/>
                </a:cubicBezTo>
                <a:cubicBezTo>
                  <a:pt x="38172" y="605"/>
                  <a:pt x="37980" y="317"/>
                  <a:pt x="37678" y="317"/>
                </a:cubicBezTo>
                <a:cubicBezTo>
                  <a:pt x="37262" y="317"/>
                  <a:pt x="36587" y="216"/>
                  <a:pt x="36404" y="164"/>
                </a:cubicBezTo>
                <a:cubicBezTo>
                  <a:pt x="36392" y="160"/>
                  <a:pt x="36378" y="159"/>
                  <a:pt x="36363" y="159"/>
                </a:cubicBezTo>
                <a:cubicBezTo>
                  <a:pt x="36151" y="159"/>
                  <a:pt x="35666" y="475"/>
                  <a:pt x="35523" y="475"/>
                </a:cubicBezTo>
                <a:cubicBezTo>
                  <a:pt x="35366" y="475"/>
                  <a:pt x="34403" y="1021"/>
                  <a:pt x="33987" y="1127"/>
                </a:cubicBezTo>
                <a:cubicBezTo>
                  <a:pt x="33965" y="1132"/>
                  <a:pt x="33944" y="1134"/>
                  <a:pt x="33923" y="1134"/>
                </a:cubicBezTo>
                <a:cubicBezTo>
                  <a:pt x="33545" y="1134"/>
                  <a:pt x="33279" y="317"/>
                  <a:pt x="33129" y="317"/>
                </a:cubicBezTo>
                <a:cubicBezTo>
                  <a:pt x="33027" y="317"/>
                  <a:pt x="32738" y="306"/>
                  <a:pt x="32457" y="306"/>
                </a:cubicBezTo>
                <a:cubicBezTo>
                  <a:pt x="32316" y="306"/>
                  <a:pt x="32178" y="309"/>
                  <a:pt x="32067" y="317"/>
                </a:cubicBezTo>
                <a:cubicBezTo>
                  <a:pt x="31727" y="345"/>
                  <a:pt x="31363" y="604"/>
                  <a:pt x="30999" y="633"/>
                </a:cubicBezTo>
                <a:cubicBezTo>
                  <a:pt x="30635" y="657"/>
                  <a:pt x="30635" y="1256"/>
                  <a:pt x="30453" y="1332"/>
                </a:cubicBezTo>
                <a:cubicBezTo>
                  <a:pt x="30396" y="1356"/>
                  <a:pt x="30295" y="1363"/>
                  <a:pt x="30174" y="1363"/>
                </a:cubicBezTo>
                <a:cubicBezTo>
                  <a:pt x="30033" y="1363"/>
                  <a:pt x="29865" y="1354"/>
                  <a:pt x="29710" y="1354"/>
                </a:cubicBezTo>
                <a:cubicBezTo>
                  <a:pt x="29578" y="1354"/>
                  <a:pt x="29454" y="1360"/>
                  <a:pt x="29365" y="1385"/>
                </a:cubicBezTo>
                <a:cubicBezTo>
                  <a:pt x="29240" y="1418"/>
                  <a:pt x="28918" y="1437"/>
                  <a:pt x="28559" y="1437"/>
                </a:cubicBezTo>
                <a:cubicBezTo>
                  <a:pt x="28092" y="1437"/>
                  <a:pt x="27561" y="1405"/>
                  <a:pt x="27312" y="1332"/>
                </a:cubicBezTo>
                <a:cubicBezTo>
                  <a:pt x="27165" y="1289"/>
                  <a:pt x="27067" y="1275"/>
                  <a:pt x="26987" y="1275"/>
                </a:cubicBezTo>
                <a:cubicBezTo>
                  <a:pt x="26827" y="1275"/>
                  <a:pt x="26740" y="1332"/>
                  <a:pt x="26478" y="1332"/>
                </a:cubicBezTo>
                <a:cubicBezTo>
                  <a:pt x="26090" y="1332"/>
                  <a:pt x="25205" y="1931"/>
                  <a:pt x="24922" y="2008"/>
                </a:cubicBezTo>
                <a:cubicBezTo>
                  <a:pt x="24897" y="2014"/>
                  <a:pt x="24870" y="2017"/>
                  <a:pt x="24841" y="2017"/>
                </a:cubicBezTo>
                <a:cubicBezTo>
                  <a:pt x="24524" y="2017"/>
                  <a:pt x="23948" y="1672"/>
                  <a:pt x="23830" y="1672"/>
                </a:cubicBezTo>
                <a:cubicBezTo>
                  <a:pt x="23697" y="1672"/>
                  <a:pt x="22581" y="2137"/>
                  <a:pt x="22322" y="2347"/>
                </a:cubicBezTo>
                <a:cubicBezTo>
                  <a:pt x="22063" y="2553"/>
                  <a:pt x="21154" y="2764"/>
                  <a:pt x="20842" y="2812"/>
                </a:cubicBezTo>
                <a:cubicBezTo>
                  <a:pt x="20821" y="2816"/>
                  <a:pt x="20799" y="2817"/>
                  <a:pt x="20776" y="2817"/>
                </a:cubicBezTo>
                <a:cubicBezTo>
                  <a:pt x="20452" y="2817"/>
                  <a:pt x="19943" y="2501"/>
                  <a:pt x="19751" y="2501"/>
                </a:cubicBezTo>
                <a:cubicBezTo>
                  <a:pt x="19540" y="2501"/>
                  <a:pt x="18554" y="2631"/>
                  <a:pt x="18295" y="2840"/>
                </a:cubicBezTo>
                <a:cubicBezTo>
                  <a:pt x="18201" y="2915"/>
                  <a:pt x="18106" y="2942"/>
                  <a:pt x="18010" y="2942"/>
                </a:cubicBezTo>
                <a:cubicBezTo>
                  <a:pt x="17839" y="2942"/>
                  <a:pt x="17661" y="2855"/>
                  <a:pt x="17463" y="2788"/>
                </a:cubicBezTo>
                <a:cubicBezTo>
                  <a:pt x="17151" y="2683"/>
                  <a:pt x="16035" y="2295"/>
                  <a:pt x="15772" y="2165"/>
                </a:cubicBezTo>
                <a:cubicBezTo>
                  <a:pt x="15556" y="2057"/>
                  <a:pt x="14071" y="1913"/>
                  <a:pt x="13512" y="1913"/>
                </a:cubicBezTo>
                <a:cubicBezTo>
                  <a:pt x="13401" y="1913"/>
                  <a:pt x="13327" y="1918"/>
                  <a:pt x="13306" y="1931"/>
                </a:cubicBezTo>
                <a:cubicBezTo>
                  <a:pt x="13289" y="1941"/>
                  <a:pt x="13265" y="1945"/>
                  <a:pt x="13234" y="1945"/>
                </a:cubicBezTo>
                <a:cubicBezTo>
                  <a:pt x="13019" y="1945"/>
                  <a:pt x="12481" y="1739"/>
                  <a:pt x="12004" y="1672"/>
                </a:cubicBezTo>
                <a:cubicBezTo>
                  <a:pt x="11763" y="1636"/>
                  <a:pt x="11603" y="1616"/>
                  <a:pt x="11460" y="1616"/>
                </a:cubicBezTo>
                <a:cubicBezTo>
                  <a:pt x="11279" y="1616"/>
                  <a:pt x="11124" y="1648"/>
                  <a:pt x="10864" y="1720"/>
                </a:cubicBezTo>
                <a:cubicBezTo>
                  <a:pt x="10395" y="1854"/>
                  <a:pt x="8758" y="1801"/>
                  <a:pt x="8470" y="1854"/>
                </a:cubicBezTo>
                <a:cubicBezTo>
                  <a:pt x="8446" y="1859"/>
                  <a:pt x="8408" y="1860"/>
                  <a:pt x="8358" y="1860"/>
                </a:cubicBezTo>
                <a:cubicBezTo>
                  <a:pt x="7939" y="1860"/>
                  <a:pt x="6711" y="1723"/>
                  <a:pt x="6087" y="1723"/>
                </a:cubicBezTo>
                <a:cubicBezTo>
                  <a:pt x="5944" y="1723"/>
                  <a:pt x="5832" y="1731"/>
                  <a:pt x="5770" y="1749"/>
                </a:cubicBezTo>
                <a:cubicBezTo>
                  <a:pt x="5718" y="1764"/>
                  <a:pt x="5667" y="1770"/>
                  <a:pt x="5617" y="1770"/>
                </a:cubicBezTo>
                <a:cubicBezTo>
                  <a:pt x="5318" y="1770"/>
                  <a:pt x="5057" y="1535"/>
                  <a:pt x="4835" y="1515"/>
                </a:cubicBezTo>
                <a:cubicBezTo>
                  <a:pt x="4572" y="1490"/>
                  <a:pt x="4027" y="1280"/>
                  <a:pt x="3716" y="1280"/>
                </a:cubicBezTo>
                <a:cubicBezTo>
                  <a:pt x="3458" y="1280"/>
                  <a:pt x="2916" y="837"/>
                  <a:pt x="2560" y="837"/>
                </a:cubicBezTo>
                <a:cubicBezTo>
                  <a:pt x="2485" y="837"/>
                  <a:pt x="2419" y="857"/>
                  <a:pt x="2365" y="903"/>
                </a:cubicBezTo>
                <a:cubicBezTo>
                  <a:pt x="2053" y="1179"/>
                  <a:pt x="0" y="1591"/>
                  <a:pt x="0" y="1591"/>
                </a:cubicBezTo>
                <a:lnTo>
                  <a:pt x="0" y="2242"/>
                </a:lnTo>
                <a:lnTo>
                  <a:pt x="0" y="17311"/>
                </a:lnTo>
                <a:lnTo>
                  <a:pt x="0" y="19106"/>
                </a:lnTo>
                <a:lnTo>
                  <a:pt x="364" y="21079"/>
                </a:lnTo>
                <a:cubicBezTo>
                  <a:pt x="364" y="21079"/>
                  <a:pt x="1039" y="21419"/>
                  <a:pt x="1092" y="21524"/>
                </a:cubicBezTo>
                <a:cubicBezTo>
                  <a:pt x="1144" y="21625"/>
                  <a:pt x="1689" y="22846"/>
                  <a:pt x="1585" y="23158"/>
                </a:cubicBezTo>
                <a:cubicBezTo>
                  <a:pt x="1484" y="23473"/>
                  <a:pt x="1896" y="24746"/>
                  <a:pt x="1949" y="24823"/>
                </a:cubicBezTo>
                <a:cubicBezTo>
                  <a:pt x="1995" y="24891"/>
                  <a:pt x="2762" y="25120"/>
                  <a:pt x="3162" y="25120"/>
                </a:cubicBezTo>
                <a:cubicBezTo>
                  <a:pt x="3217" y="25120"/>
                  <a:pt x="3265" y="25116"/>
                  <a:pt x="3303" y="25106"/>
                </a:cubicBezTo>
                <a:cubicBezTo>
                  <a:pt x="3354" y="25094"/>
                  <a:pt x="3406" y="25088"/>
                  <a:pt x="3459" y="25088"/>
                </a:cubicBezTo>
                <a:cubicBezTo>
                  <a:pt x="3729" y="25088"/>
                  <a:pt x="4012" y="25237"/>
                  <a:pt x="4184" y="25369"/>
                </a:cubicBezTo>
                <a:cubicBezTo>
                  <a:pt x="4391" y="25522"/>
                  <a:pt x="4572" y="25886"/>
                  <a:pt x="5018" y="26069"/>
                </a:cubicBezTo>
                <a:cubicBezTo>
                  <a:pt x="5365" y="26212"/>
                  <a:pt x="6101" y="26227"/>
                  <a:pt x="6461" y="26227"/>
                </a:cubicBezTo>
                <a:cubicBezTo>
                  <a:pt x="6557" y="26227"/>
                  <a:pt x="6627" y="26226"/>
                  <a:pt x="6655" y="26226"/>
                </a:cubicBezTo>
                <a:cubicBezTo>
                  <a:pt x="6784" y="26226"/>
                  <a:pt x="7354" y="25968"/>
                  <a:pt x="7560" y="25834"/>
                </a:cubicBezTo>
                <a:cubicBezTo>
                  <a:pt x="7771" y="25705"/>
                  <a:pt x="8187" y="24770"/>
                  <a:pt x="8369" y="24641"/>
                </a:cubicBezTo>
                <a:cubicBezTo>
                  <a:pt x="8551" y="24512"/>
                  <a:pt x="9045" y="24459"/>
                  <a:pt x="9226" y="24330"/>
                </a:cubicBezTo>
                <a:cubicBezTo>
                  <a:pt x="9409" y="24201"/>
                  <a:pt x="9743" y="24148"/>
                  <a:pt x="10031" y="24067"/>
                </a:cubicBezTo>
                <a:cubicBezTo>
                  <a:pt x="10054" y="24061"/>
                  <a:pt x="10078" y="24058"/>
                  <a:pt x="10103" y="24058"/>
                </a:cubicBezTo>
                <a:cubicBezTo>
                  <a:pt x="10396" y="24058"/>
                  <a:pt x="10840" y="24435"/>
                  <a:pt x="11175" y="24483"/>
                </a:cubicBezTo>
                <a:cubicBezTo>
                  <a:pt x="11507" y="24532"/>
                  <a:pt x="11816" y="25123"/>
                  <a:pt x="11988" y="25123"/>
                </a:cubicBezTo>
                <a:cubicBezTo>
                  <a:pt x="12004" y="25123"/>
                  <a:pt x="12019" y="25118"/>
                  <a:pt x="12033" y="25106"/>
                </a:cubicBezTo>
                <a:cubicBezTo>
                  <a:pt x="12186" y="24977"/>
                  <a:pt x="12550" y="24666"/>
                  <a:pt x="12760" y="24666"/>
                </a:cubicBezTo>
                <a:cubicBezTo>
                  <a:pt x="12966" y="24666"/>
                  <a:pt x="13382" y="24823"/>
                  <a:pt x="13641" y="25082"/>
                </a:cubicBezTo>
                <a:cubicBezTo>
                  <a:pt x="13904" y="25341"/>
                  <a:pt x="14317" y="26044"/>
                  <a:pt x="14632" y="26044"/>
                </a:cubicBezTo>
                <a:cubicBezTo>
                  <a:pt x="14938" y="26044"/>
                  <a:pt x="15244" y="26797"/>
                  <a:pt x="15377" y="26797"/>
                </a:cubicBezTo>
                <a:cubicBezTo>
                  <a:pt x="15380" y="26797"/>
                  <a:pt x="15382" y="26797"/>
                  <a:pt x="15384" y="26797"/>
                </a:cubicBezTo>
                <a:cubicBezTo>
                  <a:pt x="15390" y="26795"/>
                  <a:pt x="15396" y="26795"/>
                  <a:pt x="15402" y="26795"/>
                </a:cubicBezTo>
                <a:cubicBezTo>
                  <a:pt x="15529" y="26795"/>
                  <a:pt x="15698" y="27040"/>
                  <a:pt x="15748" y="27237"/>
                </a:cubicBezTo>
                <a:cubicBezTo>
                  <a:pt x="15800" y="27448"/>
                  <a:pt x="15901" y="27965"/>
                  <a:pt x="16051" y="28146"/>
                </a:cubicBezTo>
                <a:cubicBezTo>
                  <a:pt x="16201" y="28329"/>
                  <a:pt x="16241" y="29368"/>
                  <a:pt x="16265" y="29392"/>
                </a:cubicBezTo>
                <a:cubicBezTo>
                  <a:pt x="16293" y="29417"/>
                  <a:pt x="15877" y="30904"/>
                  <a:pt x="16136" y="30928"/>
                </a:cubicBezTo>
                <a:cubicBezTo>
                  <a:pt x="16399" y="30953"/>
                  <a:pt x="17204" y="31733"/>
                  <a:pt x="17256" y="31814"/>
                </a:cubicBezTo>
                <a:cubicBezTo>
                  <a:pt x="17308" y="31891"/>
                  <a:pt x="18032" y="32307"/>
                  <a:pt x="18348" y="32360"/>
                </a:cubicBezTo>
                <a:cubicBezTo>
                  <a:pt x="18359" y="32361"/>
                  <a:pt x="18371" y="32362"/>
                  <a:pt x="18384" y="32362"/>
                </a:cubicBezTo>
                <a:cubicBezTo>
                  <a:pt x="18680" y="32362"/>
                  <a:pt x="19150" y="31856"/>
                  <a:pt x="19351" y="31856"/>
                </a:cubicBezTo>
                <a:cubicBezTo>
                  <a:pt x="19364" y="31856"/>
                  <a:pt x="19376" y="31858"/>
                  <a:pt x="19387" y="31863"/>
                </a:cubicBezTo>
                <a:cubicBezTo>
                  <a:pt x="19568" y="31943"/>
                  <a:pt x="20398" y="32513"/>
                  <a:pt x="20555" y="32591"/>
                </a:cubicBezTo>
                <a:cubicBezTo>
                  <a:pt x="20709" y="32671"/>
                  <a:pt x="20919" y="33164"/>
                  <a:pt x="21102" y="33241"/>
                </a:cubicBezTo>
                <a:cubicBezTo>
                  <a:pt x="21283" y="33318"/>
                  <a:pt x="21699" y="33447"/>
                  <a:pt x="22270" y="33500"/>
                </a:cubicBezTo>
                <a:cubicBezTo>
                  <a:pt x="22839" y="33552"/>
                  <a:pt x="23567" y="33968"/>
                  <a:pt x="23697" y="33993"/>
                </a:cubicBezTo>
                <a:cubicBezTo>
                  <a:pt x="23700" y="33993"/>
                  <a:pt x="23703" y="33994"/>
                  <a:pt x="23706" y="33994"/>
                </a:cubicBezTo>
                <a:cubicBezTo>
                  <a:pt x="23848" y="33994"/>
                  <a:pt x="24252" y="33344"/>
                  <a:pt x="24711" y="33216"/>
                </a:cubicBezTo>
                <a:cubicBezTo>
                  <a:pt x="24762" y="33202"/>
                  <a:pt x="24810" y="33196"/>
                  <a:pt x="24855" y="33196"/>
                </a:cubicBezTo>
                <a:cubicBezTo>
                  <a:pt x="25233" y="33196"/>
                  <a:pt x="25457" y="33640"/>
                  <a:pt x="25803" y="33735"/>
                </a:cubicBezTo>
                <a:cubicBezTo>
                  <a:pt x="26191" y="33839"/>
                  <a:pt x="26972" y="34175"/>
                  <a:pt x="27154" y="34175"/>
                </a:cubicBezTo>
                <a:cubicBezTo>
                  <a:pt x="27336" y="34175"/>
                  <a:pt x="27647" y="33682"/>
                  <a:pt x="27986" y="33658"/>
                </a:cubicBezTo>
                <a:cubicBezTo>
                  <a:pt x="28002" y="33657"/>
                  <a:pt x="28018" y="33656"/>
                  <a:pt x="28034" y="33656"/>
                </a:cubicBezTo>
                <a:cubicBezTo>
                  <a:pt x="28349" y="33656"/>
                  <a:pt x="28621" y="33920"/>
                  <a:pt x="28844" y="33993"/>
                </a:cubicBezTo>
                <a:cubicBezTo>
                  <a:pt x="29078" y="34074"/>
                  <a:pt x="29519" y="34931"/>
                  <a:pt x="29649" y="35032"/>
                </a:cubicBezTo>
                <a:cubicBezTo>
                  <a:pt x="29778" y="35138"/>
                  <a:pt x="29701" y="36099"/>
                  <a:pt x="29988" y="36387"/>
                </a:cubicBezTo>
                <a:cubicBezTo>
                  <a:pt x="30271" y="36670"/>
                  <a:pt x="31727" y="37034"/>
                  <a:pt x="32038" y="37215"/>
                </a:cubicBezTo>
                <a:cubicBezTo>
                  <a:pt x="32353" y="37398"/>
                  <a:pt x="32455" y="37321"/>
                  <a:pt x="32664" y="37450"/>
                </a:cubicBezTo>
                <a:cubicBezTo>
                  <a:pt x="32871" y="37579"/>
                  <a:pt x="33081" y="37632"/>
                  <a:pt x="33287" y="37762"/>
                </a:cubicBezTo>
                <a:cubicBezTo>
                  <a:pt x="33341" y="37795"/>
                  <a:pt x="33421" y="37808"/>
                  <a:pt x="33513" y="37808"/>
                </a:cubicBezTo>
                <a:cubicBezTo>
                  <a:pt x="33773" y="37808"/>
                  <a:pt x="34136" y="37709"/>
                  <a:pt x="34327" y="37709"/>
                </a:cubicBezTo>
                <a:cubicBezTo>
                  <a:pt x="34408" y="37709"/>
                  <a:pt x="34480" y="37707"/>
                  <a:pt x="34550" y="37707"/>
                </a:cubicBezTo>
                <a:cubicBezTo>
                  <a:pt x="34703" y="37707"/>
                  <a:pt x="34849" y="37718"/>
                  <a:pt x="35079" y="37790"/>
                </a:cubicBezTo>
                <a:cubicBezTo>
                  <a:pt x="35418" y="37891"/>
                  <a:pt x="35652" y="38801"/>
                  <a:pt x="35806" y="38958"/>
                </a:cubicBezTo>
                <a:cubicBezTo>
                  <a:pt x="35814" y="38966"/>
                  <a:pt x="35825" y="38969"/>
                  <a:pt x="35838" y="38969"/>
                </a:cubicBezTo>
                <a:cubicBezTo>
                  <a:pt x="36083" y="38969"/>
                  <a:pt x="37189" y="37658"/>
                  <a:pt x="37262" y="37607"/>
                </a:cubicBezTo>
                <a:cubicBezTo>
                  <a:pt x="37266" y="37605"/>
                  <a:pt x="37270" y="37604"/>
                  <a:pt x="37275" y="37604"/>
                </a:cubicBezTo>
                <a:cubicBezTo>
                  <a:pt x="37367" y="37604"/>
                  <a:pt x="37608" y="38087"/>
                  <a:pt x="37731" y="38359"/>
                </a:cubicBezTo>
                <a:cubicBezTo>
                  <a:pt x="37825" y="38570"/>
                  <a:pt x="38241" y="38598"/>
                  <a:pt x="38529" y="38598"/>
                </a:cubicBezTo>
                <a:cubicBezTo>
                  <a:pt x="38633" y="38598"/>
                  <a:pt x="38721" y="38594"/>
                  <a:pt x="38770" y="38594"/>
                </a:cubicBezTo>
                <a:cubicBezTo>
                  <a:pt x="38951" y="38594"/>
                  <a:pt x="39757" y="38518"/>
                  <a:pt x="39862" y="38465"/>
                </a:cubicBezTo>
                <a:cubicBezTo>
                  <a:pt x="39894" y="38449"/>
                  <a:pt x="39975" y="38440"/>
                  <a:pt x="40082" y="38440"/>
                </a:cubicBezTo>
                <a:cubicBezTo>
                  <a:pt x="40325" y="38440"/>
                  <a:pt x="40701" y="38485"/>
                  <a:pt x="40953" y="38594"/>
                </a:cubicBezTo>
                <a:cubicBezTo>
                  <a:pt x="41248" y="38722"/>
                  <a:pt x="41439" y="38916"/>
                  <a:pt x="41639" y="38916"/>
                </a:cubicBezTo>
                <a:cubicBezTo>
                  <a:pt x="41686" y="38916"/>
                  <a:pt x="41733" y="38906"/>
                  <a:pt x="41782" y="38881"/>
                </a:cubicBezTo>
                <a:cubicBezTo>
                  <a:pt x="42009" y="38770"/>
                  <a:pt x="42585" y="38636"/>
                  <a:pt x="42869" y="38636"/>
                </a:cubicBezTo>
                <a:cubicBezTo>
                  <a:pt x="42913" y="38636"/>
                  <a:pt x="42951" y="38640"/>
                  <a:pt x="42978" y="38647"/>
                </a:cubicBezTo>
                <a:cubicBezTo>
                  <a:pt x="43189" y="38699"/>
                  <a:pt x="43630" y="38881"/>
                  <a:pt x="43836" y="38982"/>
                </a:cubicBezTo>
                <a:cubicBezTo>
                  <a:pt x="44046" y="39087"/>
                  <a:pt x="44669" y="39141"/>
                  <a:pt x="45005" y="39294"/>
                </a:cubicBezTo>
                <a:cubicBezTo>
                  <a:pt x="45054" y="39317"/>
                  <a:pt x="45098" y="39327"/>
                  <a:pt x="45137" y="39327"/>
                </a:cubicBezTo>
                <a:cubicBezTo>
                  <a:pt x="45361" y="39327"/>
                  <a:pt x="45416" y="38984"/>
                  <a:pt x="45526" y="38829"/>
                </a:cubicBezTo>
                <a:cubicBezTo>
                  <a:pt x="45656" y="38647"/>
                  <a:pt x="46953" y="38025"/>
                  <a:pt x="46981" y="37891"/>
                </a:cubicBezTo>
                <a:cubicBezTo>
                  <a:pt x="47005" y="37762"/>
                  <a:pt x="47681" y="37398"/>
                  <a:pt x="47709" y="37191"/>
                </a:cubicBezTo>
                <a:cubicBezTo>
                  <a:pt x="47733" y="36981"/>
                  <a:pt x="48020" y="37010"/>
                  <a:pt x="48203" y="36933"/>
                </a:cubicBezTo>
                <a:cubicBezTo>
                  <a:pt x="48384" y="36851"/>
                  <a:pt x="48931" y="36411"/>
                  <a:pt x="49189" y="36411"/>
                </a:cubicBezTo>
                <a:cubicBezTo>
                  <a:pt x="49448" y="36411"/>
                  <a:pt x="50644" y="36803"/>
                  <a:pt x="50827" y="36803"/>
                </a:cubicBezTo>
                <a:cubicBezTo>
                  <a:pt x="51008" y="36803"/>
                  <a:pt x="51372" y="36358"/>
                  <a:pt x="51425" y="36176"/>
                </a:cubicBezTo>
                <a:cubicBezTo>
                  <a:pt x="51476" y="36002"/>
                  <a:pt x="52241" y="35421"/>
                  <a:pt x="52463" y="35421"/>
                </a:cubicBezTo>
                <a:cubicBezTo>
                  <a:pt x="52472" y="35421"/>
                  <a:pt x="52481" y="35422"/>
                  <a:pt x="52488" y="35424"/>
                </a:cubicBezTo>
                <a:cubicBezTo>
                  <a:pt x="52615" y="35461"/>
                  <a:pt x="53122" y="35510"/>
                  <a:pt x="53460" y="35510"/>
                </a:cubicBezTo>
                <a:cubicBezTo>
                  <a:pt x="53607" y="35510"/>
                  <a:pt x="53723" y="35501"/>
                  <a:pt x="53762" y="35477"/>
                </a:cubicBezTo>
                <a:cubicBezTo>
                  <a:pt x="53891" y="35396"/>
                  <a:pt x="54437" y="35166"/>
                  <a:pt x="54518" y="35032"/>
                </a:cubicBezTo>
                <a:cubicBezTo>
                  <a:pt x="54595" y="34903"/>
                  <a:pt x="55165" y="34721"/>
                  <a:pt x="55477" y="34696"/>
                </a:cubicBezTo>
                <a:cubicBezTo>
                  <a:pt x="55494" y="34695"/>
                  <a:pt x="55513" y="34694"/>
                  <a:pt x="55535" y="34694"/>
                </a:cubicBezTo>
                <a:cubicBezTo>
                  <a:pt x="55852" y="34694"/>
                  <a:pt x="56578" y="34835"/>
                  <a:pt x="56813" y="34835"/>
                </a:cubicBezTo>
                <a:cubicBezTo>
                  <a:pt x="56845" y="34835"/>
                  <a:pt x="56867" y="34832"/>
                  <a:pt x="56879" y="34826"/>
                </a:cubicBezTo>
                <a:cubicBezTo>
                  <a:pt x="56985" y="34774"/>
                  <a:pt x="56960" y="34127"/>
                  <a:pt x="57037" y="34099"/>
                </a:cubicBezTo>
                <a:cubicBezTo>
                  <a:pt x="57114" y="34074"/>
                  <a:pt x="57841" y="33968"/>
                  <a:pt x="58258" y="33864"/>
                </a:cubicBezTo>
                <a:cubicBezTo>
                  <a:pt x="58674" y="33763"/>
                  <a:pt x="59192" y="33682"/>
                  <a:pt x="59479" y="33552"/>
                </a:cubicBezTo>
                <a:cubicBezTo>
                  <a:pt x="59766" y="33423"/>
                  <a:pt x="60336" y="32877"/>
                  <a:pt x="60441" y="32748"/>
                </a:cubicBezTo>
                <a:cubicBezTo>
                  <a:pt x="60547" y="32619"/>
                  <a:pt x="60959" y="32227"/>
                  <a:pt x="61064" y="32149"/>
                </a:cubicBezTo>
                <a:cubicBezTo>
                  <a:pt x="61169" y="32072"/>
                  <a:pt x="61897" y="31632"/>
                  <a:pt x="62079" y="31632"/>
                </a:cubicBezTo>
                <a:cubicBezTo>
                  <a:pt x="62260" y="31632"/>
                  <a:pt x="63041" y="32255"/>
                  <a:pt x="63171" y="32408"/>
                </a:cubicBezTo>
                <a:cubicBezTo>
                  <a:pt x="63198" y="32442"/>
                  <a:pt x="63236" y="32455"/>
                  <a:pt x="63280" y="32455"/>
                </a:cubicBezTo>
                <a:cubicBezTo>
                  <a:pt x="63444" y="32455"/>
                  <a:pt x="63696" y="32268"/>
                  <a:pt x="63817" y="32227"/>
                </a:cubicBezTo>
                <a:cubicBezTo>
                  <a:pt x="63949" y="32186"/>
                  <a:pt x="64098" y="31996"/>
                  <a:pt x="64387" y="31996"/>
                </a:cubicBezTo>
                <a:cubicBezTo>
                  <a:pt x="64444" y="31996"/>
                  <a:pt x="64506" y="32003"/>
                  <a:pt x="64574" y="32020"/>
                </a:cubicBezTo>
                <a:cubicBezTo>
                  <a:pt x="64990" y="32125"/>
                  <a:pt x="66211" y="32331"/>
                  <a:pt x="66442" y="32578"/>
                </a:cubicBezTo>
                <a:cubicBezTo>
                  <a:pt x="66527" y="32666"/>
                  <a:pt x="66591" y="32695"/>
                  <a:pt x="66647" y="32695"/>
                </a:cubicBezTo>
                <a:cubicBezTo>
                  <a:pt x="66744" y="32695"/>
                  <a:pt x="66813" y="32604"/>
                  <a:pt x="66910" y="32578"/>
                </a:cubicBezTo>
                <a:cubicBezTo>
                  <a:pt x="67054" y="32541"/>
                  <a:pt x="67631" y="32193"/>
                  <a:pt x="67967" y="32193"/>
                </a:cubicBezTo>
                <a:cubicBezTo>
                  <a:pt x="67998" y="32193"/>
                  <a:pt x="68028" y="32196"/>
                  <a:pt x="68054" y="32202"/>
                </a:cubicBezTo>
                <a:cubicBezTo>
                  <a:pt x="68079" y="32209"/>
                  <a:pt x="68105" y="32211"/>
                  <a:pt x="68132" y="32211"/>
                </a:cubicBezTo>
                <a:cubicBezTo>
                  <a:pt x="68443" y="32211"/>
                  <a:pt x="68876" y="31832"/>
                  <a:pt x="69069" y="31761"/>
                </a:cubicBezTo>
                <a:cubicBezTo>
                  <a:pt x="69275" y="31680"/>
                  <a:pt x="69663" y="30928"/>
                  <a:pt x="69822" y="30904"/>
                </a:cubicBezTo>
                <a:cubicBezTo>
                  <a:pt x="69841" y="30901"/>
                  <a:pt x="69872" y="30899"/>
                  <a:pt x="69911" y="30899"/>
                </a:cubicBezTo>
                <a:cubicBezTo>
                  <a:pt x="70074" y="30899"/>
                  <a:pt x="70384" y="30924"/>
                  <a:pt x="70650" y="30924"/>
                </a:cubicBezTo>
                <a:cubicBezTo>
                  <a:pt x="70828" y="30924"/>
                  <a:pt x="70986" y="30913"/>
                  <a:pt x="71067" y="30876"/>
                </a:cubicBezTo>
                <a:cubicBezTo>
                  <a:pt x="71301" y="30775"/>
                  <a:pt x="71641" y="30253"/>
                  <a:pt x="71822" y="30019"/>
                </a:cubicBezTo>
                <a:cubicBezTo>
                  <a:pt x="72005" y="29784"/>
                  <a:pt x="72628" y="29525"/>
                  <a:pt x="72938" y="29420"/>
                </a:cubicBezTo>
                <a:cubicBezTo>
                  <a:pt x="72999" y="29401"/>
                  <a:pt x="73064" y="29393"/>
                  <a:pt x="73131" y="29393"/>
                </a:cubicBezTo>
                <a:cubicBezTo>
                  <a:pt x="73408" y="29393"/>
                  <a:pt x="73727" y="29530"/>
                  <a:pt x="73978" y="29549"/>
                </a:cubicBezTo>
                <a:cubicBezTo>
                  <a:pt x="74289" y="29578"/>
                  <a:pt x="75563" y="29995"/>
                  <a:pt x="75720" y="30019"/>
                </a:cubicBezTo>
                <a:cubicBezTo>
                  <a:pt x="75874" y="30047"/>
                  <a:pt x="76137" y="30305"/>
                  <a:pt x="76368" y="30395"/>
                </a:cubicBezTo>
                <a:cubicBezTo>
                  <a:pt x="76498" y="30444"/>
                  <a:pt x="76581" y="30475"/>
                  <a:pt x="76651" y="30475"/>
                </a:cubicBezTo>
                <a:cubicBezTo>
                  <a:pt x="76707" y="30475"/>
                  <a:pt x="76755" y="30456"/>
                  <a:pt x="76812" y="30411"/>
                </a:cubicBezTo>
                <a:cubicBezTo>
                  <a:pt x="76824" y="30401"/>
                  <a:pt x="76841" y="30397"/>
                  <a:pt x="76861" y="30397"/>
                </a:cubicBezTo>
                <a:cubicBezTo>
                  <a:pt x="77065" y="30397"/>
                  <a:pt x="77650" y="30828"/>
                  <a:pt x="77746" y="30876"/>
                </a:cubicBezTo>
                <a:cubicBezTo>
                  <a:pt x="77851" y="30928"/>
                  <a:pt x="78163" y="31680"/>
                  <a:pt x="78163" y="31680"/>
                </a:cubicBezTo>
                <a:cubicBezTo>
                  <a:pt x="78163" y="31680"/>
                  <a:pt x="78797" y="32098"/>
                  <a:pt x="79071" y="32098"/>
                </a:cubicBezTo>
                <a:cubicBezTo>
                  <a:pt x="79080" y="32098"/>
                  <a:pt x="79088" y="32098"/>
                  <a:pt x="79096" y="32097"/>
                </a:cubicBezTo>
                <a:cubicBezTo>
                  <a:pt x="79100" y="32096"/>
                  <a:pt x="79103" y="32096"/>
                  <a:pt x="79107" y="32096"/>
                </a:cubicBezTo>
                <a:cubicBezTo>
                  <a:pt x="79380" y="32096"/>
                  <a:pt x="80190" y="33009"/>
                  <a:pt x="80370" y="33188"/>
                </a:cubicBezTo>
                <a:cubicBezTo>
                  <a:pt x="80552" y="33371"/>
                  <a:pt x="81021" y="34151"/>
                  <a:pt x="81385" y="34280"/>
                </a:cubicBezTo>
                <a:cubicBezTo>
                  <a:pt x="81749" y="34410"/>
                  <a:pt x="82501" y="34931"/>
                  <a:pt x="82630" y="34931"/>
                </a:cubicBezTo>
                <a:cubicBezTo>
                  <a:pt x="82759" y="34931"/>
                  <a:pt x="83099" y="35214"/>
                  <a:pt x="83281" y="35295"/>
                </a:cubicBezTo>
                <a:cubicBezTo>
                  <a:pt x="83463" y="35372"/>
                  <a:pt x="84033" y="35760"/>
                  <a:pt x="84243" y="35760"/>
                </a:cubicBezTo>
                <a:cubicBezTo>
                  <a:pt x="84450" y="35760"/>
                  <a:pt x="85958" y="35424"/>
                  <a:pt x="85958" y="35424"/>
                </a:cubicBezTo>
                <a:lnTo>
                  <a:pt x="85958" y="34151"/>
                </a:lnTo>
                <a:lnTo>
                  <a:pt x="85958" y="6298"/>
                </a:lnTo>
                <a:lnTo>
                  <a:pt x="85958" y="5254"/>
                </a:lnTo>
                <a:cubicBezTo>
                  <a:pt x="85958" y="5254"/>
                  <a:pt x="85178" y="5436"/>
                  <a:pt x="85048" y="5542"/>
                </a:cubicBezTo>
                <a:cubicBezTo>
                  <a:pt x="85037" y="5551"/>
                  <a:pt x="85019" y="5556"/>
                  <a:pt x="84998" y="5556"/>
                </a:cubicBezTo>
                <a:cubicBezTo>
                  <a:pt x="84795" y="5556"/>
                  <a:pt x="84201" y="5174"/>
                  <a:pt x="83879" y="5174"/>
                </a:cubicBezTo>
                <a:cubicBezTo>
                  <a:pt x="83861" y="5174"/>
                  <a:pt x="83843" y="5175"/>
                  <a:pt x="83827" y="5178"/>
                </a:cubicBezTo>
                <a:cubicBezTo>
                  <a:pt x="83782" y="5185"/>
                  <a:pt x="83740" y="5188"/>
                  <a:pt x="83699" y="5188"/>
                </a:cubicBezTo>
                <a:cubicBezTo>
                  <a:pt x="83426" y="5188"/>
                  <a:pt x="83223" y="5045"/>
                  <a:pt x="82994" y="4866"/>
                </a:cubicBezTo>
                <a:cubicBezTo>
                  <a:pt x="82735" y="4660"/>
                  <a:pt x="82477" y="4450"/>
                  <a:pt x="82113" y="4426"/>
                </a:cubicBezTo>
                <a:cubicBezTo>
                  <a:pt x="81749" y="4397"/>
                  <a:pt x="81462" y="4426"/>
                  <a:pt x="81203" y="4348"/>
                </a:cubicBezTo>
                <a:cubicBezTo>
                  <a:pt x="80944" y="4268"/>
                  <a:pt x="80710" y="3439"/>
                  <a:pt x="80370" y="3305"/>
                </a:cubicBezTo>
                <a:cubicBezTo>
                  <a:pt x="80035" y="3176"/>
                  <a:pt x="79460" y="2840"/>
                  <a:pt x="79331" y="2764"/>
                </a:cubicBezTo>
                <a:cubicBezTo>
                  <a:pt x="79202" y="2683"/>
                  <a:pt x="78862" y="2347"/>
                  <a:pt x="78680" y="2242"/>
                </a:cubicBezTo>
                <a:cubicBezTo>
                  <a:pt x="78589" y="2190"/>
                  <a:pt x="78414" y="2157"/>
                  <a:pt x="78246" y="2157"/>
                </a:cubicBezTo>
                <a:cubicBezTo>
                  <a:pt x="78078" y="2157"/>
                  <a:pt x="77916" y="2190"/>
                  <a:pt x="77851" y="2267"/>
                </a:cubicBezTo>
                <a:cubicBezTo>
                  <a:pt x="77802" y="2326"/>
                  <a:pt x="77668" y="2345"/>
                  <a:pt x="77509" y="2345"/>
                </a:cubicBezTo>
                <a:cubicBezTo>
                  <a:pt x="77249" y="2345"/>
                  <a:pt x="76925" y="2295"/>
                  <a:pt x="76812" y="2295"/>
                </a:cubicBezTo>
                <a:cubicBezTo>
                  <a:pt x="76631" y="2295"/>
                  <a:pt x="75668" y="1931"/>
                  <a:pt x="75381" y="1931"/>
                </a:cubicBezTo>
                <a:cubicBezTo>
                  <a:pt x="75097" y="1931"/>
                  <a:pt x="74705" y="2267"/>
                  <a:pt x="74524" y="2424"/>
                </a:cubicBezTo>
                <a:cubicBezTo>
                  <a:pt x="74341" y="2582"/>
                  <a:pt x="72834" y="2812"/>
                  <a:pt x="72498" y="2840"/>
                </a:cubicBezTo>
                <a:cubicBezTo>
                  <a:pt x="72158" y="2864"/>
                  <a:pt x="71977" y="3204"/>
                  <a:pt x="71693" y="3387"/>
                </a:cubicBezTo>
                <a:cubicBezTo>
                  <a:pt x="71614" y="3436"/>
                  <a:pt x="71553" y="3457"/>
                  <a:pt x="71499" y="3457"/>
                </a:cubicBezTo>
                <a:cubicBezTo>
                  <a:pt x="71356" y="3457"/>
                  <a:pt x="71261" y="3316"/>
                  <a:pt x="71018" y="3204"/>
                </a:cubicBezTo>
                <a:cubicBezTo>
                  <a:pt x="70957" y="3176"/>
                  <a:pt x="70893" y="3164"/>
                  <a:pt x="70826" y="3164"/>
                </a:cubicBezTo>
                <a:cubicBezTo>
                  <a:pt x="70517" y="3164"/>
                  <a:pt x="70159" y="3423"/>
                  <a:pt x="69926" y="3592"/>
                </a:cubicBezTo>
                <a:cubicBezTo>
                  <a:pt x="69639" y="3803"/>
                  <a:pt x="69353" y="3827"/>
                  <a:pt x="69118" y="3956"/>
                </a:cubicBezTo>
                <a:cubicBezTo>
                  <a:pt x="69045" y="3997"/>
                  <a:pt x="68957" y="4012"/>
                  <a:pt x="68858" y="4012"/>
                </a:cubicBezTo>
                <a:cubicBezTo>
                  <a:pt x="68641" y="4012"/>
                  <a:pt x="68373" y="3940"/>
                  <a:pt x="68107" y="3904"/>
                </a:cubicBezTo>
                <a:cubicBezTo>
                  <a:pt x="67715" y="3851"/>
                  <a:pt x="67586" y="3358"/>
                  <a:pt x="67403" y="3228"/>
                </a:cubicBezTo>
                <a:cubicBezTo>
                  <a:pt x="67384" y="3215"/>
                  <a:pt x="67351" y="3209"/>
                  <a:pt x="67307" y="3209"/>
                </a:cubicBezTo>
                <a:cubicBezTo>
                  <a:pt x="66933" y="3209"/>
                  <a:pt x="65764" y="3647"/>
                  <a:pt x="65507" y="3669"/>
                </a:cubicBezTo>
                <a:cubicBezTo>
                  <a:pt x="65220" y="3698"/>
                  <a:pt x="64884" y="3775"/>
                  <a:pt x="64574" y="3827"/>
                </a:cubicBezTo>
                <a:cubicBezTo>
                  <a:pt x="64563" y="3829"/>
                  <a:pt x="64552" y="3830"/>
                  <a:pt x="64543" y="3830"/>
                </a:cubicBezTo>
                <a:cubicBezTo>
                  <a:pt x="64297" y="3830"/>
                  <a:pt x="64742" y="3176"/>
                  <a:pt x="64391" y="3176"/>
                </a:cubicBezTo>
                <a:cubicBezTo>
                  <a:pt x="64027" y="3176"/>
                  <a:pt x="63740" y="2917"/>
                  <a:pt x="63405" y="2735"/>
                </a:cubicBezTo>
                <a:cubicBezTo>
                  <a:pt x="63065" y="2553"/>
                  <a:pt x="62859" y="2347"/>
                  <a:pt x="62361" y="1955"/>
                </a:cubicBezTo>
                <a:cubicBezTo>
                  <a:pt x="62263" y="1878"/>
                  <a:pt x="62174" y="1846"/>
                  <a:pt x="62092" y="1846"/>
                </a:cubicBezTo>
                <a:cubicBezTo>
                  <a:pt x="61765" y="1846"/>
                  <a:pt x="61558" y="2361"/>
                  <a:pt x="61351" y="2529"/>
                </a:cubicBezTo>
                <a:cubicBezTo>
                  <a:pt x="61316" y="2557"/>
                  <a:pt x="61277" y="2569"/>
                  <a:pt x="61235" y="2569"/>
                </a:cubicBezTo>
                <a:cubicBezTo>
                  <a:pt x="60968" y="2569"/>
                  <a:pt x="60581" y="2074"/>
                  <a:pt x="60312" y="2008"/>
                </a:cubicBezTo>
                <a:cubicBezTo>
                  <a:pt x="60000" y="1931"/>
                  <a:pt x="59062" y="1801"/>
                  <a:pt x="58569" y="1619"/>
                </a:cubicBezTo>
                <a:cubicBezTo>
                  <a:pt x="58076" y="1437"/>
                  <a:pt x="57607" y="787"/>
                  <a:pt x="57272" y="763"/>
                </a:cubicBezTo>
                <a:cubicBezTo>
                  <a:pt x="57171" y="754"/>
                  <a:pt x="57033" y="750"/>
                  <a:pt x="56879" y="750"/>
                </a:cubicBezTo>
                <a:cubicBezTo>
                  <a:pt x="56516" y="750"/>
                  <a:pt x="56063" y="770"/>
                  <a:pt x="55787" y="787"/>
                </a:cubicBezTo>
                <a:cubicBezTo>
                  <a:pt x="55705" y="792"/>
                  <a:pt x="55626" y="794"/>
                  <a:pt x="55549" y="794"/>
                </a:cubicBezTo>
                <a:cubicBezTo>
                  <a:pt x="55339" y="794"/>
                  <a:pt x="55150" y="780"/>
                  <a:pt x="54991" y="780"/>
                </a:cubicBezTo>
                <a:cubicBezTo>
                  <a:pt x="54933" y="780"/>
                  <a:pt x="54879" y="782"/>
                  <a:pt x="54829" y="787"/>
                </a:cubicBezTo>
                <a:cubicBezTo>
                  <a:pt x="54595" y="811"/>
                  <a:pt x="54102" y="1227"/>
                  <a:pt x="53738" y="1385"/>
                </a:cubicBezTo>
                <a:cubicBezTo>
                  <a:pt x="53696" y="1402"/>
                  <a:pt x="53656" y="1410"/>
                  <a:pt x="53616" y="1410"/>
                </a:cubicBezTo>
                <a:cubicBezTo>
                  <a:pt x="53307" y="1410"/>
                  <a:pt x="53042" y="939"/>
                  <a:pt x="52699" y="903"/>
                </a:cubicBezTo>
                <a:cubicBezTo>
                  <a:pt x="52306" y="867"/>
                  <a:pt x="52411" y="892"/>
                  <a:pt x="52177" y="709"/>
                </a:cubicBezTo>
                <a:cubicBezTo>
                  <a:pt x="51968" y="547"/>
                  <a:pt x="51617" y="447"/>
                  <a:pt x="51377" y="447"/>
                </a:cubicBezTo>
                <a:cubicBezTo>
                  <a:pt x="51348" y="447"/>
                  <a:pt x="51321" y="448"/>
                  <a:pt x="51295" y="451"/>
                </a:cubicBezTo>
                <a:cubicBezTo>
                  <a:pt x="51062" y="475"/>
                  <a:pt x="51267" y="734"/>
                  <a:pt x="50879" y="903"/>
                </a:cubicBezTo>
                <a:cubicBezTo>
                  <a:pt x="50819" y="930"/>
                  <a:pt x="50762" y="941"/>
                  <a:pt x="50708" y="941"/>
                </a:cubicBezTo>
                <a:cubicBezTo>
                  <a:pt x="50424" y="941"/>
                  <a:pt x="50222" y="631"/>
                  <a:pt x="49968" y="631"/>
                </a:cubicBezTo>
                <a:cubicBezTo>
                  <a:pt x="49959" y="631"/>
                  <a:pt x="49950" y="632"/>
                  <a:pt x="49941" y="633"/>
                </a:cubicBezTo>
                <a:cubicBezTo>
                  <a:pt x="49909" y="635"/>
                  <a:pt x="49875" y="636"/>
                  <a:pt x="49840" y="636"/>
                </a:cubicBezTo>
                <a:cubicBezTo>
                  <a:pt x="49532" y="636"/>
                  <a:pt x="49112" y="550"/>
                  <a:pt x="48902" y="528"/>
                </a:cubicBezTo>
                <a:cubicBezTo>
                  <a:pt x="48693" y="502"/>
                  <a:pt x="48243" y="286"/>
                  <a:pt x="48044" y="286"/>
                </a:cubicBezTo>
                <a:cubicBezTo>
                  <a:pt x="48024" y="286"/>
                  <a:pt x="48007" y="288"/>
                  <a:pt x="47992" y="293"/>
                </a:cubicBezTo>
                <a:cubicBezTo>
                  <a:pt x="47839" y="345"/>
                  <a:pt x="47268" y="787"/>
                  <a:pt x="47059" y="903"/>
                </a:cubicBezTo>
                <a:cubicBezTo>
                  <a:pt x="47028" y="921"/>
                  <a:pt x="46992" y="928"/>
                  <a:pt x="46951" y="928"/>
                </a:cubicBezTo>
                <a:cubicBezTo>
                  <a:pt x="46711" y="928"/>
                  <a:pt x="46309" y="678"/>
                  <a:pt x="46020" y="657"/>
                </a:cubicBezTo>
                <a:cubicBezTo>
                  <a:pt x="45955" y="652"/>
                  <a:pt x="45895" y="650"/>
                  <a:pt x="45839" y="650"/>
                </a:cubicBezTo>
                <a:cubicBezTo>
                  <a:pt x="45598" y="650"/>
                  <a:pt x="45414" y="686"/>
                  <a:pt x="45162" y="709"/>
                </a:cubicBezTo>
                <a:cubicBezTo>
                  <a:pt x="45113" y="713"/>
                  <a:pt x="45065" y="715"/>
                  <a:pt x="45019" y="715"/>
                </a:cubicBezTo>
                <a:cubicBezTo>
                  <a:pt x="44774" y="715"/>
                  <a:pt x="44559" y="661"/>
                  <a:pt x="44252" y="552"/>
                </a:cubicBezTo>
                <a:cubicBezTo>
                  <a:pt x="44141" y="513"/>
                  <a:pt x="44020" y="497"/>
                  <a:pt x="43894" y="497"/>
                </a:cubicBezTo>
                <a:cubicBezTo>
                  <a:pt x="43605" y="497"/>
                  <a:pt x="43285" y="577"/>
                  <a:pt x="42978" y="633"/>
                </a:cubicBezTo>
                <a:cubicBezTo>
                  <a:pt x="42920" y="643"/>
                  <a:pt x="42862" y="647"/>
                  <a:pt x="42803" y="647"/>
                </a:cubicBezTo>
                <a:cubicBezTo>
                  <a:pt x="42478" y="647"/>
                  <a:pt x="42164" y="513"/>
                  <a:pt x="42008" y="513"/>
                </a:cubicBezTo>
                <a:cubicBezTo>
                  <a:pt x="41980" y="513"/>
                  <a:pt x="41957" y="518"/>
                  <a:pt x="41940" y="528"/>
                </a:cubicBezTo>
                <a:cubicBezTo>
                  <a:pt x="41810" y="604"/>
                  <a:pt x="41705" y="763"/>
                  <a:pt x="41289" y="903"/>
                </a:cubicBezTo>
                <a:cubicBezTo>
                  <a:pt x="41249" y="917"/>
                  <a:pt x="41209" y="924"/>
                  <a:pt x="41169" y="924"/>
                </a:cubicBezTo>
                <a:cubicBezTo>
                  <a:pt x="40789" y="924"/>
                  <a:pt x="40387" y="357"/>
                  <a:pt x="40197" y="241"/>
                </a:cubicBezTo>
                <a:cubicBezTo>
                  <a:pt x="39991" y="112"/>
                  <a:pt x="39470" y="35"/>
                  <a:pt x="39210" y="6"/>
                </a:cubicBezTo>
                <a:cubicBezTo>
                  <a:pt x="39178" y="3"/>
                  <a:pt x="39147" y="1"/>
                  <a:pt x="39118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  <a:effectLst>
            <a:outerShdw blurRad="71438" dist="66675" dir="3480000" algn="bl" rotWithShape="0">
              <a:srgbClr val="747373">
                <a:alpha val="64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8" name="Google Shape;848;p49"/>
          <p:cNvSpPr/>
          <p:nvPr/>
        </p:nvSpPr>
        <p:spPr>
          <a:xfrm rot="-5040556" flipH="1">
            <a:off x="6654706" y="849248"/>
            <a:ext cx="367866" cy="932757"/>
          </a:xfrm>
          <a:custGeom>
            <a:avLst/>
            <a:gdLst/>
            <a:ahLst/>
            <a:cxnLst/>
            <a:rect l="l" t="t" r="r" b="b"/>
            <a:pathLst>
              <a:path w="19489" h="37312" extrusionOk="0">
                <a:moveTo>
                  <a:pt x="18199" y="1"/>
                </a:moveTo>
                <a:lnTo>
                  <a:pt x="18162" y="4"/>
                </a:lnTo>
                <a:lnTo>
                  <a:pt x="17705" y="510"/>
                </a:lnTo>
                <a:lnTo>
                  <a:pt x="17249" y="1016"/>
                </a:lnTo>
                <a:lnTo>
                  <a:pt x="16764" y="594"/>
                </a:lnTo>
                <a:lnTo>
                  <a:pt x="16282" y="170"/>
                </a:lnTo>
                <a:lnTo>
                  <a:pt x="16241" y="174"/>
                </a:lnTo>
                <a:lnTo>
                  <a:pt x="15784" y="680"/>
                </a:lnTo>
                <a:lnTo>
                  <a:pt x="15327" y="1185"/>
                </a:lnTo>
                <a:lnTo>
                  <a:pt x="14847" y="764"/>
                </a:lnTo>
                <a:lnTo>
                  <a:pt x="14362" y="344"/>
                </a:lnTo>
                <a:lnTo>
                  <a:pt x="14325" y="348"/>
                </a:lnTo>
                <a:lnTo>
                  <a:pt x="13868" y="854"/>
                </a:lnTo>
                <a:lnTo>
                  <a:pt x="13411" y="1359"/>
                </a:lnTo>
                <a:lnTo>
                  <a:pt x="12926" y="934"/>
                </a:lnTo>
                <a:lnTo>
                  <a:pt x="12445" y="514"/>
                </a:lnTo>
                <a:lnTo>
                  <a:pt x="12409" y="518"/>
                </a:lnTo>
                <a:lnTo>
                  <a:pt x="11951" y="1023"/>
                </a:lnTo>
                <a:lnTo>
                  <a:pt x="11491" y="1529"/>
                </a:lnTo>
                <a:lnTo>
                  <a:pt x="11009" y="1108"/>
                </a:lnTo>
                <a:lnTo>
                  <a:pt x="10524" y="688"/>
                </a:lnTo>
                <a:lnTo>
                  <a:pt x="10488" y="688"/>
                </a:lnTo>
                <a:lnTo>
                  <a:pt x="10031" y="1197"/>
                </a:lnTo>
                <a:lnTo>
                  <a:pt x="9574" y="1703"/>
                </a:lnTo>
                <a:lnTo>
                  <a:pt x="9093" y="1278"/>
                </a:lnTo>
                <a:lnTo>
                  <a:pt x="8608" y="857"/>
                </a:lnTo>
                <a:lnTo>
                  <a:pt x="8572" y="861"/>
                </a:lnTo>
                <a:lnTo>
                  <a:pt x="8115" y="1367"/>
                </a:lnTo>
                <a:lnTo>
                  <a:pt x="7658" y="1872"/>
                </a:lnTo>
                <a:lnTo>
                  <a:pt x="7172" y="1452"/>
                </a:lnTo>
                <a:lnTo>
                  <a:pt x="6691" y="1031"/>
                </a:lnTo>
                <a:lnTo>
                  <a:pt x="6655" y="1031"/>
                </a:lnTo>
                <a:lnTo>
                  <a:pt x="6194" y="1537"/>
                </a:lnTo>
                <a:lnTo>
                  <a:pt x="5737" y="2042"/>
                </a:lnTo>
                <a:lnTo>
                  <a:pt x="5256" y="1622"/>
                </a:lnTo>
                <a:lnTo>
                  <a:pt x="4771" y="1201"/>
                </a:lnTo>
                <a:lnTo>
                  <a:pt x="4735" y="1205"/>
                </a:lnTo>
                <a:lnTo>
                  <a:pt x="4278" y="1710"/>
                </a:lnTo>
                <a:lnTo>
                  <a:pt x="3821" y="2216"/>
                </a:lnTo>
                <a:lnTo>
                  <a:pt x="3336" y="1796"/>
                </a:lnTo>
                <a:lnTo>
                  <a:pt x="2854" y="1375"/>
                </a:lnTo>
                <a:lnTo>
                  <a:pt x="2818" y="1375"/>
                </a:lnTo>
                <a:lnTo>
                  <a:pt x="2358" y="1880"/>
                </a:lnTo>
                <a:lnTo>
                  <a:pt x="1900" y="2386"/>
                </a:lnTo>
                <a:lnTo>
                  <a:pt x="1419" y="1966"/>
                </a:lnTo>
                <a:lnTo>
                  <a:pt x="938" y="1544"/>
                </a:lnTo>
                <a:lnTo>
                  <a:pt x="898" y="1549"/>
                </a:lnTo>
                <a:lnTo>
                  <a:pt x="441" y="2054"/>
                </a:lnTo>
                <a:lnTo>
                  <a:pt x="0" y="2544"/>
                </a:lnTo>
                <a:lnTo>
                  <a:pt x="671" y="36611"/>
                </a:lnTo>
                <a:lnTo>
                  <a:pt x="986" y="36890"/>
                </a:lnTo>
                <a:lnTo>
                  <a:pt x="1472" y="37311"/>
                </a:lnTo>
                <a:lnTo>
                  <a:pt x="1508" y="37307"/>
                </a:lnTo>
                <a:lnTo>
                  <a:pt x="1965" y="36802"/>
                </a:lnTo>
                <a:lnTo>
                  <a:pt x="2422" y="36296"/>
                </a:lnTo>
                <a:lnTo>
                  <a:pt x="2907" y="36716"/>
                </a:lnTo>
                <a:lnTo>
                  <a:pt x="3388" y="37141"/>
                </a:lnTo>
                <a:lnTo>
                  <a:pt x="3421" y="37137"/>
                </a:lnTo>
                <a:lnTo>
                  <a:pt x="3425" y="37137"/>
                </a:lnTo>
                <a:lnTo>
                  <a:pt x="3886" y="36632"/>
                </a:lnTo>
                <a:lnTo>
                  <a:pt x="4338" y="36122"/>
                </a:lnTo>
                <a:lnTo>
                  <a:pt x="4823" y="36546"/>
                </a:lnTo>
                <a:lnTo>
                  <a:pt x="5304" y="36968"/>
                </a:lnTo>
                <a:lnTo>
                  <a:pt x="5345" y="36963"/>
                </a:lnTo>
                <a:lnTo>
                  <a:pt x="5802" y="36458"/>
                </a:lnTo>
                <a:lnTo>
                  <a:pt x="6259" y="35953"/>
                </a:lnTo>
                <a:lnTo>
                  <a:pt x="6740" y="36373"/>
                </a:lnTo>
                <a:lnTo>
                  <a:pt x="7225" y="36798"/>
                </a:lnTo>
                <a:lnTo>
                  <a:pt x="7241" y="36793"/>
                </a:lnTo>
                <a:lnTo>
                  <a:pt x="7262" y="36793"/>
                </a:lnTo>
                <a:lnTo>
                  <a:pt x="7723" y="36288"/>
                </a:lnTo>
                <a:lnTo>
                  <a:pt x="8176" y="35779"/>
                </a:lnTo>
                <a:lnTo>
                  <a:pt x="8661" y="36203"/>
                </a:lnTo>
                <a:lnTo>
                  <a:pt x="9141" y="36623"/>
                </a:lnTo>
                <a:lnTo>
                  <a:pt x="9182" y="36619"/>
                </a:lnTo>
                <a:lnTo>
                  <a:pt x="9639" y="36114"/>
                </a:lnTo>
                <a:lnTo>
                  <a:pt x="10096" y="35609"/>
                </a:lnTo>
                <a:lnTo>
                  <a:pt x="10577" y="36029"/>
                </a:lnTo>
                <a:lnTo>
                  <a:pt x="11058" y="36453"/>
                </a:lnTo>
                <a:lnTo>
                  <a:pt x="11099" y="36449"/>
                </a:lnTo>
                <a:lnTo>
                  <a:pt x="11556" y="35944"/>
                </a:lnTo>
                <a:lnTo>
                  <a:pt x="12013" y="35434"/>
                </a:lnTo>
                <a:lnTo>
                  <a:pt x="12498" y="35859"/>
                </a:lnTo>
                <a:lnTo>
                  <a:pt x="12979" y="36280"/>
                </a:lnTo>
                <a:lnTo>
                  <a:pt x="13015" y="36280"/>
                </a:lnTo>
                <a:lnTo>
                  <a:pt x="13472" y="35770"/>
                </a:lnTo>
                <a:lnTo>
                  <a:pt x="13929" y="35265"/>
                </a:lnTo>
                <a:lnTo>
                  <a:pt x="14414" y="35686"/>
                </a:lnTo>
                <a:lnTo>
                  <a:pt x="14896" y="36110"/>
                </a:lnTo>
                <a:lnTo>
                  <a:pt x="14920" y="36106"/>
                </a:lnTo>
                <a:lnTo>
                  <a:pt x="14935" y="36106"/>
                </a:lnTo>
                <a:lnTo>
                  <a:pt x="15392" y="35600"/>
                </a:lnTo>
                <a:lnTo>
                  <a:pt x="15849" y="35091"/>
                </a:lnTo>
                <a:lnTo>
                  <a:pt x="16335" y="35516"/>
                </a:lnTo>
                <a:lnTo>
                  <a:pt x="16816" y="35936"/>
                </a:lnTo>
                <a:lnTo>
                  <a:pt x="16852" y="35936"/>
                </a:lnTo>
                <a:lnTo>
                  <a:pt x="17309" y="35427"/>
                </a:lnTo>
                <a:lnTo>
                  <a:pt x="17766" y="34921"/>
                </a:lnTo>
                <a:lnTo>
                  <a:pt x="18251" y="35342"/>
                </a:lnTo>
                <a:lnTo>
                  <a:pt x="18732" y="35766"/>
                </a:lnTo>
                <a:lnTo>
                  <a:pt x="18768" y="35762"/>
                </a:lnTo>
                <a:lnTo>
                  <a:pt x="19229" y="35257"/>
                </a:lnTo>
                <a:lnTo>
                  <a:pt x="19488" y="34970"/>
                </a:lnTo>
                <a:lnTo>
                  <a:pt x="19481" y="34445"/>
                </a:lnTo>
                <a:lnTo>
                  <a:pt x="18878" y="591"/>
                </a:lnTo>
                <a:lnTo>
                  <a:pt x="18684" y="421"/>
                </a:lnTo>
                <a:lnTo>
                  <a:pt x="18199" y="1"/>
                </a:lnTo>
                <a:close/>
              </a:path>
            </a:pathLst>
          </a:custGeom>
          <a:solidFill>
            <a:srgbClr val="E2A274">
              <a:alpha val="335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9" name="Google Shape;849;p49"/>
          <p:cNvSpPr/>
          <p:nvPr/>
        </p:nvSpPr>
        <p:spPr>
          <a:xfrm rot="-6146197" flipH="1">
            <a:off x="1990652" y="3064762"/>
            <a:ext cx="367863" cy="932776"/>
          </a:xfrm>
          <a:custGeom>
            <a:avLst/>
            <a:gdLst/>
            <a:ahLst/>
            <a:cxnLst/>
            <a:rect l="l" t="t" r="r" b="b"/>
            <a:pathLst>
              <a:path w="19489" h="37312" extrusionOk="0">
                <a:moveTo>
                  <a:pt x="18199" y="1"/>
                </a:moveTo>
                <a:lnTo>
                  <a:pt x="18162" y="4"/>
                </a:lnTo>
                <a:lnTo>
                  <a:pt x="17705" y="510"/>
                </a:lnTo>
                <a:lnTo>
                  <a:pt x="17249" y="1016"/>
                </a:lnTo>
                <a:lnTo>
                  <a:pt x="16764" y="594"/>
                </a:lnTo>
                <a:lnTo>
                  <a:pt x="16282" y="170"/>
                </a:lnTo>
                <a:lnTo>
                  <a:pt x="16241" y="174"/>
                </a:lnTo>
                <a:lnTo>
                  <a:pt x="15784" y="680"/>
                </a:lnTo>
                <a:lnTo>
                  <a:pt x="15327" y="1185"/>
                </a:lnTo>
                <a:lnTo>
                  <a:pt x="14847" y="764"/>
                </a:lnTo>
                <a:lnTo>
                  <a:pt x="14362" y="344"/>
                </a:lnTo>
                <a:lnTo>
                  <a:pt x="14325" y="348"/>
                </a:lnTo>
                <a:lnTo>
                  <a:pt x="13868" y="854"/>
                </a:lnTo>
                <a:lnTo>
                  <a:pt x="13411" y="1359"/>
                </a:lnTo>
                <a:lnTo>
                  <a:pt x="12926" y="934"/>
                </a:lnTo>
                <a:lnTo>
                  <a:pt x="12445" y="514"/>
                </a:lnTo>
                <a:lnTo>
                  <a:pt x="12409" y="518"/>
                </a:lnTo>
                <a:lnTo>
                  <a:pt x="11951" y="1023"/>
                </a:lnTo>
                <a:lnTo>
                  <a:pt x="11491" y="1529"/>
                </a:lnTo>
                <a:lnTo>
                  <a:pt x="11009" y="1108"/>
                </a:lnTo>
                <a:lnTo>
                  <a:pt x="10524" y="688"/>
                </a:lnTo>
                <a:lnTo>
                  <a:pt x="10488" y="688"/>
                </a:lnTo>
                <a:lnTo>
                  <a:pt x="10031" y="1197"/>
                </a:lnTo>
                <a:lnTo>
                  <a:pt x="9574" y="1703"/>
                </a:lnTo>
                <a:lnTo>
                  <a:pt x="9093" y="1278"/>
                </a:lnTo>
                <a:lnTo>
                  <a:pt x="8608" y="857"/>
                </a:lnTo>
                <a:lnTo>
                  <a:pt x="8572" y="861"/>
                </a:lnTo>
                <a:lnTo>
                  <a:pt x="8115" y="1367"/>
                </a:lnTo>
                <a:lnTo>
                  <a:pt x="7658" y="1872"/>
                </a:lnTo>
                <a:lnTo>
                  <a:pt x="7172" y="1452"/>
                </a:lnTo>
                <a:lnTo>
                  <a:pt x="6691" y="1031"/>
                </a:lnTo>
                <a:lnTo>
                  <a:pt x="6655" y="1031"/>
                </a:lnTo>
                <a:lnTo>
                  <a:pt x="6194" y="1537"/>
                </a:lnTo>
                <a:lnTo>
                  <a:pt x="5737" y="2042"/>
                </a:lnTo>
                <a:lnTo>
                  <a:pt x="5256" y="1622"/>
                </a:lnTo>
                <a:lnTo>
                  <a:pt x="4771" y="1201"/>
                </a:lnTo>
                <a:lnTo>
                  <a:pt x="4735" y="1205"/>
                </a:lnTo>
                <a:lnTo>
                  <a:pt x="4278" y="1710"/>
                </a:lnTo>
                <a:lnTo>
                  <a:pt x="3821" y="2216"/>
                </a:lnTo>
                <a:lnTo>
                  <a:pt x="3336" y="1796"/>
                </a:lnTo>
                <a:lnTo>
                  <a:pt x="2854" y="1375"/>
                </a:lnTo>
                <a:lnTo>
                  <a:pt x="2818" y="1375"/>
                </a:lnTo>
                <a:lnTo>
                  <a:pt x="2358" y="1880"/>
                </a:lnTo>
                <a:lnTo>
                  <a:pt x="1900" y="2386"/>
                </a:lnTo>
                <a:lnTo>
                  <a:pt x="1419" y="1966"/>
                </a:lnTo>
                <a:lnTo>
                  <a:pt x="938" y="1544"/>
                </a:lnTo>
                <a:lnTo>
                  <a:pt x="898" y="1549"/>
                </a:lnTo>
                <a:lnTo>
                  <a:pt x="441" y="2054"/>
                </a:lnTo>
                <a:lnTo>
                  <a:pt x="0" y="2544"/>
                </a:lnTo>
                <a:lnTo>
                  <a:pt x="671" y="36611"/>
                </a:lnTo>
                <a:lnTo>
                  <a:pt x="986" y="36890"/>
                </a:lnTo>
                <a:lnTo>
                  <a:pt x="1472" y="37311"/>
                </a:lnTo>
                <a:lnTo>
                  <a:pt x="1508" y="37307"/>
                </a:lnTo>
                <a:lnTo>
                  <a:pt x="1965" y="36802"/>
                </a:lnTo>
                <a:lnTo>
                  <a:pt x="2422" y="36296"/>
                </a:lnTo>
                <a:lnTo>
                  <a:pt x="2907" y="36716"/>
                </a:lnTo>
                <a:lnTo>
                  <a:pt x="3388" y="37141"/>
                </a:lnTo>
                <a:lnTo>
                  <a:pt x="3421" y="37137"/>
                </a:lnTo>
                <a:lnTo>
                  <a:pt x="3425" y="37137"/>
                </a:lnTo>
                <a:lnTo>
                  <a:pt x="3886" y="36632"/>
                </a:lnTo>
                <a:lnTo>
                  <a:pt x="4338" y="36122"/>
                </a:lnTo>
                <a:lnTo>
                  <a:pt x="4823" y="36546"/>
                </a:lnTo>
                <a:lnTo>
                  <a:pt x="5304" y="36968"/>
                </a:lnTo>
                <a:lnTo>
                  <a:pt x="5345" y="36963"/>
                </a:lnTo>
                <a:lnTo>
                  <a:pt x="5802" y="36458"/>
                </a:lnTo>
                <a:lnTo>
                  <a:pt x="6259" y="35953"/>
                </a:lnTo>
                <a:lnTo>
                  <a:pt x="6740" y="36373"/>
                </a:lnTo>
                <a:lnTo>
                  <a:pt x="7225" y="36798"/>
                </a:lnTo>
                <a:lnTo>
                  <a:pt x="7241" y="36793"/>
                </a:lnTo>
                <a:lnTo>
                  <a:pt x="7262" y="36793"/>
                </a:lnTo>
                <a:lnTo>
                  <a:pt x="7723" y="36288"/>
                </a:lnTo>
                <a:lnTo>
                  <a:pt x="8176" y="35779"/>
                </a:lnTo>
                <a:lnTo>
                  <a:pt x="8661" y="36203"/>
                </a:lnTo>
                <a:lnTo>
                  <a:pt x="9141" y="36623"/>
                </a:lnTo>
                <a:lnTo>
                  <a:pt x="9182" y="36619"/>
                </a:lnTo>
                <a:lnTo>
                  <a:pt x="9639" y="36114"/>
                </a:lnTo>
                <a:lnTo>
                  <a:pt x="10096" y="35609"/>
                </a:lnTo>
                <a:lnTo>
                  <a:pt x="10577" y="36029"/>
                </a:lnTo>
                <a:lnTo>
                  <a:pt x="11058" y="36453"/>
                </a:lnTo>
                <a:lnTo>
                  <a:pt x="11099" y="36449"/>
                </a:lnTo>
                <a:lnTo>
                  <a:pt x="11556" y="35944"/>
                </a:lnTo>
                <a:lnTo>
                  <a:pt x="12013" y="35434"/>
                </a:lnTo>
                <a:lnTo>
                  <a:pt x="12498" y="35859"/>
                </a:lnTo>
                <a:lnTo>
                  <a:pt x="12979" y="36280"/>
                </a:lnTo>
                <a:lnTo>
                  <a:pt x="13015" y="36280"/>
                </a:lnTo>
                <a:lnTo>
                  <a:pt x="13472" y="35770"/>
                </a:lnTo>
                <a:lnTo>
                  <a:pt x="13929" y="35265"/>
                </a:lnTo>
                <a:lnTo>
                  <a:pt x="14414" y="35686"/>
                </a:lnTo>
                <a:lnTo>
                  <a:pt x="14896" y="36110"/>
                </a:lnTo>
                <a:lnTo>
                  <a:pt x="14920" y="36106"/>
                </a:lnTo>
                <a:lnTo>
                  <a:pt x="14935" y="36106"/>
                </a:lnTo>
                <a:lnTo>
                  <a:pt x="15392" y="35600"/>
                </a:lnTo>
                <a:lnTo>
                  <a:pt x="15849" y="35091"/>
                </a:lnTo>
                <a:lnTo>
                  <a:pt x="16335" y="35516"/>
                </a:lnTo>
                <a:lnTo>
                  <a:pt x="16816" y="35936"/>
                </a:lnTo>
                <a:lnTo>
                  <a:pt x="16852" y="35936"/>
                </a:lnTo>
                <a:lnTo>
                  <a:pt x="17309" y="35427"/>
                </a:lnTo>
                <a:lnTo>
                  <a:pt x="17766" y="34921"/>
                </a:lnTo>
                <a:lnTo>
                  <a:pt x="18251" y="35342"/>
                </a:lnTo>
                <a:lnTo>
                  <a:pt x="18732" y="35766"/>
                </a:lnTo>
                <a:lnTo>
                  <a:pt x="18768" y="35762"/>
                </a:lnTo>
                <a:lnTo>
                  <a:pt x="19229" y="35257"/>
                </a:lnTo>
                <a:lnTo>
                  <a:pt x="19488" y="34970"/>
                </a:lnTo>
                <a:lnTo>
                  <a:pt x="19481" y="34445"/>
                </a:lnTo>
                <a:lnTo>
                  <a:pt x="18878" y="591"/>
                </a:lnTo>
                <a:lnTo>
                  <a:pt x="18684" y="421"/>
                </a:lnTo>
                <a:lnTo>
                  <a:pt x="18199" y="1"/>
                </a:lnTo>
                <a:close/>
              </a:path>
            </a:pathLst>
          </a:custGeom>
          <a:solidFill>
            <a:srgbClr val="E2A274">
              <a:alpha val="335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0" name="Google Shape;850;p49"/>
          <p:cNvSpPr txBox="1">
            <a:spLocks noGrp="1"/>
          </p:cNvSpPr>
          <p:nvPr>
            <p:ph type="title"/>
          </p:nvPr>
        </p:nvSpPr>
        <p:spPr>
          <a:xfrm>
            <a:off x="1420925" y="1634550"/>
            <a:ext cx="6302100" cy="1874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5400" dirty="0" smtClean="0"/>
              <a:t>MODAL, PRODUK DAN HARGA</a:t>
            </a:r>
            <a:endParaRPr sz="54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6" name="Google Shape;596;p39"/>
          <p:cNvSpPr txBox="1">
            <a:spLocks noGrp="1"/>
          </p:cNvSpPr>
          <p:nvPr>
            <p:ph type="title"/>
          </p:nvPr>
        </p:nvSpPr>
        <p:spPr>
          <a:xfrm>
            <a:off x="720000" y="537375"/>
            <a:ext cx="7704000" cy="449700"/>
          </a:xfrm>
          <a:prstGeom prst="rect">
            <a:avLst/>
          </a:prstGeom>
        </p:spPr>
        <p:txBody>
          <a:bodyPr spcFirstLastPara="1" wrap="square" lIns="91425" tIns="0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/>
              <a:t>Modal, Produk Usaha dan Harga Jual</a:t>
            </a:r>
            <a:endParaRPr dirty="0"/>
          </a:p>
        </p:txBody>
      </p:sp>
      <p:sp>
        <p:nvSpPr>
          <p:cNvPr id="5" name="Rectangle 4"/>
          <p:cNvSpPr/>
          <p:nvPr/>
        </p:nvSpPr>
        <p:spPr>
          <a:xfrm>
            <a:off x="1882769" y="1305755"/>
            <a:ext cx="5327099" cy="16312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 smtClean="0">
                <a:latin typeface="Adamina"/>
              </a:rPr>
              <a:t>Modal Usaha </a:t>
            </a:r>
            <a:r>
              <a:rPr lang="en-US" sz="2000" dirty="0" err="1" smtClean="0">
                <a:latin typeface="Adamina"/>
              </a:rPr>
              <a:t>Rp</a:t>
            </a:r>
            <a:r>
              <a:rPr lang="en-US" sz="2000" dirty="0" smtClean="0">
                <a:latin typeface="Adamina"/>
              </a:rPr>
              <a:t>. 70.000,00</a:t>
            </a:r>
          </a:p>
          <a:p>
            <a:endParaRPr lang="en-US" sz="2000" dirty="0" smtClean="0">
              <a:latin typeface="Adamina"/>
            </a:endParaRPr>
          </a:p>
          <a:p>
            <a:r>
              <a:rPr lang="en-US" sz="2000" dirty="0" err="1" smtClean="0">
                <a:latin typeface="Adamina"/>
              </a:rPr>
              <a:t>Produk</a:t>
            </a:r>
            <a:r>
              <a:rPr lang="en-US" sz="2000" dirty="0" smtClean="0">
                <a:latin typeface="Adamina"/>
              </a:rPr>
              <a:t> </a:t>
            </a:r>
            <a:r>
              <a:rPr lang="en-US" sz="2000" dirty="0" err="1" smtClean="0">
                <a:latin typeface="Adamina"/>
              </a:rPr>
              <a:t>usaha</a:t>
            </a:r>
            <a:r>
              <a:rPr lang="en-US" sz="2000" dirty="0" smtClean="0">
                <a:latin typeface="Adamina"/>
              </a:rPr>
              <a:t> </a:t>
            </a:r>
            <a:r>
              <a:rPr lang="en-US" sz="2000" dirty="0" err="1" smtClean="0">
                <a:latin typeface="Adamina"/>
              </a:rPr>
              <a:t>dan</a:t>
            </a:r>
            <a:r>
              <a:rPr lang="en-US" sz="2000" dirty="0" smtClean="0">
                <a:latin typeface="Adamina"/>
              </a:rPr>
              <a:t> </a:t>
            </a:r>
            <a:r>
              <a:rPr lang="en-US" sz="2000" dirty="0" err="1" smtClean="0">
                <a:latin typeface="Adamina"/>
              </a:rPr>
              <a:t>harga</a:t>
            </a:r>
            <a:r>
              <a:rPr lang="en-US" sz="2000" dirty="0" smtClean="0">
                <a:latin typeface="Adamina"/>
              </a:rPr>
              <a:t> </a:t>
            </a:r>
            <a:r>
              <a:rPr lang="en-US" sz="2000" dirty="0" err="1" smtClean="0">
                <a:latin typeface="Adamina"/>
              </a:rPr>
              <a:t>jual</a:t>
            </a:r>
            <a:endParaRPr lang="en-US" sz="2000" dirty="0" smtClean="0">
              <a:latin typeface="Adamina"/>
            </a:endParaRPr>
          </a:p>
          <a:p>
            <a:r>
              <a:rPr lang="en-US" sz="2000" dirty="0" smtClean="0">
                <a:latin typeface="Adamina"/>
              </a:rPr>
              <a:t>Design Cover </a:t>
            </a:r>
            <a:r>
              <a:rPr lang="en-US" sz="2000" dirty="0" err="1" smtClean="0">
                <a:latin typeface="Adamina"/>
              </a:rPr>
              <a:t>Buku</a:t>
            </a:r>
            <a:r>
              <a:rPr lang="en-US" sz="2000" dirty="0" smtClean="0">
                <a:latin typeface="Adamina"/>
              </a:rPr>
              <a:t> : Rp.15.000 – Rp.25.000 </a:t>
            </a:r>
          </a:p>
          <a:p>
            <a:r>
              <a:rPr lang="en-US" sz="2000" dirty="0" smtClean="0">
                <a:latin typeface="Adamina"/>
              </a:rPr>
              <a:t>Design Logo : Rp.10.000 - Rp.25.000</a:t>
            </a:r>
            <a:endParaRPr lang="en-US" sz="2000" dirty="0">
              <a:latin typeface="Adamina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7" name="Google Shape;847;p49"/>
          <p:cNvSpPr/>
          <p:nvPr/>
        </p:nvSpPr>
        <p:spPr>
          <a:xfrm flipH="1">
            <a:off x="1378875" y="1237500"/>
            <a:ext cx="6386250" cy="2921874"/>
          </a:xfrm>
          <a:custGeom>
            <a:avLst/>
            <a:gdLst/>
            <a:ahLst/>
            <a:cxnLst/>
            <a:rect l="l" t="t" r="r" b="b"/>
            <a:pathLst>
              <a:path w="85958" h="39328" extrusionOk="0">
                <a:moveTo>
                  <a:pt x="39118" y="1"/>
                </a:moveTo>
                <a:cubicBezTo>
                  <a:pt x="38917" y="1"/>
                  <a:pt x="38789" y="88"/>
                  <a:pt x="38563" y="451"/>
                </a:cubicBezTo>
                <a:cubicBezTo>
                  <a:pt x="38491" y="564"/>
                  <a:pt x="38424" y="605"/>
                  <a:pt x="38355" y="605"/>
                </a:cubicBezTo>
                <a:cubicBezTo>
                  <a:pt x="38172" y="605"/>
                  <a:pt x="37980" y="317"/>
                  <a:pt x="37678" y="317"/>
                </a:cubicBezTo>
                <a:cubicBezTo>
                  <a:pt x="37262" y="317"/>
                  <a:pt x="36587" y="216"/>
                  <a:pt x="36404" y="164"/>
                </a:cubicBezTo>
                <a:cubicBezTo>
                  <a:pt x="36392" y="160"/>
                  <a:pt x="36378" y="159"/>
                  <a:pt x="36363" y="159"/>
                </a:cubicBezTo>
                <a:cubicBezTo>
                  <a:pt x="36151" y="159"/>
                  <a:pt x="35666" y="475"/>
                  <a:pt x="35523" y="475"/>
                </a:cubicBezTo>
                <a:cubicBezTo>
                  <a:pt x="35366" y="475"/>
                  <a:pt x="34403" y="1021"/>
                  <a:pt x="33987" y="1127"/>
                </a:cubicBezTo>
                <a:cubicBezTo>
                  <a:pt x="33965" y="1132"/>
                  <a:pt x="33944" y="1134"/>
                  <a:pt x="33923" y="1134"/>
                </a:cubicBezTo>
                <a:cubicBezTo>
                  <a:pt x="33545" y="1134"/>
                  <a:pt x="33279" y="317"/>
                  <a:pt x="33129" y="317"/>
                </a:cubicBezTo>
                <a:cubicBezTo>
                  <a:pt x="33027" y="317"/>
                  <a:pt x="32738" y="306"/>
                  <a:pt x="32457" y="306"/>
                </a:cubicBezTo>
                <a:cubicBezTo>
                  <a:pt x="32316" y="306"/>
                  <a:pt x="32178" y="309"/>
                  <a:pt x="32067" y="317"/>
                </a:cubicBezTo>
                <a:cubicBezTo>
                  <a:pt x="31727" y="345"/>
                  <a:pt x="31363" y="604"/>
                  <a:pt x="30999" y="633"/>
                </a:cubicBezTo>
                <a:cubicBezTo>
                  <a:pt x="30635" y="657"/>
                  <a:pt x="30635" y="1256"/>
                  <a:pt x="30453" y="1332"/>
                </a:cubicBezTo>
                <a:cubicBezTo>
                  <a:pt x="30396" y="1356"/>
                  <a:pt x="30295" y="1363"/>
                  <a:pt x="30174" y="1363"/>
                </a:cubicBezTo>
                <a:cubicBezTo>
                  <a:pt x="30033" y="1363"/>
                  <a:pt x="29865" y="1354"/>
                  <a:pt x="29710" y="1354"/>
                </a:cubicBezTo>
                <a:cubicBezTo>
                  <a:pt x="29578" y="1354"/>
                  <a:pt x="29454" y="1360"/>
                  <a:pt x="29365" y="1385"/>
                </a:cubicBezTo>
                <a:cubicBezTo>
                  <a:pt x="29240" y="1418"/>
                  <a:pt x="28918" y="1437"/>
                  <a:pt x="28559" y="1437"/>
                </a:cubicBezTo>
                <a:cubicBezTo>
                  <a:pt x="28092" y="1437"/>
                  <a:pt x="27561" y="1405"/>
                  <a:pt x="27312" y="1332"/>
                </a:cubicBezTo>
                <a:cubicBezTo>
                  <a:pt x="27165" y="1289"/>
                  <a:pt x="27067" y="1275"/>
                  <a:pt x="26987" y="1275"/>
                </a:cubicBezTo>
                <a:cubicBezTo>
                  <a:pt x="26827" y="1275"/>
                  <a:pt x="26740" y="1332"/>
                  <a:pt x="26478" y="1332"/>
                </a:cubicBezTo>
                <a:cubicBezTo>
                  <a:pt x="26090" y="1332"/>
                  <a:pt x="25205" y="1931"/>
                  <a:pt x="24922" y="2008"/>
                </a:cubicBezTo>
                <a:cubicBezTo>
                  <a:pt x="24897" y="2014"/>
                  <a:pt x="24870" y="2017"/>
                  <a:pt x="24841" y="2017"/>
                </a:cubicBezTo>
                <a:cubicBezTo>
                  <a:pt x="24524" y="2017"/>
                  <a:pt x="23948" y="1672"/>
                  <a:pt x="23830" y="1672"/>
                </a:cubicBezTo>
                <a:cubicBezTo>
                  <a:pt x="23697" y="1672"/>
                  <a:pt x="22581" y="2137"/>
                  <a:pt x="22322" y="2347"/>
                </a:cubicBezTo>
                <a:cubicBezTo>
                  <a:pt x="22063" y="2553"/>
                  <a:pt x="21154" y="2764"/>
                  <a:pt x="20842" y="2812"/>
                </a:cubicBezTo>
                <a:cubicBezTo>
                  <a:pt x="20821" y="2816"/>
                  <a:pt x="20799" y="2817"/>
                  <a:pt x="20776" y="2817"/>
                </a:cubicBezTo>
                <a:cubicBezTo>
                  <a:pt x="20452" y="2817"/>
                  <a:pt x="19943" y="2501"/>
                  <a:pt x="19751" y="2501"/>
                </a:cubicBezTo>
                <a:cubicBezTo>
                  <a:pt x="19540" y="2501"/>
                  <a:pt x="18554" y="2631"/>
                  <a:pt x="18295" y="2840"/>
                </a:cubicBezTo>
                <a:cubicBezTo>
                  <a:pt x="18201" y="2915"/>
                  <a:pt x="18106" y="2942"/>
                  <a:pt x="18010" y="2942"/>
                </a:cubicBezTo>
                <a:cubicBezTo>
                  <a:pt x="17839" y="2942"/>
                  <a:pt x="17661" y="2855"/>
                  <a:pt x="17463" y="2788"/>
                </a:cubicBezTo>
                <a:cubicBezTo>
                  <a:pt x="17151" y="2683"/>
                  <a:pt x="16035" y="2295"/>
                  <a:pt x="15772" y="2165"/>
                </a:cubicBezTo>
                <a:cubicBezTo>
                  <a:pt x="15556" y="2057"/>
                  <a:pt x="14071" y="1913"/>
                  <a:pt x="13512" y="1913"/>
                </a:cubicBezTo>
                <a:cubicBezTo>
                  <a:pt x="13401" y="1913"/>
                  <a:pt x="13327" y="1918"/>
                  <a:pt x="13306" y="1931"/>
                </a:cubicBezTo>
                <a:cubicBezTo>
                  <a:pt x="13289" y="1941"/>
                  <a:pt x="13265" y="1945"/>
                  <a:pt x="13234" y="1945"/>
                </a:cubicBezTo>
                <a:cubicBezTo>
                  <a:pt x="13019" y="1945"/>
                  <a:pt x="12481" y="1739"/>
                  <a:pt x="12004" y="1672"/>
                </a:cubicBezTo>
                <a:cubicBezTo>
                  <a:pt x="11763" y="1636"/>
                  <a:pt x="11603" y="1616"/>
                  <a:pt x="11460" y="1616"/>
                </a:cubicBezTo>
                <a:cubicBezTo>
                  <a:pt x="11279" y="1616"/>
                  <a:pt x="11124" y="1648"/>
                  <a:pt x="10864" y="1720"/>
                </a:cubicBezTo>
                <a:cubicBezTo>
                  <a:pt x="10395" y="1854"/>
                  <a:pt x="8758" y="1801"/>
                  <a:pt x="8470" y="1854"/>
                </a:cubicBezTo>
                <a:cubicBezTo>
                  <a:pt x="8446" y="1859"/>
                  <a:pt x="8408" y="1860"/>
                  <a:pt x="8358" y="1860"/>
                </a:cubicBezTo>
                <a:cubicBezTo>
                  <a:pt x="7939" y="1860"/>
                  <a:pt x="6711" y="1723"/>
                  <a:pt x="6087" y="1723"/>
                </a:cubicBezTo>
                <a:cubicBezTo>
                  <a:pt x="5944" y="1723"/>
                  <a:pt x="5832" y="1731"/>
                  <a:pt x="5770" y="1749"/>
                </a:cubicBezTo>
                <a:cubicBezTo>
                  <a:pt x="5718" y="1764"/>
                  <a:pt x="5667" y="1770"/>
                  <a:pt x="5617" y="1770"/>
                </a:cubicBezTo>
                <a:cubicBezTo>
                  <a:pt x="5318" y="1770"/>
                  <a:pt x="5057" y="1535"/>
                  <a:pt x="4835" y="1515"/>
                </a:cubicBezTo>
                <a:cubicBezTo>
                  <a:pt x="4572" y="1490"/>
                  <a:pt x="4027" y="1280"/>
                  <a:pt x="3716" y="1280"/>
                </a:cubicBezTo>
                <a:cubicBezTo>
                  <a:pt x="3458" y="1280"/>
                  <a:pt x="2916" y="837"/>
                  <a:pt x="2560" y="837"/>
                </a:cubicBezTo>
                <a:cubicBezTo>
                  <a:pt x="2485" y="837"/>
                  <a:pt x="2419" y="857"/>
                  <a:pt x="2365" y="903"/>
                </a:cubicBezTo>
                <a:cubicBezTo>
                  <a:pt x="2053" y="1179"/>
                  <a:pt x="0" y="1591"/>
                  <a:pt x="0" y="1591"/>
                </a:cubicBezTo>
                <a:lnTo>
                  <a:pt x="0" y="2242"/>
                </a:lnTo>
                <a:lnTo>
                  <a:pt x="0" y="17311"/>
                </a:lnTo>
                <a:lnTo>
                  <a:pt x="0" y="19106"/>
                </a:lnTo>
                <a:lnTo>
                  <a:pt x="364" y="21079"/>
                </a:lnTo>
                <a:cubicBezTo>
                  <a:pt x="364" y="21079"/>
                  <a:pt x="1039" y="21419"/>
                  <a:pt x="1092" y="21524"/>
                </a:cubicBezTo>
                <a:cubicBezTo>
                  <a:pt x="1144" y="21625"/>
                  <a:pt x="1689" y="22846"/>
                  <a:pt x="1585" y="23158"/>
                </a:cubicBezTo>
                <a:cubicBezTo>
                  <a:pt x="1484" y="23473"/>
                  <a:pt x="1896" y="24746"/>
                  <a:pt x="1949" y="24823"/>
                </a:cubicBezTo>
                <a:cubicBezTo>
                  <a:pt x="1995" y="24891"/>
                  <a:pt x="2762" y="25120"/>
                  <a:pt x="3162" y="25120"/>
                </a:cubicBezTo>
                <a:cubicBezTo>
                  <a:pt x="3217" y="25120"/>
                  <a:pt x="3265" y="25116"/>
                  <a:pt x="3303" y="25106"/>
                </a:cubicBezTo>
                <a:cubicBezTo>
                  <a:pt x="3354" y="25094"/>
                  <a:pt x="3406" y="25088"/>
                  <a:pt x="3459" y="25088"/>
                </a:cubicBezTo>
                <a:cubicBezTo>
                  <a:pt x="3729" y="25088"/>
                  <a:pt x="4012" y="25237"/>
                  <a:pt x="4184" y="25369"/>
                </a:cubicBezTo>
                <a:cubicBezTo>
                  <a:pt x="4391" y="25522"/>
                  <a:pt x="4572" y="25886"/>
                  <a:pt x="5018" y="26069"/>
                </a:cubicBezTo>
                <a:cubicBezTo>
                  <a:pt x="5365" y="26212"/>
                  <a:pt x="6101" y="26227"/>
                  <a:pt x="6461" y="26227"/>
                </a:cubicBezTo>
                <a:cubicBezTo>
                  <a:pt x="6557" y="26227"/>
                  <a:pt x="6627" y="26226"/>
                  <a:pt x="6655" y="26226"/>
                </a:cubicBezTo>
                <a:cubicBezTo>
                  <a:pt x="6784" y="26226"/>
                  <a:pt x="7354" y="25968"/>
                  <a:pt x="7560" y="25834"/>
                </a:cubicBezTo>
                <a:cubicBezTo>
                  <a:pt x="7771" y="25705"/>
                  <a:pt x="8187" y="24770"/>
                  <a:pt x="8369" y="24641"/>
                </a:cubicBezTo>
                <a:cubicBezTo>
                  <a:pt x="8551" y="24512"/>
                  <a:pt x="9045" y="24459"/>
                  <a:pt x="9226" y="24330"/>
                </a:cubicBezTo>
                <a:cubicBezTo>
                  <a:pt x="9409" y="24201"/>
                  <a:pt x="9743" y="24148"/>
                  <a:pt x="10031" y="24067"/>
                </a:cubicBezTo>
                <a:cubicBezTo>
                  <a:pt x="10054" y="24061"/>
                  <a:pt x="10078" y="24058"/>
                  <a:pt x="10103" y="24058"/>
                </a:cubicBezTo>
                <a:cubicBezTo>
                  <a:pt x="10396" y="24058"/>
                  <a:pt x="10840" y="24435"/>
                  <a:pt x="11175" y="24483"/>
                </a:cubicBezTo>
                <a:cubicBezTo>
                  <a:pt x="11507" y="24532"/>
                  <a:pt x="11816" y="25123"/>
                  <a:pt x="11988" y="25123"/>
                </a:cubicBezTo>
                <a:cubicBezTo>
                  <a:pt x="12004" y="25123"/>
                  <a:pt x="12019" y="25118"/>
                  <a:pt x="12033" y="25106"/>
                </a:cubicBezTo>
                <a:cubicBezTo>
                  <a:pt x="12186" y="24977"/>
                  <a:pt x="12550" y="24666"/>
                  <a:pt x="12760" y="24666"/>
                </a:cubicBezTo>
                <a:cubicBezTo>
                  <a:pt x="12966" y="24666"/>
                  <a:pt x="13382" y="24823"/>
                  <a:pt x="13641" y="25082"/>
                </a:cubicBezTo>
                <a:cubicBezTo>
                  <a:pt x="13904" y="25341"/>
                  <a:pt x="14317" y="26044"/>
                  <a:pt x="14632" y="26044"/>
                </a:cubicBezTo>
                <a:cubicBezTo>
                  <a:pt x="14938" y="26044"/>
                  <a:pt x="15244" y="26797"/>
                  <a:pt x="15377" y="26797"/>
                </a:cubicBezTo>
                <a:cubicBezTo>
                  <a:pt x="15380" y="26797"/>
                  <a:pt x="15382" y="26797"/>
                  <a:pt x="15384" y="26797"/>
                </a:cubicBezTo>
                <a:cubicBezTo>
                  <a:pt x="15390" y="26795"/>
                  <a:pt x="15396" y="26795"/>
                  <a:pt x="15402" y="26795"/>
                </a:cubicBezTo>
                <a:cubicBezTo>
                  <a:pt x="15529" y="26795"/>
                  <a:pt x="15698" y="27040"/>
                  <a:pt x="15748" y="27237"/>
                </a:cubicBezTo>
                <a:cubicBezTo>
                  <a:pt x="15800" y="27448"/>
                  <a:pt x="15901" y="27965"/>
                  <a:pt x="16051" y="28146"/>
                </a:cubicBezTo>
                <a:cubicBezTo>
                  <a:pt x="16201" y="28329"/>
                  <a:pt x="16241" y="29368"/>
                  <a:pt x="16265" y="29392"/>
                </a:cubicBezTo>
                <a:cubicBezTo>
                  <a:pt x="16293" y="29417"/>
                  <a:pt x="15877" y="30904"/>
                  <a:pt x="16136" y="30928"/>
                </a:cubicBezTo>
                <a:cubicBezTo>
                  <a:pt x="16399" y="30953"/>
                  <a:pt x="17204" y="31733"/>
                  <a:pt x="17256" y="31814"/>
                </a:cubicBezTo>
                <a:cubicBezTo>
                  <a:pt x="17308" y="31891"/>
                  <a:pt x="18032" y="32307"/>
                  <a:pt x="18348" y="32360"/>
                </a:cubicBezTo>
                <a:cubicBezTo>
                  <a:pt x="18359" y="32361"/>
                  <a:pt x="18371" y="32362"/>
                  <a:pt x="18384" y="32362"/>
                </a:cubicBezTo>
                <a:cubicBezTo>
                  <a:pt x="18680" y="32362"/>
                  <a:pt x="19150" y="31856"/>
                  <a:pt x="19351" y="31856"/>
                </a:cubicBezTo>
                <a:cubicBezTo>
                  <a:pt x="19364" y="31856"/>
                  <a:pt x="19376" y="31858"/>
                  <a:pt x="19387" y="31863"/>
                </a:cubicBezTo>
                <a:cubicBezTo>
                  <a:pt x="19568" y="31943"/>
                  <a:pt x="20398" y="32513"/>
                  <a:pt x="20555" y="32591"/>
                </a:cubicBezTo>
                <a:cubicBezTo>
                  <a:pt x="20709" y="32671"/>
                  <a:pt x="20919" y="33164"/>
                  <a:pt x="21102" y="33241"/>
                </a:cubicBezTo>
                <a:cubicBezTo>
                  <a:pt x="21283" y="33318"/>
                  <a:pt x="21699" y="33447"/>
                  <a:pt x="22270" y="33500"/>
                </a:cubicBezTo>
                <a:cubicBezTo>
                  <a:pt x="22839" y="33552"/>
                  <a:pt x="23567" y="33968"/>
                  <a:pt x="23697" y="33993"/>
                </a:cubicBezTo>
                <a:cubicBezTo>
                  <a:pt x="23700" y="33993"/>
                  <a:pt x="23703" y="33994"/>
                  <a:pt x="23706" y="33994"/>
                </a:cubicBezTo>
                <a:cubicBezTo>
                  <a:pt x="23848" y="33994"/>
                  <a:pt x="24252" y="33344"/>
                  <a:pt x="24711" y="33216"/>
                </a:cubicBezTo>
                <a:cubicBezTo>
                  <a:pt x="24762" y="33202"/>
                  <a:pt x="24810" y="33196"/>
                  <a:pt x="24855" y="33196"/>
                </a:cubicBezTo>
                <a:cubicBezTo>
                  <a:pt x="25233" y="33196"/>
                  <a:pt x="25457" y="33640"/>
                  <a:pt x="25803" y="33735"/>
                </a:cubicBezTo>
                <a:cubicBezTo>
                  <a:pt x="26191" y="33839"/>
                  <a:pt x="26972" y="34175"/>
                  <a:pt x="27154" y="34175"/>
                </a:cubicBezTo>
                <a:cubicBezTo>
                  <a:pt x="27336" y="34175"/>
                  <a:pt x="27647" y="33682"/>
                  <a:pt x="27986" y="33658"/>
                </a:cubicBezTo>
                <a:cubicBezTo>
                  <a:pt x="28002" y="33657"/>
                  <a:pt x="28018" y="33656"/>
                  <a:pt x="28034" y="33656"/>
                </a:cubicBezTo>
                <a:cubicBezTo>
                  <a:pt x="28349" y="33656"/>
                  <a:pt x="28621" y="33920"/>
                  <a:pt x="28844" y="33993"/>
                </a:cubicBezTo>
                <a:cubicBezTo>
                  <a:pt x="29078" y="34074"/>
                  <a:pt x="29519" y="34931"/>
                  <a:pt x="29649" y="35032"/>
                </a:cubicBezTo>
                <a:cubicBezTo>
                  <a:pt x="29778" y="35138"/>
                  <a:pt x="29701" y="36099"/>
                  <a:pt x="29988" y="36387"/>
                </a:cubicBezTo>
                <a:cubicBezTo>
                  <a:pt x="30271" y="36670"/>
                  <a:pt x="31727" y="37034"/>
                  <a:pt x="32038" y="37215"/>
                </a:cubicBezTo>
                <a:cubicBezTo>
                  <a:pt x="32353" y="37398"/>
                  <a:pt x="32455" y="37321"/>
                  <a:pt x="32664" y="37450"/>
                </a:cubicBezTo>
                <a:cubicBezTo>
                  <a:pt x="32871" y="37579"/>
                  <a:pt x="33081" y="37632"/>
                  <a:pt x="33287" y="37762"/>
                </a:cubicBezTo>
                <a:cubicBezTo>
                  <a:pt x="33341" y="37795"/>
                  <a:pt x="33421" y="37808"/>
                  <a:pt x="33513" y="37808"/>
                </a:cubicBezTo>
                <a:cubicBezTo>
                  <a:pt x="33773" y="37808"/>
                  <a:pt x="34136" y="37709"/>
                  <a:pt x="34327" y="37709"/>
                </a:cubicBezTo>
                <a:cubicBezTo>
                  <a:pt x="34408" y="37709"/>
                  <a:pt x="34480" y="37707"/>
                  <a:pt x="34550" y="37707"/>
                </a:cubicBezTo>
                <a:cubicBezTo>
                  <a:pt x="34703" y="37707"/>
                  <a:pt x="34849" y="37718"/>
                  <a:pt x="35079" y="37790"/>
                </a:cubicBezTo>
                <a:cubicBezTo>
                  <a:pt x="35418" y="37891"/>
                  <a:pt x="35652" y="38801"/>
                  <a:pt x="35806" y="38958"/>
                </a:cubicBezTo>
                <a:cubicBezTo>
                  <a:pt x="35814" y="38966"/>
                  <a:pt x="35825" y="38969"/>
                  <a:pt x="35838" y="38969"/>
                </a:cubicBezTo>
                <a:cubicBezTo>
                  <a:pt x="36083" y="38969"/>
                  <a:pt x="37189" y="37658"/>
                  <a:pt x="37262" y="37607"/>
                </a:cubicBezTo>
                <a:cubicBezTo>
                  <a:pt x="37266" y="37605"/>
                  <a:pt x="37270" y="37604"/>
                  <a:pt x="37275" y="37604"/>
                </a:cubicBezTo>
                <a:cubicBezTo>
                  <a:pt x="37367" y="37604"/>
                  <a:pt x="37608" y="38087"/>
                  <a:pt x="37731" y="38359"/>
                </a:cubicBezTo>
                <a:cubicBezTo>
                  <a:pt x="37825" y="38570"/>
                  <a:pt x="38241" y="38598"/>
                  <a:pt x="38529" y="38598"/>
                </a:cubicBezTo>
                <a:cubicBezTo>
                  <a:pt x="38633" y="38598"/>
                  <a:pt x="38721" y="38594"/>
                  <a:pt x="38770" y="38594"/>
                </a:cubicBezTo>
                <a:cubicBezTo>
                  <a:pt x="38951" y="38594"/>
                  <a:pt x="39757" y="38518"/>
                  <a:pt x="39862" y="38465"/>
                </a:cubicBezTo>
                <a:cubicBezTo>
                  <a:pt x="39894" y="38449"/>
                  <a:pt x="39975" y="38440"/>
                  <a:pt x="40082" y="38440"/>
                </a:cubicBezTo>
                <a:cubicBezTo>
                  <a:pt x="40325" y="38440"/>
                  <a:pt x="40701" y="38485"/>
                  <a:pt x="40953" y="38594"/>
                </a:cubicBezTo>
                <a:cubicBezTo>
                  <a:pt x="41248" y="38722"/>
                  <a:pt x="41439" y="38916"/>
                  <a:pt x="41639" y="38916"/>
                </a:cubicBezTo>
                <a:cubicBezTo>
                  <a:pt x="41686" y="38916"/>
                  <a:pt x="41733" y="38906"/>
                  <a:pt x="41782" y="38881"/>
                </a:cubicBezTo>
                <a:cubicBezTo>
                  <a:pt x="42009" y="38770"/>
                  <a:pt x="42585" y="38636"/>
                  <a:pt x="42869" y="38636"/>
                </a:cubicBezTo>
                <a:cubicBezTo>
                  <a:pt x="42913" y="38636"/>
                  <a:pt x="42951" y="38640"/>
                  <a:pt x="42978" y="38647"/>
                </a:cubicBezTo>
                <a:cubicBezTo>
                  <a:pt x="43189" y="38699"/>
                  <a:pt x="43630" y="38881"/>
                  <a:pt x="43836" y="38982"/>
                </a:cubicBezTo>
                <a:cubicBezTo>
                  <a:pt x="44046" y="39087"/>
                  <a:pt x="44669" y="39141"/>
                  <a:pt x="45005" y="39294"/>
                </a:cubicBezTo>
                <a:cubicBezTo>
                  <a:pt x="45054" y="39317"/>
                  <a:pt x="45098" y="39327"/>
                  <a:pt x="45137" y="39327"/>
                </a:cubicBezTo>
                <a:cubicBezTo>
                  <a:pt x="45361" y="39327"/>
                  <a:pt x="45416" y="38984"/>
                  <a:pt x="45526" y="38829"/>
                </a:cubicBezTo>
                <a:cubicBezTo>
                  <a:pt x="45656" y="38647"/>
                  <a:pt x="46953" y="38025"/>
                  <a:pt x="46981" y="37891"/>
                </a:cubicBezTo>
                <a:cubicBezTo>
                  <a:pt x="47005" y="37762"/>
                  <a:pt x="47681" y="37398"/>
                  <a:pt x="47709" y="37191"/>
                </a:cubicBezTo>
                <a:cubicBezTo>
                  <a:pt x="47733" y="36981"/>
                  <a:pt x="48020" y="37010"/>
                  <a:pt x="48203" y="36933"/>
                </a:cubicBezTo>
                <a:cubicBezTo>
                  <a:pt x="48384" y="36851"/>
                  <a:pt x="48931" y="36411"/>
                  <a:pt x="49189" y="36411"/>
                </a:cubicBezTo>
                <a:cubicBezTo>
                  <a:pt x="49448" y="36411"/>
                  <a:pt x="50644" y="36803"/>
                  <a:pt x="50827" y="36803"/>
                </a:cubicBezTo>
                <a:cubicBezTo>
                  <a:pt x="51008" y="36803"/>
                  <a:pt x="51372" y="36358"/>
                  <a:pt x="51425" y="36176"/>
                </a:cubicBezTo>
                <a:cubicBezTo>
                  <a:pt x="51476" y="36002"/>
                  <a:pt x="52241" y="35421"/>
                  <a:pt x="52463" y="35421"/>
                </a:cubicBezTo>
                <a:cubicBezTo>
                  <a:pt x="52472" y="35421"/>
                  <a:pt x="52481" y="35422"/>
                  <a:pt x="52488" y="35424"/>
                </a:cubicBezTo>
                <a:cubicBezTo>
                  <a:pt x="52615" y="35461"/>
                  <a:pt x="53122" y="35510"/>
                  <a:pt x="53460" y="35510"/>
                </a:cubicBezTo>
                <a:cubicBezTo>
                  <a:pt x="53607" y="35510"/>
                  <a:pt x="53723" y="35501"/>
                  <a:pt x="53762" y="35477"/>
                </a:cubicBezTo>
                <a:cubicBezTo>
                  <a:pt x="53891" y="35396"/>
                  <a:pt x="54437" y="35166"/>
                  <a:pt x="54518" y="35032"/>
                </a:cubicBezTo>
                <a:cubicBezTo>
                  <a:pt x="54595" y="34903"/>
                  <a:pt x="55165" y="34721"/>
                  <a:pt x="55477" y="34696"/>
                </a:cubicBezTo>
                <a:cubicBezTo>
                  <a:pt x="55494" y="34695"/>
                  <a:pt x="55513" y="34694"/>
                  <a:pt x="55535" y="34694"/>
                </a:cubicBezTo>
                <a:cubicBezTo>
                  <a:pt x="55852" y="34694"/>
                  <a:pt x="56578" y="34835"/>
                  <a:pt x="56813" y="34835"/>
                </a:cubicBezTo>
                <a:cubicBezTo>
                  <a:pt x="56845" y="34835"/>
                  <a:pt x="56867" y="34832"/>
                  <a:pt x="56879" y="34826"/>
                </a:cubicBezTo>
                <a:cubicBezTo>
                  <a:pt x="56985" y="34774"/>
                  <a:pt x="56960" y="34127"/>
                  <a:pt x="57037" y="34099"/>
                </a:cubicBezTo>
                <a:cubicBezTo>
                  <a:pt x="57114" y="34074"/>
                  <a:pt x="57841" y="33968"/>
                  <a:pt x="58258" y="33864"/>
                </a:cubicBezTo>
                <a:cubicBezTo>
                  <a:pt x="58674" y="33763"/>
                  <a:pt x="59192" y="33682"/>
                  <a:pt x="59479" y="33552"/>
                </a:cubicBezTo>
                <a:cubicBezTo>
                  <a:pt x="59766" y="33423"/>
                  <a:pt x="60336" y="32877"/>
                  <a:pt x="60441" y="32748"/>
                </a:cubicBezTo>
                <a:cubicBezTo>
                  <a:pt x="60547" y="32619"/>
                  <a:pt x="60959" y="32227"/>
                  <a:pt x="61064" y="32149"/>
                </a:cubicBezTo>
                <a:cubicBezTo>
                  <a:pt x="61169" y="32072"/>
                  <a:pt x="61897" y="31632"/>
                  <a:pt x="62079" y="31632"/>
                </a:cubicBezTo>
                <a:cubicBezTo>
                  <a:pt x="62260" y="31632"/>
                  <a:pt x="63041" y="32255"/>
                  <a:pt x="63171" y="32408"/>
                </a:cubicBezTo>
                <a:cubicBezTo>
                  <a:pt x="63198" y="32442"/>
                  <a:pt x="63236" y="32455"/>
                  <a:pt x="63280" y="32455"/>
                </a:cubicBezTo>
                <a:cubicBezTo>
                  <a:pt x="63444" y="32455"/>
                  <a:pt x="63696" y="32268"/>
                  <a:pt x="63817" y="32227"/>
                </a:cubicBezTo>
                <a:cubicBezTo>
                  <a:pt x="63949" y="32186"/>
                  <a:pt x="64098" y="31996"/>
                  <a:pt x="64387" y="31996"/>
                </a:cubicBezTo>
                <a:cubicBezTo>
                  <a:pt x="64444" y="31996"/>
                  <a:pt x="64506" y="32003"/>
                  <a:pt x="64574" y="32020"/>
                </a:cubicBezTo>
                <a:cubicBezTo>
                  <a:pt x="64990" y="32125"/>
                  <a:pt x="66211" y="32331"/>
                  <a:pt x="66442" y="32578"/>
                </a:cubicBezTo>
                <a:cubicBezTo>
                  <a:pt x="66527" y="32666"/>
                  <a:pt x="66591" y="32695"/>
                  <a:pt x="66647" y="32695"/>
                </a:cubicBezTo>
                <a:cubicBezTo>
                  <a:pt x="66744" y="32695"/>
                  <a:pt x="66813" y="32604"/>
                  <a:pt x="66910" y="32578"/>
                </a:cubicBezTo>
                <a:cubicBezTo>
                  <a:pt x="67054" y="32541"/>
                  <a:pt x="67631" y="32193"/>
                  <a:pt x="67967" y="32193"/>
                </a:cubicBezTo>
                <a:cubicBezTo>
                  <a:pt x="67998" y="32193"/>
                  <a:pt x="68028" y="32196"/>
                  <a:pt x="68054" y="32202"/>
                </a:cubicBezTo>
                <a:cubicBezTo>
                  <a:pt x="68079" y="32209"/>
                  <a:pt x="68105" y="32211"/>
                  <a:pt x="68132" y="32211"/>
                </a:cubicBezTo>
                <a:cubicBezTo>
                  <a:pt x="68443" y="32211"/>
                  <a:pt x="68876" y="31832"/>
                  <a:pt x="69069" y="31761"/>
                </a:cubicBezTo>
                <a:cubicBezTo>
                  <a:pt x="69275" y="31680"/>
                  <a:pt x="69663" y="30928"/>
                  <a:pt x="69822" y="30904"/>
                </a:cubicBezTo>
                <a:cubicBezTo>
                  <a:pt x="69841" y="30901"/>
                  <a:pt x="69872" y="30899"/>
                  <a:pt x="69911" y="30899"/>
                </a:cubicBezTo>
                <a:cubicBezTo>
                  <a:pt x="70074" y="30899"/>
                  <a:pt x="70384" y="30924"/>
                  <a:pt x="70650" y="30924"/>
                </a:cubicBezTo>
                <a:cubicBezTo>
                  <a:pt x="70828" y="30924"/>
                  <a:pt x="70986" y="30913"/>
                  <a:pt x="71067" y="30876"/>
                </a:cubicBezTo>
                <a:cubicBezTo>
                  <a:pt x="71301" y="30775"/>
                  <a:pt x="71641" y="30253"/>
                  <a:pt x="71822" y="30019"/>
                </a:cubicBezTo>
                <a:cubicBezTo>
                  <a:pt x="72005" y="29784"/>
                  <a:pt x="72628" y="29525"/>
                  <a:pt x="72938" y="29420"/>
                </a:cubicBezTo>
                <a:cubicBezTo>
                  <a:pt x="72999" y="29401"/>
                  <a:pt x="73064" y="29393"/>
                  <a:pt x="73131" y="29393"/>
                </a:cubicBezTo>
                <a:cubicBezTo>
                  <a:pt x="73408" y="29393"/>
                  <a:pt x="73727" y="29530"/>
                  <a:pt x="73978" y="29549"/>
                </a:cubicBezTo>
                <a:cubicBezTo>
                  <a:pt x="74289" y="29578"/>
                  <a:pt x="75563" y="29995"/>
                  <a:pt x="75720" y="30019"/>
                </a:cubicBezTo>
                <a:cubicBezTo>
                  <a:pt x="75874" y="30047"/>
                  <a:pt x="76137" y="30305"/>
                  <a:pt x="76368" y="30395"/>
                </a:cubicBezTo>
                <a:cubicBezTo>
                  <a:pt x="76498" y="30444"/>
                  <a:pt x="76581" y="30475"/>
                  <a:pt x="76651" y="30475"/>
                </a:cubicBezTo>
                <a:cubicBezTo>
                  <a:pt x="76707" y="30475"/>
                  <a:pt x="76755" y="30456"/>
                  <a:pt x="76812" y="30411"/>
                </a:cubicBezTo>
                <a:cubicBezTo>
                  <a:pt x="76824" y="30401"/>
                  <a:pt x="76841" y="30397"/>
                  <a:pt x="76861" y="30397"/>
                </a:cubicBezTo>
                <a:cubicBezTo>
                  <a:pt x="77065" y="30397"/>
                  <a:pt x="77650" y="30828"/>
                  <a:pt x="77746" y="30876"/>
                </a:cubicBezTo>
                <a:cubicBezTo>
                  <a:pt x="77851" y="30928"/>
                  <a:pt x="78163" y="31680"/>
                  <a:pt x="78163" y="31680"/>
                </a:cubicBezTo>
                <a:cubicBezTo>
                  <a:pt x="78163" y="31680"/>
                  <a:pt x="78797" y="32098"/>
                  <a:pt x="79071" y="32098"/>
                </a:cubicBezTo>
                <a:cubicBezTo>
                  <a:pt x="79080" y="32098"/>
                  <a:pt x="79088" y="32098"/>
                  <a:pt x="79096" y="32097"/>
                </a:cubicBezTo>
                <a:cubicBezTo>
                  <a:pt x="79100" y="32096"/>
                  <a:pt x="79103" y="32096"/>
                  <a:pt x="79107" y="32096"/>
                </a:cubicBezTo>
                <a:cubicBezTo>
                  <a:pt x="79380" y="32096"/>
                  <a:pt x="80190" y="33009"/>
                  <a:pt x="80370" y="33188"/>
                </a:cubicBezTo>
                <a:cubicBezTo>
                  <a:pt x="80552" y="33371"/>
                  <a:pt x="81021" y="34151"/>
                  <a:pt x="81385" y="34280"/>
                </a:cubicBezTo>
                <a:cubicBezTo>
                  <a:pt x="81749" y="34410"/>
                  <a:pt x="82501" y="34931"/>
                  <a:pt x="82630" y="34931"/>
                </a:cubicBezTo>
                <a:cubicBezTo>
                  <a:pt x="82759" y="34931"/>
                  <a:pt x="83099" y="35214"/>
                  <a:pt x="83281" y="35295"/>
                </a:cubicBezTo>
                <a:cubicBezTo>
                  <a:pt x="83463" y="35372"/>
                  <a:pt x="84033" y="35760"/>
                  <a:pt x="84243" y="35760"/>
                </a:cubicBezTo>
                <a:cubicBezTo>
                  <a:pt x="84450" y="35760"/>
                  <a:pt x="85958" y="35424"/>
                  <a:pt x="85958" y="35424"/>
                </a:cubicBezTo>
                <a:lnTo>
                  <a:pt x="85958" y="34151"/>
                </a:lnTo>
                <a:lnTo>
                  <a:pt x="85958" y="6298"/>
                </a:lnTo>
                <a:lnTo>
                  <a:pt x="85958" y="5254"/>
                </a:lnTo>
                <a:cubicBezTo>
                  <a:pt x="85958" y="5254"/>
                  <a:pt x="85178" y="5436"/>
                  <a:pt x="85048" y="5542"/>
                </a:cubicBezTo>
                <a:cubicBezTo>
                  <a:pt x="85037" y="5551"/>
                  <a:pt x="85019" y="5556"/>
                  <a:pt x="84998" y="5556"/>
                </a:cubicBezTo>
                <a:cubicBezTo>
                  <a:pt x="84795" y="5556"/>
                  <a:pt x="84201" y="5174"/>
                  <a:pt x="83879" y="5174"/>
                </a:cubicBezTo>
                <a:cubicBezTo>
                  <a:pt x="83861" y="5174"/>
                  <a:pt x="83843" y="5175"/>
                  <a:pt x="83827" y="5178"/>
                </a:cubicBezTo>
                <a:cubicBezTo>
                  <a:pt x="83782" y="5185"/>
                  <a:pt x="83740" y="5188"/>
                  <a:pt x="83699" y="5188"/>
                </a:cubicBezTo>
                <a:cubicBezTo>
                  <a:pt x="83426" y="5188"/>
                  <a:pt x="83223" y="5045"/>
                  <a:pt x="82994" y="4866"/>
                </a:cubicBezTo>
                <a:cubicBezTo>
                  <a:pt x="82735" y="4660"/>
                  <a:pt x="82477" y="4450"/>
                  <a:pt x="82113" y="4426"/>
                </a:cubicBezTo>
                <a:cubicBezTo>
                  <a:pt x="81749" y="4397"/>
                  <a:pt x="81462" y="4426"/>
                  <a:pt x="81203" y="4348"/>
                </a:cubicBezTo>
                <a:cubicBezTo>
                  <a:pt x="80944" y="4268"/>
                  <a:pt x="80710" y="3439"/>
                  <a:pt x="80370" y="3305"/>
                </a:cubicBezTo>
                <a:cubicBezTo>
                  <a:pt x="80035" y="3176"/>
                  <a:pt x="79460" y="2840"/>
                  <a:pt x="79331" y="2764"/>
                </a:cubicBezTo>
                <a:cubicBezTo>
                  <a:pt x="79202" y="2683"/>
                  <a:pt x="78862" y="2347"/>
                  <a:pt x="78680" y="2242"/>
                </a:cubicBezTo>
                <a:cubicBezTo>
                  <a:pt x="78589" y="2190"/>
                  <a:pt x="78414" y="2157"/>
                  <a:pt x="78246" y="2157"/>
                </a:cubicBezTo>
                <a:cubicBezTo>
                  <a:pt x="78078" y="2157"/>
                  <a:pt x="77916" y="2190"/>
                  <a:pt x="77851" y="2267"/>
                </a:cubicBezTo>
                <a:cubicBezTo>
                  <a:pt x="77802" y="2326"/>
                  <a:pt x="77668" y="2345"/>
                  <a:pt x="77509" y="2345"/>
                </a:cubicBezTo>
                <a:cubicBezTo>
                  <a:pt x="77249" y="2345"/>
                  <a:pt x="76925" y="2295"/>
                  <a:pt x="76812" y="2295"/>
                </a:cubicBezTo>
                <a:cubicBezTo>
                  <a:pt x="76631" y="2295"/>
                  <a:pt x="75668" y="1931"/>
                  <a:pt x="75381" y="1931"/>
                </a:cubicBezTo>
                <a:cubicBezTo>
                  <a:pt x="75097" y="1931"/>
                  <a:pt x="74705" y="2267"/>
                  <a:pt x="74524" y="2424"/>
                </a:cubicBezTo>
                <a:cubicBezTo>
                  <a:pt x="74341" y="2582"/>
                  <a:pt x="72834" y="2812"/>
                  <a:pt x="72498" y="2840"/>
                </a:cubicBezTo>
                <a:cubicBezTo>
                  <a:pt x="72158" y="2864"/>
                  <a:pt x="71977" y="3204"/>
                  <a:pt x="71693" y="3387"/>
                </a:cubicBezTo>
                <a:cubicBezTo>
                  <a:pt x="71614" y="3436"/>
                  <a:pt x="71553" y="3457"/>
                  <a:pt x="71499" y="3457"/>
                </a:cubicBezTo>
                <a:cubicBezTo>
                  <a:pt x="71356" y="3457"/>
                  <a:pt x="71261" y="3316"/>
                  <a:pt x="71018" y="3204"/>
                </a:cubicBezTo>
                <a:cubicBezTo>
                  <a:pt x="70957" y="3176"/>
                  <a:pt x="70893" y="3164"/>
                  <a:pt x="70826" y="3164"/>
                </a:cubicBezTo>
                <a:cubicBezTo>
                  <a:pt x="70517" y="3164"/>
                  <a:pt x="70159" y="3423"/>
                  <a:pt x="69926" y="3592"/>
                </a:cubicBezTo>
                <a:cubicBezTo>
                  <a:pt x="69639" y="3803"/>
                  <a:pt x="69353" y="3827"/>
                  <a:pt x="69118" y="3956"/>
                </a:cubicBezTo>
                <a:cubicBezTo>
                  <a:pt x="69045" y="3997"/>
                  <a:pt x="68957" y="4012"/>
                  <a:pt x="68858" y="4012"/>
                </a:cubicBezTo>
                <a:cubicBezTo>
                  <a:pt x="68641" y="4012"/>
                  <a:pt x="68373" y="3940"/>
                  <a:pt x="68107" y="3904"/>
                </a:cubicBezTo>
                <a:cubicBezTo>
                  <a:pt x="67715" y="3851"/>
                  <a:pt x="67586" y="3358"/>
                  <a:pt x="67403" y="3228"/>
                </a:cubicBezTo>
                <a:cubicBezTo>
                  <a:pt x="67384" y="3215"/>
                  <a:pt x="67351" y="3209"/>
                  <a:pt x="67307" y="3209"/>
                </a:cubicBezTo>
                <a:cubicBezTo>
                  <a:pt x="66933" y="3209"/>
                  <a:pt x="65764" y="3647"/>
                  <a:pt x="65507" y="3669"/>
                </a:cubicBezTo>
                <a:cubicBezTo>
                  <a:pt x="65220" y="3698"/>
                  <a:pt x="64884" y="3775"/>
                  <a:pt x="64574" y="3827"/>
                </a:cubicBezTo>
                <a:cubicBezTo>
                  <a:pt x="64563" y="3829"/>
                  <a:pt x="64552" y="3830"/>
                  <a:pt x="64543" y="3830"/>
                </a:cubicBezTo>
                <a:cubicBezTo>
                  <a:pt x="64297" y="3830"/>
                  <a:pt x="64742" y="3176"/>
                  <a:pt x="64391" y="3176"/>
                </a:cubicBezTo>
                <a:cubicBezTo>
                  <a:pt x="64027" y="3176"/>
                  <a:pt x="63740" y="2917"/>
                  <a:pt x="63405" y="2735"/>
                </a:cubicBezTo>
                <a:cubicBezTo>
                  <a:pt x="63065" y="2553"/>
                  <a:pt x="62859" y="2347"/>
                  <a:pt x="62361" y="1955"/>
                </a:cubicBezTo>
                <a:cubicBezTo>
                  <a:pt x="62263" y="1878"/>
                  <a:pt x="62174" y="1846"/>
                  <a:pt x="62092" y="1846"/>
                </a:cubicBezTo>
                <a:cubicBezTo>
                  <a:pt x="61765" y="1846"/>
                  <a:pt x="61558" y="2361"/>
                  <a:pt x="61351" y="2529"/>
                </a:cubicBezTo>
                <a:cubicBezTo>
                  <a:pt x="61316" y="2557"/>
                  <a:pt x="61277" y="2569"/>
                  <a:pt x="61235" y="2569"/>
                </a:cubicBezTo>
                <a:cubicBezTo>
                  <a:pt x="60968" y="2569"/>
                  <a:pt x="60581" y="2074"/>
                  <a:pt x="60312" y="2008"/>
                </a:cubicBezTo>
                <a:cubicBezTo>
                  <a:pt x="60000" y="1931"/>
                  <a:pt x="59062" y="1801"/>
                  <a:pt x="58569" y="1619"/>
                </a:cubicBezTo>
                <a:cubicBezTo>
                  <a:pt x="58076" y="1437"/>
                  <a:pt x="57607" y="787"/>
                  <a:pt x="57272" y="763"/>
                </a:cubicBezTo>
                <a:cubicBezTo>
                  <a:pt x="57171" y="754"/>
                  <a:pt x="57033" y="750"/>
                  <a:pt x="56879" y="750"/>
                </a:cubicBezTo>
                <a:cubicBezTo>
                  <a:pt x="56516" y="750"/>
                  <a:pt x="56063" y="770"/>
                  <a:pt x="55787" y="787"/>
                </a:cubicBezTo>
                <a:cubicBezTo>
                  <a:pt x="55705" y="792"/>
                  <a:pt x="55626" y="794"/>
                  <a:pt x="55549" y="794"/>
                </a:cubicBezTo>
                <a:cubicBezTo>
                  <a:pt x="55339" y="794"/>
                  <a:pt x="55150" y="780"/>
                  <a:pt x="54991" y="780"/>
                </a:cubicBezTo>
                <a:cubicBezTo>
                  <a:pt x="54933" y="780"/>
                  <a:pt x="54879" y="782"/>
                  <a:pt x="54829" y="787"/>
                </a:cubicBezTo>
                <a:cubicBezTo>
                  <a:pt x="54595" y="811"/>
                  <a:pt x="54102" y="1227"/>
                  <a:pt x="53738" y="1385"/>
                </a:cubicBezTo>
                <a:cubicBezTo>
                  <a:pt x="53696" y="1402"/>
                  <a:pt x="53656" y="1410"/>
                  <a:pt x="53616" y="1410"/>
                </a:cubicBezTo>
                <a:cubicBezTo>
                  <a:pt x="53307" y="1410"/>
                  <a:pt x="53042" y="939"/>
                  <a:pt x="52699" y="903"/>
                </a:cubicBezTo>
                <a:cubicBezTo>
                  <a:pt x="52306" y="867"/>
                  <a:pt x="52411" y="892"/>
                  <a:pt x="52177" y="709"/>
                </a:cubicBezTo>
                <a:cubicBezTo>
                  <a:pt x="51968" y="547"/>
                  <a:pt x="51617" y="447"/>
                  <a:pt x="51377" y="447"/>
                </a:cubicBezTo>
                <a:cubicBezTo>
                  <a:pt x="51348" y="447"/>
                  <a:pt x="51321" y="448"/>
                  <a:pt x="51295" y="451"/>
                </a:cubicBezTo>
                <a:cubicBezTo>
                  <a:pt x="51062" y="475"/>
                  <a:pt x="51267" y="734"/>
                  <a:pt x="50879" y="903"/>
                </a:cubicBezTo>
                <a:cubicBezTo>
                  <a:pt x="50819" y="930"/>
                  <a:pt x="50762" y="941"/>
                  <a:pt x="50708" y="941"/>
                </a:cubicBezTo>
                <a:cubicBezTo>
                  <a:pt x="50424" y="941"/>
                  <a:pt x="50222" y="631"/>
                  <a:pt x="49968" y="631"/>
                </a:cubicBezTo>
                <a:cubicBezTo>
                  <a:pt x="49959" y="631"/>
                  <a:pt x="49950" y="632"/>
                  <a:pt x="49941" y="633"/>
                </a:cubicBezTo>
                <a:cubicBezTo>
                  <a:pt x="49909" y="635"/>
                  <a:pt x="49875" y="636"/>
                  <a:pt x="49840" y="636"/>
                </a:cubicBezTo>
                <a:cubicBezTo>
                  <a:pt x="49532" y="636"/>
                  <a:pt x="49112" y="550"/>
                  <a:pt x="48902" y="528"/>
                </a:cubicBezTo>
                <a:cubicBezTo>
                  <a:pt x="48693" y="502"/>
                  <a:pt x="48243" y="286"/>
                  <a:pt x="48044" y="286"/>
                </a:cubicBezTo>
                <a:cubicBezTo>
                  <a:pt x="48024" y="286"/>
                  <a:pt x="48007" y="288"/>
                  <a:pt x="47992" y="293"/>
                </a:cubicBezTo>
                <a:cubicBezTo>
                  <a:pt x="47839" y="345"/>
                  <a:pt x="47268" y="787"/>
                  <a:pt x="47059" y="903"/>
                </a:cubicBezTo>
                <a:cubicBezTo>
                  <a:pt x="47028" y="921"/>
                  <a:pt x="46992" y="928"/>
                  <a:pt x="46951" y="928"/>
                </a:cubicBezTo>
                <a:cubicBezTo>
                  <a:pt x="46711" y="928"/>
                  <a:pt x="46309" y="678"/>
                  <a:pt x="46020" y="657"/>
                </a:cubicBezTo>
                <a:cubicBezTo>
                  <a:pt x="45955" y="652"/>
                  <a:pt x="45895" y="650"/>
                  <a:pt x="45839" y="650"/>
                </a:cubicBezTo>
                <a:cubicBezTo>
                  <a:pt x="45598" y="650"/>
                  <a:pt x="45414" y="686"/>
                  <a:pt x="45162" y="709"/>
                </a:cubicBezTo>
                <a:cubicBezTo>
                  <a:pt x="45113" y="713"/>
                  <a:pt x="45065" y="715"/>
                  <a:pt x="45019" y="715"/>
                </a:cubicBezTo>
                <a:cubicBezTo>
                  <a:pt x="44774" y="715"/>
                  <a:pt x="44559" y="661"/>
                  <a:pt x="44252" y="552"/>
                </a:cubicBezTo>
                <a:cubicBezTo>
                  <a:pt x="44141" y="513"/>
                  <a:pt x="44020" y="497"/>
                  <a:pt x="43894" y="497"/>
                </a:cubicBezTo>
                <a:cubicBezTo>
                  <a:pt x="43605" y="497"/>
                  <a:pt x="43285" y="577"/>
                  <a:pt x="42978" y="633"/>
                </a:cubicBezTo>
                <a:cubicBezTo>
                  <a:pt x="42920" y="643"/>
                  <a:pt x="42862" y="647"/>
                  <a:pt x="42803" y="647"/>
                </a:cubicBezTo>
                <a:cubicBezTo>
                  <a:pt x="42478" y="647"/>
                  <a:pt x="42164" y="513"/>
                  <a:pt x="42008" y="513"/>
                </a:cubicBezTo>
                <a:cubicBezTo>
                  <a:pt x="41980" y="513"/>
                  <a:pt x="41957" y="518"/>
                  <a:pt x="41940" y="528"/>
                </a:cubicBezTo>
                <a:cubicBezTo>
                  <a:pt x="41810" y="604"/>
                  <a:pt x="41705" y="763"/>
                  <a:pt x="41289" y="903"/>
                </a:cubicBezTo>
                <a:cubicBezTo>
                  <a:pt x="41249" y="917"/>
                  <a:pt x="41209" y="924"/>
                  <a:pt x="41169" y="924"/>
                </a:cubicBezTo>
                <a:cubicBezTo>
                  <a:pt x="40789" y="924"/>
                  <a:pt x="40387" y="357"/>
                  <a:pt x="40197" y="241"/>
                </a:cubicBezTo>
                <a:cubicBezTo>
                  <a:pt x="39991" y="112"/>
                  <a:pt x="39470" y="35"/>
                  <a:pt x="39210" y="6"/>
                </a:cubicBezTo>
                <a:cubicBezTo>
                  <a:pt x="39178" y="3"/>
                  <a:pt x="39147" y="1"/>
                  <a:pt x="39118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  <a:effectLst>
            <a:outerShdw blurRad="71438" dist="66675" dir="3480000" algn="bl" rotWithShape="0">
              <a:srgbClr val="747373">
                <a:alpha val="64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8" name="Google Shape;848;p49"/>
          <p:cNvSpPr/>
          <p:nvPr/>
        </p:nvSpPr>
        <p:spPr>
          <a:xfrm rot="-5040556" flipH="1">
            <a:off x="6654706" y="849248"/>
            <a:ext cx="367866" cy="932757"/>
          </a:xfrm>
          <a:custGeom>
            <a:avLst/>
            <a:gdLst/>
            <a:ahLst/>
            <a:cxnLst/>
            <a:rect l="l" t="t" r="r" b="b"/>
            <a:pathLst>
              <a:path w="19489" h="37312" extrusionOk="0">
                <a:moveTo>
                  <a:pt x="18199" y="1"/>
                </a:moveTo>
                <a:lnTo>
                  <a:pt x="18162" y="4"/>
                </a:lnTo>
                <a:lnTo>
                  <a:pt x="17705" y="510"/>
                </a:lnTo>
                <a:lnTo>
                  <a:pt x="17249" y="1016"/>
                </a:lnTo>
                <a:lnTo>
                  <a:pt x="16764" y="594"/>
                </a:lnTo>
                <a:lnTo>
                  <a:pt x="16282" y="170"/>
                </a:lnTo>
                <a:lnTo>
                  <a:pt x="16241" y="174"/>
                </a:lnTo>
                <a:lnTo>
                  <a:pt x="15784" y="680"/>
                </a:lnTo>
                <a:lnTo>
                  <a:pt x="15327" y="1185"/>
                </a:lnTo>
                <a:lnTo>
                  <a:pt x="14847" y="764"/>
                </a:lnTo>
                <a:lnTo>
                  <a:pt x="14362" y="344"/>
                </a:lnTo>
                <a:lnTo>
                  <a:pt x="14325" y="348"/>
                </a:lnTo>
                <a:lnTo>
                  <a:pt x="13868" y="854"/>
                </a:lnTo>
                <a:lnTo>
                  <a:pt x="13411" y="1359"/>
                </a:lnTo>
                <a:lnTo>
                  <a:pt x="12926" y="934"/>
                </a:lnTo>
                <a:lnTo>
                  <a:pt x="12445" y="514"/>
                </a:lnTo>
                <a:lnTo>
                  <a:pt x="12409" y="518"/>
                </a:lnTo>
                <a:lnTo>
                  <a:pt x="11951" y="1023"/>
                </a:lnTo>
                <a:lnTo>
                  <a:pt x="11491" y="1529"/>
                </a:lnTo>
                <a:lnTo>
                  <a:pt x="11009" y="1108"/>
                </a:lnTo>
                <a:lnTo>
                  <a:pt x="10524" y="688"/>
                </a:lnTo>
                <a:lnTo>
                  <a:pt x="10488" y="688"/>
                </a:lnTo>
                <a:lnTo>
                  <a:pt x="10031" y="1197"/>
                </a:lnTo>
                <a:lnTo>
                  <a:pt x="9574" y="1703"/>
                </a:lnTo>
                <a:lnTo>
                  <a:pt x="9093" y="1278"/>
                </a:lnTo>
                <a:lnTo>
                  <a:pt x="8608" y="857"/>
                </a:lnTo>
                <a:lnTo>
                  <a:pt x="8572" y="861"/>
                </a:lnTo>
                <a:lnTo>
                  <a:pt x="8115" y="1367"/>
                </a:lnTo>
                <a:lnTo>
                  <a:pt x="7658" y="1872"/>
                </a:lnTo>
                <a:lnTo>
                  <a:pt x="7172" y="1452"/>
                </a:lnTo>
                <a:lnTo>
                  <a:pt x="6691" y="1031"/>
                </a:lnTo>
                <a:lnTo>
                  <a:pt x="6655" y="1031"/>
                </a:lnTo>
                <a:lnTo>
                  <a:pt x="6194" y="1537"/>
                </a:lnTo>
                <a:lnTo>
                  <a:pt x="5737" y="2042"/>
                </a:lnTo>
                <a:lnTo>
                  <a:pt x="5256" y="1622"/>
                </a:lnTo>
                <a:lnTo>
                  <a:pt x="4771" y="1201"/>
                </a:lnTo>
                <a:lnTo>
                  <a:pt x="4735" y="1205"/>
                </a:lnTo>
                <a:lnTo>
                  <a:pt x="4278" y="1710"/>
                </a:lnTo>
                <a:lnTo>
                  <a:pt x="3821" y="2216"/>
                </a:lnTo>
                <a:lnTo>
                  <a:pt x="3336" y="1796"/>
                </a:lnTo>
                <a:lnTo>
                  <a:pt x="2854" y="1375"/>
                </a:lnTo>
                <a:lnTo>
                  <a:pt x="2818" y="1375"/>
                </a:lnTo>
                <a:lnTo>
                  <a:pt x="2358" y="1880"/>
                </a:lnTo>
                <a:lnTo>
                  <a:pt x="1900" y="2386"/>
                </a:lnTo>
                <a:lnTo>
                  <a:pt x="1419" y="1966"/>
                </a:lnTo>
                <a:lnTo>
                  <a:pt x="938" y="1544"/>
                </a:lnTo>
                <a:lnTo>
                  <a:pt x="898" y="1549"/>
                </a:lnTo>
                <a:lnTo>
                  <a:pt x="441" y="2054"/>
                </a:lnTo>
                <a:lnTo>
                  <a:pt x="0" y="2544"/>
                </a:lnTo>
                <a:lnTo>
                  <a:pt x="671" y="36611"/>
                </a:lnTo>
                <a:lnTo>
                  <a:pt x="986" y="36890"/>
                </a:lnTo>
                <a:lnTo>
                  <a:pt x="1472" y="37311"/>
                </a:lnTo>
                <a:lnTo>
                  <a:pt x="1508" y="37307"/>
                </a:lnTo>
                <a:lnTo>
                  <a:pt x="1965" y="36802"/>
                </a:lnTo>
                <a:lnTo>
                  <a:pt x="2422" y="36296"/>
                </a:lnTo>
                <a:lnTo>
                  <a:pt x="2907" y="36716"/>
                </a:lnTo>
                <a:lnTo>
                  <a:pt x="3388" y="37141"/>
                </a:lnTo>
                <a:lnTo>
                  <a:pt x="3421" y="37137"/>
                </a:lnTo>
                <a:lnTo>
                  <a:pt x="3425" y="37137"/>
                </a:lnTo>
                <a:lnTo>
                  <a:pt x="3886" y="36632"/>
                </a:lnTo>
                <a:lnTo>
                  <a:pt x="4338" y="36122"/>
                </a:lnTo>
                <a:lnTo>
                  <a:pt x="4823" y="36546"/>
                </a:lnTo>
                <a:lnTo>
                  <a:pt x="5304" y="36968"/>
                </a:lnTo>
                <a:lnTo>
                  <a:pt x="5345" y="36963"/>
                </a:lnTo>
                <a:lnTo>
                  <a:pt x="5802" y="36458"/>
                </a:lnTo>
                <a:lnTo>
                  <a:pt x="6259" y="35953"/>
                </a:lnTo>
                <a:lnTo>
                  <a:pt x="6740" y="36373"/>
                </a:lnTo>
                <a:lnTo>
                  <a:pt x="7225" y="36798"/>
                </a:lnTo>
                <a:lnTo>
                  <a:pt x="7241" y="36793"/>
                </a:lnTo>
                <a:lnTo>
                  <a:pt x="7262" y="36793"/>
                </a:lnTo>
                <a:lnTo>
                  <a:pt x="7723" y="36288"/>
                </a:lnTo>
                <a:lnTo>
                  <a:pt x="8176" y="35779"/>
                </a:lnTo>
                <a:lnTo>
                  <a:pt x="8661" y="36203"/>
                </a:lnTo>
                <a:lnTo>
                  <a:pt x="9141" y="36623"/>
                </a:lnTo>
                <a:lnTo>
                  <a:pt x="9182" y="36619"/>
                </a:lnTo>
                <a:lnTo>
                  <a:pt x="9639" y="36114"/>
                </a:lnTo>
                <a:lnTo>
                  <a:pt x="10096" y="35609"/>
                </a:lnTo>
                <a:lnTo>
                  <a:pt x="10577" y="36029"/>
                </a:lnTo>
                <a:lnTo>
                  <a:pt x="11058" y="36453"/>
                </a:lnTo>
                <a:lnTo>
                  <a:pt x="11099" y="36449"/>
                </a:lnTo>
                <a:lnTo>
                  <a:pt x="11556" y="35944"/>
                </a:lnTo>
                <a:lnTo>
                  <a:pt x="12013" y="35434"/>
                </a:lnTo>
                <a:lnTo>
                  <a:pt x="12498" y="35859"/>
                </a:lnTo>
                <a:lnTo>
                  <a:pt x="12979" y="36280"/>
                </a:lnTo>
                <a:lnTo>
                  <a:pt x="13015" y="36280"/>
                </a:lnTo>
                <a:lnTo>
                  <a:pt x="13472" y="35770"/>
                </a:lnTo>
                <a:lnTo>
                  <a:pt x="13929" y="35265"/>
                </a:lnTo>
                <a:lnTo>
                  <a:pt x="14414" y="35686"/>
                </a:lnTo>
                <a:lnTo>
                  <a:pt x="14896" y="36110"/>
                </a:lnTo>
                <a:lnTo>
                  <a:pt x="14920" y="36106"/>
                </a:lnTo>
                <a:lnTo>
                  <a:pt x="14935" y="36106"/>
                </a:lnTo>
                <a:lnTo>
                  <a:pt x="15392" y="35600"/>
                </a:lnTo>
                <a:lnTo>
                  <a:pt x="15849" y="35091"/>
                </a:lnTo>
                <a:lnTo>
                  <a:pt x="16335" y="35516"/>
                </a:lnTo>
                <a:lnTo>
                  <a:pt x="16816" y="35936"/>
                </a:lnTo>
                <a:lnTo>
                  <a:pt x="16852" y="35936"/>
                </a:lnTo>
                <a:lnTo>
                  <a:pt x="17309" y="35427"/>
                </a:lnTo>
                <a:lnTo>
                  <a:pt x="17766" y="34921"/>
                </a:lnTo>
                <a:lnTo>
                  <a:pt x="18251" y="35342"/>
                </a:lnTo>
                <a:lnTo>
                  <a:pt x="18732" y="35766"/>
                </a:lnTo>
                <a:lnTo>
                  <a:pt x="18768" y="35762"/>
                </a:lnTo>
                <a:lnTo>
                  <a:pt x="19229" y="35257"/>
                </a:lnTo>
                <a:lnTo>
                  <a:pt x="19488" y="34970"/>
                </a:lnTo>
                <a:lnTo>
                  <a:pt x="19481" y="34445"/>
                </a:lnTo>
                <a:lnTo>
                  <a:pt x="18878" y="591"/>
                </a:lnTo>
                <a:lnTo>
                  <a:pt x="18684" y="421"/>
                </a:lnTo>
                <a:lnTo>
                  <a:pt x="18199" y="1"/>
                </a:lnTo>
                <a:close/>
              </a:path>
            </a:pathLst>
          </a:custGeom>
          <a:solidFill>
            <a:srgbClr val="E2A274">
              <a:alpha val="335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9" name="Google Shape;849;p49"/>
          <p:cNvSpPr/>
          <p:nvPr/>
        </p:nvSpPr>
        <p:spPr>
          <a:xfrm rot="-6146197" flipH="1">
            <a:off x="1990652" y="3064762"/>
            <a:ext cx="367863" cy="932776"/>
          </a:xfrm>
          <a:custGeom>
            <a:avLst/>
            <a:gdLst/>
            <a:ahLst/>
            <a:cxnLst/>
            <a:rect l="l" t="t" r="r" b="b"/>
            <a:pathLst>
              <a:path w="19489" h="37312" extrusionOk="0">
                <a:moveTo>
                  <a:pt x="18199" y="1"/>
                </a:moveTo>
                <a:lnTo>
                  <a:pt x="18162" y="4"/>
                </a:lnTo>
                <a:lnTo>
                  <a:pt x="17705" y="510"/>
                </a:lnTo>
                <a:lnTo>
                  <a:pt x="17249" y="1016"/>
                </a:lnTo>
                <a:lnTo>
                  <a:pt x="16764" y="594"/>
                </a:lnTo>
                <a:lnTo>
                  <a:pt x="16282" y="170"/>
                </a:lnTo>
                <a:lnTo>
                  <a:pt x="16241" y="174"/>
                </a:lnTo>
                <a:lnTo>
                  <a:pt x="15784" y="680"/>
                </a:lnTo>
                <a:lnTo>
                  <a:pt x="15327" y="1185"/>
                </a:lnTo>
                <a:lnTo>
                  <a:pt x="14847" y="764"/>
                </a:lnTo>
                <a:lnTo>
                  <a:pt x="14362" y="344"/>
                </a:lnTo>
                <a:lnTo>
                  <a:pt x="14325" y="348"/>
                </a:lnTo>
                <a:lnTo>
                  <a:pt x="13868" y="854"/>
                </a:lnTo>
                <a:lnTo>
                  <a:pt x="13411" y="1359"/>
                </a:lnTo>
                <a:lnTo>
                  <a:pt x="12926" y="934"/>
                </a:lnTo>
                <a:lnTo>
                  <a:pt x="12445" y="514"/>
                </a:lnTo>
                <a:lnTo>
                  <a:pt x="12409" y="518"/>
                </a:lnTo>
                <a:lnTo>
                  <a:pt x="11951" y="1023"/>
                </a:lnTo>
                <a:lnTo>
                  <a:pt x="11491" y="1529"/>
                </a:lnTo>
                <a:lnTo>
                  <a:pt x="11009" y="1108"/>
                </a:lnTo>
                <a:lnTo>
                  <a:pt x="10524" y="688"/>
                </a:lnTo>
                <a:lnTo>
                  <a:pt x="10488" y="688"/>
                </a:lnTo>
                <a:lnTo>
                  <a:pt x="10031" y="1197"/>
                </a:lnTo>
                <a:lnTo>
                  <a:pt x="9574" y="1703"/>
                </a:lnTo>
                <a:lnTo>
                  <a:pt x="9093" y="1278"/>
                </a:lnTo>
                <a:lnTo>
                  <a:pt x="8608" y="857"/>
                </a:lnTo>
                <a:lnTo>
                  <a:pt x="8572" y="861"/>
                </a:lnTo>
                <a:lnTo>
                  <a:pt x="8115" y="1367"/>
                </a:lnTo>
                <a:lnTo>
                  <a:pt x="7658" y="1872"/>
                </a:lnTo>
                <a:lnTo>
                  <a:pt x="7172" y="1452"/>
                </a:lnTo>
                <a:lnTo>
                  <a:pt x="6691" y="1031"/>
                </a:lnTo>
                <a:lnTo>
                  <a:pt x="6655" y="1031"/>
                </a:lnTo>
                <a:lnTo>
                  <a:pt x="6194" y="1537"/>
                </a:lnTo>
                <a:lnTo>
                  <a:pt x="5737" y="2042"/>
                </a:lnTo>
                <a:lnTo>
                  <a:pt x="5256" y="1622"/>
                </a:lnTo>
                <a:lnTo>
                  <a:pt x="4771" y="1201"/>
                </a:lnTo>
                <a:lnTo>
                  <a:pt x="4735" y="1205"/>
                </a:lnTo>
                <a:lnTo>
                  <a:pt x="4278" y="1710"/>
                </a:lnTo>
                <a:lnTo>
                  <a:pt x="3821" y="2216"/>
                </a:lnTo>
                <a:lnTo>
                  <a:pt x="3336" y="1796"/>
                </a:lnTo>
                <a:lnTo>
                  <a:pt x="2854" y="1375"/>
                </a:lnTo>
                <a:lnTo>
                  <a:pt x="2818" y="1375"/>
                </a:lnTo>
                <a:lnTo>
                  <a:pt x="2358" y="1880"/>
                </a:lnTo>
                <a:lnTo>
                  <a:pt x="1900" y="2386"/>
                </a:lnTo>
                <a:lnTo>
                  <a:pt x="1419" y="1966"/>
                </a:lnTo>
                <a:lnTo>
                  <a:pt x="938" y="1544"/>
                </a:lnTo>
                <a:lnTo>
                  <a:pt x="898" y="1549"/>
                </a:lnTo>
                <a:lnTo>
                  <a:pt x="441" y="2054"/>
                </a:lnTo>
                <a:lnTo>
                  <a:pt x="0" y="2544"/>
                </a:lnTo>
                <a:lnTo>
                  <a:pt x="671" y="36611"/>
                </a:lnTo>
                <a:lnTo>
                  <a:pt x="986" y="36890"/>
                </a:lnTo>
                <a:lnTo>
                  <a:pt x="1472" y="37311"/>
                </a:lnTo>
                <a:lnTo>
                  <a:pt x="1508" y="37307"/>
                </a:lnTo>
                <a:lnTo>
                  <a:pt x="1965" y="36802"/>
                </a:lnTo>
                <a:lnTo>
                  <a:pt x="2422" y="36296"/>
                </a:lnTo>
                <a:lnTo>
                  <a:pt x="2907" y="36716"/>
                </a:lnTo>
                <a:lnTo>
                  <a:pt x="3388" y="37141"/>
                </a:lnTo>
                <a:lnTo>
                  <a:pt x="3421" y="37137"/>
                </a:lnTo>
                <a:lnTo>
                  <a:pt x="3425" y="37137"/>
                </a:lnTo>
                <a:lnTo>
                  <a:pt x="3886" y="36632"/>
                </a:lnTo>
                <a:lnTo>
                  <a:pt x="4338" y="36122"/>
                </a:lnTo>
                <a:lnTo>
                  <a:pt x="4823" y="36546"/>
                </a:lnTo>
                <a:lnTo>
                  <a:pt x="5304" y="36968"/>
                </a:lnTo>
                <a:lnTo>
                  <a:pt x="5345" y="36963"/>
                </a:lnTo>
                <a:lnTo>
                  <a:pt x="5802" y="36458"/>
                </a:lnTo>
                <a:lnTo>
                  <a:pt x="6259" y="35953"/>
                </a:lnTo>
                <a:lnTo>
                  <a:pt x="6740" y="36373"/>
                </a:lnTo>
                <a:lnTo>
                  <a:pt x="7225" y="36798"/>
                </a:lnTo>
                <a:lnTo>
                  <a:pt x="7241" y="36793"/>
                </a:lnTo>
                <a:lnTo>
                  <a:pt x="7262" y="36793"/>
                </a:lnTo>
                <a:lnTo>
                  <a:pt x="7723" y="36288"/>
                </a:lnTo>
                <a:lnTo>
                  <a:pt x="8176" y="35779"/>
                </a:lnTo>
                <a:lnTo>
                  <a:pt x="8661" y="36203"/>
                </a:lnTo>
                <a:lnTo>
                  <a:pt x="9141" y="36623"/>
                </a:lnTo>
                <a:lnTo>
                  <a:pt x="9182" y="36619"/>
                </a:lnTo>
                <a:lnTo>
                  <a:pt x="9639" y="36114"/>
                </a:lnTo>
                <a:lnTo>
                  <a:pt x="10096" y="35609"/>
                </a:lnTo>
                <a:lnTo>
                  <a:pt x="10577" y="36029"/>
                </a:lnTo>
                <a:lnTo>
                  <a:pt x="11058" y="36453"/>
                </a:lnTo>
                <a:lnTo>
                  <a:pt x="11099" y="36449"/>
                </a:lnTo>
                <a:lnTo>
                  <a:pt x="11556" y="35944"/>
                </a:lnTo>
                <a:lnTo>
                  <a:pt x="12013" y="35434"/>
                </a:lnTo>
                <a:lnTo>
                  <a:pt x="12498" y="35859"/>
                </a:lnTo>
                <a:lnTo>
                  <a:pt x="12979" y="36280"/>
                </a:lnTo>
                <a:lnTo>
                  <a:pt x="13015" y="36280"/>
                </a:lnTo>
                <a:lnTo>
                  <a:pt x="13472" y="35770"/>
                </a:lnTo>
                <a:lnTo>
                  <a:pt x="13929" y="35265"/>
                </a:lnTo>
                <a:lnTo>
                  <a:pt x="14414" y="35686"/>
                </a:lnTo>
                <a:lnTo>
                  <a:pt x="14896" y="36110"/>
                </a:lnTo>
                <a:lnTo>
                  <a:pt x="14920" y="36106"/>
                </a:lnTo>
                <a:lnTo>
                  <a:pt x="14935" y="36106"/>
                </a:lnTo>
                <a:lnTo>
                  <a:pt x="15392" y="35600"/>
                </a:lnTo>
                <a:lnTo>
                  <a:pt x="15849" y="35091"/>
                </a:lnTo>
                <a:lnTo>
                  <a:pt x="16335" y="35516"/>
                </a:lnTo>
                <a:lnTo>
                  <a:pt x="16816" y="35936"/>
                </a:lnTo>
                <a:lnTo>
                  <a:pt x="16852" y="35936"/>
                </a:lnTo>
                <a:lnTo>
                  <a:pt x="17309" y="35427"/>
                </a:lnTo>
                <a:lnTo>
                  <a:pt x="17766" y="34921"/>
                </a:lnTo>
                <a:lnTo>
                  <a:pt x="18251" y="35342"/>
                </a:lnTo>
                <a:lnTo>
                  <a:pt x="18732" y="35766"/>
                </a:lnTo>
                <a:lnTo>
                  <a:pt x="18768" y="35762"/>
                </a:lnTo>
                <a:lnTo>
                  <a:pt x="19229" y="35257"/>
                </a:lnTo>
                <a:lnTo>
                  <a:pt x="19488" y="34970"/>
                </a:lnTo>
                <a:lnTo>
                  <a:pt x="19481" y="34445"/>
                </a:lnTo>
                <a:lnTo>
                  <a:pt x="18878" y="591"/>
                </a:lnTo>
                <a:lnTo>
                  <a:pt x="18684" y="421"/>
                </a:lnTo>
                <a:lnTo>
                  <a:pt x="18199" y="1"/>
                </a:lnTo>
                <a:close/>
              </a:path>
            </a:pathLst>
          </a:custGeom>
          <a:solidFill>
            <a:srgbClr val="E2A274">
              <a:alpha val="335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0" name="Google Shape;850;p49"/>
          <p:cNvSpPr txBox="1">
            <a:spLocks noGrp="1"/>
          </p:cNvSpPr>
          <p:nvPr>
            <p:ph type="title"/>
          </p:nvPr>
        </p:nvSpPr>
        <p:spPr>
          <a:xfrm>
            <a:off x="1420925" y="1634550"/>
            <a:ext cx="6302100" cy="1874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5400" dirty="0" smtClean="0"/>
              <a:t>PROSES PRODUKSI</a:t>
            </a:r>
            <a:endParaRPr sz="54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5" name="Google Shape;625;p40"/>
          <p:cNvSpPr txBox="1">
            <a:spLocks noGrp="1"/>
          </p:cNvSpPr>
          <p:nvPr>
            <p:ph type="title" idx="21"/>
          </p:nvPr>
        </p:nvSpPr>
        <p:spPr>
          <a:xfrm>
            <a:off x="720000" y="537375"/>
            <a:ext cx="7704000" cy="449700"/>
          </a:xfrm>
          <a:prstGeom prst="rect">
            <a:avLst/>
          </a:prstGeom>
        </p:spPr>
        <p:txBody>
          <a:bodyPr spcFirstLastPara="1" wrap="square" lIns="91425" tIns="0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/>
              <a:t>Proses Produksi</a:t>
            </a:r>
            <a:endParaRPr dirty="0"/>
          </a:p>
        </p:txBody>
      </p:sp>
      <p:sp>
        <p:nvSpPr>
          <p:cNvPr id="45" name="Rectangle 44"/>
          <p:cNvSpPr/>
          <p:nvPr/>
        </p:nvSpPr>
        <p:spPr>
          <a:xfrm>
            <a:off x="1544594" y="1171139"/>
            <a:ext cx="6190735" cy="3323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500" dirty="0" smtClean="0">
                <a:latin typeface="Adamina"/>
              </a:rPr>
              <a:t>Design Cover </a:t>
            </a:r>
            <a:r>
              <a:rPr lang="en-US" sz="1500" dirty="0" err="1" smtClean="0">
                <a:latin typeface="Adamina"/>
              </a:rPr>
              <a:t>Buku</a:t>
            </a:r>
            <a:r>
              <a:rPr lang="en-US" sz="1500" dirty="0" smtClean="0">
                <a:latin typeface="Adamina"/>
              </a:rPr>
              <a:t> 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500" dirty="0" err="1" smtClean="0">
                <a:latin typeface="Adamina"/>
              </a:rPr>
              <a:t>Mencari</a:t>
            </a:r>
            <a:r>
              <a:rPr lang="en-US" sz="1500" dirty="0" smtClean="0">
                <a:latin typeface="Adamina"/>
              </a:rPr>
              <a:t> </a:t>
            </a:r>
            <a:r>
              <a:rPr lang="en-US" sz="1500" dirty="0" err="1" smtClean="0">
                <a:latin typeface="Adamina"/>
              </a:rPr>
              <a:t>referensi</a:t>
            </a:r>
            <a:r>
              <a:rPr lang="en-US" sz="1500" dirty="0" smtClean="0">
                <a:latin typeface="Adamina"/>
              </a:rPr>
              <a:t>. 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500" dirty="0" err="1" smtClean="0">
                <a:latin typeface="Adamina"/>
              </a:rPr>
              <a:t>Membuat</a:t>
            </a:r>
            <a:r>
              <a:rPr lang="en-US" sz="1500" dirty="0" smtClean="0">
                <a:latin typeface="Adamina"/>
              </a:rPr>
              <a:t> </a:t>
            </a:r>
            <a:r>
              <a:rPr lang="en-US" sz="1500" dirty="0" err="1" smtClean="0">
                <a:latin typeface="Adamina"/>
              </a:rPr>
              <a:t>konsep</a:t>
            </a:r>
            <a:r>
              <a:rPr lang="en-US" sz="1500" dirty="0" smtClean="0">
                <a:latin typeface="Adamina"/>
              </a:rPr>
              <a:t>/</a:t>
            </a:r>
            <a:r>
              <a:rPr lang="en-US" sz="1500" dirty="0" err="1" smtClean="0">
                <a:latin typeface="Adamina"/>
              </a:rPr>
              <a:t>ide</a:t>
            </a:r>
            <a:r>
              <a:rPr lang="en-US" sz="1500" dirty="0" smtClean="0">
                <a:latin typeface="Adamina"/>
              </a:rPr>
              <a:t> yang </a:t>
            </a:r>
            <a:r>
              <a:rPr lang="en-US" sz="1500" dirty="0" err="1" smtClean="0">
                <a:latin typeface="Adamina"/>
              </a:rPr>
              <a:t>sesuai</a:t>
            </a:r>
            <a:r>
              <a:rPr lang="en-US" sz="1500" dirty="0" smtClean="0">
                <a:latin typeface="Adamina"/>
              </a:rPr>
              <a:t> </a:t>
            </a:r>
            <a:r>
              <a:rPr lang="en-US" sz="1500" dirty="0" err="1" smtClean="0">
                <a:latin typeface="Adamina"/>
              </a:rPr>
              <a:t>dengan</a:t>
            </a:r>
            <a:r>
              <a:rPr lang="en-US" sz="1500" dirty="0" smtClean="0">
                <a:latin typeface="Adamina"/>
              </a:rPr>
              <a:t> </a:t>
            </a:r>
            <a:r>
              <a:rPr lang="en-US" sz="1500" dirty="0" err="1" smtClean="0">
                <a:latin typeface="Adamina"/>
              </a:rPr>
              <a:t>judul</a:t>
            </a:r>
            <a:r>
              <a:rPr lang="en-US" sz="1500" dirty="0" smtClean="0">
                <a:latin typeface="Adamina"/>
              </a:rPr>
              <a:t> yang </a:t>
            </a:r>
            <a:r>
              <a:rPr lang="en-US" sz="1500" dirty="0" err="1" smtClean="0">
                <a:latin typeface="Adamina"/>
              </a:rPr>
              <a:t>diberikan</a:t>
            </a:r>
            <a:r>
              <a:rPr lang="en-US" sz="1500" dirty="0" smtClean="0">
                <a:latin typeface="Adamina"/>
              </a:rPr>
              <a:t>. 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500" dirty="0" err="1" smtClean="0">
                <a:latin typeface="Adamina"/>
              </a:rPr>
              <a:t>Siapkan</a:t>
            </a:r>
            <a:r>
              <a:rPr lang="en-US" sz="1500" dirty="0" smtClean="0">
                <a:latin typeface="Adamina"/>
              </a:rPr>
              <a:t> </a:t>
            </a:r>
            <a:r>
              <a:rPr lang="en-US" sz="1500" dirty="0" err="1" smtClean="0">
                <a:latin typeface="Adamina"/>
              </a:rPr>
              <a:t>koneksi</a:t>
            </a:r>
            <a:r>
              <a:rPr lang="en-US" sz="1500" dirty="0" smtClean="0">
                <a:latin typeface="Adamina"/>
              </a:rPr>
              <a:t> internet yang </a:t>
            </a:r>
            <a:r>
              <a:rPr lang="en-US" sz="1500" dirty="0" err="1" smtClean="0">
                <a:latin typeface="Adamina"/>
              </a:rPr>
              <a:t>stabil</a:t>
            </a:r>
            <a:r>
              <a:rPr lang="en-US" sz="1500" dirty="0" smtClean="0">
                <a:latin typeface="Adamina"/>
              </a:rPr>
              <a:t> </a:t>
            </a:r>
            <a:r>
              <a:rPr lang="en-US" sz="1500" dirty="0" err="1" smtClean="0">
                <a:latin typeface="Adamina"/>
              </a:rPr>
              <a:t>pada</a:t>
            </a:r>
            <a:r>
              <a:rPr lang="en-US" sz="1500" dirty="0" smtClean="0">
                <a:latin typeface="Adamina"/>
              </a:rPr>
              <a:t> </a:t>
            </a:r>
            <a:r>
              <a:rPr lang="en-US" sz="1500" dirty="0" err="1" smtClean="0">
                <a:latin typeface="Adamina"/>
              </a:rPr>
              <a:t>perangkat</a:t>
            </a:r>
            <a:r>
              <a:rPr lang="en-US" sz="1500" dirty="0" smtClean="0">
                <a:latin typeface="Adamina"/>
              </a:rPr>
              <a:t> yang </a:t>
            </a:r>
            <a:r>
              <a:rPr lang="en-US" sz="1500" dirty="0" err="1" smtClean="0">
                <a:latin typeface="Adamina"/>
              </a:rPr>
              <a:t>akan</a:t>
            </a:r>
            <a:r>
              <a:rPr lang="en-US" sz="1500" dirty="0" smtClean="0">
                <a:latin typeface="Adamina"/>
              </a:rPr>
              <a:t> </a:t>
            </a:r>
            <a:r>
              <a:rPr lang="en-US" sz="1500" dirty="0" err="1" smtClean="0">
                <a:latin typeface="Adamina"/>
              </a:rPr>
              <a:t>digunakan</a:t>
            </a:r>
            <a:r>
              <a:rPr lang="en-US" sz="1500" dirty="0" smtClean="0">
                <a:latin typeface="Adamina"/>
              </a:rPr>
              <a:t> </a:t>
            </a:r>
            <a:r>
              <a:rPr lang="en-US" sz="1500" dirty="0" err="1" smtClean="0">
                <a:latin typeface="Adamina"/>
              </a:rPr>
              <a:t>untuk</a:t>
            </a:r>
            <a:r>
              <a:rPr lang="en-US" sz="1500" dirty="0" smtClean="0">
                <a:latin typeface="Adamina"/>
              </a:rPr>
              <a:t> </a:t>
            </a:r>
            <a:r>
              <a:rPr lang="en-US" sz="1500" dirty="0" err="1" smtClean="0">
                <a:latin typeface="Adamina"/>
              </a:rPr>
              <a:t>cara</a:t>
            </a:r>
            <a:r>
              <a:rPr lang="en-US" sz="1500" dirty="0" smtClean="0">
                <a:latin typeface="Adamina"/>
              </a:rPr>
              <a:t> </a:t>
            </a:r>
            <a:r>
              <a:rPr lang="en-US" sz="1500" dirty="0" err="1" smtClean="0">
                <a:latin typeface="Adamina"/>
              </a:rPr>
              <a:t>membuat</a:t>
            </a:r>
            <a:r>
              <a:rPr lang="en-US" sz="1500" dirty="0" smtClean="0">
                <a:latin typeface="Adamina"/>
              </a:rPr>
              <a:t> </a:t>
            </a:r>
            <a:r>
              <a:rPr lang="en-US" sz="1500" dirty="0" err="1" smtClean="0">
                <a:latin typeface="Adamina"/>
              </a:rPr>
              <a:t>desain</a:t>
            </a:r>
            <a:r>
              <a:rPr lang="en-US" sz="1500" dirty="0" smtClean="0">
                <a:latin typeface="Adamina"/>
              </a:rPr>
              <a:t> (</a:t>
            </a:r>
            <a:r>
              <a:rPr lang="en-US" sz="1500" dirty="0" err="1" smtClean="0">
                <a:latin typeface="Adamina"/>
              </a:rPr>
              <a:t>Canva</a:t>
            </a:r>
            <a:r>
              <a:rPr lang="en-US" sz="1500" dirty="0" smtClean="0">
                <a:latin typeface="Adamina"/>
              </a:rPr>
              <a:t>, Adobe </a:t>
            </a:r>
            <a:r>
              <a:rPr lang="en-US" sz="1500" dirty="0" err="1" smtClean="0">
                <a:latin typeface="Adamina"/>
              </a:rPr>
              <a:t>Ilustrator</a:t>
            </a:r>
            <a:r>
              <a:rPr lang="en-US" sz="1500" dirty="0" smtClean="0">
                <a:latin typeface="Adamina"/>
              </a:rPr>
              <a:t>, Adobe Photoshop). 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500" dirty="0" err="1" smtClean="0">
                <a:latin typeface="Adamina"/>
              </a:rPr>
              <a:t>Buka</a:t>
            </a:r>
            <a:r>
              <a:rPr lang="en-US" sz="1500" dirty="0" smtClean="0">
                <a:latin typeface="Adamina"/>
              </a:rPr>
              <a:t> </a:t>
            </a:r>
            <a:r>
              <a:rPr lang="en-US" sz="1500" dirty="0" err="1" smtClean="0">
                <a:latin typeface="Adamina"/>
              </a:rPr>
              <a:t>aplikasi</a:t>
            </a:r>
            <a:r>
              <a:rPr lang="en-US" sz="1500" dirty="0" smtClean="0">
                <a:latin typeface="Adamina"/>
              </a:rPr>
              <a:t> </a:t>
            </a:r>
            <a:r>
              <a:rPr lang="en-US" sz="1500" dirty="0" err="1" smtClean="0">
                <a:latin typeface="Adamina"/>
              </a:rPr>
              <a:t>Canva</a:t>
            </a:r>
            <a:r>
              <a:rPr lang="en-US" sz="1500" dirty="0" smtClean="0">
                <a:latin typeface="Adamina"/>
              </a:rPr>
              <a:t>, Adobe </a:t>
            </a:r>
            <a:r>
              <a:rPr lang="en-US" sz="1500" dirty="0" err="1" smtClean="0">
                <a:latin typeface="Adamina"/>
              </a:rPr>
              <a:t>Ilustrator</a:t>
            </a:r>
            <a:r>
              <a:rPr lang="en-US" sz="1500" dirty="0" smtClean="0">
                <a:latin typeface="Adamina"/>
              </a:rPr>
              <a:t>, Adobe Photoshop </a:t>
            </a:r>
            <a:r>
              <a:rPr lang="en-US" sz="1500" dirty="0" err="1" smtClean="0">
                <a:latin typeface="Adamina"/>
              </a:rPr>
              <a:t>atau</a:t>
            </a:r>
            <a:r>
              <a:rPr lang="en-US" sz="1500" dirty="0" smtClean="0">
                <a:latin typeface="Adamina"/>
              </a:rPr>
              <a:t> </a:t>
            </a:r>
            <a:r>
              <a:rPr lang="en-US" sz="1500" dirty="0" err="1" smtClean="0">
                <a:latin typeface="Adamina"/>
              </a:rPr>
              <a:t>bisa</a:t>
            </a:r>
            <a:r>
              <a:rPr lang="en-US" sz="1500" dirty="0" smtClean="0">
                <a:latin typeface="Adamina"/>
              </a:rPr>
              <a:t> </a:t>
            </a:r>
            <a:r>
              <a:rPr lang="en-US" sz="1500" dirty="0" err="1" smtClean="0">
                <a:latin typeface="Adamina"/>
              </a:rPr>
              <a:t>menggunakan</a:t>
            </a:r>
            <a:r>
              <a:rPr lang="en-US" sz="1500" dirty="0" smtClean="0">
                <a:latin typeface="Adamina"/>
              </a:rPr>
              <a:t> web </a:t>
            </a:r>
            <a:r>
              <a:rPr lang="en-US" sz="1500" dirty="0" err="1" smtClean="0">
                <a:latin typeface="Adamina"/>
              </a:rPr>
              <a:t>Canva</a:t>
            </a:r>
            <a:r>
              <a:rPr lang="en-US" sz="1500" dirty="0" smtClean="0">
                <a:latin typeface="Adamina"/>
              </a:rPr>
              <a:t> www.canva.com 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500" dirty="0" err="1" smtClean="0">
                <a:latin typeface="Adamina"/>
              </a:rPr>
              <a:t>Membuat</a:t>
            </a:r>
            <a:r>
              <a:rPr lang="en-US" sz="1500" dirty="0" smtClean="0">
                <a:latin typeface="Adamina"/>
              </a:rPr>
              <a:t> </a:t>
            </a:r>
            <a:r>
              <a:rPr lang="en-US" sz="1500" dirty="0" err="1" smtClean="0">
                <a:latin typeface="Adamina"/>
              </a:rPr>
              <a:t>desain</a:t>
            </a:r>
            <a:r>
              <a:rPr lang="en-US" sz="1500" dirty="0" smtClean="0">
                <a:latin typeface="Adamina"/>
              </a:rPr>
              <a:t> cover </a:t>
            </a:r>
            <a:r>
              <a:rPr lang="en-US" sz="1500" dirty="0" err="1" smtClean="0">
                <a:latin typeface="Adamina"/>
              </a:rPr>
              <a:t>buku</a:t>
            </a:r>
            <a:r>
              <a:rPr lang="en-US" sz="1500" dirty="0" smtClean="0">
                <a:latin typeface="Adamina"/>
              </a:rPr>
              <a:t> </a:t>
            </a:r>
            <a:r>
              <a:rPr lang="en-US" sz="1500" dirty="0" err="1" smtClean="0">
                <a:latin typeface="Adamina"/>
              </a:rPr>
              <a:t>di</a:t>
            </a:r>
            <a:r>
              <a:rPr lang="en-US" sz="1500" dirty="0" smtClean="0">
                <a:latin typeface="Adamina"/>
              </a:rPr>
              <a:t> </a:t>
            </a:r>
            <a:r>
              <a:rPr lang="en-US" sz="1500" dirty="0" err="1" smtClean="0">
                <a:latin typeface="Adamina"/>
              </a:rPr>
              <a:t>aplikasi</a:t>
            </a:r>
            <a:r>
              <a:rPr lang="en-US" sz="1500" dirty="0" smtClean="0">
                <a:latin typeface="Adamina"/>
              </a:rPr>
              <a:t> (</a:t>
            </a:r>
            <a:r>
              <a:rPr lang="en-US" sz="1500" dirty="0" err="1" smtClean="0">
                <a:latin typeface="Adamina"/>
              </a:rPr>
              <a:t>Canva</a:t>
            </a:r>
            <a:r>
              <a:rPr lang="en-US" sz="1500" dirty="0" smtClean="0">
                <a:latin typeface="Adamina"/>
              </a:rPr>
              <a:t>, Adobe </a:t>
            </a:r>
            <a:r>
              <a:rPr lang="en-US" sz="1500" dirty="0" err="1" smtClean="0">
                <a:latin typeface="Adamina"/>
              </a:rPr>
              <a:t>Ilustrator</a:t>
            </a:r>
            <a:r>
              <a:rPr lang="en-US" sz="1500" dirty="0" smtClean="0">
                <a:latin typeface="Adamina"/>
              </a:rPr>
              <a:t>, Adobe Photoshop). 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500" dirty="0" err="1" smtClean="0">
                <a:latin typeface="Adamina"/>
              </a:rPr>
              <a:t>Perhatikan</a:t>
            </a:r>
            <a:r>
              <a:rPr lang="en-US" sz="1500" dirty="0" smtClean="0">
                <a:latin typeface="Adamina"/>
              </a:rPr>
              <a:t> </a:t>
            </a:r>
            <a:r>
              <a:rPr lang="en-US" sz="1500" dirty="0" err="1" smtClean="0">
                <a:latin typeface="Adamina"/>
              </a:rPr>
              <a:t>penggunaan</a:t>
            </a:r>
            <a:r>
              <a:rPr lang="en-US" sz="1500" dirty="0" smtClean="0">
                <a:latin typeface="Adamina"/>
              </a:rPr>
              <a:t> </a:t>
            </a:r>
            <a:r>
              <a:rPr lang="en-US" sz="1500" dirty="0" err="1" smtClean="0">
                <a:latin typeface="Adamina"/>
              </a:rPr>
              <a:t>warna</a:t>
            </a:r>
            <a:r>
              <a:rPr lang="en-US" sz="1500" dirty="0" smtClean="0">
                <a:latin typeface="Adamina"/>
              </a:rPr>
              <a:t>, </a:t>
            </a:r>
            <a:r>
              <a:rPr lang="en-US" sz="1500" dirty="0" err="1" smtClean="0">
                <a:latin typeface="Adamina"/>
              </a:rPr>
              <a:t>huruf</a:t>
            </a:r>
            <a:r>
              <a:rPr lang="en-US" sz="1500" dirty="0" smtClean="0">
                <a:latin typeface="Adamina"/>
              </a:rPr>
              <a:t> </a:t>
            </a:r>
            <a:r>
              <a:rPr lang="en-US" sz="1500" dirty="0" err="1" smtClean="0">
                <a:latin typeface="Adamina"/>
              </a:rPr>
              <a:t>dan</a:t>
            </a:r>
            <a:r>
              <a:rPr lang="en-US" sz="1500" dirty="0" smtClean="0">
                <a:latin typeface="Adamina"/>
              </a:rPr>
              <a:t> </a:t>
            </a:r>
            <a:r>
              <a:rPr lang="en-US" sz="1500" dirty="0" err="1" smtClean="0">
                <a:latin typeface="Adamina"/>
              </a:rPr>
              <a:t>gambar</a:t>
            </a:r>
            <a:r>
              <a:rPr lang="en-US" sz="1500" dirty="0" smtClean="0">
                <a:latin typeface="Adamina"/>
              </a:rPr>
              <a:t>. 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500" dirty="0" err="1" smtClean="0">
                <a:latin typeface="Adamina"/>
              </a:rPr>
              <a:t>Simpan</a:t>
            </a:r>
            <a:r>
              <a:rPr lang="en-US" sz="1500" dirty="0" smtClean="0">
                <a:latin typeface="Adamina"/>
              </a:rPr>
              <a:t> </a:t>
            </a:r>
            <a:r>
              <a:rPr lang="en-US" sz="1500" dirty="0" err="1" smtClean="0">
                <a:latin typeface="Adamina"/>
              </a:rPr>
              <a:t>dan</a:t>
            </a:r>
            <a:r>
              <a:rPr lang="en-US" sz="1500" dirty="0" smtClean="0">
                <a:latin typeface="Adamina"/>
              </a:rPr>
              <a:t> </a:t>
            </a:r>
            <a:r>
              <a:rPr lang="en-US" sz="1500" dirty="0" err="1" smtClean="0">
                <a:latin typeface="Adamina"/>
              </a:rPr>
              <a:t>bisa</a:t>
            </a:r>
            <a:r>
              <a:rPr lang="en-US" sz="1500" dirty="0" smtClean="0">
                <a:latin typeface="Adamina"/>
              </a:rPr>
              <a:t> </a:t>
            </a:r>
            <a:r>
              <a:rPr lang="en-US" sz="1500" dirty="0" err="1" smtClean="0">
                <a:latin typeface="Adamina"/>
              </a:rPr>
              <a:t>lakukan</a:t>
            </a:r>
            <a:r>
              <a:rPr lang="en-US" sz="1500" dirty="0" smtClean="0">
                <a:latin typeface="Adamina"/>
              </a:rPr>
              <a:t> </a:t>
            </a:r>
            <a:r>
              <a:rPr lang="en-US" sz="1500" dirty="0" err="1" smtClean="0">
                <a:latin typeface="Adamina"/>
              </a:rPr>
              <a:t>pencetakan</a:t>
            </a:r>
            <a:r>
              <a:rPr lang="en-US" sz="1500" dirty="0" smtClean="0">
                <a:latin typeface="Adamina"/>
              </a:rPr>
              <a:t> </a:t>
            </a:r>
            <a:r>
              <a:rPr lang="en-US" sz="1500" dirty="0" err="1" smtClean="0">
                <a:latin typeface="Adamina"/>
              </a:rPr>
              <a:t>untuk</a:t>
            </a:r>
            <a:r>
              <a:rPr lang="en-US" sz="1500" dirty="0" smtClean="0">
                <a:latin typeface="Adamina"/>
              </a:rPr>
              <a:t> </a:t>
            </a:r>
            <a:r>
              <a:rPr lang="en-US" sz="1500" dirty="0" err="1" smtClean="0">
                <a:latin typeface="Adamina"/>
              </a:rPr>
              <a:t>mengakhiri</a:t>
            </a:r>
            <a:r>
              <a:rPr lang="en-US" sz="1500" dirty="0" smtClean="0">
                <a:latin typeface="Adamina"/>
              </a:rPr>
              <a:t> </a:t>
            </a:r>
            <a:r>
              <a:rPr lang="en-US" sz="1500" dirty="0" err="1" smtClean="0">
                <a:latin typeface="Adamina"/>
              </a:rPr>
              <a:t>cara</a:t>
            </a:r>
            <a:r>
              <a:rPr lang="en-US" sz="1500" dirty="0" smtClean="0">
                <a:latin typeface="Adamina"/>
              </a:rPr>
              <a:t> </a:t>
            </a:r>
            <a:r>
              <a:rPr lang="en-US" sz="1500" dirty="0" err="1" smtClean="0">
                <a:latin typeface="Adamina"/>
              </a:rPr>
              <a:t>membuat</a:t>
            </a:r>
            <a:r>
              <a:rPr lang="en-US" sz="1500" dirty="0" smtClean="0">
                <a:latin typeface="Adamina"/>
              </a:rPr>
              <a:t> </a:t>
            </a:r>
            <a:r>
              <a:rPr lang="en-US" sz="1500" dirty="0" err="1" smtClean="0">
                <a:latin typeface="Adamina"/>
              </a:rPr>
              <a:t>desain</a:t>
            </a:r>
            <a:r>
              <a:rPr lang="en-US" sz="1500" dirty="0" smtClean="0">
                <a:latin typeface="Adamina"/>
              </a:rPr>
              <a:t>.</a:t>
            </a:r>
          </a:p>
          <a:p>
            <a:pPr marL="342900" indent="-342900">
              <a:buFont typeface="+mj-lt"/>
              <a:buAutoNum type="arabicPeriod"/>
            </a:pPr>
            <a:r>
              <a:rPr lang="fi-FI" sz="1500" dirty="0" smtClean="0">
                <a:latin typeface="Adamina"/>
              </a:rPr>
              <a:t>Merevisi desain sesuai kemauan konsumen.</a:t>
            </a:r>
            <a:endParaRPr lang="en-US" sz="1500" dirty="0">
              <a:latin typeface="Adamina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6" name="Google Shape;596;p39"/>
          <p:cNvSpPr txBox="1">
            <a:spLocks noGrp="1"/>
          </p:cNvSpPr>
          <p:nvPr>
            <p:ph type="title"/>
          </p:nvPr>
        </p:nvSpPr>
        <p:spPr>
          <a:xfrm>
            <a:off x="720000" y="537375"/>
            <a:ext cx="7704000" cy="449700"/>
          </a:xfrm>
          <a:prstGeom prst="rect">
            <a:avLst/>
          </a:prstGeom>
        </p:spPr>
        <p:txBody>
          <a:bodyPr spcFirstLastPara="1" wrap="square" lIns="91425" tIns="0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/>
              <a:t>Proses Produksi</a:t>
            </a:r>
            <a:endParaRPr dirty="0"/>
          </a:p>
        </p:txBody>
      </p:sp>
      <p:sp>
        <p:nvSpPr>
          <p:cNvPr id="4" name="Rectangle 3"/>
          <p:cNvSpPr/>
          <p:nvPr/>
        </p:nvSpPr>
        <p:spPr>
          <a:xfrm>
            <a:off x="1272747" y="1208209"/>
            <a:ext cx="6981568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500" dirty="0" smtClean="0">
                <a:latin typeface="Adamina"/>
              </a:rPr>
              <a:t>Design Logo 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500" dirty="0" err="1" smtClean="0">
                <a:latin typeface="Adamina"/>
              </a:rPr>
              <a:t>Mencari</a:t>
            </a:r>
            <a:r>
              <a:rPr lang="en-US" sz="1500" dirty="0" smtClean="0">
                <a:latin typeface="Adamina"/>
              </a:rPr>
              <a:t> </a:t>
            </a:r>
            <a:r>
              <a:rPr lang="en-US" sz="1500" dirty="0" err="1" smtClean="0">
                <a:latin typeface="Adamina"/>
              </a:rPr>
              <a:t>referensi</a:t>
            </a:r>
            <a:r>
              <a:rPr lang="en-US" sz="1500" dirty="0" smtClean="0">
                <a:latin typeface="Adamina"/>
              </a:rPr>
              <a:t>. 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500" dirty="0" err="1" smtClean="0">
                <a:latin typeface="Adamina"/>
              </a:rPr>
              <a:t>Membuat</a:t>
            </a:r>
            <a:r>
              <a:rPr lang="en-US" sz="1500" dirty="0" smtClean="0">
                <a:latin typeface="Adamina"/>
              </a:rPr>
              <a:t> </a:t>
            </a:r>
            <a:r>
              <a:rPr lang="en-US" sz="1500" dirty="0" err="1" smtClean="0">
                <a:latin typeface="Adamina"/>
              </a:rPr>
              <a:t>konsep</a:t>
            </a:r>
            <a:r>
              <a:rPr lang="en-US" sz="1500" dirty="0" smtClean="0">
                <a:latin typeface="Adamina"/>
              </a:rPr>
              <a:t>/</a:t>
            </a:r>
            <a:r>
              <a:rPr lang="en-US" sz="1500" dirty="0" err="1" smtClean="0">
                <a:latin typeface="Adamina"/>
              </a:rPr>
              <a:t>ide</a:t>
            </a:r>
            <a:r>
              <a:rPr lang="en-US" sz="1500" dirty="0" smtClean="0">
                <a:latin typeface="Adamina"/>
              </a:rPr>
              <a:t> yang </a:t>
            </a:r>
            <a:r>
              <a:rPr lang="en-US" sz="1500" dirty="0" err="1" smtClean="0">
                <a:latin typeface="Adamina"/>
              </a:rPr>
              <a:t>sesuai</a:t>
            </a:r>
            <a:r>
              <a:rPr lang="en-US" sz="1500" dirty="0" smtClean="0">
                <a:latin typeface="Adamina"/>
              </a:rPr>
              <a:t> </a:t>
            </a:r>
            <a:r>
              <a:rPr lang="en-US" sz="1500" dirty="0" err="1" smtClean="0">
                <a:latin typeface="Adamina"/>
              </a:rPr>
              <a:t>dengan</a:t>
            </a:r>
            <a:r>
              <a:rPr lang="en-US" sz="1500" dirty="0" smtClean="0">
                <a:latin typeface="Adamina"/>
              </a:rPr>
              <a:t> </a:t>
            </a:r>
            <a:r>
              <a:rPr lang="en-US" sz="1500" dirty="0" err="1" smtClean="0">
                <a:latin typeface="Adamina"/>
              </a:rPr>
              <a:t>nama</a:t>
            </a:r>
            <a:r>
              <a:rPr lang="en-US" sz="1500" dirty="0" smtClean="0">
                <a:latin typeface="Adamina"/>
              </a:rPr>
              <a:t> </a:t>
            </a:r>
            <a:r>
              <a:rPr lang="en-US" sz="1500" dirty="0" err="1" smtClean="0">
                <a:latin typeface="Adamina"/>
              </a:rPr>
              <a:t>kemauan</a:t>
            </a:r>
            <a:r>
              <a:rPr lang="en-US" sz="1500" dirty="0" smtClean="0">
                <a:latin typeface="Adamina"/>
              </a:rPr>
              <a:t> </a:t>
            </a:r>
            <a:r>
              <a:rPr lang="en-US" sz="1500" dirty="0" err="1" smtClean="0">
                <a:latin typeface="Adamina"/>
              </a:rPr>
              <a:t>konsumen</a:t>
            </a:r>
            <a:r>
              <a:rPr lang="en-US" sz="1500" dirty="0" smtClean="0">
                <a:latin typeface="Adamina"/>
              </a:rPr>
              <a:t>. 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500" dirty="0" err="1" smtClean="0">
                <a:latin typeface="Adamina"/>
              </a:rPr>
              <a:t>Siapkan</a:t>
            </a:r>
            <a:r>
              <a:rPr lang="en-US" sz="1500" dirty="0" smtClean="0">
                <a:latin typeface="Adamina"/>
              </a:rPr>
              <a:t> </a:t>
            </a:r>
            <a:r>
              <a:rPr lang="en-US" sz="1500" dirty="0" err="1" smtClean="0">
                <a:latin typeface="Adamina"/>
              </a:rPr>
              <a:t>koneksi</a:t>
            </a:r>
            <a:r>
              <a:rPr lang="en-US" sz="1500" dirty="0" smtClean="0">
                <a:latin typeface="Adamina"/>
              </a:rPr>
              <a:t> internet yang </a:t>
            </a:r>
            <a:r>
              <a:rPr lang="en-US" sz="1500" dirty="0" err="1" smtClean="0">
                <a:latin typeface="Adamina"/>
              </a:rPr>
              <a:t>stabil</a:t>
            </a:r>
            <a:r>
              <a:rPr lang="en-US" sz="1500" dirty="0" smtClean="0">
                <a:latin typeface="Adamina"/>
              </a:rPr>
              <a:t> </a:t>
            </a:r>
            <a:r>
              <a:rPr lang="en-US" sz="1500" dirty="0" err="1" smtClean="0">
                <a:latin typeface="Adamina"/>
              </a:rPr>
              <a:t>pada</a:t>
            </a:r>
            <a:r>
              <a:rPr lang="en-US" sz="1500" dirty="0" smtClean="0">
                <a:latin typeface="Adamina"/>
              </a:rPr>
              <a:t> </a:t>
            </a:r>
            <a:r>
              <a:rPr lang="en-US" sz="1500" dirty="0" err="1" smtClean="0">
                <a:latin typeface="Adamina"/>
              </a:rPr>
              <a:t>perangkat</a:t>
            </a:r>
            <a:r>
              <a:rPr lang="en-US" sz="1500" dirty="0" smtClean="0">
                <a:latin typeface="Adamina"/>
              </a:rPr>
              <a:t> yang </a:t>
            </a:r>
            <a:r>
              <a:rPr lang="en-US" sz="1500" dirty="0" err="1" smtClean="0">
                <a:latin typeface="Adamina"/>
              </a:rPr>
              <a:t>akan</a:t>
            </a:r>
            <a:r>
              <a:rPr lang="en-US" sz="1500" dirty="0" smtClean="0">
                <a:latin typeface="Adamina"/>
              </a:rPr>
              <a:t> </a:t>
            </a:r>
            <a:r>
              <a:rPr lang="en-US" sz="1500" dirty="0" err="1" smtClean="0">
                <a:latin typeface="Adamina"/>
              </a:rPr>
              <a:t>digunakan</a:t>
            </a:r>
            <a:r>
              <a:rPr lang="en-US" sz="1500" dirty="0" smtClean="0">
                <a:latin typeface="Adamina"/>
              </a:rPr>
              <a:t> </a:t>
            </a:r>
            <a:r>
              <a:rPr lang="en-US" sz="1500" dirty="0" err="1" smtClean="0">
                <a:latin typeface="Adamina"/>
              </a:rPr>
              <a:t>untuk</a:t>
            </a:r>
            <a:r>
              <a:rPr lang="en-US" sz="1500" dirty="0" smtClean="0">
                <a:latin typeface="Adamina"/>
              </a:rPr>
              <a:t> </a:t>
            </a:r>
            <a:r>
              <a:rPr lang="en-US" sz="1500" dirty="0" err="1" smtClean="0">
                <a:latin typeface="Adamina"/>
              </a:rPr>
              <a:t>cara</a:t>
            </a:r>
            <a:r>
              <a:rPr lang="en-US" sz="1500" dirty="0" smtClean="0">
                <a:latin typeface="Adamina"/>
              </a:rPr>
              <a:t> </a:t>
            </a:r>
            <a:r>
              <a:rPr lang="en-US" sz="1500" dirty="0" err="1" smtClean="0">
                <a:latin typeface="Adamina"/>
              </a:rPr>
              <a:t>membuat</a:t>
            </a:r>
            <a:r>
              <a:rPr lang="en-US" sz="1500" dirty="0" smtClean="0">
                <a:latin typeface="Adamina"/>
              </a:rPr>
              <a:t> </a:t>
            </a:r>
            <a:r>
              <a:rPr lang="en-US" sz="1500" dirty="0" err="1" smtClean="0">
                <a:latin typeface="Adamina"/>
              </a:rPr>
              <a:t>desain</a:t>
            </a:r>
            <a:r>
              <a:rPr lang="en-US" sz="1500" dirty="0" smtClean="0">
                <a:latin typeface="Adamina"/>
              </a:rPr>
              <a:t> (</a:t>
            </a:r>
            <a:r>
              <a:rPr lang="en-US" sz="1500" dirty="0" err="1" smtClean="0">
                <a:latin typeface="Adamina"/>
              </a:rPr>
              <a:t>Canva</a:t>
            </a:r>
            <a:r>
              <a:rPr lang="en-US" sz="1500" dirty="0" smtClean="0">
                <a:latin typeface="Adamina"/>
              </a:rPr>
              <a:t>, Adobe </a:t>
            </a:r>
            <a:r>
              <a:rPr lang="en-US" sz="1500" dirty="0" err="1" smtClean="0">
                <a:latin typeface="Adamina"/>
              </a:rPr>
              <a:t>Ilustrator</a:t>
            </a:r>
            <a:r>
              <a:rPr lang="en-US" sz="1500" dirty="0" smtClean="0">
                <a:latin typeface="Adamina"/>
              </a:rPr>
              <a:t>, Adobe Photoshop).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500" dirty="0" err="1" smtClean="0">
                <a:latin typeface="Adamina"/>
              </a:rPr>
              <a:t>Buka</a:t>
            </a:r>
            <a:r>
              <a:rPr lang="en-US" sz="1500" dirty="0" smtClean="0">
                <a:latin typeface="Adamina"/>
              </a:rPr>
              <a:t> </a:t>
            </a:r>
            <a:r>
              <a:rPr lang="en-US" sz="1500" dirty="0" err="1" smtClean="0">
                <a:latin typeface="Adamina"/>
              </a:rPr>
              <a:t>aplikasi</a:t>
            </a:r>
            <a:r>
              <a:rPr lang="en-US" sz="1500" dirty="0" smtClean="0">
                <a:latin typeface="Adamina"/>
              </a:rPr>
              <a:t> </a:t>
            </a:r>
            <a:r>
              <a:rPr lang="en-US" sz="1500" dirty="0" err="1" smtClean="0">
                <a:latin typeface="Adamina"/>
              </a:rPr>
              <a:t>Canva</a:t>
            </a:r>
            <a:r>
              <a:rPr lang="en-US" sz="1500" dirty="0" smtClean="0">
                <a:latin typeface="Adamina"/>
              </a:rPr>
              <a:t>, Adobe </a:t>
            </a:r>
            <a:r>
              <a:rPr lang="en-US" sz="1500" dirty="0" err="1" smtClean="0">
                <a:latin typeface="Adamina"/>
              </a:rPr>
              <a:t>Ilustrator</a:t>
            </a:r>
            <a:r>
              <a:rPr lang="en-US" sz="1500" dirty="0" smtClean="0">
                <a:latin typeface="Adamina"/>
              </a:rPr>
              <a:t>, Adobe Photoshop </a:t>
            </a:r>
            <a:r>
              <a:rPr lang="en-US" sz="1500" dirty="0" err="1" smtClean="0">
                <a:latin typeface="Adamina"/>
              </a:rPr>
              <a:t>atau</a:t>
            </a:r>
            <a:r>
              <a:rPr lang="en-US" sz="1500" dirty="0" smtClean="0">
                <a:latin typeface="Adamina"/>
              </a:rPr>
              <a:t> </a:t>
            </a:r>
            <a:r>
              <a:rPr lang="en-US" sz="1500" dirty="0" err="1" smtClean="0">
                <a:latin typeface="Adamina"/>
              </a:rPr>
              <a:t>bisa</a:t>
            </a:r>
            <a:r>
              <a:rPr lang="en-US" sz="1500" dirty="0" smtClean="0">
                <a:latin typeface="Adamina"/>
              </a:rPr>
              <a:t> </a:t>
            </a:r>
            <a:r>
              <a:rPr lang="en-US" sz="1500" dirty="0" err="1" smtClean="0">
                <a:latin typeface="Adamina"/>
              </a:rPr>
              <a:t>menggunakan</a:t>
            </a:r>
            <a:r>
              <a:rPr lang="en-US" sz="1500" dirty="0" smtClean="0">
                <a:latin typeface="Adamina"/>
              </a:rPr>
              <a:t> web </a:t>
            </a:r>
            <a:r>
              <a:rPr lang="en-US" sz="1500" dirty="0" err="1" smtClean="0">
                <a:latin typeface="Adamina"/>
              </a:rPr>
              <a:t>Canva</a:t>
            </a:r>
            <a:r>
              <a:rPr lang="en-US" sz="1500" dirty="0" smtClean="0">
                <a:latin typeface="Adamina"/>
              </a:rPr>
              <a:t> www.canva.com 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500" dirty="0" err="1" smtClean="0">
                <a:latin typeface="Adamina"/>
              </a:rPr>
              <a:t>Membuat</a:t>
            </a:r>
            <a:r>
              <a:rPr lang="en-US" sz="1500" dirty="0" smtClean="0">
                <a:latin typeface="Adamina"/>
              </a:rPr>
              <a:t> design logo. 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500" dirty="0" err="1" smtClean="0">
                <a:latin typeface="Adamina"/>
              </a:rPr>
              <a:t>Perhatikan</a:t>
            </a:r>
            <a:r>
              <a:rPr lang="en-US" sz="1500" dirty="0" smtClean="0">
                <a:latin typeface="Adamina"/>
              </a:rPr>
              <a:t> </a:t>
            </a:r>
            <a:r>
              <a:rPr lang="en-US" sz="1500" dirty="0" err="1" smtClean="0">
                <a:latin typeface="Adamina"/>
              </a:rPr>
              <a:t>penggunaan</a:t>
            </a:r>
            <a:r>
              <a:rPr lang="en-US" sz="1500" dirty="0" smtClean="0">
                <a:latin typeface="Adamina"/>
              </a:rPr>
              <a:t> </a:t>
            </a:r>
            <a:r>
              <a:rPr lang="en-US" sz="1500" dirty="0" err="1" smtClean="0">
                <a:latin typeface="Adamina"/>
              </a:rPr>
              <a:t>warna</a:t>
            </a:r>
            <a:r>
              <a:rPr lang="en-US" sz="1500" dirty="0" smtClean="0">
                <a:latin typeface="Adamina"/>
              </a:rPr>
              <a:t>, </a:t>
            </a:r>
            <a:r>
              <a:rPr lang="en-US" sz="1500" dirty="0" err="1" smtClean="0">
                <a:latin typeface="Adamina"/>
              </a:rPr>
              <a:t>huruf</a:t>
            </a:r>
            <a:r>
              <a:rPr lang="en-US" sz="1500" dirty="0" smtClean="0">
                <a:latin typeface="Adamina"/>
              </a:rPr>
              <a:t> </a:t>
            </a:r>
            <a:r>
              <a:rPr lang="en-US" sz="1500" dirty="0" err="1" smtClean="0">
                <a:latin typeface="Adamina"/>
              </a:rPr>
              <a:t>dan</a:t>
            </a:r>
            <a:r>
              <a:rPr lang="en-US" sz="1500" dirty="0" smtClean="0">
                <a:latin typeface="Adamina"/>
              </a:rPr>
              <a:t> </a:t>
            </a:r>
            <a:r>
              <a:rPr lang="en-US" sz="1500" dirty="0" err="1" smtClean="0">
                <a:latin typeface="Adamina"/>
              </a:rPr>
              <a:t>gambar</a:t>
            </a:r>
            <a:r>
              <a:rPr lang="en-US" sz="1500" dirty="0" smtClean="0">
                <a:latin typeface="Adamina"/>
              </a:rPr>
              <a:t>. 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500" dirty="0" err="1" smtClean="0">
                <a:latin typeface="Adamina"/>
              </a:rPr>
              <a:t>Simpan</a:t>
            </a:r>
            <a:r>
              <a:rPr lang="en-US" sz="1500" dirty="0" smtClean="0">
                <a:latin typeface="Adamina"/>
              </a:rPr>
              <a:t> </a:t>
            </a:r>
            <a:r>
              <a:rPr lang="en-US" sz="1500" dirty="0" err="1" smtClean="0">
                <a:latin typeface="Adamina"/>
              </a:rPr>
              <a:t>dan</a:t>
            </a:r>
            <a:r>
              <a:rPr lang="en-US" sz="1500" dirty="0" smtClean="0">
                <a:latin typeface="Adamina"/>
              </a:rPr>
              <a:t> </a:t>
            </a:r>
            <a:r>
              <a:rPr lang="en-US" sz="1500" dirty="0" err="1" smtClean="0">
                <a:latin typeface="Adamina"/>
              </a:rPr>
              <a:t>bisa</a:t>
            </a:r>
            <a:r>
              <a:rPr lang="en-US" sz="1500" dirty="0" smtClean="0">
                <a:latin typeface="Adamina"/>
              </a:rPr>
              <a:t> </a:t>
            </a:r>
            <a:r>
              <a:rPr lang="en-US" sz="1500" dirty="0" err="1" smtClean="0">
                <a:latin typeface="Adamina"/>
              </a:rPr>
              <a:t>lakukan</a:t>
            </a:r>
            <a:r>
              <a:rPr lang="en-US" sz="1500" dirty="0" smtClean="0">
                <a:latin typeface="Adamina"/>
              </a:rPr>
              <a:t> </a:t>
            </a:r>
            <a:r>
              <a:rPr lang="en-US" sz="1500" dirty="0" err="1" smtClean="0">
                <a:latin typeface="Adamina"/>
              </a:rPr>
              <a:t>pencetakan</a:t>
            </a:r>
            <a:r>
              <a:rPr lang="en-US" sz="1500" dirty="0" smtClean="0">
                <a:latin typeface="Adamina"/>
              </a:rPr>
              <a:t> </a:t>
            </a:r>
            <a:r>
              <a:rPr lang="en-US" sz="1500" dirty="0" err="1" smtClean="0">
                <a:latin typeface="Adamina"/>
              </a:rPr>
              <a:t>untuk</a:t>
            </a:r>
            <a:r>
              <a:rPr lang="en-US" sz="1500" dirty="0" smtClean="0">
                <a:latin typeface="Adamina"/>
              </a:rPr>
              <a:t> </a:t>
            </a:r>
            <a:r>
              <a:rPr lang="en-US" sz="1500" dirty="0" err="1" smtClean="0">
                <a:latin typeface="Adamina"/>
              </a:rPr>
              <a:t>mengakhiri</a:t>
            </a:r>
            <a:r>
              <a:rPr lang="en-US" sz="1500" dirty="0" smtClean="0">
                <a:latin typeface="Adamina"/>
              </a:rPr>
              <a:t> </a:t>
            </a:r>
            <a:r>
              <a:rPr lang="en-US" sz="1500" dirty="0" err="1" smtClean="0">
                <a:latin typeface="Adamina"/>
              </a:rPr>
              <a:t>cara</a:t>
            </a:r>
            <a:r>
              <a:rPr lang="en-US" sz="1500" dirty="0" smtClean="0">
                <a:latin typeface="Adamina"/>
              </a:rPr>
              <a:t> </a:t>
            </a:r>
            <a:r>
              <a:rPr lang="en-US" sz="1500" dirty="0" err="1" smtClean="0">
                <a:latin typeface="Adamina"/>
              </a:rPr>
              <a:t>membuat</a:t>
            </a:r>
            <a:r>
              <a:rPr lang="en-US" sz="1500" dirty="0" smtClean="0">
                <a:latin typeface="Adamina"/>
              </a:rPr>
              <a:t> </a:t>
            </a:r>
            <a:r>
              <a:rPr lang="en-US" sz="1500" dirty="0" err="1" smtClean="0">
                <a:latin typeface="Adamina"/>
              </a:rPr>
              <a:t>desain</a:t>
            </a:r>
            <a:r>
              <a:rPr lang="en-US" sz="1500" dirty="0" smtClean="0">
                <a:latin typeface="Adamina"/>
              </a:rPr>
              <a:t>.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500" dirty="0" err="1" smtClean="0">
                <a:latin typeface="Adamina"/>
              </a:rPr>
              <a:t>Merevisi</a:t>
            </a:r>
            <a:r>
              <a:rPr lang="en-US" sz="1500" dirty="0" smtClean="0">
                <a:latin typeface="Adamina"/>
              </a:rPr>
              <a:t> design </a:t>
            </a:r>
            <a:r>
              <a:rPr lang="en-US" sz="1500" dirty="0" err="1" smtClean="0">
                <a:latin typeface="Adamina"/>
              </a:rPr>
              <a:t>sesuai</a:t>
            </a:r>
            <a:r>
              <a:rPr lang="en-US" sz="1500" dirty="0" smtClean="0">
                <a:latin typeface="Adamina"/>
              </a:rPr>
              <a:t> </a:t>
            </a:r>
            <a:r>
              <a:rPr lang="en-US" sz="1500" dirty="0" err="1" smtClean="0">
                <a:latin typeface="Adamina"/>
              </a:rPr>
              <a:t>kemauan</a:t>
            </a:r>
            <a:r>
              <a:rPr lang="en-US" sz="1500" dirty="0" smtClean="0">
                <a:latin typeface="Adamina"/>
              </a:rPr>
              <a:t> </a:t>
            </a:r>
            <a:r>
              <a:rPr lang="en-US" sz="1500" dirty="0" err="1" smtClean="0">
                <a:latin typeface="Adamina"/>
              </a:rPr>
              <a:t>konsumen</a:t>
            </a:r>
            <a:r>
              <a:rPr lang="en-US" sz="1500" dirty="0" smtClean="0">
                <a:latin typeface="Adamina"/>
              </a:rPr>
              <a:t>. </a:t>
            </a:r>
            <a:endParaRPr lang="en-US" sz="1500" dirty="0">
              <a:latin typeface="Adamina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7" name="Google Shape;847;p49"/>
          <p:cNvSpPr/>
          <p:nvPr/>
        </p:nvSpPr>
        <p:spPr>
          <a:xfrm flipH="1">
            <a:off x="1378875" y="1237500"/>
            <a:ext cx="6386250" cy="2921874"/>
          </a:xfrm>
          <a:custGeom>
            <a:avLst/>
            <a:gdLst/>
            <a:ahLst/>
            <a:cxnLst/>
            <a:rect l="l" t="t" r="r" b="b"/>
            <a:pathLst>
              <a:path w="85958" h="39328" extrusionOk="0">
                <a:moveTo>
                  <a:pt x="39118" y="1"/>
                </a:moveTo>
                <a:cubicBezTo>
                  <a:pt x="38917" y="1"/>
                  <a:pt x="38789" y="88"/>
                  <a:pt x="38563" y="451"/>
                </a:cubicBezTo>
                <a:cubicBezTo>
                  <a:pt x="38491" y="564"/>
                  <a:pt x="38424" y="605"/>
                  <a:pt x="38355" y="605"/>
                </a:cubicBezTo>
                <a:cubicBezTo>
                  <a:pt x="38172" y="605"/>
                  <a:pt x="37980" y="317"/>
                  <a:pt x="37678" y="317"/>
                </a:cubicBezTo>
                <a:cubicBezTo>
                  <a:pt x="37262" y="317"/>
                  <a:pt x="36587" y="216"/>
                  <a:pt x="36404" y="164"/>
                </a:cubicBezTo>
                <a:cubicBezTo>
                  <a:pt x="36392" y="160"/>
                  <a:pt x="36378" y="159"/>
                  <a:pt x="36363" y="159"/>
                </a:cubicBezTo>
                <a:cubicBezTo>
                  <a:pt x="36151" y="159"/>
                  <a:pt x="35666" y="475"/>
                  <a:pt x="35523" y="475"/>
                </a:cubicBezTo>
                <a:cubicBezTo>
                  <a:pt x="35366" y="475"/>
                  <a:pt x="34403" y="1021"/>
                  <a:pt x="33987" y="1127"/>
                </a:cubicBezTo>
                <a:cubicBezTo>
                  <a:pt x="33965" y="1132"/>
                  <a:pt x="33944" y="1134"/>
                  <a:pt x="33923" y="1134"/>
                </a:cubicBezTo>
                <a:cubicBezTo>
                  <a:pt x="33545" y="1134"/>
                  <a:pt x="33279" y="317"/>
                  <a:pt x="33129" y="317"/>
                </a:cubicBezTo>
                <a:cubicBezTo>
                  <a:pt x="33027" y="317"/>
                  <a:pt x="32738" y="306"/>
                  <a:pt x="32457" y="306"/>
                </a:cubicBezTo>
                <a:cubicBezTo>
                  <a:pt x="32316" y="306"/>
                  <a:pt x="32178" y="309"/>
                  <a:pt x="32067" y="317"/>
                </a:cubicBezTo>
                <a:cubicBezTo>
                  <a:pt x="31727" y="345"/>
                  <a:pt x="31363" y="604"/>
                  <a:pt x="30999" y="633"/>
                </a:cubicBezTo>
                <a:cubicBezTo>
                  <a:pt x="30635" y="657"/>
                  <a:pt x="30635" y="1256"/>
                  <a:pt x="30453" y="1332"/>
                </a:cubicBezTo>
                <a:cubicBezTo>
                  <a:pt x="30396" y="1356"/>
                  <a:pt x="30295" y="1363"/>
                  <a:pt x="30174" y="1363"/>
                </a:cubicBezTo>
                <a:cubicBezTo>
                  <a:pt x="30033" y="1363"/>
                  <a:pt x="29865" y="1354"/>
                  <a:pt x="29710" y="1354"/>
                </a:cubicBezTo>
                <a:cubicBezTo>
                  <a:pt x="29578" y="1354"/>
                  <a:pt x="29454" y="1360"/>
                  <a:pt x="29365" y="1385"/>
                </a:cubicBezTo>
                <a:cubicBezTo>
                  <a:pt x="29240" y="1418"/>
                  <a:pt x="28918" y="1437"/>
                  <a:pt x="28559" y="1437"/>
                </a:cubicBezTo>
                <a:cubicBezTo>
                  <a:pt x="28092" y="1437"/>
                  <a:pt x="27561" y="1405"/>
                  <a:pt x="27312" y="1332"/>
                </a:cubicBezTo>
                <a:cubicBezTo>
                  <a:pt x="27165" y="1289"/>
                  <a:pt x="27067" y="1275"/>
                  <a:pt x="26987" y="1275"/>
                </a:cubicBezTo>
                <a:cubicBezTo>
                  <a:pt x="26827" y="1275"/>
                  <a:pt x="26740" y="1332"/>
                  <a:pt x="26478" y="1332"/>
                </a:cubicBezTo>
                <a:cubicBezTo>
                  <a:pt x="26090" y="1332"/>
                  <a:pt x="25205" y="1931"/>
                  <a:pt x="24922" y="2008"/>
                </a:cubicBezTo>
                <a:cubicBezTo>
                  <a:pt x="24897" y="2014"/>
                  <a:pt x="24870" y="2017"/>
                  <a:pt x="24841" y="2017"/>
                </a:cubicBezTo>
                <a:cubicBezTo>
                  <a:pt x="24524" y="2017"/>
                  <a:pt x="23948" y="1672"/>
                  <a:pt x="23830" y="1672"/>
                </a:cubicBezTo>
                <a:cubicBezTo>
                  <a:pt x="23697" y="1672"/>
                  <a:pt x="22581" y="2137"/>
                  <a:pt x="22322" y="2347"/>
                </a:cubicBezTo>
                <a:cubicBezTo>
                  <a:pt x="22063" y="2553"/>
                  <a:pt x="21154" y="2764"/>
                  <a:pt x="20842" y="2812"/>
                </a:cubicBezTo>
                <a:cubicBezTo>
                  <a:pt x="20821" y="2816"/>
                  <a:pt x="20799" y="2817"/>
                  <a:pt x="20776" y="2817"/>
                </a:cubicBezTo>
                <a:cubicBezTo>
                  <a:pt x="20452" y="2817"/>
                  <a:pt x="19943" y="2501"/>
                  <a:pt x="19751" y="2501"/>
                </a:cubicBezTo>
                <a:cubicBezTo>
                  <a:pt x="19540" y="2501"/>
                  <a:pt x="18554" y="2631"/>
                  <a:pt x="18295" y="2840"/>
                </a:cubicBezTo>
                <a:cubicBezTo>
                  <a:pt x="18201" y="2915"/>
                  <a:pt x="18106" y="2942"/>
                  <a:pt x="18010" y="2942"/>
                </a:cubicBezTo>
                <a:cubicBezTo>
                  <a:pt x="17839" y="2942"/>
                  <a:pt x="17661" y="2855"/>
                  <a:pt x="17463" y="2788"/>
                </a:cubicBezTo>
                <a:cubicBezTo>
                  <a:pt x="17151" y="2683"/>
                  <a:pt x="16035" y="2295"/>
                  <a:pt x="15772" y="2165"/>
                </a:cubicBezTo>
                <a:cubicBezTo>
                  <a:pt x="15556" y="2057"/>
                  <a:pt x="14071" y="1913"/>
                  <a:pt x="13512" y="1913"/>
                </a:cubicBezTo>
                <a:cubicBezTo>
                  <a:pt x="13401" y="1913"/>
                  <a:pt x="13327" y="1918"/>
                  <a:pt x="13306" y="1931"/>
                </a:cubicBezTo>
                <a:cubicBezTo>
                  <a:pt x="13289" y="1941"/>
                  <a:pt x="13265" y="1945"/>
                  <a:pt x="13234" y="1945"/>
                </a:cubicBezTo>
                <a:cubicBezTo>
                  <a:pt x="13019" y="1945"/>
                  <a:pt x="12481" y="1739"/>
                  <a:pt x="12004" y="1672"/>
                </a:cubicBezTo>
                <a:cubicBezTo>
                  <a:pt x="11763" y="1636"/>
                  <a:pt x="11603" y="1616"/>
                  <a:pt x="11460" y="1616"/>
                </a:cubicBezTo>
                <a:cubicBezTo>
                  <a:pt x="11279" y="1616"/>
                  <a:pt x="11124" y="1648"/>
                  <a:pt x="10864" y="1720"/>
                </a:cubicBezTo>
                <a:cubicBezTo>
                  <a:pt x="10395" y="1854"/>
                  <a:pt x="8758" y="1801"/>
                  <a:pt x="8470" y="1854"/>
                </a:cubicBezTo>
                <a:cubicBezTo>
                  <a:pt x="8446" y="1859"/>
                  <a:pt x="8408" y="1860"/>
                  <a:pt x="8358" y="1860"/>
                </a:cubicBezTo>
                <a:cubicBezTo>
                  <a:pt x="7939" y="1860"/>
                  <a:pt x="6711" y="1723"/>
                  <a:pt x="6087" y="1723"/>
                </a:cubicBezTo>
                <a:cubicBezTo>
                  <a:pt x="5944" y="1723"/>
                  <a:pt x="5832" y="1731"/>
                  <a:pt x="5770" y="1749"/>
                </a:cubicBezTo>
                <a:cubicBezTo>
                  <a:pt x="5718" y="1764"/>
                  <a:pt x="5667" y="1770"/>
                  <a:pt x="5617" y="1770"/>
                </a:cubicBezTo>
                <a:cubicBezTo>
                  <a:pt x="5318" y="1770"/>
                  <a:pt x="5057" y="1535"/>
                  <a:pt x="4835" y="1515"/>
                </a:cubicBezTo>
                <a:cubicBezTo>
                  <a:pt x="4572" y="1490"/>
                  <a:pt x="4027" y="1280"/>
                  <a:pt x="3716" y="1280"/>
                </a:cubicBezTo>
                <a:cubicBezTo>
                  <a:pt x="3458" y="1280"/>
                  <a:pt x="2916" y="837"/>
                  <a:pt x="2560" y="837"/>
                </a:cubicBezTo>
                <a:cubicBezTo>
                  <a:pt x="2485" y="837"/>
                  <a:pt x="2419" y="857"/>
                  <a:pt x="2365" y="903"/>
                </a:cubicBezTo>
                <a:cubicBezTo>
                  <a:pt x="2053" y="1179"/>
                  <a:pt x="0" y="1591"/>
                  <a:pt x="0" y="1591"/>
                </a:cubicBezTo>
                <a:lnTo>
                  <a:pt x="0" y="2242"/>
                </a:lnTo>
                <a:lnTo>
                  <a:pt x="0" y="17311"/>
                </a:lnTo>
                <a:lnTo>
                  <a:pt x="0" y="19106"/>
                </a:lnTo>
                <a:lnTo>
                  <a:pt x="364" y="21079"/>
                </a:lnTo>
                <a:cubicBezTo>
                  <a:pt x="364" y="21079"/>
                  <a:pt x="1039" y="21419"/>
                  <a:pt x="1092" y="21524"/>
                </a:cubicBezTo>
                <a:cubicBezTo>
                  <a:pt x="1144" y="21625"/>
                  <a:pt x="1689" y="22846"/>
                  <a:pt x="1585" y="23158"/>
                </a:cubicBezTo>
                <a:cubicBezTo>
                  <a:pt x="1484" y="23473"/>
                  <a:pt x="1896" y="24746"/>
                  <a:pt x="1949" y="24823"/>
                </a:cubicBezTo>
                <a:cubicBezTo>
                  <a:pt x="1995" y="24891"/>
                  <a:pt x="2762" y="25120"/>
                  <a:pt x="3162" y="25120"/>
                </a:cubicBezTo>
                <a:cubicBezTo>
                  <a:pt x="3217" y="25120"/>
                  <a:pt x="3265" y="25116"/>
                  <a:pt x="3303" y="25106"/>
                </a:cubicBezTo>
                <a:cubicBezTo>
                  <a:pt x="3354" y="25094"/>
                  <a:pt x="3406" y="25088"/>
                  <a:pt x="3459" y="25088"/>
                </a:cubicBezTo>
                <a:cubicBezTo>
                  <a:pt x="3729" y="25088"/>
                  <a:pt x="4012" y="25237"/>
                  <a:pt x="4184" y="25369"/>
                </a:cubicBezTo>
                <a:cubicBezTo>
                  <a:pt x="4391" y="25522"/>
                  <a:pt x="4572" y="25886"/>
                  <a:pt x="5018" y="26069"/>
                </a:cubicBezTo>
                <a:cubicBezTo>
                  <a:pt x="5365" y="26212"/>
                  <a:pt x="6101" y="26227"/>
                  <a:pt x="6461" y="26227"/>
                </a:cubicBezTo>
                <a:cubicBezTo>
                  <a:pt x="6557" y="26227"/>
                  <a:pt x="6627" y="26226"/>
                  <a:pt x="6655" y="26226"/>
                </a:cubicBezTo>
                <a:cubicBezTo>
                  <a:pt x="6784" y="26226"/>
                  <a:pt x="7354" y="25968"/>
                  <a:pt x="7560" y="25834"/>
                </a:cubicBezTo>
                <a:cubicBezTo>
                  <a:pt x="7771" y="25705"/>
                  <a:pt x="8187" y="24770"/>
                  <a:pt x="8369" y="24641"/>
                </a:cubicBezTo>
                <a:cubicBezTo>
                  <a:pt x="8551" y="24512"/>
                  <a:pt x="9045" y="24459"/>
                  <a:pt x="9226" y="24330"/>
                </a:cubicBezTo>
                <a:cubicBezTo>
                  <a:pt x="9409" y="24201"/>
                  <a:pt x="9743" y="24148"/>
                  <a:pt x="10031" y="24067"/>
                </a:cubicBezTo>
                <a:cubicBezTo>
                  <a:pt x="10054" y="24061"/>
                  <a:pt x="10078" y="24058"/>
                  <a:pt x="10103" y="24058"/>
                </a:cubicBezTo>
                <a:cubicBezTo>
                  <a:pt x="10396" y="24058"/>
                  <a:pt x="10840" y="24435"/>
                  <a:pt x="11175" y="24483"/>
                </a:cubicBezTo>
                <a:cubicBezTo>
                  <a:pt x="11507" y="24532"/>
                  <a:pt x="11816" y="25123"/>
                  <a:pt x="11988" y="25123"/>
                </a:cubicBezTo>
                <a:cubicBezTo>
                  <a:pt x="12004" y="25123"/>
                  <a:pt x="12019" y="25118"/>
                  <a:pt x="12033" y="25106"/>
                </a:cubicBezTo>
                <a:cubicBezTo>
                  <a:pt x="12186" y="24977"/>
                  <a:pt x="12550" y="24666"/>
                  <a:pt x="12760" y="24666"/>
                </a:cubicBezTo>
                <a:cubicBezTo>
                  <a:pt x="12966" y="24666"/>
                  <a:pt x="13382" y="24823"/>
                  <a:pt x="13641" y="25082"/>
                </a:cubicBezTo>
                <a:cubicBezTo>
                  <a:pt x="13904" y="25341"/>
                  <a:pt x="14317" y="26044"/>
                  <a:pt x="14632" y="26044"/>
                </a:cubicBezTo>
                <a:cubicBezTo>
                  <a:pt x="14938" y="26044"/>
                  <a:pt x="15244" y="26797"/>
                  <a:pt x="15377" y="26797"/>
                </a:cubicBezTo>
                <a:cubicBezTo>
                  <a:pt x="15380" y="26797"/>
                  <a:pt x="15382" y="26797"/>
                  <a:pt x="15384" y="26797"/>
                </a:cubicBezTo>
                <a:cubicBezTo>
                  <a:pt x="15390" y="26795"/>
                  <a:pt x="15396" y="26795"/>
                  <a:pt x="15402" y="26795"/>
                </a:cubicBezTo>
                <a:cubicBezTo>
                  <a:pt x="15529" y="26795"/>
                  <a:pt x="15698" y="27040"/>
                  <a:pt x="15748" y="27237"/>
                </a:cubicBezTo>
                <a:cubicBezTo>
                  <a:pt x="15800" y="27448"/>
                  <a:pt x="15901" y="27965"/>
                  <a:pt x="16051" y="28146"/>
                </a:cubicBezTo>
                <a:cubicBezTo>
                  <a:pt x="16201" y="28329"/>
                  <a:pt x="16241" y="29368"/>
                  <a:pt x="16265" y="29392"/>
                </a:cubicBezTo>
                <a:cubicBezTo>
                  <a:pt x="16293" y="29417"/>
                  <a:pt x="15877" y="30904"/>
                  <a:pt x="16136" y="30928"/>
                </a:cubicBezTo>
                <a:cubicBezTo>
                  <a:pt x="16399" y="30953"/>
                  <a:pt x="17204" y="31733"/>
                  <a:pt x="17256" y="31814"/>
                </a:cubicBezTo>
                <a:cubicBezTo>
                  <a:pt x="17308" y="31891"/>
                  <a:pt x="18032" y="32307"/>
                  <a:pt x="18348" y="32360"/>
                </a:cubicBezTo>
                <a:cubicBezTo>
                  <a:pt x="18359" y="32361"/>
                  <a:pt x="18371" y="32362"/>
                  <a:pt x="18384" y="32362"/>
                </a:cubicBezTo>
                <a:cubicBezTo>
                  <a:pt x="18680" y="32362"/>
                  <a:pt x="19150" y="31856"/>
                  <a:pt x="19351" y="31856"/>
                </a:cubicBezTo>
                <a:cubicBezTo>
                  <a:pt x="19364" y="31856"/>
                  <a:pt x="19376" y="31858"/>
                  <a:pt x="19387" y="31863"/>
                </a:cubicBezTo>
                <a:cubicBezTo>
                  <a:pt x="19568" y="31943"/>
                  <a:pt x="20398" y="32513"/>
                  <a:pt x="20555" y="32591"/>
                </a:cubicBezTo>
                <a:cubicBezTo>
                  <a:pt x="20709" y="32671"/>
                  <a:pt x="20919" y="33164"/>
                  <a:pt x="21102" y="33241"/>
                </a:cubicBezTo>
                <a:cubicBezTo>
                  <a:pt x="21283" y="33318"/>
                  <a:pt x="21699" y="33447"/>
                  <a:pt x="22270" y="33500"/>
                </a:cubicBezTo>
                <a:cubicBezTo>
                  <a:pt x="22839" y="33552"/>
                  <a:pt x="23567" y="33968"/>
                  <a:pt x="23697" y="33993"/>
                </a:cubicBezTo>
                <a:cubicBezTo>
                  <a:pt x="23700" y="33993"/>
                  <a:pt x="23703" y="33994"/>
                  <a:pt x="23706" y="33994"/>
                </a:cubicBezTo>
                <a:cubicBezTo>
                  <a:pt x="23848" y="33994"/>
                  <a:pt x="24252" y="33344"/>
                  <a:pt x="24711" y="33216"/>
                </a:cubicBezTo>
                <a:cubicBezTo>
                  <a:pt x="24762" y="33202"/>
                  <a:pt x="24810" y="33196"/>
                  <a:pt x="24855" y="33196"/>
                </a:cubicBezTo>
                <a:cubicBezTo>
                  <a:pt x="25233" y="33196"/>
                  <a:pt x="25457" y="33640"/>
                  <a:pt x="25803" y="33735"/>
                </a:cubicBezTo>
                <a:cubicBezTo>
                  <a:pt x="26191" y="33839"/>
                  <a:pt x="26972" y="34175"/>
                  <a:pt x="27154" y="34175"/>
                </a:cubicBezTo>
                <a:cubicBezTo>
                  <a:pt x="27336" y="34175"/>
                  <a:pt x="27647" y="33682"/>
                  <a:pt x="27986" y="33658"/>
                </a:cubicBezTo>
                <a:cubicBezTo>
                  <a:pt x="28002" y="33657"/>
                  <a:pt x="28018" y="33656"/>
                  <a:pt x="28034" y="33656"/>
                </a:cubicBezTo>
                <a:cubicBezTo>
                  <a:pt x="28349" y="33656"/>
                  <a:pt x="28621" y="33920"/>
                  <a:pt x="28844" y="33993"/>
                </a:cubicBezTo>
                <a:cubicBezTo>
                  <a:pt x="29078" y="34074"/>
                  <a:pt x="29519" y="34931"/>
                  <a:pt x="29649" y="35032"/>
                </a:cubicBezTo>
                <a:cubicBezTo>
                  <a:pt x="29778" y="35138"/>
                  <a:pt x="29701" y="36099"/>
                  <a:pt x="29988" y="36387"/>
                </a:cubicBezTo>
                <a:cubicBezTo>
                  <a:pt x="30271" y="36670"/>
                  <a:pt x="31727" y="37034"/>
                  <a:pt x="32038" y="37215"/>
                </a:cubicBezTo>
                <a:cubicBezTo>
                  <a:pt x="32353" y="37398"/>
                  <a:pt x="32455" y="37321"/>
                  <a:pt x="32664" y="37450"/>
                </a:cubicBezTo>
                <a:cubicBezTo>
                  <a:pt x="32871" y="37579"/>
                  <a:pt x="33081" y="37632"/>
                  <a:pt x="33287" y="37762"/>
                </a:cubicBezTo>
                <a:cubicBezTo>
                  <a:pt x="33341" y="37795"/>
                  <a:pt x="33421" y="37808"/>
                  <a:pt x="33513" y="37808"/>
                </a:cubicBezTo>
                <a:cubicBezTo>
                  <a:pt x="33773" y="37808"/>
                  <a:pt x="34136" y="37709"/>
                  <a:pt x="34327" y="37709"/>
                </a:cubicBezTo>
                <a:cubicBezTo>
                  <a:pt x="34408" y="37709"/>
                  <a:pt x="34480" y="37707"/>
                  <a:pt x="34550" y="37707"/>
                </a:cubicBezTo>
                <a:cubicBezTo>
                  <a:pt x="34703" y="37707"/>
                  <a:pt x="34849" y="37718"/>
                  <a:pt x="35079" y="37790"/>
                </a:cubicBezTo>
                <a:cubicBezTo>
                  <a:pt x="35418" y="37891"/>
                  <a:pt x="35652" y="38801"/>
                  <a:pt x="35806" y="38958"/>
                </a:cubicBezTo>
                <a:cubicBezTo>
                  <a:pt x="35814" y="38966"/>
                  <a:pt x="35825" y="38969"/>
                  <a:pt x="35838" y="38969"/>
                </a:cubicBezTo>
                <a:cubicBezTo>
                  <a:pt x="36083" y="38969"/>
                  <a:pt x="37189" y="37658"/>
                  <a:pt x="37262" y="37607"/>
                </a:cubicBezTo>
                <a:cubicBezTo>
                  <a:pt x="37266" y="37605"/>
                  <a:pt x="37270" y="37604"/>
                  <a:pt x="37275" y="37604"/>
                </a:cubicBezTo>
                <a:cubicBezTo>
                  <a:pt x="37367" y="37604"/>
                  <a:pt x="37608" y="38087"/>
                  <a:pt x="37731" y="38359"/>
                </a:cubicBezTo>
                <a:cubicBezTo>
                  <a:pt x="37825" y="38570"/>
                  <a:pt x="38241" y="38598"/>
                  <a:pt x="38529" y="38598"/>
                </a:cubicBezTo>
                <a:cubicBezTo>
                  <a:pt x="38633" y="38598"/>
                  <a:pt x="38721" y="38594"/>
                  <a:pt x="38770" y="38594"/>
                </a:cubicBezTo>
                <a:cubicBezTo>
                  <a:pt x="38951" y="38594"/>
                  <a:pt x="39757" y="38518"/>
                  <a:pt x="39862" y="38465"/>
                </a:cubicBezTo>
                <a:cubicBezTo>
                  <a:pt x="39894" y="38449"/>
                  <a:pt x="39975" y="38440"/>
                  <a:pt x="40082" y="38440"/>
                </a:cubicBezTo>
                <a:cubicBezTo>
                  <a:pt x="40325" y="38440"/>
                  <a:pt x="40701" y="38485"/>
                  <a:pt x="40953" y="38594"/>
                </a:cubicBezTo>
                <a:cubicBezTo>
                  <a:pt x="41248" y="38722"/>
                  <a:pt x="41439" y="38916"/>
                  <a:pt x="41639" y="38916"/>
                </a:cubicBezTo>
                <a:cubicBezTo>
                  <a:pt x="41686" y="38916"/>
                  <a:pt x="41733" y="38906"/>
                  <a:pt x="41782" y="38881"/>
                </a:cubicBezTo>
                <a:cubicBezTo>
                  <a:pt x="42009" y="38770"/>
                  <a:pt x="42585" y="38636"/>
                  <a:pt x="42869" y="38636"/>
                </a:cubicBezTo>
                <a:cubicBezTo>
                  <a:pt x="42913" y="38636"/>
                  <a:pt x="42951" y="38640"/>
                  <a:pt x="42978" y="38647"/>
                </a:cubicBezTo>
                <a:cubicBezTo>
                  <a:pt x="43189" y="38699"/>
                  <a:pt x="43630" y="38881"/>
                  <a:pt x="43836" y="38982"/>
                </a:cubicBezTo>
                <a:cubicBezTo>
                  <a:pt x="44046" y="39087"/>
                  <a:pt x="44669" y="39141"/>
                  <a:pt x="45005" y="39294"/>
                </a:cubicBezTo>
                <a:cubicBezTo>
                  <a:pt x="45054" y="39317"/>
                  <a:pt x="45098" y="39327"/>
                  <a:pt x="45137" y="39327"/>
                </a:cubicBezTo>
                <a:cubicBezTo>
                  <a:pt x="45361" y="39327"/>
                  <a:pt x="45416" y="38984"/>
                  <a:pt x="45526" y="38829"/>
                </a:cubicBezTo>
                <a:cubicBezTo>
                  <a:pt x="45656" y="38647"/>
                  <a:pt x="46953" y="38025"/>
                  <a:pt x="46981" y="37891"/>
                </a:cubicBezTo>
                <a:cubicBezTo>
                  <a:pt x="47005" y="37762"/>
                  <a:pt x="47681" y="37398"/>
                  <a:pt x="47709" y="37191"/>
                </a:cubicBezTo>
                <a:cubicBezTo>
                  <a:pt x="47733" y="36981"/>
                  <a:pt x="48020" y="37010"/>
                  <a:pt x="48203" y="36933"/>
                </a:cubicBezTo>
                <a:cubicBezTo>
                  <a:pt x="48384" y="36851"/>
                  <a:pt x="48931" y="36411"/>
                  <a:pt x="49189" y="36411"/>
                </a:cubicBezTo>
                <a:cubicBezTo>
                  <a:pt x="49448" y="36411"/>
                  <a:pt x="50644" y="36803"/>
                  <a:pt x="50827" y="36803"/>
                </a:cubicBezTo>
                <a:cubicBezTo>
                  <a:pt x="51008" y="36803"/>
                  <a:pt x="51372" y="36358"/>
                  <a:pt x="51425" y="36176"/>
                </a:cubicBezTo>
                <a:cubicBezTo>
                  <a:pt x="51476" y="36002"/>
                  <a:pt x="52241" y="35421"/>
                  <a:pt x="52463" y="35421"/>
                </a:cubicBezTo>
                <a:cubicBezTo>
                  <a:pt x="52472" y="35421"/>
                  <a:pt x="52481" y="35422"/>
                  <a:pt x="52488" y="35424"/>
                </a:cubicBezTo>
                <a:cubicBezTo>
                  <a:pt x="52615" y="35461"/>
                  <a:pt x="53122" y="35510"/>
                  <a:pt x="53460" y="35510"/>
                </a:cubicBezTo>
                <a:cubicBezTo>
                  <a:pt x="53607" y="35510"/>
                  <a:pt x="53723" y="35501"/>
                  <a:pt x="53762" y="35477"/>
                </a:cubicBezTo>
                <a:cubicBezTo>
                  <a:pt x="53891" y="35396"/>
                  <a:pt x="54437" y="35166"/>
                  <a:pt x="54518" y="35032"/>
                </a:cubicBezTo>
                <a:cubicBezTo>
                  <a:pt x="54595" y="34903"/>
                  <a:pt x="55165" y="34721"/>
                  <a:pt x="55477" y="34696"/>
                </a:cubicBezTo>
                <a:cubicBezTo>
                  <a:pt x="55494" y="34695"/>
                  <a:pt x="55513" y="34694"/>
                  <a:pt x="55535" y="34694"/>
                </a:cubicBezTo>
                <a:cubicBezTo>
                  <a:pt x="55852" y="34694"/>
                  <a:pt x="56578" y="34835"/>
                  <a:pt x="56813" y="34835"/>
                </a:cubicBezTo>
                <a:cubicBezTo>
                  <a:pt x="56845" y="34835"/>
                  <a:pt x="56867" y="34832"/>
                  <a:pt x="56879" y="34826"/>
                </a:cubicBezTo>
                <a:cubicBezTo>
                  <a:pt x="56985" y="34774"/>
                  <a:pt x="56960" y="34127"/>
                  <a:pt x="57037" y="34099"/>
                </a:cubicBezTo>
                <a:cubicBezTo>
                  <a:pt x="57114" y="34074"/>
                  <a:pt x="57841" y="33968"/>
                  <a:pt x="58258" y="33864"/>
                </a:cubicBezTo>
                <a:cubicBezTo>
                  <a:pt x="58674" y="33763"/>
                  <a:pt x="59192" y="33682"/>
                  <a:pt x="59479" y="33552"/>
                </a:cubicBezTo>
                <a:cubicBezTo>
                  <a:pt x="59766" y="33423"/>
                  <a:pt x="60336" y="32877"/>
                  <a:pt x="60441" y="32748"/>
                </a:cubicBezTo>
                <a:cubicBezTo>
                  <a:pt x="60547" y="32619"/>
                  <a:pt x="60959" y="32227"/>
                  <a:pt x="61064" y="32149"/>
                </a:cubicBezTo>
                <a:cubicBezTo>
                  <a:pt x="61169" y="32072"/>
                  <a:pt x="61897" y="31632"/>
                  <a:pt x="62079" y="31632"/>
                </a:cubicBezTo>
                <a:cubicBezTo>
                  <a:pt x="62260" y="31632"/>
                  <a:pt x="63041" y="32255"/>
                  <a:pt x="63171" y="32408"/>
                </a:cubicBezTo>
                <a:cubicBezTo>
                  <a:pt x="63198" y="32442"/>
                  <a:pt x="63236" y="32455"/>
                  <a:pt x="63280" y="32455"/>
                </a:cubicBezTo>
                <a:cubicBezTo>
                  <a:pt x="63444" y="32455"/>
                  <a:pt x="63696" y="32268"/>
                  <a:pt x="63817" y="32227"/>
                </a:cubicBezTo>
                <a:cubicBezTo>
                  <a:pt x="63949" y="32186"/>
                  <a:pt x="64098" y="31996"/>
                  <a:pt x="64387" y="31996"/>
                </a:cubicBezTo>
                <a:cubicBezTo>
                  <a:pt x="64444" y="31996"/>
                  <a:pt x="64506" y="32003"/>
                  <a:pt x="64574" y="32020"/>
                </a:cubicBezTo>
                <a:cubicBezTo>
                  <a:pt x="64990" y="32125"/>
                  <a:pt x="66211" y="32331"/>
                  <a:pt x="66442" y="32578"/>
                </a:cubicBezTo>
                <a:cubicBezTo>
                  <a:pt x="66527" y="32666"/>
                  <a:pt x="66591" y="32695"/>
                  <a:pt x="66647" y="32695"/>
                </a:cubicBezTo>
                <a:cubicBezTo>
                  <a:pt x="66744" y="32695"/>
                  <a:pt x="66813" y="32604"/>
                  <a:pt x="66910" y="32578"/>
                </a:cubicBezTo>
                <a:cubicBezTo>
                  <a:pt x="67054" y="32541"/>
                  <a:pt x="67631" y="32193"/>
                  <a:pt x="67967" y="32193"/>
                </a:cubicBezTo>
                <a:cubicBezTo>
                  <a:pt x="67998" y="32193"/>
                  <a:pt x="68028" y="32196"/>
                  <a:pt x="68054" y="32202"/>
                </a:cubicBezTo>
                <a:cubicBezTo>
                  <a:pt x="68079" y="32209"/>
                  <a:pt x="68105" y="32211"/>
                  <a:pt x="68132" y="32211"/>
                </a:cubicBezTo>
                <a:cubicBezTo>
                  <a:pt x="68443" y="32211"/>
                  <a:pt x="68876" y="31832"/>
                  <a:pt x="69069" y="31761"/>
                </a:cubicBezTo>
                <a:cubicBezTo>
                  <a:pt x="69275" y="31680"/>
                  <a:pt x="69663" y="30928"/>
                  <a:pt x="69822" y="30904"/>
                </a:cubicBezTo>
                <a:cubicBezTo>
                  <a:pt x="69841" y="30901"/>
                  <a:pt x="69872" y="30899"/>
                  <a:pt x="69911" y="30899"/>
                </a:cubicBezTo>
                <a:cubicBezTo>
                  <a:pt x="70074" y="30899"/>
                  <a:pt x="70384" y="30924"/>
                  <a:pt x="70650" y="30924"/>
                </a:cubicBezTo>
                <a:cubicBezTo>
                  <a:pt x="70828" y="30924"/>
                  <a:pt x="70986" y="30913"/>
                  <a:pt x="71067" y="30876"/>
                </a:cubicBezTo>
                <a:cubicBezTo>
                  <a:pt x="71301" y="30775"/>
                  <a:pt x="71641" y="30253"/>
                  <a:pt x="71822" y="30019"/>
                </a:cubicBezTo>
                <a:cubicBezTo>
                  <a:pt x="72005" y="29784"/>
                  <a:pt x="72628" y="29525"/>
                  <a:pt x="72938" y="29420"/>
                </a:cubicBezTo>
                <a:cubicBezTo>
                  <a:pt x="72999" y="29401"/>
                  <a:pt x="73064" y="29393"/>
                  <a:pt x="73131" y="29393"/>
                </a:cubicBezTo>
                <a:cubicBezTo>
                  <a:pt x="73408" y="29393"/>
                  <a:pt x="73727" y="29530"/>
                  <a:pt x="73978" y="29549"/>
                </a:cubicBezTo>
                <a:cubicBezTo>
                  <a:pt x="74289" y="29578"/>
                  <a:pt x="75563" y="29995"/>
                  <a:pt x="75720" y="30019"/>
                </a:cubicBezTo>
                <a:cubicBezTo>
                  <a:pt x="75874" y="30047"/>
                  <a:pt x="76137" y="30305"/>
                  <a:pt x="76368" y="30395"/>
                </a:cubicBezTo>
                <a:cubicBezTo>
                  <a:pt x="76498" y="30444"/>
                  <a:pt x="76581" y="30475"/>
                  <a:pt x="76651" y="30475"/>
                </a:cubicBezTo>
                <a:cubicBezTo>
                  <a:pt x="76707" y="30475"/>
                  <a:pt x="76755" y="30456"/>
                  <a:pt x="76812" y="30411"/>
                </a:cubicBezTo>
                <a:cubicBezTo>
                  <a:pt x="76824" y="30401"/>
                  <a:pt x="76841" y="30397"/>
                  <a:pt x="76861" y="30397"/>
                </a:cubicBezTo>
                <a:cubicBezTo>
                  <a:pt x="77065" y="30397"/>
                  <a:pt x="77650" y="30828"/>
                  <a:pt x="77746" y="30876"/>
                </a:cubicBezTo>
                <a:cubicBezTo>
                  <a:pt x="77851" y="30928"/>
                  <a:pt x="78163" y="31680"/>
                  <a:pt x="78163" y="31680"/>
                </a:cubicBezTo>
                <a:cubicBezTo>
                  <a:pt x="78163" y="31680"/>
                  <a:pt x="78797" y="32098"/>
                  <a:pt x="79071" y="32098"/>
                </a:cubicBezTo>
                <a:cubicBezTo>
                  <a:pt x="79080" y="32098"/>
                  <a:pt x="79088" y="32098"/>
                  <a:pt x="79096" y="32097"/>
                </a:cubicBezTo>
                <a:cubicBezTo>
                  <a:pt x="79100" y="32096"/>
                  <a:pt x="79103" y="32096"/>
                  <a:pt x="79107" y="32096"/>
                </a:cubicBezTo>
                <a:cubicBezTo>
                  <a:pt x="79380" y="32096"/>
                  <a:pt x="80190" y="33009"/>
                  <a:pt x="80370" y="33188"/>
                </a:cubicBezTo>
                <a:cubicBezTo>
                  <a:pt x="80552" y="33371"/>
                  <a:pt x="81021" y="34151"/>
                  <a:pt x="81385" y="34280"/>
                </a:cubicBezTo>
                <a:cubicBezTo>
                  <a:pt x="81749" y="34410"/>
                  <a:pt x="82501" y="34931"/>
                  <a:pt x="82630" y="34931"/>
                </a:cubicBezTo>
                <a:cubicBezTo>
                  <a:pt x="82759" y="34931"/>
                  <a:pt x="83099" y="35214"/>
                  <a:pt x="83281" y="35295"/>
                </a:cubicBezTo>
                <a:cubicBezTo>
                  <a:pt x="83463" y="35372"/>
                  <a:pt x="84033" y="35760"/>
                  <a:pt x="84243" y="35760"/>
                </a:cubicBezTo>
                <a:cubicBezTo>
                  <a:pt x="84450" y="35760"/>
                  <a:pt x="85958" y="35424"/>
                  <a:pt x="85958" y="35424"/>
                </a:cubicBezTo>
                <a:lnTo>
                  <a:pt x="85958" y="34151"/>
                </a:lnTo>
                <a:lnTo>
                  <a:pt x="85958" y="6298"/>
                </a:lnTo>
                <a:lnTo>
                  <a:pt x="85958" y="5254"/>
                </a:lnTo>
                <a:cubicBezTo>
                  <a:pt x="85958" y="5254"/>
                  <a:pt x="85178" y="5436"/>
                  <a:pt x="85048" y="5542"/>
                </a:cubicBezTo>
                <a:cubicBezTo>
                  <a:pt x="85037" y="5551"/>
                  <a:pt x="85019" y="5556"/>
                  <a:pt x="84998" y="5556"/>
                </a:cubicBezTo>
                <a:cubicBezTo>
                  <a:pt x="84795" y="5556"/>
                  <a:pt x="84201" y="5174"/>
                  <a:pt x="83879" y="5174"/>
                </a:cubicBezTo>
                <a:cubicBezTo>
                  <a:pt x="83861" y="5174"/>
                  <a:pt x="83843" y="5175"/>
                  <a:pt x="83827" y="5178"/>
                </a:cubicBezTo>
                <a:cubicBezTo>
                  <a:pt x="83782" y="5185"/>
                  <a:pt x="83740" y="5188"/>
                  <a:pt x="83699" y="5188"/>
                </a:cubicBezTo>
                <a:cubicBezTo>
                  <a:pt x="83426" y="5188"/>
                  <a:pt x="83223" y="5045"/>
                  <a:pt x="82994" y="4866"/>
                </a:cubicBezTo>
                <a:cubicBezTo>
                  <a:pt x="82735" y="4660"/>
                  <a:pt x="82477" y="4450"/>
                  <a:pt x="82113" y="4426"/>
                </a:cubicBezTo>
                <a:cubicBezTo>
                  <a:pt x="81749" y="4397"/>
                  <a:pt x="81462" y="4426"/>
                  <a:pt x="81203" y="4348"/>
                </a:cubicBezTo>
                <a:cubicBezTo>
                  <a:pt x="80944" y="4268"/>
                  <a:pt x="80710" y="3439"/>
                  <a:pt x="80370" y="3305"/>
                </a:cubicBezTo>
                <a:cubicBezTo>
                  <a:pt x="80035" y="3176"/>
                  <a:pt x="79460" y="2840"/>
                  <a:pt x="79331" y="2764"/>
                </a:cubicBezTo>
                <a:cubicBezTo>
                  <a:pt x="79202" y="2683"/>
                  <a:pt x="78862" y="2347"/>
                  <a:pt x="78680" y="2242"/>
                </a:cubicBezTo>
                <a:cubicBezTo>
                  <a:pt x="78589" y="2190"/>
                  <a:pt x="78414" y="2157"/>
                  <a:pt x="78246" y="2157"/>
                </a:cubicBezTo>
                <a:cubicBezTo>
                  <a:pt x="78078" y="2157"/>
                  <a:pt x="77916" y="2190"/>
                  <a:pt x="77851" y="2267"/>
                </a:cubicBezTo>
                <a:cubicBezTo>
                  <a:pt x="77802" y="2326"/>
                  <a:pt x="77668" y="2345"/>
                  <a:pt x="77509" y="2345"/>
                </a:cubicBezTo>
                <a:cubicBezTo>
                  <a:pt x="77249" y="2345"/>
                  <a:pt x="76925" y="2295"/>
                  <a:pt x="76812" y="2295"/>
                </a:cubicBezTo>
                <a:cubicBezTo>
                  <a:pt x="76631" y="2295"/>
                  <a:pt x="75668" y="1931"/>
                  <a:pt x="75381" y="1931"/>
                </a:cubicBezTo>
                <a:cubicBezTo>
                  <a:pt x="75097" y="1931"/>
                  <a:pt x="74705" y="2267"/>
                  <a:pt x="74524" y="2424"/>
                </a:cubicBezTo>
                <a:cubicBezTo>
                  <a:pt x="74341" y="2582"/>
                  <a:pt x="72834" y="2812"/>
                  <a:pt x="72498" y="2840"/>
                </a:cubicBezTo>
                <a:cubicBezTo>
                  <a:pt x="72158" y="2864"/>
                  <a:pt x="71977" y="3204"/>
                  <a:pt x="71693" y="3387"/>
                </a:cubicBezTo>
                <a:cubicBezTo>
                  <a:pt x="71614" y="3436"/>
                  <a:pt x="71553" y="3457"/>
                  <a:pt x="71499" y="3457"/>
                </a:cubicBezTo>
                <a:cubicBezTo>
                  <a:pt x="71356" y="3457"/>
                  <a:pt x="71261" y="3316"/>
                  <a:pt x="71018" y="3204"/>
                </a:cubicBezTo>
                <a:cubicBezTo>
                  <a:pt x="70957" y="3176"/>
                  <a:pt x="70893" y="3164"/>
                  <a:pt x="70826" y="3164"/>
                </a:cubicBezTo>
                <a:cubicBezTo>
                  <a:pt x="70517" y="3164"/>
                  <a:pt x="70159" y="3423"/>
                  <a:pt x="69926" y="3592"/>
                </a:cubicBezTo>
                <a:cubicBezTo>
                  <a:pt x="69639" y="3803"/>
                  <a:pt x="69353" y="3827"/>
                  <a:pt x="69118" y="3956"/>
                </a:cubicBezTo>
                <a:cubicBezTo>
                  <a:pt x="69045" y="3997"/>
                  <a:pt x="68957" y="4012"/>
                  <a:pt x="68858" y="4012"/>
                </a:cubicBezTo>
                <a:cubicBezTo>
                  <a:pt x="68641" y="4012"/>
                  <a:pt x="68373" y="3940"/>
                  <a:pt x="68107" y="3904"/>
                </a:cubicBezTo>
                <a:cubicBezTo>
                  <a:pt x="67715" y="3851"/>
                  <a:pt x="67586" y="3358"/>
                  <a:pt x="67403" y="3228"/>
                </a:cubicBezTo>
                <a:cubicBezTo>
                  <a:pt x="67384" y="3215"/>
                  <a:pt x="67351" y="3209"/>
                  <a:pt x="67307" y="3209"/>
                </a:cubicBezTo>
                <a:cubicBezTo>
                  <a:pt x="66933" y="3209"/>
                  <a:pt x="65764" y="3647"/>
                  <a:pt x="65507" y="3669"/>
                </a:cubicBezTo>
                <a:cubicBezTo>
                  <a:pt x="65220" y="3698"/>
                  <a:pt x="64884" y="3775"/>
                  <a:pt x="64574" y="3827"/>
                </a:cubicBezTo>
                <a:cubicBezTo>
                  <a:pt x="64563" y="3829"/>
                  <a:pt x="64552" y="3830"/>
                  <a:pt x="64543" y="3830"/>
                </a:cubicBezTo>
                <a:cubicBezTo>
                  <a:pt x="64297" y="3830"/>
                  <a:pt x="64742" y="3176"/>
                  <a:pt x="64391" y="3176"/>
                </a:cubicBezTo>
                <a:cubicBezTo>
                  <a:pt x="64027" y="3176"/>
                  <a:pt x="63740" y="2917"/>
                  <a:pt x="63405" y="2735"/>
                </a:cubicBezTo>
                <a:cubicBezTo>
                  <a:pt x="63065" y="2553"/>
                  <a:pt x="62859" y="2347"/>
                  <a:pt x="62361" y="1955"/>
                </a:cubicBezTo>
                <a:cubicBezTo>
                  <a:pt x="62263" y="1878"/>
                  <a:pt x="62174" y="1846"/>
                  <a:pt x="62092" y="1846"/>
                </a:cubicBezTo>
                <a:cubicBezTo>
                  <a:pt x="61765" y="1846"/>
                  <a:pt x="61558" y="2361"/>
                  <a:pt x="61351" y="2529"/>
                </a:cubicBezTo>
                <a:cubicBezTo>
                  <a:pt x="61316" y="2557"/>
                  <a:pt x="61277" y="2569"/>
                  <a:pt x="61235" y="2569"/>
                </a:cubicBezTo>
                <a:cubicBezTo>
                  <a:pt x="60968" y="2569"/>
                  <a:pt x="60581" y="2074"/>
                  <a:pt x="60312" y="2008"/>
                </a:cubicBezTo>
                <a:cubicBezTo>
                  <a:pt x="60000" y="1931"/>
                  <a:pt x="59062" y="1801"/>
                  <a:pt x="58569" y="1619"/>
                </a:cubicBezTo>
                <a:cubicBezTo>
                  <a:pt x="58076" y="1437"/>
                  <a:pt x="57607" y="787"/>
                  <a:pt x="57272" y="763"/>
                </a:cubicBezTo>
                <a:cubicBezTo>
                  <a:pt x="57171" y="754"/>
                  <a:pt x="57033" y="750"/>
                  <a:pt x="56879" y="750"/>
                </a:cubicBezTo>
                <a:cubicBezTo>
                  <a:pt x="56516" y="750"/>
                  <a:pt x="56063" y="770"/>
                  <a:pt x="55787" y="787"/>
                </a:cubicBezTo>
                <a:cubicBezTo>
                  <a:pt x="55705" y="792"/>
                  <a:pt x="55626" y="794"/>
                  <a:pt x="55549" y="794"/>
                </a:cubicBezTo>
                <a:cubicBezTo>
                  <a:pt x="55339" y="794"/>
                  <a:pt x="55150" y="780"/>
                  <a:pt x="54991" y="780"/>
                </a:cubicBezTo>
                <a:cubicBezTo>
                  <a:pt x="54933" y="780"/>
                  <a:pt x="54879" y="782"/>
                  <a:pt x="54829" y="787"/>
                </a:cubicBezTo>
                <a:cubicBezTo>
                  <a:pt x="54595" y="811"/>
                  <a:pt x="54102" y="1227"/>
                  <a:pt x="53738" y="1385"/>
                </a:cubicBezTo>
                <a:cubicBezTo>
                  <a:pt x="53696" y="1402"/>
                  <a:pt x="53656" y="1410"/>
                  <a:pt x="53616" y="1410"/>
                </a:cubicBezTo>
                <a:cubicBezTo>
                  <a:pt x="53307" y="1410"/>
                  <a:pt x="53042" y="939"/>
                  <a:pt x="52699" y="903"/>
                </a:cubicBezTo>
                <a:cubicBezTo>
                  <a:pt x="52306" y="867"/>
                  <a:pt x="52411" y="892"/>
                  <a:pt x="52177" y="709"/>
                </a:cubicBezTo>
                <a:cubicBezTo>
                  <a:pt x="51968" y="547"/>
                  <a:pt x="51617" y="447"/>
                  <a:pt x="51377" y="447"/>
                </a:cubicBezTo>
                <a:cubicBezTo>
                  <a:pt x="51348" y="447"/>
                  <a:pt x="51321" y="448"/>
                  <a:pt x="51295" y="451"/>
                </a:cubicBezTo>
                <a:cubicBezTo>
                  <a:pt x="51062" y="475"/>
                  <a:pt x="51267" y="734"/>
                  <a:pt x="50879" y="903"/>
                </a:cubicBezTo>
                <a:cubicBezTo>
                  <a:pt x="50819" y="930"/>
                  <a:pt x="50762" y="941"/>
                  <a:pt x="50708" y="941"/>
                </a:cubicBezTo>
                <a:cubicBezTo>
                  <a:pt x="50424" y="941"/>
                  <a:pt x="50222" y="631"/>
                  <a:pt x="49968" y="631"/>
                </a:cubicBezTo>
                <a:cubicBezTo>
                  <a:pt x="49959" y="631"/>
                  <a:pt x="49950" y="632"/>
                  <a:pt x="49941" y="633"/>
                </a:cubicBezTo>
                <a:cubicBezTo>
                  <a:pt x="49909" y="635"/>
                  <a:pt x="49875" y="636"/>
                  <a:pt x="49840" y="636"/>
                </a:cubicBezTo>
                <a:cubicBezTo>
                  <a:pt x="49532" y="636"/>
                  <a:pt x="49112" y="550"/>
                  <a:pt x="48902" y="528"/>
                </a:cubicBezTo>
                <a:cubicBezTo>
                  <a:pt x="48693" y="502"/>
                  <a:pt x="48243" y="286"/>
                  <a:pt x="48044" y="286"/>
                </a:cubicBezTo>
                <a:cubicBezTo>
                  <a:pt x="48024" y="286"/>
                  <a:pt x="48007" y="288"/>
                  <a:pt x="47992" y="293"/>
                </a:cubicBezTo>
                <a:cubicBezTo>
                  <a:pt x="47839" y="345"/>
                  <a:pt x="47268" y="787"/>
                  <a:pt x="47059" y="903"/>
                </a:cubicBezTo>
                <a:cubicBezTo>
                  <a:pt x="47028" y="921"/>
                  <a:pt x="46992" y="928"/>
                  <a:pt x="46951" y="928"/>
                </a:cubicBezTo>
                <a:cubicBezTo>
                  <a:pt x="46711" y="928"/>
                  <a:pt x="46309" y="678"/>
                  <a:pt x="46020" y="657"/>
                </a:cubicBezTo>
                <a:cubicBezTo>
                  <a:pt x="45955" y="652"/>
                  <a:pt x="45895" y="650"/>
                  <a:pt x="45839" y="650"/>
                </a:cubicBezTo>
                <a:cubicBezTo>
                  <a:pt x="45598" y="650"/>
                  <a:pt x="45414" y="686"/>
                  <a:pt x="45162" y="709"/>
                </a:cubicBezTo>
                <a:cubicBezTo>
                  <a:pt x="45113" y="713"/>
                  <a:pt x="45065" y="715"/>
                  <a:pt x="45019" y="715"/>
                </a:cubicBezTo>
                <a:cubicBezTo>
                  <a:pt x="44774" y="715"/>
                  <a:pt x="44559" y="661"/>
                  <a:pt x="44252" y="552"/>
                </a:cubicBezTo>
                <a:cubicBezTo>
                  <a:pt x="44141" y="513"/>
                  <a:pt x="44020" y="497"/>
                  <a:pt x="43894" y="497"/>
                </a:cubicBezTo>
                <a:cubicBezTo>
                  <a:pt x="43605" y="497"/>
                  <a:pt x="43285" y="577"/>
                  <a:pt x="42978" y="633"/>
                </a:cubicBezTo>
                <a:cubicBezTo>
                  <a:pt x="42920" y="643"/>
                  <a:pt x="42862" y="647"/>
                  <a:pt x="42803" y="647"/>
                </a:cubicBezTo>
                <a:cubicBezTo>
                  <a:pt x="42478" y="647"/>
                  <a:pt x="42164" y="513"/>
                  <a:pt x="42008" y="513"/>
                </a:cubicBezTo>
                <a:cubicBezTo>
                  <a:pt x="41980" y="513"/>
                  <a:pt x="41957" y="518"/>
                  <a:pt x="41940" y="528"/>
                </a:cubicBezTo>
                <a:cubicBezTo>
                  <a:pt x="41810" y="604"/>
                  <a:pt x="41705" y="763"/>
                  <a:pt x="41289" y="903"/>
                </a:cubicBezTo>
                <a:cubicBezTo>
                  <a:pt x="41249" y="917"/>
                  <a:pt x="41209" y="924"/>
                  <a:pt x="41169" y="924"/>
                </a:cubicBezTo>
                <a:cubicBezTo>
                  <a:pt x="40789" y="924"/>
                  <a:pt x="40387" y="357"/>
                  <a:pt x="40197" y="241"/>
                </a:cubicBezTo>
                <a:cubicBezTo>
                  <a:pt x="39991" y="112"/>
                  <a:pt x="39470" y="35"/>
                  <a:pt x="39210" y="6"/>
                </a:cubicBezTo>
                <a:cubicBezTo>
                  <a:pt x="39178" y="3"/>
                  <a:pt x="39147" y="1"/>
                  <a:pt x="39118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  <a:effectLst>
            <a:outerShdw blurRad="71438" dist="66675" dir="3480000" algn="bl" rotWithShape="0">
              <a:srgbClr val="747373">
                <a:alpha val="64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8" name="Google Shape;848;p49"/>
          <p:cNvSpPr/>
          <p:nvPr/>
        </p:nvSpPr>
        <p:spPr>
          <a:xfrm rot="-5040556" flipH="1">
            <a:off x="6654706" y="849248"/>
            <a:ext cx="367866" cy="932757"/>
          </a:xfrm>
          <a:custGeom>
            <a:avLst/>
            <a:gdLst/>
            <a:ahLst/>
            <a:cxnLst/>
            <a:rect l="l" t="t" r="r" b="b"/>
            <a:pathLst>
              <a:path w="19489" h="37312" extrusionOk="0">
                <a:moveTo>
                  <a:pt x="18199" y="1"/>
                </a:moveTo>
                <a:lnTo>
                  <a:pt x="18162" y="4"/>
                </a:lnTo>
                <a:lnTo>
                  <a:pt x="17705" y="510"/>
                </a:lnTo>
                <a:lnTo>
                  <a:pt x="17249" y="1016"/>
                </a:lnTo>
                <a:lnTo>
                  <a:pt x="16764" y="594"/>
                </a:lnTo>
                <a:lnTo>
                  <a:pt x="16282" y="170"/>
                </a:lnTo>
                <a:lnTo>
                  <a:pt x="16241" y="174"/>
                </a:lnTo>
                <a:lnTo>
                  <a:pt x="15784" y="680"/>
                </a:lnTo>
                <a:lnTo>
                  <a:pt x="15327" y="1185"/>
                </a:lnTo>
                <a:lnTo>
                  <a:pt x="14847" y="764"/>
                </a:lnTo>
                <a:lnTo>
                  <a:pt x="14362" y="344"/>
                </a:lnTo>
                <a:lnTo>
                  <a:pt x="14325" y="348"/>
                </a:lnTo>
                <a:lnTo>
                  <a:pt x="13868" y="854"/>
                </a:lnTo>
                <a:lnTo>
                  <a:pt x="13411" y="1359"/>
                </a:lnTo>
                <a:lnTo>
                  <a:pt x="12926" y="934"/>
                </a:lnTo>
                <a:lnTo>
                  <a:pt x="12445" y="514"/>
                </a:lnTo>
                <a:lnTo>
                  <a:pt x="12409" y="518"/>
                </a:lnTo>
                <a:lnTo>
                  <a:pt x="11951" y="1023"/>
                </a:lnTo>
                <a:lnTo>
                  <a:pt x="11491" y="1529"/>
                </a:lnTo>
                <a:lnTo>
                  <a:pt x="11009" y="1108"/>
                </a:lnTo>
                <a:lnTo>
                  <a:pt x="10524" y="688"/>
                </a:lnTo>
                <a:lnTo>
                  <a:pt x="10488" y="688"/>
                </a:lnTo>
                <a:lnTo>
                  <a:pt x="10031" y="1197"/>
                </a:lnTo>
                <a:lnTo>
                  <a:pt x="9574" y="1703"/>
                </a:lnTo>
                <a:lnTo>
                  <a:pt x="9093" y="1278"/>
                </a:lnTo>
                <a:lnTo>
                  <a:pt x="8608" y="857"/>
                </a:lnTo>
                <a:lnTo>
                  <a:pt x="8572" y="861"/>
                </a:lnTo>
                <a:lnTo>
                  <a:pt x="8115" y="1367"/>
                </a:lnTo>
                <a:lnTo>
                  <a:pt x="7658" y="1872"/>
                </a:lnTo>
                <a:lnTo>
                  <a:pt x="7172" y="1452"/>
                </a:lnTo>
                <a:lnTo>
                  <a:pt x="6691" y="1031"/>
                </a:lnTo>
                <a:lnTo>
                  <a:pt x="6655" y="1031"/>
                </a:lnTo>
                <a:lnTo>
                  <a:pt x="6194" y="1537"/>
                </a:lnTo>
                <a:lnTo>
                  <a:pt x="5737" y="2042"/>
                </a:lnTo>
                <a:lnTo>
                  <a:pt x="5256" y="1622"/>
                </a:lnTo>
                <a:lnTo>
                  <a:pt x="4771" y="1201"/>
                </a:lnTo>
                <a:lnTo>
                  <a:pt x="4735" y="1205"/>
                </a:lnTo>
                <a:lnTo>
                  <a:pt x="4278" y="1710"/>
                </a:lnTo>
                <a:lnTo>
                  <a:pt x="3821" y="2216"/>
                </a:lnTo>
                <a:lnTo>
                  <a:pt x="3336" y="1796"/>
                </a:lnTo>
                <a:lnTo>
                  <a:pt x="2854" y="1375"/>
                </a:lnTo>
                <a:lnTo>
                  <a:pt x="2818" y="1375"/>
                </a:lnTo>
                <a:lnTo>
                  <a:pt x="2358" y="1880"/>
                </a:lnTo>
                <a:lnTo>
                  <a:pt x="1900" y="2386"/>
                </a:lnTo>
                <a:lnTo>
                  <a:pt x="1419" y="1966"/>
                </a:lnTo>
                <a:lnTo>
                  <a:pt x="938" y="1544"/>
                </a:lnTo>
                <a:lnTo>
                  <a:pt x="898" y="1549"/>
                </a:lnTo>
                <a:lnTo>
                  <a:pt x="441" y="2054"/>
                </a:lnTo>
                <a:lnTo>
                  <a:pt x="0" y="2544"/>
                </a:lnTo>
                <a:lnTo>
                  <a:pt x="671" y="36611"/>
                </a:lnTo>
                <a:lnTo>
                  <a:pt x="986" y="36890"/>
                </a:lnTo>
                <a:lnTo>
                  <a:pt x="1472" y="37311"/>
                </a:lnTo>
                <a:lnTo>
                  <a:pt x="1508" y="37307"/>
                </a:lnTo>
                <a:lnTo>
                  <a:pt x="1965" y="36802"/>
                </a:lnTo>
                <a:lnTo>
                  <a:pt x="2422" y="36296"/>
                </a:lnTo>
                <a:lnTo>
                  <a:pt x="2907" y="36716"/>
                </a:lnTo>
                <a:lnTo>
                  <a:pt x="3388" y="37141"/>
                </a:lnTo>
                <a:lnTo>
                  <a:pt x="3421" y="37137"/>
                </a:lnTo>
                <a:lnTo>
                  <a:pt x="3425" y="37137"/>
                </a:lnTo>
                <a:lnTo>
                  <a:pt x="3886" y="36632"/>
                </a:lnTo>
                <a:lnTo>
                  <a:pt x="4338" y="36122"/>
                </a:lnTo>
                <a:lnTo>
                  <a:pt x="4823" y="36546"/>
                </a:lnTo>
                <a:lnTo>
                  <a:pt x="5304" y="36968"/>
                </a:lnTo>
                <a:lnTo>
                  <a:pt x="5345" y="36963"/>
                </a:lnTo>
                <a:lnTo>
                  <a:pt x="5802" y="36458"/>
                </a:lnTo>
                <a:lnTo>
                  <a:pt x="6259" y="35953"/>
                </a:lnTo>
                <a:lnTo>
                  <a:pt x="6740" y="36373"/>
                </a:lnTo>
                <a:lnTo>
                  <a:pt x="7225" y="36798"/>
                </a:lnTo>
                <a:lnTo>
                  <a:pt x="7241" y="36793"/>
                </a:lnTo>
                <a:lnTo>
                  <a:pt x="7262" y="36793"/>
                </a:lnTo>
                <a:lnTo>
                  <a:pt x="7723" y="36288"/>
                </a:lnTo>
                <a:lnTo>
                  <a:pt x="8176" y="35779"/>
                </a:lnTo>
                <a:lnTo>
                  <a:pt x="8661" y="36203"/>
                </a:lnTo>
                <a:lnTo>
                  <a:pt x="9141" y="36623"/>
                </a:lnTo>
                <a:lnTo>
                  <a:pt x="9182" y="36619"/>
                </a:lnTo>
                <a:lnTo>
                  <a:pt x="9639" y="36114"/>
                </a:lnTo>
                <a:lnTo>
                  <a:pt x="10096" y="35609"/>
                </a:lnTo>
                <a:lnTo>
                  <a:pt x="10577" y="36029"/>
                </a:lnTo>
                <a:lnTo>
                  <a:pt x="11058" y="36453"/>
                </a:lnTo>
                <a:lnTo>
                  <a:pt x="11099" y="36449"/>
                </a:lnTo>
                <a:lnTo>
                  <a:pt x="11556" y="35944"/>
                </a:lnTo>
                <a:lnTo>
                  <a:pt x="12013" y="35434"/>
                </a:lnTo>
                <a:lnTo>
                  <a:pt x="12498" y="35859"/>
                </a:lnTo>
                <a:lnTo>
                  <a:pt x="12979" y="36280"/>
                </a:lnTo>
                <a:lnTo>
                  <a:pt x="13015" y="36280"/>
                </a:lnTo>
                <a:lnTo>
                  <a:pt x="13472" y="35770"/>
                </a:lnTo>
                <a:lnTo>
                  <a:pt x="13929" y="35265"/>
                </a:lnTo>
                <a:lnTo>
                  <a:pt x="14414" y="35686"/>
                </a:lnTo>
                <a:lnTo>
                  <a:pt x="14896" y="36110"/>
                </a:lnTo>
                <a:lnTo>
                  <a:pt x="14920" y="36106"/>
                </a:lnTo>
                <a:lnTo>
                  <a:pt x="14935" y="36106"/>
                </a:lnTo>
                <a:lnTo>
                  <a:pt x="15392" y="35600"/>
                </a:lnTo>
                <a:lnTo>
                  <a:pt x="15849" y="35091"/>
                </a:lnTo>
                <a:lnTo>
                  <a:pt x="16335" y="35516"/>
                </a:lnTo>
                <a:lnTo>
                  <a:pt x="16816" y="35936"/>
                </a:lnTo>
                <a:lnTo>
                  <a:pt x="16852" y="35936"/>
                </a:lnTo>
                <a:lnTo>
                  <a:pt x="17309" y="35427"/>
                </a:lnTo>
                <a:lnTo>
                  <a:pt x="17766" y="34921"/>
                </a:lnTo>
                <a:lnTo>
                  <a:pt x="18251" y="35342"/>
                </a:lnTo>
                <a:lnTo>
                  <a:pt x="18732" y="35766"/>
                </a:lnTo>
                <a:lnTo>
                  <a:pt x="18768" y="35762"/>
                </a:lnTo>
                <a:lnTo>
                  <a:pt x="19229" y="35257"/>
                </a:lnTo>
                <a:lnTo>
                  <a:pt x="19488" y="34970"/>
                </a:lnTo>
                <a:lnTo>
                  <a:pt x="19481" y="34445"/>
                </a:lnTo>
                <a:lnTo>
                  <a:pt x="18878" y="591"/>
                </a:lnTo>
                <a:lnTo>
                  <a:pt x="18684" y="421"/>
                </a:lnTo>
                <a:lnTo>
                  <a:pt x="18199" y="1"/>
                </a:lnTo>
                <a:close/>
              </a:path>
            </a:pathLst>
          </a:custGeom>
          <a:solidFill>
            <a:srgbClr val="E2A274">
              <a:alpha val="335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9" name="Google Shape;849;p49"/>
          <p:cNvSpPr/>
          <p:nvPr/>
        </p:nvSpPr>
        <p:spPr>
          <a:xfrm rot="-6146197" flipH="1">
            <a:off x="1990652" y="3064762"/>
            <a:ext cx="367863" cy="932776"/>
          </a:xfrm>
          <a:custGeom>
            <a:avLst/>
            <a:gdLst/>
            <a:ahLst/>
            <a:cxnLst/>
            <a:rect l="l" t="t" r="r" b="b"/>
            <a:pathLst>
              <a:path w="19489" h="37312" extrusionOk="0">
                <a:moveTo>
                  <a:pt x="18199" y="1"/>
                </a:moveTo>
                <a:lnTo>
                  <a:pt x="18162" y="4"/>
                </a:lnTo>
                <a:lnTo>
                  <a:pt x="17705" y="510"/>
                </a:lnTo>
                <a:lnTo>
                  <a:pt x="17249" y="1016"/>
                </a:lnTo>
                <a:lnTo>
                  <a:pt x="16764" y="594"/>
                </a:lnTo>
                <a:lnTo>
                  <a:pt x="16282" y="170"/>
                </a:lnTo>
                <a:lnTo>
                  <a:pt x="16241" y="174"/>
                </a:lnTo>
                <a:lnTo>
                  <a:pt x="15784" y="680"/>
                </a:lnTo>
                <a:lnTo>
                  <a:pt x="15327" y="1185"/>
                </a:lnTo>
                <a:lnTo>
                  <a:pt x="14847" y="764"/>
                </a:lnTo>
                <a:lnTo>
                  <a:pt x="14362" y="344"/>
                </a:lnTo>
                <a:lnTo>
                  <a:pt x="14325" y="348"/>
                </a:lnTo>
                <a:lnTo>
                  <a:pt x="13868" y="854"/>
                </a:lnTo>
                <a:lnTo>
                  <a:pt x="13411" y="1359"/>
                </a:lnTo>
                <a:lnTo>
                  <a:pt x="12926" y="934"/>
                </a:lnTo>
                <a:lnTo>
                  <a:pt x="12445" y="514"/>
                </a:lnTo>
                <a:lnTo>
                  <a:pt x="12409" y="518"/>
                </a:lnTo>
                <a:lnTo>
                  <a:pt x="11951" y="1023"/>
                </a:lnTo>
                <a:lnTo>
                  <a:pt x="11491" y="1529"/>
                </a:lnTo>
                <a:lnTo>
                  <a:pt x="11009" y="1108"/>
                </a:lnTo>
                <a:lnTo>
                  <a:pt x="10524" y="688"/>
                </a:lnTo>
                <a:lnTo>
                  <a:pt x="10488" y="688"/>
                </a:lnTo>
                <a:lnTo>
                  <a:pt x="10031" y="1197"/>
                </a:lnTo>
                <a:lnTo>
                  <a:pt x="9574" y="1703"/>
                </a:lnTo>
                <a:lnTo>
                  <a:pt x="9093" y="1278"/>
                </a:lnTo>
                <a:lnTo>
                  <a:pt x="8608" y="857"/>
                </a:lnTo>
                <a:lnTo>
                  <a:pt x="8572" y="861"/>
                </a:lnTo>
                <a:lnTo>
                  <a:pt x="8115" y="1367"/>
                </a:lnTo>
                <a:lnTo>
                  <a:pt x="7658" y="1872"/>
                </a:lnTo>
                <a:lnTo>
                  <a:pt x="7172" y="1452"/>
                </a:lnTo>
                <a:lnTo>
                  <a:pt x="6691" y="1031"/>
                </a:lnTo>
                <a:lnTo>
                  <a:pt x="6655" y="1031"/>
                </a:lnTo>
                <a:lnTo>
                  <a:pt x="6194" y="1537"/>
                </a:lnTo>
                <a:lnTo>
                  <a:pt x="5737" y="2042"/>
                </a:lnTo>
                <a:lnTo>
                  <a:pt x="5256" y="1622"/>
                </a:lnTo>
                <a:lnTo>
                  <a:pt x="4771" y="1201"/>
                </a:lnTo>
                <a:lnTo>
                  <a:pt x="4735" y="1205"/>
                </a:lnTo>
                <a:lnTo>
                  <a:pt x="4278" y="1710"/>
                </a:lnTo>
                <a:lnTo>
                  <a:pt x="3821" y="2216"/>
                </a:lnTo>
                <a:lnTo>
                  <a:pt x="3336" y="1796"/>
                </a:lnTo>
                <a:lnTo>
                  <a:pt x="2854" y="1375"/>
                </a:lnTo>
                <a:lnTo>
                  <a:pt x="2818" y="1375"/>
                </a:lnTo>
                <a:lnTo>
                  <a:pt x="2358" y="1880"/>
                </a:lnTo>
                <a:lnTo>
                  <a:pt x="1900" y="2386"/>
                </a:lnTo>
                <a:lnTo>
                  <a:pt x="1419" y="1966"/>
                </a:lnTo>
                <a:lnTo>
                  <a:pt x="938" y="1544"/>
                </a:lnTo>
                <a:lnTo>
                  <a:pt x="898" y="1549"/>
                </a:lnTo>
                <a:lnTo>
                  <a:pt x="441" y="2054"/>
                </a:lnTo>
                <a:lnTo>
                  <a:pt x="0" y="2544"/>
                </a:lnTo>
                <a:lnTo>
                  <a:pt x="671" y="36611"/>
                </a:lnTo>
                <a:lnTo>
                  <a:pt x="986" y="36890"/>
                </a:lnTo>
                <a:lnTo>
                  <a:pt x="1472" y="37311"/>
                </a:lnTo>
                <a:lnTo>
                  <a:pt x="1508" y="37307"/>
                </a:lnTo>
                <a:lnTo>
                  <a:pt x="1965" y="36802"/>
                </a:lnTo>
                <a:lnTo>
                  <a:pt x="2422" y="36296"/>
                </a:lnTo>
                <a:lnTo>
                  <a:pt x="2907" y="36716"/>
                </a:lnTo>
                <a:lnTo>
                  <a:pt x="3388" y="37141"/>
                </a:lnTo>
                <a:lnTo>
                  <a:pt x="3421" y="37137"/>
                </a:lnTo>
                <a:lnTo>
                  <a:pt x="3425" y="37137"/>
                </a:lnTo>
                <a:lnTo>
                  <a:pt x="3886" y="36632"/>
                </a:lnTo>
                <a:lnTo>
                  <a:pt x="4338" y="36122"/>
                </a:lnTo>
                <a:lnTo>
                  <a:pt x="4823" y="36546"/>
                </a:lnTo>
                <a:lnTo>
                  <a:pt x="5304" y="36968"/>
                </a:lnTo>
                <a:lnTo>
                  <a:pt x="5345" y="36963"/>
                </a:lnTo>
                <a:lnTo>
                  <a:pt x="5802" y="36458"/>
                </a:lnTo>
                <a:lnTo>
                  <a:pt x="6259" y="35953"/>
                </a:lnTo>
                <a:lnTo>
                  <a:pt x="6740" y="36373"/>
                </a:lnTo>
                <a:lnTo>
                  <a:pt x="7225" y="36798"/>
                </a:lnTo>
                <a:lnTo>
                  <a:pt x="7241" y="36793"/>
                </a:lnTo>
                <a:lnTo>
                  <a:pt x="7262" y="36793"/>
                </a:lnTo>
                <a:lnTo>
                  <a:pt x="7723" y="36288"/>
                </a:lnTo>
                <a:lnTo>
                  <a:pt x="8176" y="35779"/>
                </a:lnTo>
                <a:lnTo>
                  <a:pt x="8661" y="36203"/>
                </a:lnTo>
                <a:lnTo>
                  <a:pt x="9141" y="36623"/>
                </a:lnTo>
                <a:lnTo>
                  <a:pt x="9182" y="36619"/>
                </a:lnTo>
                <a:lnTo>
                  <a:pt x="9639" y="36114"/>
                </a:lnTo>
                <a:lnTo>
                  <a:pt x="10096" y="35609"/>
                </a:lnTo>
                <a:lnTo>
                  <a:pt x="10577" y="36029"/>
                </a:lnTo>
                <a:lnTo>
                  <a:pt x="11058" y="36453"/>
                </a:lnTo>
                <a:lnTo>
                  <a:pt x="11099" y="36449"/>
                </a:lnTo>
                <a:lnTo>
                  <a:pt x="11556" y="35944"/>
                </a:lnTo>
                <a:lnTo>
                  <a:pt x="12013" y="35434"/>
                </a:lnTo>
                <a:lnTo>
                  <a:pt x="12498" y="35859"/>
                </a:lnTo>
                <a:lnTo>
                  <a:pt x="12979" y="36280"/>
                </a:lnTo>
                <a:lnTo>
                  <a:pt x="13015" y="36280"/>
                </a:lnTo>
                <a:lnTo>
                  <a:pt x="13472" y="35770"/>
                </a:lnTo>
                <a:lnTo>
                  <a:pt x="13929" y="35265"/>
                </a:lnTo>
                <a:lnTo>
                  <a:pt x="14414" y="35686"/>
                </a:lnTo>
                <a:lnTo>
                  <a:pt x="14896" y="36110"/>
                </a:lnTo>
                <a:lnTo>
                  <a:pt x="14920" y="36106"/>
                </a:lnTo>
                <a:lnTo>
                  <a:pt x="14935" y="36106"/>
                </a:lnTo>
                <a:lnTo>
                  <a:pt x="15392" y="35600"/>
                </a:lnTo>
                <a:lnTo>
                  <a:pt x="15849" y="35091"/>
                </a:lnTo>
                <a:lnTo>
                  <a:pt x="16335" y="35516"/>
                </a:lnTo>
                <a:lnTo>
                  <a:pt x="16816" y="35936"/>
                </a:lnTo>
                <a:lnTo>
                  <a:pt x="16852" y="35936"/>
                </a:lnTo>
                <a:lnTo>
                  <a:pt x="17309" y="35427"/>
                </a:lnTo>
                <a:lnTo>
                  <a:pt x="17766" y="34921"/>
                </a:lnTo>
                <a:lnTo>
                  <a:pt x="18251" y="35342"/>
                </a:lnTo>
                <a:lnTo>
                  <a:pt x="18732" y="35766"/>
                </a:lnTo>
                <a:lnTo>
                  <a:pt x="18768" y="35762"/>
                </a:lnTo>
                <a:lnTo>
                  <a:pt x="19229" y="35257"/>
                </a:lnTo>
                <a:lnTo>
                  <a:pt x="19488" y="34970"/>
                </a:lnTo>
                <a:lnTo>
                  <a:pt x="19481" y="34445"/>
                </a:lnTo>
                <a:lnTo>
                  <a:pt x="18878" y="591"/>
                </a:lnTo>
                <a:lnTo>
                  <a:pt x="18684" y="421"/>
                </a:lnTo>
                <a:lnTo>
                  <a:pt x="18199" y="1"/>
                </a:lnTo>
                <a:close/>
              </a:path>
            </a:pathLst>
          </a:custGeom>
          <a:solidFill>
            <a:srgbClr val="E2A274">
              <a:alpha val="335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0" name="Google Shape;850;p49"/>
          <p:cNvSpPr txBox="1">
            <a:spLocks noGrp="1"/>
          </p:cNvSpPr>
          <p:nvPr>
            <p:ph type="title"/>
          </p:nvPr>
        </p:nvSpPr>
        <p:spPr>
          <a:xfrm>
            <a:off x="1420925" y="1634550"/>
            <a:ext cx="6302100" cy="1874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5400" dirty="0" smtClean="0"/>
              <a:t>ANALISIS SWOT</a:t>
            </a:r>
            <a:endParaRPr sz="54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5" name="Google Shape;625;p40"/>
          <p:cNvSpPr txBox="1">
            <a:spLocks noGrp="1"/>
          </p:cNvSpPr>
          <p:nvPr>
            <p:ph type="title" idx="21"/>
          </p:nvPr>
        </p:nvSpPr>
        <p:spPr>
          <a:xfrm>
            <a:off x="720000" y="537375"/>
            <a:ext cx="7704000" cy="449700"/>
          </a:xfrm>
          <a:prstGeom prst="rect">
            <a:avLst/>
          </a:prstGeom>
        </p:spPr>
        <p:txBody>
          <a:bodyPr spcFirstLastPara="1" wrap="square" lIns="91425" tIns="0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/>
              <a:t>Analisis SWOT</a:t>
            </a:r>
            <a:endParaRPr dirty="0"/>
          </a:p>
        </p:txBody>
      </p:sp>
      <p:sp>
        <p:nvSpPr>
          <p:cNvPr id="45" name="Rectangle 44"/>
          <p:cNvSpPr/>
          <p:nvPr/>
        </p:nvSpPr>
        <p:spPr>
          <a:xfrm>
            <a:off x="939114" y="1171139"/>
            <a:ext cx="7488194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 err="1" smtClean="0">
                <a:latin typeface="Adamina"/>
              </a:rPr>
              <a:t>Setiap</a:t>
            </a:r>
            <a:r>
              <a:rPr lang="en-US" sz="1600" dirty="0" smtClean="0">
                <a:latin typeface="Adamina"/>
              </a:rPr>
              <a:t> </a:t>
            </a:r>
            <a:r>
              <a:rPr lang="en-US" sz="1600" dirty="0" err="1" smtClean="0">
                <a:latin typeface="Adamina"/>
              </a:rPr>
              <a:t>kegiatan</a:t>
            </a:r>
            <a:r>
              <a:rPr lang="en-US" sz="1600" dirty="0" smtClean="0">
                <a:latin typeface="Adamina"/>
              </a:rPr>
              <a:t> </a:t>
            </a:r>
            <a:r>
              <a:rPr lang="en-US" sz="1600" dirty="0" err="1" smtClean="0">
                <a:latin typeface="Adamina"/>
              </a:rPr>
              <a:t>untuk</a:t>
            </a:r>
            <a:r>
              <a:rPr lang="en-US" sz="1600" dirty="0" smtClean="0">
                <a:latin typeface="Adamina"/>
              </a:rPr>
              <a:t> </a:t>
            </a:r>
            <a:r>
              <a:rPr lang="en-US" sz="1600" dirty="0" err="1" smtClean="0">
                <a:latin typeface="Adamina"/>
              </a:rPr>
              <a:t>memulai</a:t>
            </a:r>
            <a:r>
              <a:rPr lang="en-US" sz="1600" dirty="0" smtClean="0">
                <a:latin typeface="Adamina"/>
              </a:rPr>
              <a:t> </a:t>
            </a:r>
            <a:r>
              <a:rPr lang="en-US" sz="1600" dirty="0" err="1" smtClean="0">
                <a:latin typeface="Adamina"/>
              </a:rPr>
              <a:t>usaha</a:t>
            </a:r>
            <a:r>
              <a:rPr lang="en-US" sz="1600" dirty="0" smtClean="0">
                <a:latin typeface="Adamina"/>
              </a:rPr>
              <a:t>, </a:t>
            </a:r>
            <a:r>
              <a:rPr lang="en-US" sz="1600" dirty="0" err="1" smtClean="0">
                <a:latin typeface="Adamina"/>
              </a:rPr>
              <a:t>kami</a:t>
            </a:r>
            <a:r>
              <a:rPr lang="en-US" sz="1600" dirty="0" smtClean="0">
                <a:latin typeface="Adamina"/>
              </a:rPr>
              <a:t> </a:t>
            </a:r>
            <a:r>
              <a:rPr lang="en-US" sz="1600" dirty="0" err="1" smtClean="0">
                <a:latin typeface="Adamina"/>
              </a:rPr>
              <a:t>harus</a:t>
            </a:r>
            <a:r>
              <a:rPr lang="en-US" sz="1600" dirty="0" smtClean="0">
                <a:latin typeface="Adamina"/>
              </a:rPr>
              <a:t> </a:t>
            </a:r>
            <a:r>
              <a:rPr lang="en-US" sz="1600" dirty="0" err="1" smtClean="0">
                <a:latin typeface="Adamina"/>
              </a:rPr>
              <a:t>mengukur</a:t>
            </a:r>
            <a:r>
              <a:rPr lang="en-US" sz="1600" dirty="0" smtClean="0">
                <a:latin typeface="Adamina"/>
              </a:rPr>
              <a:t> </a:t>
            </a:r>
            <a:r>
              <a:rPr lang="en-US" sz="1600" dirty="0" err="1" smtClean="0">
                <a:latin typeface="Adamina"/>
              </a:rPr>
              <a:t>kemampuan</a:t>
            </a:r>
            <a:r>
              <a:rPr lang="en-US" sz="1600" dirty="0" smtClean="0">
                <a:latin typeface="Adamina"/>
              </a:rPr>
              <a:t> </a:t>
            </a:r>
            <a:r>
              <a:rPr lang="en-US" sz="1600" dirty="0" err="1" smtClean="0">
                <a:latin typeface="Adamina"/>
              </a:rPr>
              <a:t>kami</a:t>
            </a:r>
            <a:r>
              <a:rPr lang="en-US" sz="1600" dirty="0" smtClean="0">
                <a:latin typeface="Adamina"/>
              </a:rPr>
              <a:t> </a:t>
            </a:r>
            <a:r>
              <a:rPr lang="en-US" sz="1600" dirty="0" err="1" smtClean="0">
                <a:latin typeface="Adamina"/>
              </a:rPr>
              <a:t>terhadap</a:t>
            </a:r>
            <a:r>
              <a:rPr lang="en-US" sz="1600" dirty="0" smtClean="0">
                <a:latin typeface="Adamina"/>
              </a:rPr>
              <a:t> </a:t>
            </a:r>
            <a:r>
              <a:rPr lang="en-US" sz="1600" dirty="0" err="1" smtClean="0">
                <a:latin typeface="Adamina"/>
              </a:rPr>
              <a:t>lingkungan</a:t>
            </a:r>
            <a:r>
              <a:rPr lang="en-US" sz="1600" dirty="0" smtClean="0">
                <a:latin typeface="Adamina"/>
              </a:rPr>
              <a:t> </a:t>
            </a:r>
            <a:r>
              <a:rPr lang="en-US" sz="1600" dirty="0" err="1" smtClean="0">
                <a:latin typeface="Adamina"/>
              </a:rPr>
              <a:t>atau</a:t>
            </a:r>
            <a:r>
              <a:rPr lang="en-US" sz="1600" dirty="0" smtClean="0">
                <a:latin typeface="Adamina"/>
              </a:rPr>
              <a:t> </a:t>
            </a:r>
            <a:r>
              <a:rPr lang="en-US" sz="1600" dirty="0" err="1" smtClean="0">
                <a:latin typeface="Adamina"/>
              </a:rPr>
              <a:t>pesaing</a:t>
            </a:r>
            <a:r>
              <a:rPr lang="en-US" sz="1600" dirty="0" smtClean="0">
                <a:latin typeface="Adamina"/>
              </a:rPr>
              <a:t>, </a:t>
            </a:r>
            <a:r>
              <a:rPr lang="en-US" sz="1600" dirty="0" err="1" smtClean="0">
                <a:latin typeface="Adamina"/>
              </a:rPr>
              <a:t>yaitu</a:t>
            </a:r>
            <a:r>
              <a:rPr lang="en-US" sz="1600" dirty="0" smtClean="0">
                <a:latin typeface="Adamina"/>
              </a:rPr>
              <a:t> </a:t>
            </a:r>
            <a:r>
              <a:rPr lang="en-US" sz="1600" dirty="0" err="1" smtClean="0">
                <a:latin typeface="Adamina"/>
              </a:rPr>
              <a:t>melalui</a:t>
            </a:r>
            <a:r>
              <a:rPr lang="en-US" sz="1600" dirty="0" smtClean="0">
                <a:latin typeface="Adamina"/>
              </a:rPr>
              <a:t> </a:t>
            </a:r>
            <a:r>
              <a:rPr lang="en-US" sz="1600" dirty="0" err="1" smtClean="0">
                <a:latin typeface="Adamina"/>
              </a:rPr>
              <a:t>analisis</a:t>
            </a:r>
            <a:r>
              <a:rPr lang="en-US" sz="1600" dirty="0" smtClean="0">
                <a:latin typeface="Adamina"/>
              </a:rPr>
              <a:t> SWOT: </a:t>
            </a:r>
          </a:p>
          <a:p>
            <a:pPr marL="342900" indent="-342900"/>
            <a:r>
              <a:rPr lang="en-US" sz="1600" dirty="0" smtClean="0">
                <a:latin typeface="Adamina"/>
              </a:rPr>
              <a:t>Strength (</a:t>
            </a:r>
            <a:r>
              <a:rPr lang="en-US" sz="1600" dirty="0" err="1" smtClean="0">
                <a:latin typeface="Adamina"/>
              </a:rPr>
              <a:t>kekuatan</a:t>
            </a:r>
            <a:r>
              <a:rPr lang="en-US" sz="1600" dirty="0" smtClean="0">
                <a:latin typeface="Adamina"/>
              </a:rPr>
              <a:t>) </a:t>
            </a:r>
            <a:r>
              <a:rPr lang="en-US" sz="1600" dirty="0" err="1" smtClean="0">
                <a:latin typeface="Adamina"/>
              </a:rPr>
              <a:t>Kekuatan</a:t>
            </a:r>
            <a:r>
              <a:rPr lang="en-US" sz="1600" dirty="0" smtClean="0">
                <a:latin typeface="Adamina"/>
              </a:rPr>
              <a:t> </a:t>
            </a:r>
            <a:r>
              <a:rPr lang="en-US" sz="1600" dirty="0" err="1" smtClean="0">
                <a:latin typeface="Adamina"/>
              </a:rPr>
              <a:t>dari</a:t>
            </a:r>
            <a:r>
              <a:rPr lang="en-US" sz="1600" dirty="0" smtClean="0">
                <a:latin typeface="Adamina"/>
              </a:rPr>
              <a:t> </a:t>
            </a:r>
            <a:r>
              <a:rPr lang="en-US" sz="1600" dirty="0" err="1" smtClean="0">
                <a:latin typeface="Adamina"/>
              </a:rPr>
              <a:t>produk</a:t>
            </a:r>
            <a:r>
              <a:rPr lang="en-US" sz="1600" dirty="0" smtClean="0">
                <a:latin typeface="Adamina"/>
              </a:rPr>
              <a:t> </a:t>
            </a:r>
            <a:r>
              <a:rPr lang="en-US" sz="1600" dirty="0" err="1" smtClean="0">
                <a:latin typeface="Adamina"/>
              </a:rPr>
              <a:t>ini</a:t>
            </a:r>
            <a:r>
              <a:rPr lang="en-US" sz="1600" dirty="0" smtClean="0">
                <a:latin typeface="Adamina"/>
              </a:rPr>
              <a:t> </a:t>
            </a:r>
            <a:r>
              <a:rPr lang="en-US" sz="1600" dirty="0" err="1" smtClean="0">
                <a:latin typeface="Adamina"/>
              </a:rPr>
              <a:t>ialah</a:t>
            </a:r>
            <a:r>
              <a:rPr lang="en-US" sz="1600" dirty="0" smtClean="0">
                <a:latin typeface="Adamina"/>
              </a:rPr>
              <a:t>: 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600" dirty="0" err="1" smtClean="0">
                <a:latin typeface="Adamina"/>
              </a:rPr>
              <a:t>Produk</a:t>
            </a:r>
            <a:r>
              <a:rPr lang="en-US" sz="1600" dirty="0" smtClean="0">
                <a:latin typeface="Adamina"/>
              </a:rPr>
              <a:t> </a:t>
            </a:r>
            <a:r>
              <a:rPr lang="en-US" sz="1600" dirty="0" err="1" smtClean="0">
                <a:latin typeface="Adamina"/>
              </a:rPr>
              <a:t>dijual</a:t>
            </a:r>
            <a:r>
              <a:rPr lang="en-US" sz="1600" dirty="0" smtClean="0">
                <a:latin typeface="Adamina"/>
              </a:rPr>
              <a:t> </a:t>
            </a:r>
            <a:r>
              <a:rPr lang="en-US" sz="1600" dirty="0" err="1" smtClean="0">
                <a:latin typeface="Adamina"/>
              </a:rPr>
              <a:t>untuk</a:t>
            </a:r>
            <a:r>
              <a:rPr lang="en-US" sz="1600" dirty="0" smtClean="0">
                <a:latin typeface="Adamina"/>
              </a:rPr>
              <a:t> </a:t>
            </a:r>
            <a:r>
              <a:rPr lang="en-US" sz="1600" dirty="0" err="1" smtClean="0">
                <a:latin typeface="Adamina"/>
              </a:rPr>
              <a:t>semua</a:t>
            </a:r>
            <a:r>
              <a:rPr lang="en-US" sz="1600" dirty="0" smtClean="0">
                <a:latin typeface="Adamina"/>
              </a:rPr>
              <a:t> </a:t>
            </a:r>
            <a:r>
              <a:rPr lang="en-US" sz="1600" dirty="0" err="1" smtClean="0">
                <a:latin typeface="Adamina"/>
              </a:rPr>
              <a:t>kalangan</a:t>
            </a:r>
            <a:r>
              <a:rPr lang="en-US" sz="1600" dirty="0" smtClean="0">
                <a:latin typeface="Adamina"/>
              </a:rPr>
              <a:t> </a:t>
            </a:r>
            <a:r>
              <a:rPr lang="en-US" sz="1600" dirty="0" err="1" smtClean="0">
                <a:latin typeface="Adamina"/>
              </a:rPr>
              <a:t>masyarakat</a:t>
            </a:r>
            <a:r>
              <a:rPr lang="en-US" sz="1600" dirty="0" smtClean="0">
                <a:latin typeface="Adamina"/>
              </a:rPr>
              <a:t>. 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600" dirty="0" err="1" smtClean="0">
                <a:latin typeface="Adamina"/>
              </a:rPr>
              <a:t>Produk</a:t>
            </a:r>
            <a:r>
              <a:rPr lang="en-US" sz="1600" dirty="0" smtClean="0">
                <a:latin typeface="Adamina"/>
              </a:rPr>
              <a:t> yang </a:t>
            </a:r>
            <a:r>
              <a:rPr lang="en-US" sz="1600" dirty="0" err="1" smtClean="0">
                <a:latin typeface="Adamina"/>
              </a:rPr>
              <a:t>dihasilkan</a:t>
            </a:r>
            <a:r>
              <a:rPr lang="en-US" sz="1600" dirty="0" smtClean="0">
                <a:latin typeface="Adamina"/>
              </a:rPr>
              <a:t> </a:t>
            </a:r>
            <a:r>
              <a:rPr lang="en-US" sz="1600" dirty="0" err="1" smtClean="0">
                <a:latin typeface="Adamina"/>
              </a:rPr>
              <a:t>dapat</a:t>
            </a:r>
            <a:r>
              <a:rPr lang="en-US" sz="1600" dirty="0" smtClean="0">
                <a:latin typeface="Adamina"/>
              </a:rPr>
              <a:t> </a:t>
            </a:r>
            <a:r>
              <a:rPr lang="en-US" sz="1600" dirty="0" err="1" smtClean="0">
                <a:latin typeface="Adamina"/>
              </a:rPr>
              <a:t>sangat</a:t>
            </a:r>
            <a:r>
              <a:rPr lang="en-US" sz="1600" dirty="0" smtClean="0">
                <a:latin typeface="Adamina"/>
              </a:rPr>
              <a:t> </a:t>
            </a:r>
            <a:r>
              <a:rPr lang="en-US" sz="1600" dirty="0" err="1" smtClean="0">
                <a:latin typeface="Adamina"/>
              </a:rPr>
              <a:t>bervariatif</a:t>
            </a:r>
            <a:r>
              <a:rPr lang="en-US" sz="1600" dirty="0" smtClean="0">
                <a:latin typeface="Adamina"/>
              </a:rPr>
              <a:t> </a:t>
            </a:r>
            <a:r>
              <a:rPr lang="en-US" sz="1600" dirty="0" err="1" smtClean="0">
                <a:latin typeface="Adamina"/>
              </a:rPr>
              <a:t>sesuai</a:t>
            </a:r>
            <a:r>
              <a:rPr lang="en-US" sz="1600" dirty="0" smtClean="0">
                <a:latin typeface="Adamina"/>
              </a:rPr>
              <a:t> </a:t>
            </a:r>
            <a:r>
              <a:rPr lang="en-US" sz="1600" dirty="0" err="1" smtClean="0">
                <a:latin typeface="Adamina"/>
              </a:rPr>
              <a:t>dengan</a:t>
            </a:r>
            <a:r>
              <a:rPr lang="en-US" sz="1600" dirty="0" smtClean="0">
                <a:latin typeface="Adamina"/>
              </a:rPr>
              <a:t> </a:t>
            </a:r>
            <a:r>
              <a:rPr lang="en-US" sz="1600" dirty="0" err="1" smtClean="0">
                <a:latin typeface="Adamina"/>
              </a:rPr>
              <a:t>keinginan</a:t>
            </a:r>
            <a:r>
              <a:rPr lang="en-US" sz="1600" dirty="0" smtClean="0">
                <a:latin typeface="Adamina"/>
              </a:rPr>
              <a:t> </a:t>
            </a:r>
            <a:r>
              <a:rPr lang="en-US" sz="1600" dirty="0" err="1" smtClean="0">
                <a:latin typeface="Adamina"/>
              </a:rPr>
              <a:t>konsumen</a:t>
            </a:r>
            <a:r>
              <a:rPr lang="en-US" sz="1600" dirty="0" smtClean="0">
                <a:latin typeface="Adamina"/>
              </a:rPr>
              <a:t>. 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600" dirty="0" err="1" smtClean="0">
                <a:latin typeface="Adamina"/>
              </a:rPr>
              <a:t>Pembuatan</a:t>
            </a:r>
            <a:r>
              <a:rPr lang="en-US" sz="1600" dirty="0" smtClean="0">
                <a:latin typeface="Adamina"/>
              </a:rPr>
              <a:t> </a:t>
            </a:r>
            <a:r>
              <a:rPr lang="en-US" sz="1600" dirty="0" err="1" smtClean="0">
                <a:latin typeface="Adamina"/>
              </a:rPr>
              <a:t>produk</a:t>
            </a:r>
            <a:r>
              <a:rPr lang="en-US" sz="1600" dirty="0" smtClean="0">
                <a:latin typeface="Adamina"/>
              </a:rPr>
              <a:t> yang </a:t>
            </a:r>
            <a:r>
              <a:rPr lang="en-US" sz="1600" dirty="0" err="1" smtClean="0">
                <a:latin typeface="Adamina"/>
              </a:rPr>
              <a:t>membutuhkan</a:t>
            </a:r>
            <a:r>
              <a:rPr lang="en-US" sz="1600" dirty="0" smtClean="0">
                <a:latin typeface="Adamina"/>
              </a:rPr>
              <a:t> skill </a:t>
            </a:r>
            <a:r>
              <a:rPr lang="en-US" sz="1600" dirty="0" err="1" smtClean="0">
                <a:latin typeface="Adamina"/>
              </a:rPr>
              <a:t>tertentu</a:t>
            </a:r>
            <a:r>
              <a:rPr lang="en-US" sz="1600" dirty="0" smtClean="0">
                <a:latin typeface="Adamina"/>
              </a:rPr>
              <a:t> </a:t>
            </a:r>
            <a:r>
              <a:rPr lang="en-US" sz="1600" dirty="0" err="1" smtClean="0">
                <a:latin typeface="Adamina"/>
              </a:rPr>
              <a:t>tidak</a:t>
            </a:r>
            <a:r>
              <a:rPr lang="en-US" sz="1600" dirty="0" smtClean="0">
                <a:latin typeface="Adamina"/>
              </a:rPr>
              <a:t> </a:t>
            </a:r>
            <a:r>
              <a:rPr lang="en-US" sz="1600" dirty="0" err="1" smtClean="0">
                <a:latin typeface="Adamina"/>
              </a:rPr>
              <a:t>akan</a:t>
            </a:r>
            <a:r>
              <a:rPr lang="en-US" sz="1600" dirty="0" smtClean="0">
                <a:latin typeface="Adamina"/>
              </a:rPr>
              <a:t> </a:t>
            </a:r>
            <a:r>
              <a:rPr lang="en-US" sz="1600" dirty="0" err="1" smtClean="0">
                <a:latin typeface="Adamina"/>
              </a:rPr>
              <a:t>mudah</a:t>
            </a:r>
            <a:r>
              <a:rPr lang="en-US" sz="1600" dirty="0" smtClean="0">
                <a:latin typeface="Adamina"/>
              </a:rPr>
              <a:t> </a:t>
            </a:r>
            <a:r>
              <a:rPr lang="en-US" sz="1600" dirty="0" err="1" smtClean="0">
                <a:latin typeface="Adamina"/>
              </a:rPr>
              <a:t>untuk</a:t>
            </a:r>
            <a:r>
              <a:rPr lang="en-US" sz="1600" dirty="0" smtClean="0">
                <a:latin typeface="Adamina"/>
              </a:rPr>
              <a:t> </a:t>
            </a:r>
            <a:r>
              <a:rPr lang="en-US" sz="1600" dirty="0" err="1" smtClean="0">
                <a:latin typeface="Adamina"/>
              </a:rPr>
              <a:t>ditiru</a:t>
            </a:r>
            <a:r>
              <a:rPr lang="en-US" sz="1600" dirty="0" smtClean="0">
                <a:latin typeface="Adamina"/>
              </a:rPr>
              <a:t> </a:t>
            </a:r>
            <a:r>
              <a:rPr lang="en-US" sz="1600" dirty="0" err="1" smtClean="0">
                <a:latin typeface="Adamina"/>
              </a:rPr>
              <a:t>oleh</a:t>
            </a:r>
            <a:r>
              <a:rPr lang="en-US" sz="1600" dirty="0" smtClean="0">
                <a:latin typeface="Adamina"/>
              </a:rPr>
              <a:t> </a:t>
            </a:r>
            <a:r>
              <a:rPr lang="en-US" sz="1600" dirty="0" err="1" smtClean="0">
                <a:latin typeface="Adamina"/>
              </a:rPr>
              <a:t>orang</a:t>
            </a:r>
            <a:r>
              <a:rPr lang="en-US" sz="1600" dirty="0" smtClean="0">
                <a:latin typeface="Adamina"/>
              </a:rPr>
              <a:t> lain. 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600" dirty="0" err="1" smtClean="0">
                <a:latin typeface="Adamina"/>
              </a:rPr>
              <a:t>Harga</a:t>
            </a:r>
            <a:r>
              <a:rPr lang="en-US" sz="1600" dirty="0" smtClean="0">
                <a:latin typeface="Adamina"/>
              </a:rPr>
              <a:t> </a:t>
            </a:r>
            <a:r>
              <a:rPr lang="en-US" sz="1600" dirty="0" err="1" smtClean="0">
                <a:latin typeface="Adamina"/>
              </a:rPr>
              <a:t>dari</a:t>
            </a:r>
            <a:r>
              <a:rPr lang="en-US" sz="1600" dirty="0" smtClean="0">
                <a:latin typeface="Adamina"/>
              </a:rPr>
              <a:t> </a:t>
            </a:r>
            <a:r>
              <a:rPr lang="en-US" sz="1600" dirty="0" err="1" smtClean="0">
                <a:latin typeface="Adamina"/>
              </a:rPr>
              <a:t>produk</a:t>
            </a:r>
            <a:r>
              <a:rPr lang="en-US" sz="1600" dirty="0" smtClean="0">
                <a:latin typeface="Adamina"/>
              </a:rPr>
              <a:t> </a:t>
            </a:r>
            <a:r>
              <a:rPr lang="en-US" sz="1600" dirty="0" err="1" smtClean="0">
                <a:latin typeface="Adamina"/>
              </a:rPr>
              <a:t>ini</a:t>
            </a:r>
            <a:r>
              <a:rPr lang="en-US" sz="1600" dirty="0" smtClean="0">
                <a:latin typeface="Adamina"/>
              </a:rPr>
              <a:t> </a:t>
            </a:r>
            <a:r>
              <a:rPr lang="en-US" sz="1600" dirty="0" err="1" smtClean="0">
                <a:latin typeface="Adamina"/>
              </a:rPr>
              <a:t>cukup</a:t>
            </a:r>
            <a:r>
              <a:rPr lang="en-US" sz="1600" dirty="0" smtClean="0">
                <a:latin typeface="Adamina"/>
              </a:rPr>
              <a:t> </a:t>
            </a:r>
            <a:r>
              <a:rPr lang="en-US" sz="1600" dirty="0" err="1" smtClean="0">
                <a:latin typeface="Adamina"/>
              </a:rPr>
              <a:t>murah</a:t>
            </a:r>
            <a:r>
              <a:rPr lang="en-US" sz="1600" dirty="0" smtClean="0">
                <a:latin typeface="Adamina"/>
              </a:rPr>
              <a:t>, </a:t>
            </a:r>
            <a:r>
              <a:rPr lang="en-US" sz="1600" dirty="0" err="1" smtClean="0">
                <a:latin typeface="Adamina"/>
              </a:rPr>
              <a:t>sehingga</a:t>
            </a:r>
            <a:r>
              <a:rPr lang="en-US" sz="1600" dirty="0" smtClean="0">
                <a:latin typeface="Adamina"/>
              </a:rPr>
              <a:t> </a:t>
            </a:r>
            <a:r>
              <a:rPr lang="en-US" sz="1600" dirty="0" err="1" smtClean="0">
                <a:latin typeface="Adamina"/>
              </a:rPr>
              <a:t>dapat</a:t>
            </a:r>
            <a:r>
              <a:rPr lang="en-US" sz="1600" dirty="0" smtClean="0">
                <a:latin typeface="Adamina"/>
              </a:rPr>
              <a:t> </a:t>
            </a:r>
            <a:r>
              <a:rPr lang="en-US" sz="1600" dirty="0" err="1" smtClean="0">
                <a:latin typeface="Adamina"/>
              </a:rPr>
              <a:t>dijangkau</a:t>
            </a:r>
            <a:r>
              <a:rPr lang="en-US" sz="1600" dirty="0" smtClean="0">
                <a:latin typeface="Adamina"/>
              </a:rPr>
              <a:t> </a:t>
            </a:r>
            <a:r>
              <a:rPr lang="en-US" sz="1600" dirty="0" err="1" smtClean="0">
                <a:latin typeface="Adamina"/>
              </a:rPr>
              <a:t>oleh</a:t>
            </a:r>
            <a:r>
              <a:rPr lang="en-US" sz="1600" dirty="0" smtClean="0">
                <a:latin typeface="Adamina"/>
              </a:rPr>
              <a:t> </a:t>
            </a:r>
            <a:r>
              <a:rPr lang="en-US" sz="1600" dirty="0" err="1" smtClean="0">
                <a:latin typeface="Adamina"/>
              </a:rPr>
              <a:t>semua</a:t>
            </a:r>
            <a:r>
              <a:rPr lang="en-US" sz="1600" dirty="0" smtClean="0">
                <a:latin typeface="Adamina"/>
              </a:rPr>
              <a:t> </a:t>
            </a:r>
            <a:r>
              <a:rPr lang="en-US" sz="1600" dirty="0" err="1" smtClean="0">
                <a:latin typeface="Adamina"/>
              </a:rPr>
              <a:t>kalangan</a:t>
            </a:r>
            <a:r>
              <a:rPr lang="en-US" sz="1600" dirty="0" smtClean="0">
                <a:latin typeface="Adamina"/>
              </a:rPr>
              <a:t>.</a:t>
            </a:r>
            <a:endParaRPr lang="en-US" sz="1600" dirty="0">
              <a:latin typeface="Adamina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8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1" name="Google Shape;861;p51"/>
          <p:cNvSpPr/>
          <p:nvPr/>
        </p:nvSpPr>
        <p:spPr>
          <a:xfrm rot="5400000">
            <a:off x="3887963" y="-1851193"/>
            <a:ext cx="943290" cy="5190326"/>
          </a:xfrm>
          <a:custGeom>
            <a:avLst/>
            <a:gdLst/>
            <a:ahLst/>
            <a:cxnLst/>
            <a:rect l="l" t="t" r="r" b="b"/>
            <a:pathLst>
              <a:path w="47124" h="62431" extrusionOk="0">
                <a:moveTo>
                  <a:pt x="2142" y="0"/>
                </a:moveTo>
                <a:cubicBezTo>
                  <a:pt x="2073" y="0"/>
                  <a:pt x="2015" y="13"/>
                  <a:pt x="1974" y="43"/>
                </a:cubicBezTo>
                <a:cubicBezTo>
                  <a:pt x="1759" y="205"/>
                  <a:pt x="1" y="1062"/>
                  <a:pt x="1" y="1062"/>
                </a:cubicBezTo>
                <a:lnTo>
                  <a:pt x="5" y="1730"/>
                </a:lnTo>
                <a:lnTo>
                  <a:pt x="12" y="53535"/>
                </a:lnTo>
                <a:lnTo>
                  <a:pt x="12" y="54327"/>
                </a:lnTo>
                <a:cubicBezTo>
                  <a:pt x="12" y="54327"/>
                  <a:pt x="2548" y="54873"/>
                  <a:pt x="2977" y="55043"/>
                </a:cubicBezTo>
                <a:cubicBezTo>
                  <a:pt x="3100" y="55090"/>
                  <a:pt x="3250" y="55106"/>
                  <a:pt x="3406" y="55106"/>
                </a:cubicBezTo>
                <a:cubicBezTo>
                  <a:pt x="3570" y="55106"/>
                  <a:pt x="3740" y="55088"/>
                  <a:pt x="3890" y="55071"/>
                </a:cubicBezTo>
                <a:cubicBezTo>
                  <a:pt x="4036" y="55053"/>
                  <a:pt x="4164" y="55035"/>
                  <a:pt x="4248" y="55035"/>
                </a:cubicBezTo>
                <a:cubicBezTo>
                  <a:pt x="4278" y="55035"/>
                  <a:pt x="4302" y="55037"/>
                  <a:pt x="4319" y="55043"/>
                </a:cubicBezTo>
                <a:cubicBezTo>
                  <a:pt x="4481" y="55087"/>
                  <a:pt x="4719" y="55233"/>
                  <a:pt x="5015" y="55375"/>
                </a:cubicBezTo>
                <a:cubicBezTo>
                  <a:pt x="5314" y="55516"/>
                  <a:pt x="5904" y="55706"/>
                  <a:pt x="6304" y="55706"/>
                </a:cubicBezTo>
                <a:cubicBezTo>
                  <a:pt x="6708" y="55706"/>
                  <a:pt x="7299" y="55755"/>
                  <a:pt x="7538" y="55828"/>
                </a:cubicBezTo>
                <a:cubicBezTo>
                  <a:pt x="7780" y="55900"/>
                  <a:pt x="8908" y="56090"/>
                  <a:pt x="9231" y="56183"/>
                </a:cubicBezTo>
                <a:cubicBezTo>
                  <a:pt x="9551" y="56280"/>
                  <a:pt x="9822" y="56709"/>
                  <a:pt x="10007" y="56923"/>
                </a:cubicBezTo>
                <a:cubicBezTo>
                  <a:pt x="10197" y="57138"/>
                  <a:pt x="10517" y="57566"/>
                  <a:pt x="10893" y="57804"/>
                </a:cubicBezTo>
                <a:cubicBezTo>
                  <a:pt x="11269" y="58043"/>
                  <a:pt x="11483" y="58472"/>
                  <a:pt x="11754" y="58520"/>
                </a:cubicBezTo>
                <a:cubicBezTo>
                  <a:pt x="12021" y="58569"/>
                  <a:pt x="13444" y="58734"/>
                  <a:pt x="13525" y="58779"/>
                </a:cubicBezTo>
                <a:cubicBezTo>
                  <a:pt x="13531" y="58782"/>
                  <a:pt x="13543" y="58784"/>
                  <a:pt x="13560" y="58784"/>
                </a:cubicBezTo>
                <a:cubicBezTo>
                  <a:pt x="13759" y="58784"/>
                  <a:pt x="14625" y="58540"/>
                  <a:pt x="14625" y="58540"/>
                </a:cubicBezTo>
                <a:cubicBezTo>
                  <a:pt x="14625" y="58540"/>
                  <a:pt x="15672" y="57804"/>
                  <a:pt x="15805" y="57756"/>
                </a:cubicBezTo>
                <a:cubicBezTo>
                  <a:pt x="15925" y="57712"/>
                  <a:pt x="16414" y="57361"/>
                  <a:pt x="16726" y="57361"/>
                </a:cubicBezTo>
                <a:cubicBezTo>
                  <a:pt x="16761" y="57361"/>
                  <a:pt x="16794" y="57366"/>
                  <a:pt x="16824" y="57375"/>
                </a:cubicBezTo>
                <a:cubicBezTo>
                  <a:pt x="17120" y="57469"/>
                  <a:pt x="17953" y="57756"/>
                  <a:pt x="18085" y="57804"/>
                </a:cubicBezTo>
                <a:cubicBezTo>
                  <a:pt x="18091" y="57806"/>
                  <a:pt x="18097" y="57807"/>
                  <a:pt x="18104" y="57807"/>
                </a:cubicBezTo>
                <a:cubicBezTo>
                  <a:pt x="18256" y="57807"/>
                  <a:pt x="18658" y="57348"/>
                  <a:pt x="18867" y="57278"/>
                </a:cubicBezTo>
                <a:cubicBezTo>
                  <a:pt x="18886" y="57272"/>
                  <a:pt x="18918" y="57269"/>
                  <a:pt x="18960" y="57269"/>
                </a:cubicBezTo>
                <a:cubicBezTo>
                  <a:pt x="19383" y="57269"/>
                  <a:pt x="20835" y="57574"/>
                  <a:pt x="20957" y="57659"/>
                </a:cubicBezTo>
                <a:cubicBezTo>
                  <a:pt x="21094" y="57756"/>
                  <a:pt x="22461" y="58278"/>
                  <a:pt x="22784" y="58351"/>
                </a:cubicBezTo>
                <a:cubicBezTo>
                  <a:pt x="23103" y="58423"/>
                  <a:pt x="23722" y="58467"/>
                  <a:pt x="23908" y="58682"/>
                </a:cubicBezTo>
                <a:cubicBezTo>
                  <a:pt x="24098" y="58896"/>
                  <a:pt x="24393" y="59826"/>
                  <a:pt x="24660" y="60064"/>
                </a:cubicBezTo>
                <a:cubicBezTo>
                  <a:pt x="24931" y="60303"/>
                  <a:pt x="25602" y="61330"/>
                  <a:pt x="25950" y="61471"/>
                </a:cubicBezTo>
                <a:cubicBezTo>
                  <a:pt x="26298" y="61613"/>
                  <a:pt x="27212" y="61759"/>
                  <a:pt x="27425" y="61803"/>
                </a:cubicBezTo>
                <a:cubicBezTo>
                  <a:pt x="27440" y="61806"/>
                  <a:pt x="27456" y="61808"/>
                  <a:pt x="27474" y="61808"/>
                </a:cubicBezTo>
                <a:cubicBezTo>
                  <a:pt x="27596" y="61808"/>
                  <a:pt x="27791" y="61741"/>
                  <a:pt x="27996" y="61674"/>
                </a:cubicBezTo>
                <a:cubicBezTo>
                  <a:pt x="28203" y="61609"/>
                  <a:pt x="28414" y="61540"/>
                  <a:pt x="28560" y="61540"/>
                </a:cubicBezTo>
                <a:cubicBezTo>
                  <a:pt x="28567" y="61540"/>
                  <a:pt x="28575" y="61540"/>
                  <a:pt x="28582" y="61540"/>
                </a:cubicBezTo>
                <a:cubicBezTo>
                  <a:pt x="28877" y="61564"/>
                  <a:pt x="29091" y="61949"/>
                  <a:pt x="29278" y="61973"/>
                </a:cubicBezTo>
                <a:cubicBezTo>
                  <a:pt x="29468" y="61993"/>
                  <a:pt x="30110" y="62353"/>
                  <a:pt x="30296" y="62421"/>
                </a:cubicBezTo>
                <a:cubicBezTo>
                  <a:pt x="30313" y="62428"/>
                  <a:pt x="30341" y="62431"/>
                  <a:pt x="30377" y="62431"/>
                </a:cubicBezTo>
                <a:cubicBezTo>
                  <a:pt x="30765" y="62431"/>
                  <a:pt x="32179" y="62108"/>
                  <a:pt x="32500" y="62042"/>
                </a:cubicBezTo>
                <a:cubicBezTo>
                  <a:pt x="32848" y="61969"/>
                  <a:pt x="33600" y="61710"/>
                  <a:pt x="33866" y="61589"/>
                </a:cubicBezTo>
                <a:cubicBezTo>
                  <a:pt x="34137" y="61471"/>
                  <a:pt x="34404" y="61301"/>
                  <a:pt x="34566" y="61217"/>
                </a:cubicBezTo>
                <a:cubicBezTo>
                  <a:pt x="34727" y="61136"/>
                  <a:pt x="36042" y="60542"/>
                  <a:pt x="36227" y="60348"/>
                </a:cubicBezTo>
                <a:cubicBezTo>
                  <a:pt x="36406" y="60169"/>
                  <a:pt x="37477" y="59866"/>
                  <a:pt x="37676" y="59866"/>
                </a:cubicBezTo>
                <a:cubicBezTo>
                  <a:pt x="37689" y="59866"/>
                  <a:pt x="37698" y="59867"/>
                  <a:pt x="37703" y="59870"/>
                </a:cubicBezTo>
                <a:cubicBezTo>
                  <a:pt x="37784" y="59919"/>
                  <a:pt x="38188" y="60206"/>
                  <a:pt x="38375" y="60230"/>
                </a:cubicBezTo>
                <a:cubicBezTo>
                  <a:pt x="38557" y="60253"/>
                  <a:pt x="39373" y="60495"/>
                  <a:pt x="39562" y="60495"/>
                </a:cubicBezTo>
                <a:cubicBezTo>
                  <a:pt x="39571" y="60495"/>
                  <a:pt x="39578" y="60494"/>
                  <a:pt x="39584" y="60493"/>
                </a:cubicBezTo>
                <a:cubicBezTo>
                  <a:pt x="39717" y="60469"/>
                  <a:pt x="40497" y="59729"/>
                  <a:pt x="40497" y="59729"/>
                </a:cubicBezTo>
                <a:cubicBezTo>
                  <a:pt x="40497" y="59729"/>
                  <a:pt x="41463" y="60299"/>
                  <a:pt x="41678" y="60299"/>
                </a:cubicBezTo>
                <a:cubicBezTo>
                  <a:pt x="41775" y="60299"/>
                  <a:pt x="41952" y="60388"/>
                  <a:pt x="42147" y="60473"/>
                </a:cubicBezTo>
                <a:cubicBezTo>
                  <a:pt x="42341" y="60559"/>
                  <a:pt x="42546" y="60642"/>
                  <a:pt x="42702" y="60642"/>
                </a:cubicBezTo>
                <a:cubicBezTo>
                  <a:pt x="42729" y="60642"/>
                  <a:pt x="42754" y="60640"/>
                  <a:pt x="42777" y="60635"/>
                </a:cubicBezTo>
                <a:cubicBezTo>
                  <a:pt x="43072" y="60562"/>
                  <a:pt x="43796" y="60251"/>
                  <a:pt x="44011" y="60251"/>
                </a:cubicBezTo>
                <a:cubicBezTo>
                  <a:pt x="44225" y="60251"/>
                  <a:pt x="44601" y="60348"/>
                  <a:pt x="44843" y="60514"/>
                </a:cubicBezTo>
                <a:cubicBezTo>
                  <a:pt x="45086" y="60683"/>
                  <a:pt x="46667" y="61014"/>
                  <a:pt x="46667" y="61014"/>
                </a:cubicBezTo>
                <a:lnTo>
                  <a:pt x="47124" y="60489"/>
                </a:lnTo>
                <a:lnTo>
                  <a:pt x="47124" y="59733"/>
                </a:lnTo>
                <a:lnTo>
                  <a:pt x="47116" y="9076"/>
                </a:lnTo>
                <a:lnTo>
                  <a:pt x="47116" y="8110"/>
                </a:lnTo>
                <a:cubicBezTo>
                  <a:pt x="47116" y="8110"/>
                  <a:pt x="45769" y="8301"/>
                  <a:pt x="45419" y="8301"/>
                </a:cubicBezTo>
                <a:cubicBezTo>
                  <a:pt x="45399" y="8301"/>
                  <a:pt x="45382" y="8301"/>
                  <a:pt x="45369" y="8299"/>
                </a:cubicBezTo>
                <a:cubicBezTo>
                  <a:pt x="45363" y="8299"/>
                  <a:pt x="45356" y="8298"/>
                  <a:pt x="45349" y="8298"/>
                </a:cubicBezTo>
                <a:cubicBezTo>
                  <a:pt x="45095" y="8298"/>
                  <a:pt x="44509" y="8729"/>
                  <a:pt x="44378" y="8777"/>
                </a:cubicBezTo>
                <a:cubicBezTo>
                  <a:pt x="44247" y="8823"/>
                  <a:pt x="43674" y="9329"/>
                  <a:pt x="43486" y="9329"/>
                </a:cubicBezTo>
                <a:cubicBezTo>
                  <a:pt x="43479" y="9329"/>
                  <a:pt x="43472" y="9329"/>
                  <a:pt x="43465" y="9327"/>
                </a:cubicBezTo>
                <a:cubicBezTo>
                  <a:pt x="43321" y="9284"/>
                  <a:pt x="42797" y="9052"/>
                  <a:pt x="42456" y="9052"/>
                </a:cubicBezTo>
                <a:cubicBezTo>
                  <a:pt x="42413" y="9052"/>
                  <a:pt x="42373" y="9056"/>
                  <a:pt x="42337" y="9064"/>
                </a:cubicBezTo>
                <a:cubicBezTo>
                  <a:pt x="42014" y="9137"/>
                  <a:pt x="41480" y="9779"/>
                  <a:pt x="41318" y="9779"/>
                </a:cubicBezTo>
                <a:cubicBezTo>
                  <a:pt x="41156" y="9779"/>
                  <a:pt x="39976" y="10803"/>
                  <a:pt x="39842" y="10876"/>
                </a:cubicBezTo>
                <a:cubicBezTo>
                  <a:pt x="39713" y="10946"/>
                  <a:pt x="39177" y="11305"/>
                  <a:pt x="39049" y="11305"/>
                </a:cubicBezTo>
                <a:cubicBezTo>
                  <a:pt x="39044" y="11305"/>
                  <a:pt x="39041" y="11304"/>
                  <a:pt x="39038" y="11304"/>
                </a:cubicBezTo>
                <a:cubicBezTo>
                  <a:pt x="38929" y="11279"/>
                  <a:pt x="38153" y="10734"/>
                  <a:pt x="38019" y="10685"/>
                </a:cubicBezTo>
                <a:cubicBezTo>
                  <a:pt x="37881" y="10637"/>
                  <a:pt x="37481" y="10208"/>
                  <a:pt x="37210" y="10208"/>
                </a:cubicBezTo>
                <a:cubicBezTo>
                  <a:pt x="37010" y="10208"/>
                  <a:pt x="36491" y="10249"/>
                  <a:pt x="36154" y="10249"/>
                </a:cubicBezTo>
                <a:cubicBezTo>
                  <a:pt x="36042" y="10249"/>
                  <a:pt x="35950" y="10244"/>
                  <a:pt x="35896" y="10232"/>
                </a:cubicBezTo>
                <a:cubicBezTo>
                  <a:pt x="35682" y="10184"/>
                  <a:pt x="35039" y="9566"/>
                  <a:pt x="34878" y="9469"/>
                </a:cubicBezTo>
                <a:cubicBezTo>
                  <a:pt x="34716" y="9375"/>
                  <a:pt x="34206" y="8708"/>
                  <a:pt x="33963" y="8611"/>
                </a:cubicBezTo>
                <a:cubicBezTo>
                  <a:pt x="33740" y="8525"/>
                  <a:pt x="33471" y="8274"/>
                  <a:pt x="33262" y="8274"/>
                </a:cubicBezTo>
                <a:cubicBezTo>
                  <a:pt x="33245" y="8274"/>
                  <a:pt x="33228" y="8276"/>
                  <a:pt x="33211" y="8280"/>
                </a:cubicBezTo>
                <a:cubicBezTo>
                  <a:pt x="32997" y="8328"/>
                  <a:pt x="31869" y="8493"/>
                  <a:pt x="31683" y="8493"/>
                </a:cubicBezTo>
                <a:cubicBezTo>
                  <a:pt x="31507" y="8493"/>
                  <a:pt x="30682" y="9025"/>
                  <a:pt x="30411" y="9025"/>
                </a:cubicBezTo>
                <a:cubicBezTo>
                  <a:pt x="30395" y="9025"/>
                  <a:pt x="30381" y="9023"/>
                  <a:pt x="30369" y="9019"/>
                </a:cubicBezTo>
                <a:cubicBezTo>
                  <a:pt x="30332" y="9006"/>
                  <a:pt x="30283" y="9001"/>
                  <a:pt x="30224" y="9001"/>
                </a:cubicBezTo>
                <a:cubicBezTo>
                  <a:pt x="30121" y="9001"/>
                  <a:pt x="29992" y="9016"/>
                  <a:pt x="29856" y="9032"/>
                </a:cubicBezTo>
                <a:cubicBezTo>
                  <a:pt x="29716" y="9045"/>
                  <a:pt x="29571" y="9059"/>
                  <a:pt x="29442" y="9059"/>
                </a:cubicBezTo>
                <a:cubicBezTo>
                  <a:pt x="29332" y="9059"/>
                  <a:pt x="29234" y="9049"/>
                  <a:pt x="29160" y="9019"/>
                </a:cubicBezTo>
                <a:cubicBezTo>
                  <a:pt x="28865" y="8898"/>
                  <a:pt x="28246" y="8469"/>
                  <a:pt x="27927" y="8328"/>
                </a:cubicBezTo>
                <a:cubicBezTo>
                  <a:pt x="27604" y="8183"/>
                  <a:pt x="27013" y="8065"/>
                  <a:pt x="26904" y="7899"/>
                </a:cubicBezTo>
                <a:cubicBezTo>
                  <a:pt x="26799" y="7730"/>
                  <a:pt x="26314" y="7398"/>
                  <a:pt x="26314" y="7135"/>
                </a:cubicBezTo>
                <a:cubicBezTo>
                  <a:pt x="26314" y="6873"/>
                  <a:pt x="25376" y="6614"/>
                  <a:pt x="25242" y="6517"/>
                </a:cubicBezTo>
                <a:cubicBezTo>
                  <a:pt x="25109" y="6420"/>
                  <a:pt x="24543" y="6205"/>
                  <a:pt x="24437" y="6112"/>
                </a:cubicBezTo>
                <a:cubicBezTo>
                  <a:pt x="24329" y="6015"/>
                  <a:pt x="23495" y="5494"/>
                  <a:pt x="23338" y="5373"/>
                </a:cubicBezTo>
                <a:cubicBezTo>
                  <a:pt x="23204" y="5276"/>
                  <a:pt x="22123" y="5080"/>
                  <a:pt x="21612" y="5080"/>
                </a:cubicBezTo>
                <a:cubicBezTo>
                  <a:pt x="21503" y="5080"/>
                  <a:pt x="21420" y="5089"/>
                  <a:pt x="21377" y="5110"/>
                </a:cubicBezTo>
                <a:cubicBezTo>
                  <a:pt x="21134" y="5231"/>
                  <a:pt x="20358" y="5801"/>
                  <a:pt x="20249" y="5849"/>
                </a:cubicBezTo>
                <a:cubicBezTo>
                  <a:pt x="20246" y="5850"/>
                  <a:pt x="20243" y="5851"/>
                  <a:pt x="20240" y="5851"/>
                </a:cubicBezTo>
                <a:cubicBezTo>
                  <a:pt x="20142" y="5851"/>
                  <a:pt x="20115" y="5082"/>
                  <a:pt x="20115" y="5082"/>
                </a:cubicBezTo>
                <a:cubicBezTo>
                  <a:pt x="20115" y="5082"/>
                  <a:pt x="19044" y="4612"/>
                  <a:pt x="18773" y="4442"/>
                </a:cubicBezTo>
                <a:cubicBezTo>
                  <a:pt x="18507" y="4277"/>
                  <a:pt x="17512" y="4253"/>
                  <a:pt x="17245" y="4063"/>
                </a:cubicBezTo>
                <a:cubicBezTo>
                  <a:pt x="16974" y="3872"/>
                  <a:pt x="16598" y="3347"/>
                  <a:pt x="16383" y="3205"/>
                </a:cubicBezTo>
                <a:cubicBezTo>
                  <a:pt x="16169" y="3064"/>
                  <a:pt x="14746" y="2777"/>
                  <a:pt x="14560" y="2728"/>
                </a:cubicBezTo>
                <a:cubicBezTo>
                  <a:pt x="14370" y="2680"/>
                  <a:pt x="14185" y="2300"/>
                  <a:pt x="13942" y="2158"/>
                </a:cubicBezTo>
                <a:cubicBezTo>
                  <a:pt x="13703" y="2012"/>
                  <a:pt x="13166" y="1609"/>
                  <a:pt x="12976" y="1467"/>
                </a:cubicBezTo>
                <a:cubicBezTo>
                  <a:pt x="12819" y="1348"/>
                  <a:pt x="12183" y="1108"/>
                  <a:pt x="11778" y="1108"/>
                </a:cubicBezTo>
                <a:cubicBezTo>
                  <a:pt x="11702" y="1108"/>
                  <a:pt x="11635" y="1116"/>
                  <a:pt x="11580" y="1135"/>
                </a:cubicBezTo>
                <a:cubicBezTo>
                  <a:pt x="11527" y="1153"/>
                  <a:pt x="11462" y="1161"/>
                  <a:pt x="11391" y="1161"/>
                </a:cubicBezTo>
                <a:cubicBezTo>
                  <a:pt x="11000" y="1161"/>
                  <a:pt x="10403" y="923"/>
                  <a:pt x="10266" y="824"/>
                </a:cubicBezTo>
                <a:cubicBezTo>
                  <a:pt x="10104" y="702"/>
                  <a:pt x="9648" y="347"/>
                  <a:pt x="9406" y="254"/>
                </a:cubicBezTo>
                <a:cubicBezTo>
                  <a:pt x="9211" y="175"/>
                  <a:pt x="8979" y="66"/>
                  <a:pt x="8636" y="66"/>
                </a:cubicBezTo>
                <a:cubicBezTo>
                  <a:pt x="8559" y="66"/>
                  <a:pt x="8476" y="71"/>
                  <a:pt x="8387" y="84"/>
                </a:cubicBezTo>
                <a:cubicBezTo>
                  <a:pt x="8173" y="116"/>
                  <a:pt x="7816" y="131"/>
                  <a:pt x="7456" y="131"/>
                </a:cubicBezTo>
                <a:cubicBezTo>
                  <a:pt x="7006" y="131"/>
                  <a:pt x="6553" y="108"/>
                  <a:pt x="6373" y="68"/>
                </a:cubicBezTo>
                <a:cubicBezTo>
                  <a:pt x="6307" y="52"/>
                  <a:pt x="6220" y="45"/>
                  <a:pt x="6120" y="45"/>
                </a:cubicBezTo>
                <a:cubicBezTo>
                  <a:pt x="5735" y="45"/>
                  <a:pt x="5170" y="143"/>
                  <a:pt x="4978" y="181"/>
                </a:cubicBezTo>
                <a:cubicBezTo>
                  <a:pt x="4768" y="223"/>
                  <a:pt x="4378" y="463"/>
                  <a:pt x="4104" y="463"/>
                </a:cubicBezTo>
                <a:cubicBezTo>
                  <a:pt x="4062" y="463"/>
                  <a:pt x="4023" y="457"/>
                  <a:pt x="3987" y="444"/>
                </a:cubicBezTo>
                <a:cubicBezTo>
                  <a:pt x="3716" y="347"/>
                  <a:pt x="3369" y="302"/>
                  <a:pt x="3102" y="254"/>
                </a:cubicBezTo>
                <a:cubicBezTo>
                  <a:pt x="2884" y="215"/>
                  <a:pt x="2424" y="0"/>
                  <a:pt x="214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  <a:effectLst>
            <a:outerShdw blurRad="71438" dist="66675" dir="3480000" algn="bl" rotWithShape="0">
              <a:srgbClr val="747373">
                <a:alpha val="64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2" name="Google Shape;862;p51"/>
          <p:cNvSpPr txBox="1">
            <a:spLocks noGrp="1"/>
          </p:cNvSpPr>
          <p:nvPr>
            <p:ph type="title"/>
          </p:nvPr>
        </p:nvSpPr>
        <p:spPr>
          <a:xfrm>
            <a:off x="2296375" y="311670"/>
            <a:ext cx="4800000" cy="864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 smtClean="0"/>
              <a:t>KELOMPOK 2</a:t>
            </a:r>
            <a:endParaRPr dirty="0"/>
          </a:p>
        </p:txBody>
      </p:sp>
      <p:sp>
        <p:nvSpPr>
          <p:cNvPr id="863" name="Google Shape;863;p51"/>
          <p:cNvSpPr/>
          <p:nvPr/>
        </p:nvSpPr>
        <p:spPr>
          <a:xfrm rot="5163492">
            <a:off x="4003592" y="-230314"/>
            <a:ext cx="267827" cy="858126"/>
          </a:xfrm>
          <a:custGeom>
            <a:avLst/>
            <a:gdLst/>
            <a:ahLst/>
            <a:cxnLst/>
            <a:rect l="l" t="t" r="r" b="b"/>
            <a:pathLst>
              <a:path w="19489" h="37312" extrusionOk="0">
                <a:moveTo>
                  <a:pt x="18199" y="1"/>
                </a:moveTo>
                <a:lnTo>
                  <a:pt x="18162" y="4"/>
                </a:lnTo>
                <a:lnTo>
                  <a:pt x="17705" y="510"/>
                </a:lnTo>
                <a:lnTo>
                  <a:pt x="17249" y="1016"/>
                </a:lnTo>
                <a:lnTo>
                  <a:pt x="16764" y="594"/>
                </a:lnTo>
                <a:lnTo>
                  <a:pt x="16282" y="170"/>
                </a:lnTo>
                <a:lnTo>
                  <a:pt x="16241" y="174"/>
                </a:lnTo>
                <a:lnTo>
                  <a:pt x="15784" y="680"/>
                </a:lnTo>
                <a:lnTo>
                  <a:pt x="15327" y="1185"/>
                </a:lnTo>
                <a:lnTo>
                  <a:pt x="14847" y="764"/>
                </a:lnTo>
                <a:lnTo>
                  <a:pt x="14362" y="344"/>
                </a:lnTo>
                <a:lnTo>
                  <a:pt x="14325" y="348"/>
                </a:lnTo>
                <a:lnTo>
                  <a:pt x="13868" y="854"/>
                </a:lnTo>
                <a:lnTo>
                  <a:pt x="13411" y="1359"/>
                </a:lnTo>
                <a:lnTo>
                  <a:pt x="12926" y="934"/>
                </a:lnTo>
                <a:lnTo>
                  <a:pt x="12445" y="514"/>
                </a:lnTo>
                <a:lnTo>
                  <a:pt x="12409" y="518"/>
                </a:lnTo>
                <a:lnTo>
                  <a:pt x="11951" y="1023"/>
                </a:lnTo>
                <a:lnTo>
                  <a:pt x="11491" y="1529"/>
                </a:lnTo>
                <a:lnTo>
                  <a:pt x="11009" y="1108"/>
                </a:lnTo>
                <a:lnTo>
                  <a:pt x="10524" y="688"/>
                </a:lnTo>
                <a:lnTo>
                  <a:pt x="10488" y="688"/>
                </a:lnTo>
                <a:lnTo>
                  <a:pt x="10031" y="1197"/>
                </a:lnTo>
                <a:lnTo>
                  <a:pt x="9574" y="1703"/>
                </a:lnTo>
                <a:lnTo>
                  <a:pt x="9093" y="1278"/>
                </a:lnTo>
                <a:lnTo>
                  <a:pt x="8608" y="857"/>
                </a:lnTo>
                <a:lnTo>
                  <a:pt x="8572" y="861"/>
                </a:lnTo>
                <a:lnTo>
                  <a:pt x="8115" y="1367"/>
                </a:lnTo>
                <a:lnTo>
                  <a:pt x="7658" y="1872"/>
                </a:lnTo>
                <a:lnTo>
                  <a:pt x="7172" y="1452"/>
                </a:lnTo>
                <a:lnTo>
                  <a:pt x="6691" y="1031"/>
                </a:lnTo>
                <a:lnTo>
                  <a:pt x="6655" y="1031"/>
                </a:lnTo>
                <a:lnTo>
                  <a:pt x="6194" y="1537"/>
                </a:lnTo>
                <a:lnTo>
                  <a:pt x="5737" y="2042"/>
                </a:lnTo>
                <a:lnTo>
                  <a:pt x="5256" y="1622"/>
                </a:lnTo>
                <a:lnTo>
                  <a:pt x="4771" y="1201"/>
                </a:lnTo>
                <a:lnTo>
                  <a:pt x="4735" y="1205"/>
                </a:lnTo>
                <a:lnTo>
                  <a:pt x="4278" y="1710"/>
                </a:lnTo>
                <a:lnTo>
                  <a:pt x="3821" y="2216"/>
                </a:lnTo>
                <a:lnTo>
                  <a:pt x="3336" y="1796"/>
                </a:lnTo>
                <a:lnTo>
                  <a:pt x="2854" y="1375"/>
                </a:lnTo>
                <a:lnTo>
                  <a:pt x="2818" y="1375"/>
                </a:lnTo>
                <a:lnTo>
                  <a:pt x="2358" y="1880"/>
                </a:lnTo>
                <a:lnTo>
                  <a:pt x="1900" y="2386"/>
                </a:lnTo>
                <a:lnTo>
                  <a:pt x="1419" y="1966"/>
                </a:lnTo>
                <a:lnTo>
                  <a:pt x="938" y="1544"/>
                </a:lnTo>
                <a:lnTo>
                  <a:pt x="898" y="1549"/>
                </a:lnTo>
                <a:lnTo>
                  <a:pt x="441" y="2054"/>
                </a:lnTo>
                <a:lnTo>
                  <a:pt x="0" y="2544"/>
                </a:lnTo>
                <a:lnTo>
                  <a:pt x="671" y="36611"/>
                </a:lnTo>
                <a:lnTo>
                  <a:pt x="986" y="36890"/>
                </a:lnTo>
                <a:lnTo>
                  <a:pt x="1472" y="37311"/>
                </a:lnTo>
                <a:lnTo>
                  <a:pt x="1508" y="37307"/>
                </a:lnTo>
                <a:lnTo>
                  <a:pt x="1965" y="36802"/>
                </a:lnTo>
                <a:lnTo>
                  <a:pt x="2422" y="36296"/>
                </a:lnTo>
                <a:lnTo>
                  <a:pt x="2907" y="36716"/>
                </a:lnTo>
                <a:lnTo>
                  <a:pt x="3388" y="37141"/>
                </a:lnTo>
                <a:lnTo>
                  <a:pt x="3421" y="37137"/>
                </a:lnTo>
                <a:lnTo>
                  <a:pt x="3425" y="37137"/>
                </a:lnTo>
                <a:lnTo>
                  <a:pt x="3886" y="36632"/>
                </a:lnTo>
                <a:lnTo>
                  <a:pt x="4338" y="36122"/>
                </a:lnTo>
                <a:lnTo>
                  <a:pt x="4823" y="36546"/>
                </a:lnTo>
                <a:lnTo>
                  <a:pt x="5304" y="36968"/>
                </a:lnTo>
                <a:lnTo>
                  <a:pt x="5345" y="36963"/>
                </a:lnTo>
                <a:lnTo>
                  <a:pt x="5802" y="36458"/>
                </a:lnTo>
                <a:lnTo>
                  <a:pt x="6259" y="35953"/>
                </a:lnTo>
                <a:lnTo>
                  <a:pt x="6740" y="36373"/>
                </a:lnTo>
                <a:lnTo>
                  <a:pt x="7225" y="36798"/>
                </a:lnTo>
                <a:lnTo>
                  <a:pt x="7241" y="36793"/>
                </a:lnTo>
                <a:lnTo>
                  <a:pt x="7262" y="36793"/>
                </a:lnTo>
                <a:lnTo>
                  <a:pt x="7723" y="36288"/>
                </a:lnTo>
                <a:lnTo>
                  <a:pt x="8176" y="35779"/>
                </a:lnTo>
                <a:lnTo>
                  <a:pt x="8661" y="36203"/>
                </a:lnTo>
                <a:lnTo>
                  <a:pt x="9141" y="36623"/>
                </a:lnTo>
                <a:lnTo>
                  <a:pt x="9182" y="36619"/>
                </a:lnTo>
                <a:lnTo>
                  <a:pt x="9639" y="36114"/>
                </a:lnTo>
                <a:lnTo>
                  <a:pt x="10096" y="35609"/>
                </a:lnTo>
                <a:lnTo>
                  <a:pt x="10577" y="36029"/>
                </a:lnTo>
                <a:lnTo>
                  <a:pt x="11058" y="36453"/>
                </a:lnTo>
                <a:lnTo>
                  <a:pt x="11099" y="36449"/>
                </a:lnTo>
                <a:lnTo>
                  <a:pt x="11556" y="35944"/>
                </a:lnTo>
                <a:lnTo>
                  <a:pt x="12013" y="35434"/>
                </a:lnTo>
                <a:lnTo>
                  <a:pt x="12498" y="35859"/>
                </a:lnTo>
                <a:lnTo>
                  <a:pt x="12979" y="36280"/>
                </a:lnTo>
                <a:lnTo>
                  <a:pt x="13015" y="36280"/>
                </a:lnTo>
                <a:lnTo>
                  <a:pt x="13472" y="35770"/>
                </a:lnTo>
                <a:lnTo>
                  <a:pt x="13929" y="35265"/>
                </a:lnTo>
                <a:lnTo>
                  <a:pt x="14414" y="35686"/>
                </a:lnTo>
                <a:lnTo>
                  <a:pt x="14896" y="36110"/>
                </a:lnTo>
                <a:lnTo>
                  <a:pt x="14920" y="36106"/>
                </a:lnTo>
                <a:lnTo>
                  <a:pt x="14935" y="36106"/>
                </a:lnTo>
                <a:lnTo>
                  <a:pt x="15392" y="35600"/>
                </a:lnTo>
                <a:lnTo>
                  <a:pt x="15849" y="35091"/>
                </a:lnTo>
                <a:lnTo>
                  <a:pt x="16335" y="35516"/>
                </a:lnTo>
                <a:lnTo>
                  <a:pt x="16816" y="35936"/>
                </a:lnTo>
                <a:lnTo>
                  <a:pt x="16852" y="35936"/>
                </a:lnTo>
                <a:lnTo>
                  <a:pt x="17309" y="35427"/>
                </a:lnTo>
                <a:lnTo>
                  <a:pt x="17766" y="34921"/>
                </a:lnTo>
                <a:lnTo>
                  <a:pt x="18251" y="35342"/>
                </a:lnTo>
                <a:lnTo>
                  <a:pt x="18732" y="35766"/>
                </a:lnTo>
                <a:lnTo>
                  <a:pt x="18768" y="35762"/>
                </a:lnTo>
                <a:lnTo>
                  <a:pt x="19229" y="35257"/>
                </a:lnTo>
                <a:lnTo>
                  <a:pt x="19488" y="34970"/>
                </a:lnTo>
                <a:lnTo>
                  <a:pt x="19481" y="34445"/>
                </a:lnTo>
                <a:lnTo>
                  <a:pt x="18878" y="591"/>
                </a:lnTo>
                <a:lnTo>
                  <a:pt x="18684" y="421"/>
                </a:lnTo>
                <a:lnTo>
                  <a:pt x="18199" y="1"/>
                </a:lnTo>
                <a:close/>
              </a:path>
            </a:pathLst>
          </a:custGeom>
          <a:solidFill>
            <a:srgbClr val="E2A274">
              <a:alpha val="335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" name="Rectangle 1"/>
          <p:cNvSpPr/>
          <p:nvPr/>
        </p:nvSpPr>
        <p:spPr>
          <a:xfrm>
            <a:off x="753035" y="2267200"/>
            <a:ext cx="4572000" cy="1754326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just"/>
            <a:endParaRPr lang="id-ID" sz="1800" dirty="0">
              <a:solidFill>
                <a:schemeClr val="bg2">
                  <a:lumMod val="10000"/>
                </a:schemeClr>
              </a:solidFill>
            </a:endParaRPr>
          </a:p>
          <a:p>
            <a:pPr marL="342900" lvl="0" indent="-342900" algn="just">
              <a:buFont typeface="+mj-lt"/>
              <a:buAutoNum type="arabicPeriod"/>
            </a:pPr>
            <a:r>
              <a:rPr lang="id-ID" sz="1800" dirty="0">
                <a:solidFill>
                  <a:schemeClr val="bg2">
                    <a:lumMod val="10000"/>
                  </a:schemeClr>
                </a:solidFill>
              </a:rPr>
              <a:t>Anna Fauziah 2113053015</a:t>
            </a:r>
          </a:p>
          <a:p>
            <a:pPr marL="342900" lvl="0" indent="-342900" algn="just">
              <a:buFont typeface="+mj-lt"/>
              <a:buAutoNum type="arabicPeriod"/>
            </a:pPr>
            <a:r>
              <a:rPr lang="id-ID" sz="1800" dirty="0">
                <a:solidFill>
                  <a:schemeClr val="bg2">
                    <a:lumMod val="10000"/>
                  </a:schemeClr>
                </a:solidFill>
              </a:rPr>
              <a:t>Annisa Bella Puspita 2113053221</a:t>
            </a:r>
          </a:p>
          <a:p>
            <a:pPr marL="342900" lvl="0" indent="-342900" algn="just">
              <a:buFont typeface="+mj-lt"/>
              <a:buAutoNum type="arabicPeriod"/>
            </a:pPr>
            <a:r>
              <a:rPr lang="id-ID" sz="1800" dirty="0">
                <a:solidFill>
                  <a:schemeClr val="bg2">
                    <a:lumMod val="10000"/>
                  </a:schemeClr>
                </a:solidFill>
              </a:rPr>
              <a:t>Erina Andita Rahmania 2113053137</a:t>
            </a:r>
          </a:p>
          <a:p>
            <a:pPr marL="342900" lvl="0" indent="-342900" algn="just">
              <a:buFont typeface="+mj-lt"/>
              <a:buAutoNum type="arabicPeriod"/>
            </a:pPr>
            <a:r>
              <a:rPr lang="id-ID" sz="1800" dirty="0">
                <a:solidFill>
                  <a:schemeClr val="bg2">
                    <a:lumMod val="10000"/>
                  </a:schemeClr>
                </a:solidFill>
              </a:rPr>
              <a:t>Fara Diba Kofa </a:t>
            </a:r>
            <a:r>
              <a:rPr lang="id-ID" sz="1800" dirty="0" smtClean="0">
                <a:solidFill>
                  <a:schemeClr val="bg2">
                    <a:lumMod val="10000"/>
                  </a:schemeClr>
                </a:solidFill>
              </a:rPr>
              <a:t>2113053289</a:t>
            </a:r>
            <a:endParaRPr lang="id-ID" sz="1800" dirty="0">
              <a:solidFill>
                <a:schemeClr val="bg2">
                  <a:lumMod val="10000"/>
                </a:schemeClr>
              </a:solidFill>
            </a:endParaRPr>
          </a:p>
          <a:p>
            <a:pPr marL="342900" lvl="0" indent="-342900" algn="just">
              <a:buFont typeface="+mj-lt"/>
              <a:buAutoNum type="arabicPeriod"/>
            </a:pPr>
            <a:r>
              <a:rPr lang="id-ID" sz="1800" dirty="0">
                <a:solidFill>
                  <a:schemeClr val="bg2">
                    <a:lumMod val="10000"/>
                  </a:schemeClr>
                </a:solidFill>
              </a:rPr>
              <a:t>Pradnya </a:t>
            </a:r>
            <a:r>
              <a:rPr lang="id-ID" sz="1800" dirty="0" smtClean="0">
                <a:solidFill>
                  <a:schemeClr val="bg2">
                    <a:lumMod val="10000"/>
                  </a:schemeClr>
                </a:solidFill>
              </a:rPr>
              <a:t>Paramitha 2113053004</a:t>
            </a:r>
            <a:endParaRPr lang="id-ID" sz="1800" dirty="0">
              <a:solidFill>
                <a:schemeClr val="bg2">
                  <a:lumMod val="10000"/>
                </a:schemeClr>
              </a:solidFill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5" name="Google Shape;625;p40"/>
          <p:cNvSpPr txBox="1">
            <a:spLocks noGrp="1"/>
          </p:cNvSpPr>
          <p:nvPr>
            <p:ph type="title" idx="21"/>
          </p:nvPr>
        </p:nvSpPr>
        <p:spPr>
          <a:xfrm>
            <a:off x="720000" y="537375"/>
            <a:ext cx="7704000" cy="449700"/>
          </a:xfrm>
          <a:prstGeom prst="rect">
            <a:avLst/>
          </a:prstGeom>
        </p:spPr>
        <p:txBody>
          <a:bodyPr spcFirstLastPara="1" wrap="square" lIns="91425" tIns="0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/>
              <a:t>Analisis SWOT</a:t>
            </a:r>
            <a:endParaRPr dirty="0"/>
          </a:p>
        </p:txBody>
      </p:sp>
      <p:sp>
        <p:nvSpPr>
          <p:cNvPr id="45" name="Rectangle 44"/>
          <p:cNvSpPr/>
          <p:nvPr/>
        </p:nvSpPr>
        <p:spPr>
          <a:xfrm>
            <a:off x="1346887" y="1232923"/>
            <a:ext cx="6623221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800" dirty="0" smtClean="0">
                <a:latin typeface="Adamina"/>
              </a:rPr>
              <a:t>Weakness (</a:t>
            </a:r>
            <a:r>
              <a:rPr lang="en-US" sz="1800" dirty="0" err="1" smtClean="0">
                <a:latin typeface="Adamina"/>
              </a:rPr>
              <a:t>kelemahan</a:t>
            </a:r>
            <a:r>
              <a:rPr lang="en-US" sz="1800" dirty="0" smtClean="0">
                <a:latin typeface="Adamina"/>
              </a:rPr>
              <a:t>) </a:t>
            </a:r>
            <a:r>
              <a:rPr lang="en-US" sz="1800" dirty="0" err="1" smtClean="0">
                <a:latin typeface="Adamina"/>
              </a:rPr>
              <a:t>Kelemahan</a:t>
            </a:r>
            <a:r>
              <a:rPr lang="en-US" sz="1800" dirty="0" smtClean="0">
                <a:latin typeface="Adamina"/>
              </a:rPr>
              <a:t> </a:t>
            </a:r>
            <a:r>
              <a:rPr lang="en-US" sz="1800" dirty="0" err="1" smtClean="0">
                <a:latin typeface="Adamina"/>
              </a:rPr>
              <a:t>dari</a:t>
            </a:r>
            <a:r>
              <a:rPr lang="en-US" sz="1800" dirty="0" smtClean="0">
                <a:latin typeface="Adamina"/>
              </a:rPr>
              <a:t> </a:t>
            </a:r>
            <a:r>
              <a:rPr lang="en-US" sz="1800" dirty="0" err="1" smtClean="0">
                <a:latin typeface="Adamina"/>
              </a:rPr>
              <a:t>produk</a:t>
            </a:r>
            <a:r>
              <a:rPr lang="en-US" sz="1800" dirty="0" smtClean="0">
                <a:latin typeface="Adamina"/>
              </a:rPr>
              <a:t> </a:t>
            </a:r>
            <a:r>
              <a:rPr lang="en-US" sz="1800" dirty="0" err="1" smtClean="0">
                <a:latin typeface="Adamina"/>
              </a:rPr>
              <a:t>ini</a:t>
            </a:r>
            <a:r>
              <a:rPr lang="en-US" sz="1800" dirty="0" smtClean="0">
                <a:latin typeface="Adamina"/>
              </a:rPr>
              <a:t> </a:t>
            </a:r>
            <a:r>
              <a:rPr lang="en-US" sz="1800" dirty="0" err="1" smtClean="0">
                <a:latin typeface="Adamina"/>
              </a:rPr>
              <a:t>ialah</a:t>
            </a:r>
            <a:r>
              <a:rPr lang="en-US" sz="1800" dirty="0" smtClean="0">
                <a:latin typeface="Adamina"/>
              </a:rPr>
              <a:t>: 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800" dirty="0" err="1" smtClean="0">
                <a:latin typeface="Adamina"/>
              </a:rPr>
              <a:t>Cenderung</a:t>
            </a:r>
            <a:r>
              <a:rPr lang="en-US" sz="1800" dirty="0" smtClean="0">
                <a:latin typeface="Adamina"/>
              </a:rPr>
              <a:t> </a:t>
            </a:r>
            <a:r>
              <a:rPr lang="en-US" sz="1800" dirty="0" err="1" smtClean="0">
                <a:latin typeface="Adamina"/>
              </a:rPr>
              <a:t>membutuhkan</a:t>
            </a:r>
            <a:r>
              <a:rPr lang="en-US" sz="1800" dirty="0" smtClean="0">
                <a:latin typeface="Adamina"/>
              </a:rPr>
              <a:t> </a:t>
            </a:r>
            <a:r>
              <a:rPr lang="en-US" sz="1800" dirty="0" err="1" smtClean="0">
                <a:latin typeface="Adamina"/>
              </a:rPr>
              <a:t>waktu</a:t>
            </a:r>
            <a:r>
              <a:rPr lang="en-US" sz="1800" dirty="0" smtClean="0">
                <a:latin typeface="Adamina"/>
              </a:rPr>
              <a:t> </a:t>
            </a:r>
            <a:r>
              <a:rPr lang="en-US" sz="1800" dirty="0" err="1" smtClean="0">
                <a:latin typeface="Adamina"/>
              </a:rPr>
              <a:t>sedikit</a:t>
            </a:r>
            <a:r>
              <a:rPr lang="en-US" sz="1800" dirty="0" smtClean="0">
                <a:latin typeface="Adamina"/>
              </a:rPr>
              <a:t> lama </a:t>
            </a:r>
            <a:r>
              <a:rPr lang="en-US" sz="1800" dirty="0" err="1" smtClean="0">
                <a:latin typeface="Adamina"/>
              </a:rPr>
              <a:t>dalam</a:t>
            </a:r>
            <a:r>
              <a:rPr lang="en-US" sz="1800" dirty="0" smtClean="0">
                <a:latin typeface="Adamina"/>
              </a:rPr>
              <a:t> </a:t>
            </a:r>
            <a:r>
              <a:rPr lang="en-US" sz="1800" dirty="0" err="1" smtClean="0">
                <a:latin typeface="Adamina"/>
              </a:rPr>
              <a:t>pembuatannya</a:t>
            </a:r>
            <a:r>
              <a:rPr lang="en-US" sz="1800" dirty="0" smtClean="0">
                <a:latin typeface="Adamina"/>
              </a:rPr>
              <a:t>. </a:t>
            </a:r>
            <a:r>
              <a:rPr lang="en-US" sz="1800" dirty="0" err="1" smtClean="0">
                <a:latin typeface="Adamina"/>
              </a:rPr>
              <a:t>Membutuhkan</a:t>
            </a:r>
            <a:r>
              <a:rPr lang="en-US" sz="1800" dirty="0" smtClean="0">
                <a:latin typeface="Adamina"/>
              </a:rPr>
              <a:t> </a:t>
            </a:r>
            <a:r>
              <a:rPr lang="en-US" sz="1800" dirty="0" err="1" smtClean="0">
                <a:latin typeface="Adamina"/>
              </a:rPr>
              <a:t>ide</a:t>
            </a:r>
            <a:r>
              <a:rPr lang="en-US" sz="1800" dirty="0" smtClean="0">
                <a:latin typeface="Adamina"/>
              </a:rPr>
              <a:t> yang </a:t>
            </a:r>
            <a:r>
              <a:rPr lang="en-US" sz="1800" dirty="0" err="1" smtClean="0">
                <a:latin typeface="Adamina"/>
              </a:rPr>
              <a:t>beragam</a:t>
            </a:r>
            <a:r>
              <a:rPr lang="en-US" sz="1800" dirty="0" smtClean="0">
                <a:latin typeface="Adamina"/>
              </a:rPr>
              <a:t>. 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800" dirty="0" err="1" smtClean="0">
                <a:latin typeface="Adamina"/>
              </a:rPr>
              <a:t>Pengguna</a:t>
            </a:r>
            <a:r>
              <a:rPr lang="en-US" sz="1800" dirty="0" smtClean="0">
                <a:latin typeface="Adamina"/>
              </a:rPr>
              <a:t> cover </a:t>
            </a:r>
            <a:r>
              <a:rPr lang="en-US" sz="1800" dirty="0" err="1" smtClean="0">
                <a:latin typeface="Adamina"/>
              </a:rPr>
              <a:t>atau</a:t>
            </a:r>
            <a:r>
              <a:rPr lang="en-US" sz="1800" dirty="0" smtClean="0">
                <a:latin typeface="Adamina"/>
              </a:rPr>
              <a:t> </a:t>
            </a:r>
            <a:r>
              <a:rPr lang="en-US" sz="1800" dirty="0" err="1" smtClean="0">
                <a:latin typeface="Adamina"/>
              </a:rPr>
              <a:t>sampul</a:t>
            </a:r>
            <a:r>
              <a:rPr lang="en-US" sz="1800" dirty="0" smtClean="0">
                <a:latin typeface="Adamina"/>
              </a:rPr>
              <a:t> </a:t>
            </a:r>
            <a:r>
              <a:rPr lang="en-US" sz="1800" dirty="0" err="1" smtClean="0">
                <a:latin typeface="Adamina"/>
              </a:rPr>
              <a:t>sendiri</a:t>
            </a:r>
            <a:r>
              <a:rPr lang="en-US" sz="1800" dirty="0" smtClean="0">
                <a:latin typeface="Adamina"/>
              </a:rPr>
              <a:t> </a:t>
            </a:r>
            <a:r>
              <a:rPr lang="en-US" sz="1800" dirty="0" err="1" smtClean="0">
                <a:latin typeface="Adamina"/>
              </a:rPr>
              <a:t>juga</a:t>
            </a:r>
            <a:r>
              <a:rPr lang="en-US" sz="1800" dirty="0" smtClean="0">
                <a:latin typeface="Adamina"/>
              </a:rPr>
              <a:t> </a:t>
            </a:r>
            <a:r>
              <a:rPr lang="en-US" sz="1800" dirty="0" err="1" smtClean="0">
                <a:latin typeface="Adamina"/>
              </a:rPr>
              <a:t>tidak</a:t>
            </a:r>
            <a:r>
              <a:rPr lang="en-US" sz="1800" dirty="0" smtClean="0">
                <a:latin typeface="Adamina"/>
              </a:rPr>
              <a:t> </a:t>
            </a:r>
            <a:r>
              <a:rPr lang="en-US" sz="1800" dirty="0" err="1" smtClean="0">
                <a:latin typeface="Adamina"/>
              </a:rPr>
              <a:t>terlalu</a:t>
            </a:r>
            <a:r>
              <a:rPr lang="en-US" sz="1800" dirty="0" smtClean="0">
                <a:latin typeface="Adamina"/>
              </a:rPr>
              <a:t> </a:t>
            </a:r>
            <a:r>
              <a:rPr lang="en-US" sz="1800" dirty="0" err="1" smtClean="0">
                <a:latin typeface="Adamina"/>
              </a:rPr>
              <a:t>banyak</a:t>
            </a:r>
            <a:r>
              <a:rPr lang="en-US" sz="1800" dirty="0" smtClean="0">
                <a:latin typeface="Adamina"/>
              </a:rPr>
              <a:t>, </a:t>
            </a:r>
            <a:r>
              <a:rPr lang="en-US" sz="1800" dirty="0" err="1" smtClean="0">
                <a:latin typeface="Adamina"/>
              </a:rPr>
              <a:t>maka</a:t>
            </a:r>
            <a:r>
              <a:rPr lang="en-US" sz="1800" dirty="0" smtClean="0">
                <a:latin typeface="Adamina"/>
              </a:rPr>
              <a:t> </a:t>
            </a:r>
            <a:r>
              <a:rPr lang="en-US" sz="1800" dirty="0" err="1" smtClean="0">
                <a:latin typeface="Adamina"/>
              </a:rPr>
              <a:t>pangsa</a:t>
            </a:r>
            <a:r>
              <a:rPr lang="en-US" sz="1800" dirty="0" smtClean="0">
                <a:latin typeface="Adamina"/>
              </a:rPr>
              <a:t> </a:t>
            </a:r>
            <a:r>
              <a:rPr lang="en-US" sz="1800" dirty="0" err="1" smtClean="0">
                <a:latin typeface="Adamina"/>
              </a:rPr>
              <a:t>konsumen</a:t>
            </a:r>
            <a:r>
              <a:rPr lang="en-US" sz="1800" dirty="0" smtClean="0">
                <a:latin typeface="Adamina"/>
              </a:rPr>
              <a:t> yang </a:t>
            </a:r>
            <a:r>
              <a:rPr lang="en-US" sz="1800" dirty="0" err="1" smtClean="0">
                <a:latin typeface="Adamina"/>
              </a:rPr>
              <a:t>kita</a:t>
            </a:r>
            <a:r>
              <a:rPr lang="en-US" sz="1800" dirty="0" smtClean="0">
                <a:latin typeface="Adamina"/>
              </a:rPr>
              <a:t> </a:t>
            </a:r>
            <a:r>
              <a:rPr lang="en-US" sz="1800" dirty="0" err="1" smtClean="0">
                <a:latin typeface="Adamina"/>
              </a:rPr>
              <a:t>perkirakan</a:t>
            </a:r>
            <a:r>
              <a:rPr lang="en-US" sz="1800" dirty="0" smtClean="0">
                <a:latin typeface="Adamina"/>
              </a:rPr>
              <a:t> </a:t>
            </a:r>
            <a:r>
              <a:rPr lang="en-US" sz="1800" dirty="0" err="1" smtClean="0">
                <a:latin typeface="Adamina"/>
              </a:rPr>
              <a:t>hanya</a:t>
            </a:r>
            <a:r>
              <a:rPr lang="en-US" sz="1800" dirty="0" smtClean="0">
                <a:latin typeface="Adamina"/>
              </a:rPr>
              <a:t> </a:t>
            </a:r>
            <a:r>
              <a:rPr lang="en-US" sz="1800" dirty="0" err="1" smtClean="0">
                <a:latin typeface="Adamina"/>
              </a:rPr>
              <a:t>mahasiswa</a:t>
            </a:r>
            <a:r>
              <a:rPr lang="en-US" sz="1800" dirty="0" smtClean="0">
                <a:latin typeface="Adamina"/>
              </a:rPr>
              <a:t>, </a:t>
            </a:r>
            <a:r>
              <a:rPr lang="en-US" sz="1800" dirty="0" err="1" smtClean="0">
                <a:latin typeface="Adamina"/>
              </a:rPr>
              <a:t>pelajar</a:t>
            </a:r>
            <a:r>
              <a:rPr lang="en-US" sz="1800" dirty="0" smtClean="0">
                <a:latin typeface="Adamina"/>
              </a:rPr>
              <a:t> </a:t>
            </a:r>
            <a:r>
              <a:rPr lang="en-US" sz="1800" dirty="0" err="1" smtClean="0">
                <a:latin typeface="Adamina"/>
              </a:rPr>
              <a:t>dan</a:t>
            </a:r>
            <a:r>
              <a:rPr lang="en-US" sz="1800" dirty="0" smtClean="0">
                <a:latin typeface="Adamina"/>
              </a:rPr>
              <a:t> </a:t>
            </a:r>
            <a:r>
              <a:rPr lang="en-US" sz="1800" dirty="0" err="1" smtClean="0">
                <a:latin typeface="Adamina"/>
              </a:rPr>
              <a:t>juga</a:t>
            </a:r>
            <a:r>
              <a:rPr lang="en-US" sz="1800" dirty="0" smtClean="0">
                <a:latin typeface="Adamina"/>
              </a:rPr>
              <a:t> </a:t>
            </a:r>
            <a:r>
              <a:rPr lang="en-US" sz="1800" dirty="0" err="1" smtClean="0">
                <a:latin typeface="Adamina"/>
              </a:rPr>
              <a:t>orang</a:t>
            </a:r>
            <a:r>
              <a:rPr lang="en-US" sz="1800" dirty="0" smtClean="0">
                <a:latin typeface="Adamina"/>
              </a:rPr>
              <a:t> </a:t>
            </a:r>
            <a:r>
              <a:rPr lang="en-US" sz="1800" dirty="0" err="1" smtClean="0">
                <a:latin typeface="Adamina"/>
              </a:rPr>
              <a:t>kantoran</a:t>
            </a:r>
            <a:r>
              <a:rPr lang="en-US" sz="1800" dirty="0" smtClean="0">
                <a:latin typeface="Adamina"/>
              </a:rPr>
              <a:t>.</a:t>
            </a:r>
            <a:endParaRPr lang="en-US" sz="1800" dirty="0">
              <a:latin typeface="Adamina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5" name="Google Shape;625;p40"/>
          <p:cNvSpPr txBox="1">
            <a:spLocks noGrp="1"/>
          </p:cNvSpPr>
          <p:nvPr>
            <p:ph type="title" idx="21"/>
          </p:nvPr>
        </p:nvSpPr>
        <p:spPr>
          <a:xfrm>
            <a:off x="720000" y="537375"/>
            <a:ext cx="7704000" cy="449700"/>
          </a:xfrm>
          <a:prstGeom prst="rect">
            <a:avLst/>
          </a:prstGeom>
        </p:spPr>
        <p:txBody>
          <a:bodyPr spcFirstLastPara="1" wrap="square" lIns="91425" tIns="0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/>
              <a:t>Analisis SWOT</a:t>
            </a:r>
            <a:endParaRPr dirty="0"/>
          </a:p>
        </p:txBody>
      </p:sp>
      <p:sp>
        <p:nvSpPr>
          <p:cNvPr id="45" name="Rectangle 44"/>
          <p:cNvSpPr/>
          <p:nvPr/>
        </p:nvSpPr>
        <p:spPr>
          <a:xfrm>
            <a:off x="939114" y="1171139"/>
            <a:ext cx="7488194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 smtClean="0">
                <a:latin typeface="Adamina"/>
              </a:rPr>
              <a:t>Opportunity (</a:t>
            </a:r>
            <a:r>
              <a:rPr lang="en-US" sz="2000" dirty="0" err="1" smtClean="0">
                <a:latin typeface="Adamina"/>
              </a:rPr>
              <a:t>peluang</a:t>
            </a:r>
            <a:r>
              <a:rPr lang="en-US" sz="2000" dirty="0" smtClean="0">
                <a:latin typeface="Adamina"/>
              </a:rPr>
              <a:t>) </a:t>
            </a:r>
            <a:r>
              <a:rPr lang="en-US" sz="2000" dirty="0" err="1" smtClean="0">
                <a:latin typeface="Adamina"/>
              </a:rPr>
              <a:t>Peluangnya</a:t>
            </a:r>
            <a:r>
              <a:rPr lang="en-US" sz="2000" dirty="0" smtClean="0">
                <a:latin typeface="Adamina"/>
              </a:rPr>
              <a:t> </a:t>
            </a:r>
            <a:r>
              <a:rPr lang="en-US" sz="2000" dirty="0" err="1" smtClean="0">
                <a:latin typeface="Adamina"/>
              </a:rPr>
              <a:t>ialah</a:t>
            </a:r>
            <a:r>
              <a:rPr lang="en-US" sz="2000" dirty="0" smtClean="0">
                <a:latin typeface="Adamina"/>
              </a:rPr>
              <a:t>: 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000" dirty="0" err="1" smtClean="0">
                <a:latin typeface="Adamina"/>
              </a:rPr>
              <a:t>Kalangan</a:t>
            </a:r>
            <a:r>
              <a:rPr lang="en-US" sz="2000" dirty="0" smtClean="0">
                <a:latin typeface="Adamina"/>
              </a:rPr>
              <a:t> </a:t>
            </a:r>
            <a:r>
              <a:rPr lang="en-US" sz="2000" dirty="0" err="1" smtClean="0">
                <a:latin typeface="Adamina"/>
              </a:rPr>
              <a:t>remaja</a:t>
            </a:r>
            <a:r>
              <a:rPr lang="en-US" sz="2000" dirty="0" smtClean="0">
                <a:latin typeface="Adamina"/>
              </a:rPr>
              <a:t> </a:t>
            </a:r>
            <a:r>
              <a:rPr lang="en-US" sz="2000" dirty="0" err="1" smtClean="0">
                <a:latin typeface="Adamina"/>
              </a:rPr>
              <a:t>cenderung</a:t>
            </a:r>
            <a:r>
              <a:rPr lang="en-US" sz="2000" dirty="0" smtClean="0">
                <a:latin typeface="Adamina"/>
              </a:rPr>
              <a:t> </a:t>
            </a:r>
            <a:r>
              <a:rPr lang="en-US" sz="2000" dirty="0" err="1" smtClean="0">
                <a:latin typeface="Adamina"/>
              </a:rPr>
              <a:t>menyukai</a:t>
            </a:r>
            <a:r>
              <a:rPr lang="en-US" sz="2000" dirty="0" smtClean="0">
                <a:latin typeface="Adamina"/>
              </a:rPr>
              <a:t> </a:t>
            </a:r>
            <a:r>
              <a:rPr lang="en-US" sz="2000" dirty="0" err="1" smtClean="0">
                <a:latin typeface="Adamina"/>
              </a:rPr>
              <a:t>desain</a:t>
            </a:r>
            <a:r>
              <a:rPr lang="en-US" sz="2000" dirty="0" smtClean="0">
                <a:latin typeface="Adamina"/>
              </a:rPr>
              <a:t> cover </a:t>
            </a:r>
            <a:r>
              <a:rPr lang="en-US" sz="2000" dirty="0" err="1" smtClean="0">
                <a:latin typeface="Adamina"/>
              </a:rPr>
              <a:t>buku</a:t>
            </a:r>
            <a:r>
              <a:rPr lang="en-US" sz="2000" dirty="0" smtClean="0">
                <a:latin typeface="Adamina"/>
              </a:rPr>
              <a:t> yang </a:t>
            </a:r>
            <a:r>
              <a:rPr lang="en-US" sz="2000" dirty="0" err="1" smtClean="0">
                <a:latin typeface="Adamina"/>
              </a:rPr>
              <a:t>unik</a:t>
            </a:r>
            <a:r>
              <a:rPr lang="en-US" sz="2000" dirty="0" smtClean="0">
                <a:latin typeface="Adamina"/>
              </a:rPr>
              <a:t> , </a:t>
            </a:r>
            <a:r>
              <a:rPr lang="en-US" sz="2000" dirty="0" err="1" smtClean="0">
                <a:latin typeface="Adamina"/>
              </a:rPr>
              <a:t>sehingga</a:t>
            </a:r>
            <a:r>
              <a:rPr lang="en-US" sz="2000" dirty="0" smtClean="0">
                <a:latin typeface="Adamina"/>
              </a:rPr>
              <a:t> </a:t>
            </a:r>
            <a:r>
              <a:rPr lang="en-US" sz="2000" dirty="0" err="1" smtClean="0">
                <a:latin typeface="Adamina"/>
              </a:rPr>
              <a:t>peluang</a:t>
            </a:r>
            <a:r>
              <a:rPr lang="en-US" sz="2000" dirty="0" smtClean="0">
                <a:latin typeface="Adamina"/>
              </a:rPr>
              <a:t> </a:t>
            </a:r>
            <a:r>
              <a:rPr lang="en-US" sz="2000" dirty="0" err="1" smtClean="0">
                <a:latin typeface="Adamina"/>
              </a:rPr>
              <a:t>banyak</a:t>
            </a:r>
            <a:r>
              <a:rPr lang="en-US" sz="2000" dirty="0" smtClean="0">
                <a:latin typeface="Adamina"/>
              </a:rPr>
              <a:t> </a:t>
            </a:r>
            <a:r>
              <a:rPr lang="en-US" sz="2000" dirty="0" err="1" smtClean="0">
                <a:latin typeface="Adamina"/>
              </a:rPr>
              <a:t>pembeli</a:t>
            </a:r>
            <a:r>
              <a:rPr lang="en-US" sz="2000" dirty="0" smtClean="0">
                <a:latin typeface="Adamina"/>
              </a:rPr>
              <a:t> </a:t>
            </a:r>
            <a:r>
              <a:rPr lang="en-US" sz="2000" dirty="0" err="1" smtClean="0">
                <a:latin typeface="Adamina"/>
              </a:rPr>
              <a:t>akan</a:t>
            </a:r>
            <a:r>
              <a:rPr lang="en-US" sz="2000" dirty="0" smtClean="0">
                <a:latin typeface="Adamina"/>
              </a:rPr>
              <a:t> </a:t>
            </a:r>
            <a:r>
              <a:rPr lang="en-US" sz="2000" dirty="0" err="1" smtClean="0">
                <a:latin typeface="Adamina"/>
              </a:rPr>
              <a:t>meningkat</a:t>
            </a:r>
            <a:r>
              <a:rPr lang="en-US" sz="2000" dirty="0" smtClean="0">
                <a:latin typeface="Adamina"/>
              </a:rPr>
              <a:t>. 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000" dirty="0" err="1" smtClean="0">
                <a:latin typeface="Adamina"/>
              </a:rPr>
              <a:t>Dengan</a:t>
            </a:r>
            <a:r>
              <a:rPr lang="en-US" sz="2000" dirty="0" smtClean="0">
                <a:latin typeface="Adamina"/>
              </a:rPr>
              <a:t> </a:t>
            </a:r>
            <a:r>
              <a:rPr lang="en-US" sz="2000" dirty="0" err="1" smtClean="0">
                <a:latin typeface="Adamina"/>
              </a:rPr>
              <a:t>desain</a:t>
            </a:r>
            <a:r>
              <a:rPr lang="en-US" sz="2000" dirty="0" smtClean="0">
                <a:latin typeface="Adamina"/>
              </a:rPr>
              <a:t> yang </a:t>
            </a:r>
            <a:r>
              <a:rPr lang="en-US" sz="2000" dirty="0" err="1" smtClean="0">
                <a:latin typeface="Adamina"/>
              </a:rPr>
              <a:t>unik</a:t>
            </a:r>
            <a:r>
              <a:rPr lang="en-US" sz="2000" dirty="0" smtClean="0">
                <a:latin typeface="Adamina"/>
              </a:rPr>
              <a:t> </a:t>
            </a:r>
            <a:r>
              <a:rPr lang="en-US" sz="2000" dirty="0" err="1" smtClean="0">
                <a:latin typeface="Adamina"/>
              </a:rPr>
              <a:t>akan</a:t>
            </a:r>
            <a:r>
              <a:rPr lang="en-US" sz="2000" dirty="0" smtClean="0">
                <a:latin typeface="Adamina"/>
              </a:rPr>
              <a:t> </a:t>
            </a:r>
            <a:r>
              <a:rPr lang="en-US" sz="2000" dirty="0" err="1" smtClean="0">
                <a:latin typeface="Adamina"/>
              </a:rPr>
              <a:t>meningkatkan</a:t>
            </a:r>
            <a:r>
              <a:rPr lang="en-US" sz="2000" dirty="0" smtClean="0">
                <a:latin typeface="Adamina"/>
              </a:rPr>
              <a:t> </a:t>
            </a:r>
            <a:r>
              <a:rPr lang="en-US" sz="2000" dirty="0" err="1" smtClean="0">
                <a:latin typeface="Adamina"/>
              </a:rPr>
              <a:t>minat</a:t>
            </a:r>
            <a:r>
              <a:rPr lang="en-US" sz="2000" dirty="0" smtClean="0">
                <a:latin typeface="Adamina"/>
              </a:rPr>
              <a:t> </a:t>
            </a:r>
            <a:r>
              <a:rPr lang="en-US" sz="2000" dirty="0" err="1" smtClean="0">
                <a:latin typeface="Adamina"/>
              </a:rPr>
              <a:t>baca</a:t>
            </a:r>
            <a:r>
              <a:rPr lang="en-US" sz="2000" dirty="0" smtClean="0">
                <a:latin typeface="Adamina"/>
              </a:rPr>
              <a:t>. 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000" dirty="0" err="1" smtClean="0">
                <a:latin typeface="Adamina"/>
              </a:rPr>
              <a:t>Dapat</a:t>
            </a:r>
            <a:r>
              <a:rPr lang="en-US" sz="2000" dirty="0" smtClean="0">
                <a:latin typeface="Adamina"/>
              </a:rPr>
              <a:t> </a:t>
            </a:r>
            <a:r>
              <a:rPr lang="en-US" sz="2000" dirty="0" err="1" smtClean="0">
                <a:latin typeface="Adamina"/>
              </a:rPr>
              <a:t>berkembang</a:t>
            </a:r>
            <a:r>
              <a:rPr lang="en-US" sz="2000" dirty="0" smtClean="0">
                <a:latin typeface="Adamina"/>
              </a:rPr>
              <a:t> </a:t>
            </a:r>
            <a:r>
              <a:rPr lang="en-US" sz="2000" dirty="0" err="1" smtClean="0">
                <a:latin typeface="Adamina"/>
              </a:rPr>
              <a:t>menjadi</a:t>
            </a:r>
            <a:r>
              <a:rPr lang="en-US" sz="2000" dirty="0" smtClean="0">
                <a:latin typeface="Adamina"/>
              </a:rPr>
              <a:t> </a:t>
            </a:r>
            <a:r>
              <a:rPr lang="en-US" sz="2000" dirty="0" err="1" smtClean="0">
                <a:latin typeface="Adamina"/>
              </a:rPr>
              <a:t>usaha</a:t>
            </a:r>
            <a:r>
              <a:rPr lang="en-US" sz="2000" dirty="0" smtClean="0">
                <a:latin typeface="Adamina"/>
              </a:rPr>
              <a:t> yang </a:t>
            </a:r>
            <a:r>
              <a:rPr lang="en-US" sz="2000" dirty="0" err="1" smtClean="0">
                <a:latin typeface="Adamina"/>
              </a:rPr>
              <a:t>menawari</a:t>
            </a:r>
            <a:r>
              <a:rPr lang="en-US" sz="2000" dirty="0" smtClean="0">
                <a:latin typeface="Adamina"/>
              </a:rPr>
              <a:t> </a:t>
            </a:r>
            <a:r>
              <a:rPr lang="en-US" sz="2000" dirty="0" err="1" smtClean="0">
                <a:latin typeface="Adamina"/>
              </a:rPr>
              <a:t>berbagai</a:t>
            </a:r>
            <a:r>
              <a:rPr lang="en-US" sz="2000" dirty="0" smtClean="0">
                <a:latin typeface="Adamina"/>
              </a:rPr>
              <a:t> </a:t>
            </a:r>
            <a:r>
              <a:rPr lang="en-US" sz="2000" dirty="0" err="1" smtClean="0">
                <a:latin typeface="Adamina"/>
              </a:rPr>
              <a:t>macam</a:t>
            </a:r>
            <a:r>
              <a:rPr lang="en-US" sz="2000" dirty="0" smtClean="0">
                <a:latin typeface="Adamina"/>
              </a:rPr>
              <a:t> </a:t>
            </a:r>
            <a:r>
              <a:rPr lang="en-US" sz="2000" dirty="0" err="1" smtClean="0">
                <a:latin typeface="Adamina"/>
              </a:rPr>
              <a:t>bentuk</a:t>
            </a:r>
            <a:r>
              <a:rPr lang="en-US" sz="2000" dirty="0" smtClean="0">
                <a:latin typeface="Adamina"/>
              </a:rPr>
              <a:t> </a:t>
            </a:r>
            <a:r>
              <a:rPr lang="en-US" sz="2000" dirty="0" err="1" smtClean="0">
                <a:latin typeface="Adamina"/>
              </a:rPr>
              <a:t>sampul</a:t>
            </a:r>
            <a:r>
              <a:rPr lang="en-US" sz="2000" dirty="0" smtClean="0">
                <a:latin typeface="Adamina"/>
              </a:rPr>
              <a:t> </a:t>
            </a:r>
            <a:r>
              <a:rPr lang="en-US" sz="2000" dirty="0" err="1" smtClean="0">
                <a:latin typeface="Adamina"/>
              </a:rPr>
              <a:t>atau</a:t>
            </a:r>
            <a:r>
              <a:rPr lang="en-US" sz="2000" dirty="0" smtClean="0">
                <a:latin typeface="Adamina"/>
              </a:rPr>
              <a:t> logo yang </a:t>
            </a:r>
            <a:r>
              <a:rPr lang="en-US" sz="2000" dirty="0" err="1" smtClean="0">
                <a:latin typeface="Adamina"/>
              </a:rPr>
              <a:t>menarik</a:t>
            </a:r>
            <a:r>
              <a:rPr lang="en-US" sz="2000" dirty="0" smtClean="0">
                <a:latin typeface="Adamina"/>
              </a:rPr>
              <a:t> </a:t>
            </a:r>
            <a:r>
              <a:rPr lang="en-US" sz="2000" dirty="0" err="1" smtClean="0">
                <a:latin typeface="Adamina"/>
              </a:rPr>
              <a:t>dan</a:t>
            </a:r>
            <a:r>
              <a:rPr lang="en-US" sz="2000" dirty="0" smtClean="0">
                <a:latin typeface="Adamina"/>
              </a:rPr>
              <a:t> </a:t>
            </a:r>
            <a:r>
              <a:rPr lang="en-US" sz="2000" dirty="0" err="1" smtClean="0">
                <a:latin typeface="Adamina"/>
              </a:rPr>
              <a:t>juga</a:t>
            </a:r>
            <a:r>
              <a:rPr lang="en-US" sz="2000" dirty="0" smtClean="0">
                <a:latin typeface="Adamina"/>
              </a:rPr>
              <a:t> </a:t>
            </a:r>
            <a:r>
              <a:rPr lang="en-US" sz="2000" dirty="0" err="1" smtClean="0">
                <a:latin typeface="Adamina"/>
              </a:rPr>
              <a:t>memiliki</a:t>
            </a:r>
            <a:r>
              <a:rPr lang="en-US" sz="2000" dirty="0" smtClean="0">
                <a:latin typeface="Adamina"/>
              </a:rPr>
              <a:t> </a:t>
            </a:r>
            <a:r>
              <a:rPr lang="en-US" sz="2000" dirty="0" err="1" smtClean="0">
                <a:latin typeface="Adamina"/>
              </a:rPr>
              <a:t>beberapa</a:t>
            </a:r>
            <a:r>
              <a:rPr lang="en-US" sz="2000" dirty="0" smtClean="0">
                <a:latin typeface="Adamina"/>
              </a:rPr>
              <a:t> </a:t>
            </a:r>
            <a:r>
              <a:rPr lang="en-US" sz="2000" dirty="0" err="1" smtClean="0">
                <a:latin typeface="Adamina"/>
              </a:rPr>
              <a:t>macam</a:t>
            </a:r>
            <a:r>
              <a:rPr lang="en-US" sz="2000" dirty="0" smtClean="0">
                <a:latin typeface="Adamina"/>
              </a:rPr>
              <a:t> </a:t>
            </a:r>
            <a:r>
              <a:rPr lang="en-US" sz="2000" dirty="0" err="1" smtClean="0">
                <a:latin typeface="Adamina"/>
              </a:rPr>
              <a:t>fungsi</a:t>
            </a:r>
            <a:r>
              <a:rPr lang="en-US" sz="2000" dirty="0" smtClean="0">
                <a:latin typeface="Adamina"/>
              </a:rPr>
              <a:t>.</a:t>
            </a:r>
            <a:endParaRPr lang="en-US" sz="2000" dirty="0">
              <a:latin typeface="Adamina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939114" y="3676764"/>
            <a:ext cx="748819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2000" dirty="0" err="1"/>
              <a:t>Threath</a:t>
            </a:r>
            <a:r>
              <a:rPr lang="en-US" sz="2000" dirty="0"/>
              <a:t> (</a:t>
            </a:r>
            <a:r>
              <a:rPr lang="en-US" sz="2000" dirty="0" err="1"/>
              <a:t>ancaman</a:t>
            </a:r>
            <a:r>
              <a:rPr lang="en-US" sz="2000" dirty="0"/>
              <a:t>)</a:t>
            </a:r>
          </a:p>
          <a:p>
            <a:r>
              <a:rPr lang="en-US" sz="2000" dirty="0" err="1"/>
              <a:t>Adanya</a:t>
            </a:r>
            <a:r>
              <a:rPr lang="en-US" sz="2000" dirty="0"/>
              <a:t> </a:t>
            </a:r>
            <a:r>
              <a:rPr lang="en-US" sz="2000" dirty="0" err="1"/>
              <a:t>pesaing</a:t>
            </a:r>
            <a:r>
              <a:rPr lang="en-US" sz="2000" dirty="0"/>
              <a:t> yang </a:t>
            </a:r>
            <a:r>
              <a:rPr lang="en-US" sz="2000" dirty="0" err="1"/>
              <a:t>menjual</a:t>
            </a:r>
            <a:r>
              <a:rPr lang="en-US" sz="2000" dirty="0"/>
              <a:t> </a:t>
            </a:r>
            <a:r>
              <a:rPr lang="en-US" sz="2000" dirty="0" err="1"/>
              <a:t>jasa</a:t>
            </a:r>
            <a:r>
              <a:rPr lang="en-US" sz="2000" dirty="0"/>
              <a:t> </a:t>
            </a:r>
            <a:r>
              <a:rPr lang="en-US" sz="2000" dirty="0" err="1"/>
              <a:t>dengan</a:t>
            </a:r>
            <a:r>
              <a:rPr lang="en-US" sz="2000" dirty="0"/>
              <a:t> </a:t>
            </a:r>
            <a:r>
              <a:rPr lang="en-US" sz="2000" dirty="0" err="1"/>
              <a:t>kualitas</a:t>
            </a:r>
            <a:r>
              <a:rPr lang="en-US" sz="2000" dirty="0"/>
              <a:t> </a:t>
            </a:r>
            <a:r>
              <a:rPr lang="en-US" sz="2000" dirty="0" err="1"/>
              <a:t>bagus</a:t>
            </a:r>
            <a:r>
              <a:rPr lang="en-US" sz="2000" dirty="0"/>
              <a:t>.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0037" y="1184217"/>
            <a:ext cx="2941320" cy="2941320"/>
          </a:xfrm>
          <a:prstGeom prst="rect">
            <a:avLst/>
          </a:prstGeom>
        </p:spPr>
      </p:pic>
      <p:pic>
        <p:nvPicPr>
          <p:cNvPr id="3" name="Picture 2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1160" y="1233747"/>
            <a:ext cx="2891790" cy="2891790"/>
          </a:xfrm>
          <a:prstGeom prst="rect">
            <a:avLst/>
          </a:prstGeom>
        </p:spPr>
      </p:pic>
      <p:sp>
        <p:nvSpPr>
          <p:cNvPr id="7" name="Google Shape;625;p40"/>
          <p:cNvSpPr txBox="1">
            <a:spLocks/>
          </p:cNvSpPr>
          <p:nvPr/>
        </p:nvSpPr>
        <p:spPr>
          <a:xfrm>
            <a:off x="720000" y="537375"/>
            <a:ext cx="7704000" cy="449700"/>
          </a:xfrm>
          <a:prstGeom prst="rect">
            <a:avLst/>
          </a:prstGeom>
        </p:spPr>
        <p:txBody>
          <a:bodyPr spcFirstLastPara="1" wrap="square" lIns="91425" tIns="0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n-US" sz="2800" b="1" dirty="0" err="1" smtClean="0">
                <a:solidFill>
                  <a:schemeClr val="accent3">
                    <a:lumMod val="50000"/>
                  </a:schemeClr>
                </a:solidFill>
              </a:rPr>
              <a:t>Produk</a:t>
            </a:r>
            <a:r>
              <a:rPr lang="en-US" sz="2800" b="1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en-US" sz="2800" b="1" dirty="0" err="1" smtClean="0">
                <a:solidFill>
                  <a:schemeClr val="accent3">
                    <a:lumMod val="50000"/>
                  </a:schemeClr>
                </a:solidFill>
              </a:rPr>
              <a:t>Desain</a:t>
            </a:r>
            <a:endParaRPr lang="en-US" sz="2800" b="1" dirty="0">
              <a:solidFill>
                <a:schemeClr val="accent3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38649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625;p40"/>
          <p:cNvSpPr txBox="1">
            <a:spLocks/>
          </p:cNvSpPr>
          <p:nvPr/>
        </p:nvSpPr>
        <p:spPr>
          <a:xfrm>
            <a:off x="720000" y="537375"/>
            <a:ext cx="7704000" cy="449700"/>
          </a:xfrm>
          <a:prstGeom prst="rect">
            <a:avLst/>
          </a:prstGeom>
        </p:spPr>
        <p:txBody>
          <a:bodyPr spcFirstLastPara="1" wrap="square" lIns="91425" tIns="0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n-US" sz="2800" b="1" dirty="0" err="1" smtClean="0">
                <a:solidFill>
                  <a:schemeClr val="accent3">
                    <a:lumMod val="50000"/>
                  </a:schemeClr>
                </a:solidFill>
              </a:rPr>
              <a:t>Produk</a:t>
            </a:r>
            <a:r>
              <a:rPr lang="en-US" sz="2800" b="1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en-US" sz="2800" b="1" dirty="0" err="1" smtClean="0">
                <a:solidFill>
                  <a:schemeClr val="accent3">
                    <a:lumMod val="50000"/>
                  </a:schemeClr>
                </a:solidFill>
              </a:rPr>
              <a:t>Desain</a:t>
            </a:r>
            <a:endParaRPr lang="en-US" sz="28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pic>
        <p:nvPicPr>
          <p:cNvPr id="5" name="Picture 4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224" y="1151664"/>
            <a:ext cx="2477135" cy="3505200"/>
          </a:xfrm>
          <a:prstGeom prst="rect">
            <a:avLst/>
          </a:prstGeom>
        </p:spPr>
      </p:pic>
      <p:pic>
        <p:nvPicPr>
          <p:cNvPr id="6" name="Picture 5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5972" y="1177940"/>
            <a:ext cx="2472055" cy="3500120"/>
          </a:xfrm>
          <a:prstGeom prst="rect">
            <a:avLst/>
          </a:prstGeom>
        </p:spPr>
      </p:pic>
      <p:pic>
        <p:nvPicPr>
          <p:cNvPr id="8" name="Picture 7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8178" y="1151664"/>
            <a:ext cx="2477770" cy="350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182338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0" name="Google Shape;630;p41"/>
          <p:cNvSpPr/>
          <p:nvPr/>
        </p:nvSpPr>
        <p:spPr>
          <a:xfrm>
            <a:off x="1248375" y="1110825"/>
            <a:ext cx="6386250" cy="2921874"/>
          </a:xfrm>
          <a:custGeom>
            <a:avLst/>
            <a:gdLst/>
            <a:ahLst/>
            <a:cxnLst/>
            <a:rect l="l" t="t" r="r" b="b"/>
            <a:pathLst>
              <a:path w="85958" h="39328" extrusionOk="0">
                <a:moveTo>
                  <a:pt x="39118" y="1"/>
                </a:moveTo>
                <a:cubicBezTo>
                  <a:pt x="38917" y="1"/>
                  <a:pt x="38789" y="88"/>
                  <a:pt x="38563" y="451"/>
                </a:cubicBezTo>
                <a:cubicBezTo>
                  <a:pt x="38491" y="564"/>
                  <a:pt x="38424" y="605"/>
                  <a:pt x="38355" y="605"/>
                </a:cubicBezTo>
                <a:cubicBezTo>
                  <a:pt x="38172" y="605"/>
                  <a:pt x="37980" y="317"/>
                  <a:pt x="37678" y="317"/>
                </a:cubicBezTo>
                <a:cubicBezTo>
                  <a:pt x="37262" y="317"/>
                  <a:pt x="36587" y="216"/>
                  <a:pt x="36404" y="164"/>
                </a:cubicBezTo>
                <a:cubicBezTo>
                  <a:pt x="36392" y="160"/>
                  <a:pt x="36378" y="159"/>
                  <a:pt x="36363" y="159"/>
                </a:cubicBezTo>
                <a:cubicBezTo>
                  <a:pt x="36151" y="159"/>
                  <a:pt x="35666" y="475"/>
                  <a:pt x="35523" y="475"/>
                </a:cubicBezTo>
                <a:cubicBezTo>
                  <a:pt x="35366" y="475"/>
                  <a:pt x="34403" y="1021"/>
                  <a:pt x="33987" y="1127"/>
                </a:cubicBezTo>
                <a:cubicBezTo>
                  <a:pt x="33965" y="1132"/>
                  <a:pt x="33944" y="1134"/>
                  <a:pt x="33923" y="1134"/>
                </a:cubicBezTo>
                <a:cubicBezTo>
                  <a:pt x="33545" y="1134"/>
                  <a:pt x="33279" y="317"/>
                  <a:pt x="33129" y="317"/>
                </a:cubicBezTo>
                <a:cubicBezTo>
                  <a:pt x="33027" y="317"/>
                  <a:pt x="32738" y="306"/>
                  <a:pt x="32457" y="306"/>
                </a:cubicBezTo>
                <a:cubicBezTo>
                  <a:pt x="32316" y="306"/>
                  <a:pt x="32178" y="309"/>
                  <a:pt x="32067" y="317"/>
                </a:cubicBezTo>
                <a:cubicBezTo>
                  <a:pt x="31727" y="345"/>
                  <a:pt x="31363" y="604"/>
                  <a:pt x="30999" y="633"/>
                </a:cubicBezTo>
                <a:cubicBezTo>
                  <a:pt x="30635" y="657"/>
                  <a:pt x="30635" y="1256"/>
                  <a:pt x="30453" y="1332"/>
                </a:cubicBezTo>
                <a:cubicBezTo>
                  <a:pt x="30396" y="1356"/>
                  <a:pt x="30295" y="1363"/>
                  <a:pt x="30174" y="1363"/>
                </a:cubicBezTo>
                <a:cubicBezTo>
                  <a:pt x="30033" y="1363"/>
                  <a:pt x="29865" y="1354"/>
                  <a:pt x="29710" y="1354"/>
                </a:cubicBezTo>
                <a:cubicBezTo>
                  <a:pt x="29578" y="1354"/>
                  <a:pt x="29454" y="1360"/>
                  <a:pt x="29365" y="1385"/>
                </a:cubicBezTo>
                <a:cubicBezTo>
                  <a:pt x="29240" y="1418"/>
                  <a:pt x="28918" y="1437"/>
                  <a:pt x="28559" y="1437"/>
                </a:cubicBezTo>
                <a:cubicBezTo>
                  <a:pt x="28092" y="1437"/>
                  <a:pt x="27561" y="1405"/>
                  <a:pt x="27312" y="1332"/>
                </a:cubicBezTo>
                <a:cubicBezTo>
                  <a:pt x="27165" y="1289"/>
                  <a:pt x="27067" y="1275"/>
                  <a:pt x="26987" y="1275"/>
                </a:cubicBezTo>
                <a:cubicBezTo>
                  <a:pt x="26827" y="1275"/>
                  <a:pt x="26740" y="1332"/>
                  <a:pt x="26478" y="1332"/>
                </a:cubicBezTo>
                <a:cubicBezTo>
                  <a:pt x="26090" y="1332"/>
                  <a:pt x="25205" y="1931"/>
                  <a:pt x="24922" y="2008"/>
                </a:cubicBezTo>
                <a:cubicBezTo>
                  <a:pt x="24897" y="2014"/>
                  <a:pt x="24870" y="2017"/>
                  <a:pt x="24841" y="2017"/>
                </a:cubicBezTo>
                <a:cubicBezTo>
                  <a:pt x="24524" y="2017"/>
                  <a:pt x="23948" y="1672"/>
                  <a:pt x="23830" y="1672"/>
                </a:cubicBezTo>
                <a:cubicBezTo>
                  <a:pt x="23697" y="1672"/>
                  <a:pt x="22581" y="2137"/>
                  <a:pt x="22322" y="2347"/>
                </a:cubicBezTo>
                <a:cubicBezTo>
                  <a:pt x="22063" y="2553"/>
                  <a:pt x="21154" y="2764"/>
                  <a:pt x="20842" y="2812"/>
                </a:cubicBezTo>
                <a:cubicBezTo>
                  <a:pt x="20821" y="2816"/>
                  <a:pt x="20799" y="2817"/>
                  <a:pt x="20776" y="2817"/>
                </a:cubicBezTo>
                <a:cubicBezTo>
                  <a:pt x="20452" y="2817"/>
                  <a:pt x="19943" y="2501"/>
                  <a:pt x="19751" y="2501"/>
                </a:cubicBezTo>
                <a:cubicBezTo>
                  <a:pt x="19540" y="2501"/>
                  <a:pt x="18554" y="2631"/>
                  <a:pt x="18295" y="2840"/>
                </a:cubicBezTo>
                <a:cubicBezTo>
                  <a:pt x="18201" y="2915"/>
                  <a:pt x="18106" y="2942"/>
                  <a:pt x="18010" y="2942"/>
                </a:cubicBezTo>
                <a:cubicBezTo>
                  <a:pt x="17839" y="2942"/>
                  <a:pt x="17661" y="2855"/>
                  <a:pt x="17463" y="2788"/>
                </a:cubicBezTo>
                <a:cubicBezTo>
                  <a:pt x="17151" y="2683"/>
                  <a:pt x="16035" y="2295"/>
                  <a:pt x="15772" y="2165"/>
                </a:cubicBezTo>
                <a:cubicBezTo>
                  <a:pt x="15556" y="2057"/>
                  <a:pt x="14071" y="1913"/>
                  <a:pt x="13512" y="1913"/>
                </a:cubicBezTo>
                <a:cubicBezTo>
                  <a:pt x="13401" y="1913"/>
                  <a:pt x="13327" y="1918"/>
                  <a:pt x="13306" y="1931"/>
                </a:cubicBezTo>
                <a:cubicBezTo>
                  <a:pt x="13289" y="1941"/>
                  <a:pt x="13265" y="1945"/>
                  <a:pt x="13234" y="1945"/>
                </a:cubicBezTo>
                <a:cubicBezTo>
                  <a:pt x="13019" y="1945"/>
                  <a:pt x="12481" y="1739"/>
                  <a:pt x="12004" y="1672"/>
                </a:cubicBezTo>
                <a:cubicBezTo>
                  <a:pt x="11763" y="1636"/>
                  <a:pt x="11603" y="1616"/>
                  <a:pt x="11460" y="1616"/>
                </a:cubicBezTo>
                <a:cubicBezTo>
                  <a:pt x="11279" y="1616"/>
                  <a:pt x="11124" y="1648"/>
                  <a:pt x="10864" y="1720"/>
                </a:cubicBezTo>
                <a:cubicBezTo>
                  <a:pt x="10395" y="1854"/>
                  <a:pt x="8758" y="1801"/>
                  <a:pt x="8470" y="1854"/>
                </a:cubicBezTo>
                <a:cubicBezTo>
                  <a:pt x="8446" y="1859"/>
                  <a:pt x="8408" y="1860"/>
                  <a:pt x="8358" y="1860"/>
                </a:cubicBezTo>
                <a:cubicBezTo>
                  <a:pt x="7939" y="1860"/>
                  <a:pt x="6711" y="1723"/>
                  <a:pt x="6087" y="1723"/>
                </a:cubicBezTo>
                <a:cubicBezTo>
                  <a:pt x="5944" y="1723"/>
                  <a:pt x="5832" y="1731"/>
                  <a:pt x="5770" y="1749"/>
                </a:cubicBezTo>
                <a:cubicBezTo>
                  <a:pt x="5718" y="1764"/>
                  <a:pt x="5667" y="1770"/>
                  <a:pt x="5617" y="1770"/>
                </a:cubicBezTo>
                <a:cubicBezTo>
                  <a:pt x="5318" y="1770"/>
                  <a:pt x="5057" y="1535"/>
                  <a:pt x="4835" y="1515"/>
                </a:cubicBezTo>
                <a:cubicBezTo>
                  <a:pt x="4572" y="1490"/>
                  <a:pt x="4027" y="1280"/>
                  <a:pt x="3716" y="1280"/>
                </a:cubicBezTo>
                <a:cubicBezTo>
                  <a:pt x="3458" y="1280"/>
                  <a:pt x="2916" y="837"/>
                  <a:pt x="2560" y="837"/>
                </a:cubicBezTo>
                <a:cubicBezTo>
                  <a:pt x="2485" y="837"/>
                  <a:pt x="2419" y="857"/>
                  <a:pt x="2365" y="903"/>
                </a:cubicBezTo>
                <a:cubicBezTo>
                  <a:pt x="2053" y="1179"/>
                  <a:pt x="0" y="1591"/>
                  <a:pt x="0" y="1591"/>
                </a:cubicBezTo>
                <a:lnTo>
                  <a:pt x="0" y="2242"/>
                </a:lnTo>
                <a:lnTo>
                  <a:pt x="0" y="17311"/>
                </a:lnTo>
                <a:lnTo>
                  <a:pt x="0" y="19106"/>
                </a:lnTo>
                <a:lnTo>
                  <a:pt x="364" y="21079"/>
                </a:lnTo>
                <a:cubicBezTo>
                  <a:pt x="364" y="21079"/>
                  <a:pt x="1039" y="21419"/>
                  <a:pt x="1092" y="21524"/>
                </a:cubicBezTo>
                <a:cubicBezTo>
                  <a:pt x="1144" y="21625"/>
                  <a:pt x="1689" y="22846"/>
                  <a:pt x="1585" y="23158"/>
                </a:cubicBezTo>
                <a:cubicBezTo>
                  <a:pt x="1484" y="23473"/>
                  <a:pt x="1896" y="24746"/>
                  <a:pt x="1949" y="24823"/>
                </a:cubicBezTo>
                <a:cubicBezTo>
                  <a:pt x="1995" y="24891"/>
                  <a:pt x="2762" y="25120"/>
                  <a:pt x="3162" y="25120"/>
                </a:cubicBezTo>
                <a:cubicBezTo>
                  <a:pt x="3217" y="25120"/>
                  <a:pt x="3265" y="25116"/>
                  <a:pt x="3303" y="25106"/>
                </a:cubicBezTo>
                <a:cubicBezTo>
                  <a:pt x="3354" y="25094"/>
                  <a:pt x="3406" y="25088"/>
                  <a:pt x="3459" y="25088"/>
                </a:cubicBezTo>
                <a:cubicBezTo>
                  <a:pt x="3729" y="25088"/>
                  <a:pt x="4012" y="25237"/>
                  <a:pt x="4184" y="25369"/>
                </a:cubicBezTo>
                <a:cubicBezTo>
                  <a:pt x="4391" y="25522"/>
                  <a:pt x="4572" y="25886"/>
                  <a:pt x="5018" y="26069"/>
                </a:cubicBezTo>
                <a:cubicBezTo>
                  <a:pt x="5365" y="26212"/>
                  <a:pt x="6101" y="26227"/>
                  <a:pt x="6461" y="26227"/>
                </a:cubicBezTo>
                <a:cubicBezTo>
                  <a:pt x="6557" y="26227"/>
                  <a:pt x="6627" y="26226"/>
                  <a:pt x="6655" y="26226"/>
                </a:cubicBezTo>
                <a:cubicBezTo>
                  <a:pt x="6784" y="26226"/>
                  <a:pt x="7354" y="25968"/>
                  <a:pt x="7560" y="25834"/>
                </a:cubicBezTo>
                <a:cubicBezTo>
                  <a:pt x="7771" y="25705"/>
                  <a:pt x="8187" y="24770"/>
                  <a:pt x="8369" y="24641"/>
                </a:cubicBezTo>
                <a:cubicBezTo>
                  <a:pt x="8551" y="24512"/>
                  <a:pt x="9045" y="24459"/>
                  <a:pt x="9226" y="24330"/>
                </a:cubicBezTo>
                <a:cubicBezTo>
                  <a:pt x="9409" y="24201"/>
                  <a:pt x="9743" y="24148"/>
                  <a:pt x="10031" y="24067"/>
                </a:cubicBezTo>
                <a:cubicBezTo>
                  <a:pt x="10054" y="24061"/>
                  <a:pt x="10078" y="24058"/>
                  <a:pt x="10103" y="24058"/>
                </a:cubicBezTo>
                <a:cubicBezTo>
                  <a:pt x="10396" y="24058"/>
                  <a:pt x="10840" y="24435"/>
                  <a:pt x="11175" y="24483"/>
                </a:cubicBezTo>
                <a:cubicBezTo>
                  <a:pt x="11507" y="24532"/>
                  <a:pt x="11816" y="25123"/>
                  <a:pt x="11988" y="25123"/>
                </a:cubicBezTo>
                <a:cubicBezTo>
                  <a:pt x="12004" y="25123"/>
                  <a:pt x="12019" y="25118"/>
                  <a:pt x="12033" y="25106"/>
                </a:cubicBezTo>
                <a:cubicBezTo>
                  <a:pt x="12186" y="24977"/>
                  <a:pt x="12550" y="24666"/>
                  <a:pt x="12760" y="24666"/>
                </a:cubicBezTo>
                <a:cubicBezTo>
                  <a:pt x="12966" y="24666"/>
                  <a:pt x="13382" y="24823"/>
                  <a:pt x="13641" y="25082"/>
                </a:cubicBezTo>
                <a:cubicBezTo>
                  <a:pt x="13904" y="25341"/>
                  <a:pt x="14317" y="26044"/>
                  <a:pt x="14632" y="26044"/>
                </a:cubicBezTo>
                <a:cubicBezTo>
                  <a:pt x="14938" y="26044"/>
                  <a:pt x="15244" y="26797"/>
                  <a:pt x="15377" y="26797"/>
                </a:cubicBezTo>
                <a:cubicBezTo>
                  <a:pt x="15380" y="26797"/>
                  <a:pt x="15382" y="26797"/>
                  <a:pt x="15384" y="26797"/>
                </a:cubicBezTo>
                <a:cubicBezTo>
                  <a:pt x="15390" y="26795"/>
                  <a:pt x="15396" y="26795"/>
                  <a:pt x="15402" y="26795"/>
                </a:cubicBezTo>
                <a:cubicBezTo>
                  <a:pt x="15529" y="26795"/>
                  <a:pt x="15698" y="27040"/>
                  <a:pt x="15748" y="27237"/>
                </a:cubicBezTo>
                <a:cubicBezTo>
                  <a:pt x="15800" y="27448"/>
                  <a:pt x="15901" y="27965"/>
                  <a:pt x="16051" y="28146"/>
                </a:cubicBezTo>
                <a:cubicBezTo>
                  <a:pt x="16201" y="28329"/>
                  <a:pt x="16241" y="29368"/>
                  <a:pt x="16265" y="29392"/>
                </a:cubicBezTo>
                <a:cubicBezTo>
                  <a:pt x="16293" y="29417"/>
                  <a:pt x="15877" y="30904"/>
                  <a:pt x="16136" y="30928"/>
                </a:cubicBezTo>
                <a:cubicBezTo>
                  <a:pt x="16399" y="30953"/>
                  <a:pt x="17204" y="31733"/>
                  <a:pt x="17256" y="31814"/>
                </a:cubicBezTo>
                <a:cubicBezTo>
                  <a:pt x="17308" y="31891"/>
                  <a:pt x="18032" y="32307"/>
                  <a:pt x="18348" y="32360"/>
                </a:cubicBezTo>
                <a:cubicBezTo>
                  <a:pt x="18359" y="32361"/>
                  <a:pt x="18371" y="32362"/>
                  <a:pt x="18384" y="32362"/>
                </a:cubicBezTo>
                <a:cubicBezTo>
                  <a:pt x="18680" y="32362"/>
                  <a:pt x="19150" y="31856"/>
                  <a:pt x="19351" y="31856"/>
                </a:cubicBezTo>
                <a:cubicBezTo>
                  <a:pt x="19364" y="31856"/>
                  <a:pt x="19376" y="31858"/>
                  <a:pt x="19387" y="31863"/>
                </a:cubicBezTo>
                <a:cubicBezTo>
                  <a:pt x="19568" y="31943"/>
                  <a:pt x="20398" y="32513"/>
                  <a:pt x="20555" y="32591"/>
                </a:cubicBezTo>
                <a:cubicBezTo>
                  <a:pt x="20709" y="32671"/>
                  <a:pt x="20919" y="33164"/>
                  <a:pt x="21102" y="33241"/>
                </a:cubicBezTo>
                <a:cubicBezTo>
                  <a:pt x="21283" y="33318"/>
                  <a:pt x="21699" y="33447"/>
                  <a:pt x="22270" y="33500"/>
                </a:cubicBezTo>
                <a:cubicBezTo>
                  <a:pt x="22839" y="33552"/>
                  <a:pt x="23567" y="33968"/>
                  <a:pt x="23697" y="33993"/>
                </a:cubicBezTo>
                <a:cubicBezTo>
                  <a:pt x="23700" y="33993"/>
                  <a:pt x="23703" y="33994"/>
                  <a:pt x="23706" y="33994"/>
                </a:cubicBezTo>
                <a:cubicBezTo>
                  <a:pt x="23848" y="33994"/>
                  <a:pt x="24252" y="33344"/>
                  <a:pt x="24711" y="33216"/>
                </a:cubicBezTo>
                <a:cubicBezTo>
                  <a:pt x="24762" y="33202"/>
                  <a:pt x="24810" y="33196"/>
                  <a:pt x="24855" y="33196"/>
                </a:cubicBezTo>
                <a:cubicBezTo>
                  <a:pt x="25233" y="33196"/>
                  <a:pt x="25457" y="33640"/>
                  <a:pt x="25803" y="33735"/>
                </a:cubicBezTo>
                <a:cubicBezTo>
                  <a:pt x="26191" y="33839"/>
                  <a:pt x="26972" y="34175"/>
                  <a:pt x="27154" y="34175"/>
                </a:cubicBezTo>
                <a:cubicBezTo>
                  <a:pt x="27336" y="34175"/>
                  <a:pt x="27647" y="33682"/>
                  <a:pt x="27986" y="33658"/>
                </a:cubicBezTo>
                <a:cubicBezTo>
                  <a:pt x="28002" y="33657"/>
                  <a:pt x="28018" y="33656"/>
                  <a:pt x="28034" y="33656"/>
                </a:cubicBezTo>
                <a:cubicBezTo>
                  <a:pt x="28349" y="33656"/>
                  <a:pt x="28621" y="33920"/>
                  <a:pt x="28844" y="33993"/>
                </a:cubicBezTo>
                <a:cubicBezTo>
                  <a:pt x="29078" y="34074"/>
                  <a:pt x="29519" y="34931"/>
                  <a:pt x="29649" y="35032"/>
                </a:cubicBezTo>
                <a:cubicBezTo>
                  <a:pt x="29778" y="35138"/>
                  <a:pt x="29701" y="36099"/>
                  <a:pt x="29988" y="36387"/>
                </a:cubicBezTo>
                <a:cubicBezTo>
                  <a:pt x="30271" y="36670"/>
                  <a:pt x="31727" y="37034"/>
                  <a:pt x="32038" y="37215"/>
                </a:cubicBezTo>
                <a:cubicBezTo>
                  <a:pt x="32353" y="37398"/>
                  <a:pt x="32455" y="37321"/>
                  <a:pt x="32664" y="37450"/>
                </a:cubicBezTo>
                <a:cubicBezTo>
                  <a:pt x="32871" y="37579"/>
                  <a:pt x="33081" y="37632"/>
                  <a:pt x="33287" y="37762"/>
                </a:cubicBezTo>
                <a:cubicBezTo>
                  <a:pt x="33341" y="37795"/>
                  <a:pt x="33421" y="37808"/>
                  <a:pt x="33513" y="37808"/>
                </a:cubicBezTo>
                <a:cubicBezTo>
                  <a:pt x="33773" y="37808"/>
                  <a:pt x="34136" y="37709"/>
                  <a:pt x="34327" y="37709"/>
                </a:cubicBezTo>
                <a:cubicBezTo>
                  <a:pt x="34408" y="37709"/>
                  <a:pt x="34480" y="37707"/>
                  <a:pt x="34550" y="37707"/>
                </a:cubicBezTo>
                <a:cubicBezTo>
                  <a:pt x="34703" y="37707"/>
                  <a:pt x="34849" y="37718"/>
                  <a:pt x="35079" y="37790"/>
                </a:cubicBezTo>
                <a:cubicBezTo>
                  <a:pt x="35418" y="37891"/>
                  <a:pt x="35652" y="38801"/>
                  <a:pt x="35806" y="38958"/>
                </a:cubicBezTo>
                <a:cubicBezTo>
                  <a:pt x="35814" y="38966"/>
                  <a:pt x="35825" y="38969"/>
                  <a:pt x="35838" y="38969"/>
                </a:cubicBezTo>
                <a:cubicBezTo>
                  <a:pt x="36083" y="38969"/>
                  <a:pt x="37189" y="37658"/>
                  <a:pt x="37262" y="37607"/>
                </a:cubicBezTo>
                <a:cubicBezTo>
                  <a:pt x="37266" y="37605"/>
                  <a:pt x="37270" y="37604"/>
                  <a:pt x="37275" y="37604"/>
                </a:cubicBezTo>
                <a:cubicBezTo>
                  <a:pt x="37367" y="37604"/>
                  <a:pt x="37608" y="38087"/>
                  <a:pt x="37731" y="38359"/>
                </a:cubicBezTo>
                <a:cubicBezTo>
                  <a:pt x="37825" y="38570"/>
                  <a:pt x="38241" y="38598"/>
                  <a:pt x="38529" y="38598"/>
                </a:cubicBezTo>
                <a:cubicBezTo>
                  <a:pt x="38633" y="38598"/>
                  <a:pt x="38721" y="38594"/>
                  <a:pt x="38770" y="38594"/>
                </a:cubicBezTo>
                <a:cubicBezTo>
                  <a:pt x="38951" y="38594"/>
                  <a:pt x="39757" y="38518"/>
                  <a:pt x="39862" y="38465"/>
                </a:cubicBezTo>
                <a:cubicBezTo>
                  <a:pt x="39894" y="38449"/>
                  <a:pt x="39975" y="38440"/>
                  <a:pt x="40082" y="38440"/>
                </a:cubicBezTo>
                <a:cubicBezTo>
                  <a:pt x="40325" y="38440"/>
                  <a:pt x="40701" y="38485"/>
                  <a:pt x="40953" y="38594"/>
                </a:cubicBezTo>
                <a:cubicBezTo>
                  <a:pt x="41248" y="38722"/>
                  <a:pt x="41439" y="38916"/>
                  <a:pt x="41639" y="38916"/>
                </a:cubicBezTo>
                <a:cubicBezTo>
                  <a:pt x="41686" y="38916"/>
                  <a:pt x="41733" y="38906"/>
                  <a:pt x="41782" y="38881"/>
                </a:cubicBezTo>
                <a:cubicBezTo>
                  <a:pt x="42009" y="38770"/>
                  <a:pt x="42585" y="38636"/>
                  <a:pt x="42869" y="38636"/>
                </a:cubicBezTo>
                <a:cubicBezTo>
                  <a:pt x="42913" y="38636"/>
                  <a:pt x="42951" y="38640"/>
                  <a:pt x="42978" y="38647"/>
                </a:cubicBezTo>
                <a:cubicBezTo>
                  <a:pt x="43189" y="38699"/>
                  <a:pt x="43630" y="38881"/>
                  <a:pt x="43836" y="38982"/>
                </a:cubicBezTo>
                <a:cubicBezTo>
                  <a:pt x="44046" y="39087"/>
                  <a:pt x="44669" y="39141"/>
                  <a:pt x="45005" y="39294"/>
                </a:cubicBezTo>
                <a:cubicBezTo>
                  <a:pt x="45054" y="39317"/>
                  <a:pt x="45098" y="39327"/>
                  <a:pt x="45137" y="39327"/>
                </a:cubicBezTo>
                <a:cubicBezTo>
                  <a:pt x="45361" y="39327"/>
                  <a:pt x="45416" y="38984"/>
                  <a:pt x="45526" y="38829"/>
                </a:cubicBezTo>
                <a:cubicBezTo>
                  <a:pt x="45656" y="38647"/>
                  <a:pt x="46953" y="38025"/>
                  <a:pt x="46981" y="37891"/>
                </a:cubicBezTo>
                <a:cubicBezTo>
                  <a:pt x="47005" y="37762"/>
                  <a:pt x="47681" y="37398"/>
                  <a:pt x="47709" y="37191"/>
                </a:cubicBezTo>
                <a:cubicBezTo>
                  <a:pt x="47733" y="36981"/>
                  <a:pt x="48020" y="37010"/>
                  <a:pt x="48203" y="36933"/>
                </a:cubicBezTo>
                <a:cubicBezTo>
                  <a:pt x="48384" y="36851"/>
                  <a:pt x="48931" y="36411"/>
                  <a:pt x="49189" y="36411"/>
                </a:cubicBezTo>
                <a:cubicBezTo>
                  <a:pt x="49448" y="36411"/>
                  <a:pt x="50644" y="36803"/>
                  <a:pt x="50827" y="36803"/>
                </a:cubicBezTo>
                <a:cubicBezTo>
                  <a:pt x="51008" y="36803"/>
                  <a:pt x="51372" y="36358"/>
                  <a:pt x="51425" y="36176"/>
                </a:cubicBezTo>
                <a:cubicBezTo>
                  <a:pt x="51476" y="36002"/>
                  <a:pt x="52241" y="35421"/>
                  <a:pt x="52463" y="35421"/>
                </a:cubicBezTo>
                <a:cubicBezTo>
                  <a:pt x="52472" y="35421"/>
                  <a:pt x="52481" y="35422"/>
                  <a:pt x="52488" y="35424"/>
                </a:cubicBezTo>
                <a:cubicBezTo>
                  <a:pt x="52615" y="35461"/>
                  <a:pt x="53122" y="35510"/>
                  <a:pt x="53460" y="35510"/>
                </a:cubicBezTo>
                <a:cubicBezTo>
                  <a:pt x="53607" y="35510"/>
                  <a:pt x="53723" y="35501"/>
                  <a:pt x="53762" y="35477"/>
                </a:cubicBezTo>
                <a:cubicBezTo>
                  <a:pt x="53891" y="35396"/>
                  <a:pt x="54437" y="35166"/>
                  <a:pt x="54518" y="35032"/>
                </a:cubicBezTo>
                <a:cubicBezTo>
                  <a:pt x="54595" y="34903"/>
                  <a:pt x="55165" y="34721"/>
                  <a:pt x="55477" y="34696"/>
                </a:cubicBezTo>
                <a:cubicBezTo>
                  <a:pt x="55494" y="34695"/>
                  <a:pt x="55513" y="34694"/>
                  <a:pt x="55535" y="34694"/>
                </a:cubicBezTo>
                <a:cubicBezTo>
                  <a:pt x="55852" y="34694"/>
                  <a:pt x="56578" y="34835"/>
                  <a:pt x="56813" y="34835"/>
                </a:cubicBezTo>
                <a:cubicBezTo>
                  <a:pt x="56845" y="34835"/>
                  <a:pt x="56867" y="34832"/>
                  <a:pt x="56879" y="34826"/>
                </a:cubicBezTo>
                <a:cubicBezTo>
                  <a:pt x="56985" y="34774"/>
                  <a:pt x="56960" y="34127"/>
                  <a:pt x="57037" y="34099"/>
                </a:cubicBezTo>
                <a:cubicBezTo>
                  <a:pt x="57114" y="34074"/>
                  <a:pt x="57841" y="33968"/>
                  <a:pt x="58258" y="33864"/>
                </a:cubicBezTo>
                <a:cubicBezTo>
                  <a:pt x="58674" y="33763"/>
                  <a:pt x="59192" y="33682"/>
                  <a:pt x="59479" y="33552"/>
                </a:cubicBezTo>
                <a:cubicBezTo>
                  <a:pt x="59766" y="33423"/>
                  <a:pt x="60336" y="32877"/>
                  <a:pt x="60441" y="32748"/>
                </a:cubicBezTo>
                <a:cubicBezTo>
                  <a:pt x="60547" y="32619"/>
                  <a:pt x="60959" y="32227"/>
                  <a:pt x="61064" y="32149"/>
                </a:cubicBezTo>
                <a:cubicBezTo>
                  <a:pt x="61169" y="32072"/>
                  <a:pt x="61897" y="31632"/>
                  <a:pt x="62079" y="31632"/>
                </a:cubicBezTo>
                <a:cubicBezTo>
                  <a:pt x="62260" y="31632"/>
                  <a:pt x="63041" y="32255"/>
                  <a:pt x="63171" y="32408"/>
                </a:cubicBezTo>
                <a:cubicBezTo>
                  <a:pt x="63198" y="32442"/>
                  <a:pt x="63236" y="32455"/>
                  <a:pt x="63280" y="32455"/>
                </a:cubicBezTo>
                <a:cubicBezTo>
                  <a:pt x="63444" y="32455"/>
                  <a:pt x="63696" y="32268"/>
                  <a:pt x="63817" y="32227"/>
                </a:cubicBezTo>
                <a:cubicBezTo>
                  <a:pt x="63949" y="32186"/>
                  <a:pt x="64098" y="31996"/>
                  <a:pt x="64387" y="31996"/>
                </a:cubicBezTo>
                <a:cubicBezTo>
                  <a:pt x="64444" y="31996"/>
                  <a:pt x="64506" y="32003"/>
                  <a:pt x="64574" y="32020"/>
                </a:cubicBezTo>
                <a:cubicBezTo>
                  <a:pt x="64990" y="32125"/>
                  <a:pt x="66211" y="32331"/>
                  <a:pt x="66442" y="32578"/>
                </a:cubicBezTo>
                <a:cubicBezTo>
                  <a:pt x="66527" y="32666"/>
                  <a:pt x="66591" y="32695"/>
                  <a:pt x="66647" y="32695"/>
                </a:cubicBezTo>
                <a:cubicBezTo>
                  <a:pt x="66744" y="32695"/>
                  <a:pt x="66813" y="32604"/>
                  <a:pt x="66910" y="32578"/>
                </a:cubicBezTo>
                <a:cubicBezTo>
                  <a:pt x="67054" y="32541"/>
                  <a:pt x="67631" y="32193"/>
                  <a:pt x="67967" y="32193"/>
                </a:cubicBezTo>
                <a:cubicBezTo>
                  <a:pt x="67998" y="32193"/>
                  <a:pt x="68028" y="32196"/>
                  <a:pt x="68054" y="32202"/>
                </a:cubicBezTo>
                <a:cubicBezTo>
                  <a:pt x="68079" y="32209"/>
                  <a:pt x="68105" y="32211"/>
                  <a:pt x="68132" y="32211"/>
                </a:cubicBezTo>
                <a:cubicBezTo>
                  <a:pt x="68443" y="32211"/>
                  <a:pt x="68876" y="31832"/>
                  <a:pt x="69069" y="31761"/>
                </a:cubicBezTo>
                <a:cubicBezTo>
                  <a:pt x="69275" y="31680"/>
                  <a:pt x="69663" y="30928"/>
                  <a:pt x="69822" y="30904"/>
                </a:cubicBezTo>
                <a:cubicBezTo>
                  <a:pt x="69841" y="30901"/>
                  <a:pt x="69872" y="30899"/>
                  <a:pt x="69911" y="30899"/>
                </a:cubicBezTo>
                <a:cubicBezTo>
                  <a:pt x="70074" y="30899"/>
                  <a:pt x="70384" y="30924"/>
                  <a:pt x="70650" y="30924"/>
                </a:cubicBezTo>
                <a:cubicBezTo>
                  <a:pt x="70828" y="30924"/>
                  <a:pt x="70986" y="30913"/>
                  <a:pt x="71067" y="30876"/>
                </a:cubicBezTo>
                <a:cubicBezTo>
                  <a:pt x="71301" y="30775"/>
                  <a:pt x="71641" y="30253"/>
                  <a:pt x="71822" y="30019"/>
                </a:cubicBezTo>
                <a:cubicBezTo>
                  <a:pt x="72005" y="29784"/>
                  <a:pt x="72628" y="29525"/>
                  <a:pt x="72938" y="29420"/>
                </a:cubicBezTo>
                <a:cubicBezTo>
                  <a:pt x="72999" y="29401"/>
                  <a:pt x="73064" y="29393"/>
                  <a:pt x="73131" y="29393"/>
                </a:cubicBezTo>
                <a:cubicBezTo>
                  <a:pt x="73408" y="29393"/>
                  <a:pt x="73727" y="29530"/>
                  <a:pt x="73978" y="29549"/>
                </a:cubicBezTo>
                <a:cubicBezTo>
                  <a:pt x="74289" y="29578"/>
                  <a:pt x="75563" y="29995"/>
                  <a:pt x="75720" y="30019"/>
                </a:cubicBezTo>
                <a:cubicBezTo>
                  <a:pt x="75874" y="30047"/>
                  <a:pt x="76137" y="30305"/>
                  <a:pt x="76368" y="30395"/>
                </a:cubicBezTo>
                <a:cubicBezTo>
                  <a:pt x="76498" y="30444"/>
                  <a:pt x="76581" y="30475"/>
                  <a:pt x="76651" y="30475"/>
                </a:cubicBezTo>
                <a:cubicBezTo>
                  <a:pt x="76707" y="30475"/>
                  <a:pt x="76755" y="30456"/>
                  <a:pt x="76812" y="30411"/>
                </a:cubicBezTo>
                <a:cubicBezTo>
                  <a:pt x="76824" y="30401"/>
                  <a:pt x="76841" y="30397"/>
                  <a:pt x="76861" y="30397"/>
                </a:cubicBezTo>
                <a:cubicBezTo>
                  <a:pt x="77065" y="30397"/>
                  <a:pt x="77650" y="30828"/>
                  <a:pt x="77746" y="30876"/>
                </a:cubicBezTo>
                <a:cubicBezTo>
                  <a:pt x="77851" y="30928"/>
                  <a:pt x="78163" y="31680"/>
                  <a:pt x="78163" y="31680"/>
                </a:cubicBezTo>
                <a:cubicBezTo>
                  <a:pt x="78163" y="31680"/>
                  <a:pt x="78797" y="32098"/>
                  <a:pt x="79071" y="32098"/>
                </a:cubicBezTo>
                <a:cubicBezTo>
                  <a:pt x="79080" y="32098"/>
                  <a:pt x="79088" y="32098"/>
                  <a:pt x="79096" y="32097"/>
                </a:cubicBezTo>
                <a:cubicBezTo>
                  <a:pt x="79100" y="32096"/>
                  <a:pt x="79103" y="32096"/>
                  <a:pt x="79107" y="32096"/>
                </a:cubicBezTo>
                <a:cubicBezTo>
                  <a:pt x="79380" y="32096"/>
                  <a:pt x="80190" y="33009"/>
                  <a:pt x="80370" y="33188"/>
                </a:cubicBezTo>
                <a:cubicBezTo>
                  <a:pt x="80552" y="33371"/>
                  <a:pt x="81021" y="34151"/>
                  <a:pt x="81385" y="34280"/>
                </a:cubicBezTo>
                <a:cubicBezTo>
                  <a:pt x="81749" y="34410"/>
                  <a:pt x="82501" y="34931"/>
                  <a:pt x="82630" y="34931"/>
                </a:cubicBezTo>
                <a:cubicBezTo>
                  <a:pt x="82759" y="34931"/>
                  <a:pt x="83099" y="35214"/>
                  <a:pt x="83281" y="35295"/>
                </a:cubicBezTo>
                <a:cubicBezTo>
                  <a:pt x="83463" y="35372"/>
                  <a:pt x="84033" y="35760"/>
                  <a:pt x="84243" y="35760"/>
                </a:cubicBezTo>
                <a:cubicBezTo>
                  <a:pt x="84450" y="35760"/>
                  <a:pt x="85958" y="35424"/>
                  <a:pt x="85958" y="35424"/>
                </a:cubicBezTo>
                <a:lnTo>
                  <a:pt x="85958" y="34151"/>
                </a:lnTo>
                <a:lnTo>
                  <a:pt x="85958" y="6298"/>
                </a:lnTo>
                <a:lnTo>
                  <a:pt x="85958" y="5254"/>
                </a:lnTo>
                <a:cubicBezTo>
                  <a:pt x="85958" y="5254"/>
                  <a:pt x="85178" y="5436"/>
                  <a:pt x="85048" y="5542"/>
                </a:cubicBezTo>
                <a:cubicBezTo>
                  <a:pt x="85037" y="5551"/>
                  <a:pt x="85019" y="5556"/>
                  <a:pt x="84998" y="5556"/>
                </a:cubicBezTo>
                <a:cubicBezTo>
                  <a:pt x="84795" y="5556"/>
                  <a:pt x="84201" y="5174"/>
                  <a:pt x="83879" y="5174"/>
                </a:cubicBezTo>
                <a:cubicBezTo>
                  <a:pt x="83861" y="5174"/>
                  <a:pt x="83843" y="5175"/>
                  <a:pt x="83827" y="5178"/>
                </a:cubicBezTo>
                <a:cubicBezTo>
                  <a:pt x="83782" y="5185"/>
                  <a:pt x="83740" y="5188"/>
                  <a:pt x="83699" y="5188"/>
                </a:cubicBezTo>
                <a:cubicBezTo>
                  <a:pt x="83426" y="5188"/>
                  <a:pt x="83223" y="5045"/>
                  <a:pt x="82994" y="4866"/>
                </a:cubicBezTo>
                <a:cubicBezTo>
                  <a:pt x="82735" y="4660"/>
                  <a:pt x="82477" y="4450"/>
                  <a:pt x="82113" y="4426"/>
                </a:cubicBezTo>
                <a:cubicBezTo>
                  <a:pt x="81749" y="4397"/>
                  <a:pt x="81462" y="4426"/>
                  <a:pt x="81203" y="4348"/>
                </a:cubicBezTo>
                <a:cubicBezTo>
                  <a:pt x="80944" y="4268"/>
                  <a:pt x="80710" y="3439"/>
                  <a:pt x="80370" y="3305"/>
                </a:cubicBezTo>
                <a:cubicBezTo>
                  <a:pt x="80035" y="3176"/>
                  <a:pt x="79460" y="2840"/>
                  <a:pt x="79331" y="2764"/>
                </a:cubicBezTo>
                <a:cubicBezTo>
                  <a:pt x="79202" y="2683"/>
                  <a:pt x="78862" y="2347"/>
                  <a:pt x="78680" y="2242"/>
                </a:cubicBezTo>
                <a:cubicBezTo>
                  <a:pt x="78589" y="2190"/>
                  <a:pt x="78414" y="2157"/>
                  <a:pt x="78246" y="2157"/>
                </a:cubicBezTo>
                <a:cubicBezTo>
                  <a:pt x="78078" y="2157"/>
                  <a:pt x="77916" y="2190"/>
                  <a:pt x="77851" y="2267"/>
                </a:cubicBezTo>
                <a:cubicBezTo>
                  <a:pt x="77802" y="2326"/>
                  <a:pt x="77668" y="2345"/>
                  <a:pt x="77509" y="2345"/>
                </a:cubicBezTo>
                <a:cubicBezTo>
                  <a:pt x="77249" y="2345"/>
                  <a:pt x="76925" y="2295"/>
                  <a:pt x="76812" y="2295"/>
                </a:cubicBezTo>
                <a:cubicBezTo>
                  <a:pt x="76631" y="2295"/>
                  <a:pt x="75668" y="1931"/>
                  <a:pt x="75381" y="1931"/>
                </a:cubicBezTo>
                <a:cubicBezTo>
                  <a:pt x="75097" y="1931"/>
                  <a:pt x="74705" y="2267"/>
                  <a:pt x="74524" y="2424"/>
                </a:cubicBezTo>
                <a:cubicBezTo>
                  <a:pt x="74341" y="2582"/>
                  <a:pt x="72834" y="2812"/>
                  <a:pt x="72498" y="2840"/>
                </a:cubicBezTo>
                <a:cubicBezTo>
                  <a:pt x="72158" y="2864"/>
                  <a:pt x="71977" y="3204"/>
                  <a:pt x="71693" y="3387"/>
                </a:cubicBezTo>
                <a:cubicBezTo>
                  <a:pt x="71614" y="3436"/>
                  <a:pt x="71553" y="3457"/>
                  <a:pt x="71499" y="3457"/>
                </a:cubicBezTo>
                <a:cubicBezTo>
                  <a:pt x="71356" y="3457"/>
                  <a:pt x="71261" y="3316"/>
                  <a:pt x="71018" y="3204"/>
                </a:cubicBezTo>
                <a:cubicBezTo>
                  <a:pt x="70957" y="3176"/>
                  <a:pt x="70893" y="3164"/>
                  <a:pt x="70826" y="3164"/>
                </a:cubicBezTo>
                <a:cubicBezTo>
                  <a:pt x="70517" y="3164"/>
                  <a:pt x="70159" y="3423"/>
                  <a:pt x="69926" y="3592"/>
                </a:cubicBezTo>
                <a:cubicBezTo>
                  <a:pt x="69639" y="3803"/>
                  <a:pt x="69353" y="3827"/>
                  <a:pt x="69118" y="3956"/>
                </a:cubicBezTo>
                <a:cubicBezTo>
                  <a:pt x="69045" y="3997"/>
                  <a:pt x="68957" y="4012"/>
                  <a:pt x="68858" y="4012"/>
                </a:cubicBezTo>
                <a:cubicBezTo>
                  <a:pt x="68641" y="4012"/>
                  <a:pt x="68373" y="3940"/>
                  <a:pt x="68107" y="3904"/>
                </a:cubicBezTo>
                <a:cubicBezTo>
                  <a:pt x="67715" y="3851"/>
                  <a:pt x="67586" y="3358"/>
                  <a:pt x="67403" y="3228"/>
                </a:cubicBezTo>
                <a:cubicBezTo>
                  <a:pt x="67384" y="3215"/>
                  <a:pt x="67351" y="3209"/>
                  <a:pt x="67307" y="3209"/>
                </a:cubicBezTo>
                <a:cubicBezTo>
                  <a:pt x="66933" y="3209"/>
                  <a:pt x="65764" y="3647"/>
                  <a:pt x="65507" y="3669"/>
                </a:cubicBezTo>
                <a:cubicBezTo>
                  <a:pt x="65220" y="3698"/>
                  <a:pt x="64884" y="3775"/>
                  <a:pt x="64574" y="3827"/>
                </a:cubicBezTo>
                <a:cubicBezTo>
                  <a:pt x="64563" y="3829"/>
                  <a:pt x="64552" y="3830"/>
                  <a:pt x="64543" y="3830"/>
                </a:cubicBezTo>
                <a:cubicBezTo>
                  <a:pt x="64297" y="3830"/>
                  <a:pt x="64742" y="3176"/>
                  <a:pt x="64391" y="3176"/>
                </a:cubicBezTo>
                <a:cubicBezTo>
                  <a:pt x="64027" y="3176"/>
                  <a:pt x="63740" y="2917"/>
                  <a:pt x="63405" y="2735"/>
                </a:cubicBezTo>
                <a:cubicBezTo>
                  <a:pt x="63065" y="2553"/>
                  <a:pt x="62859" y="2347"/>
                  <a:pt x="62361" y="1955"/>
                </a:cubicBezTo>
                <a:cubicBezTo>
                  <a:pt x="62263" y="1878"/>
                  <a:pt x="62174" y="1846"/>
                  <a:pt x="62092" y="1846"/>
                </a:cubicBezTo>
                <a:cubicBezTo>
                  <a:pt x="61765" y="1846"/>
                  <a:pt x="61558" y="2361"/>
                  <a:pt x="61351" y="2529"/>
                </a:cubicBezTo>
                <a:cubicBezTo>
                  <a:pt x="61316" y="2557"/>
                  <a:pt x="61277" y="2569"/>
                  <a:pt x="61235" y="2569"/>
                </a:cubicBezTo>
                <a:cubicBezTo>
                  <a:pt x="60968" y="2569"/>
                  <a:pt x="60581" y="2074"/>
                  <a:pt x="60312" y="2008"/>
                </a:cubicBezTo>
                <a:cubicBezTo>
                  <a:pt x="60000" y="1931"/>
                  <a:pt x="59062" y="1801"/>
                  <a:pt x="58569" y="1619"/>
                </a:cubicBezTo>
                <a:cubicBezTo>
                  <a:pt x="58076" y="1437"/>
                  <a:pt x="57607" y="787"/>
                  <a:pt x="57272" y="763"/>
                </a:cubicBezTo>
                <a:cubicBezTo>
                  <a:pt x="57171" y="754"/>
                  <a:pt x="57033" y="750"/>
                  <a:pt x="56879" y="750"/>
                </a:cubicBezTo>
                <a:cubicBezTo>
                  <a:pt x="56516" y="750"/>
                  <a:pt x="56063" y="770"/>
                  <a:pt x="55787" y="787"/>
                </a:cubicBezTo>
                <a:cubicBezTo>
                  <a:pt x="55705" y="792"/>
                  <a:pt x="55626" y="794"/>
                  <a:pt x="55549" y="794"/>
                </a:cubicBezTo>
                <a:cubicBezTo>
                  <a:pt x="55339" y="794"/>
                  <a:pt x="55150" y="780"/>
                  <a:pt x="54991" y="780"/>
                </a:cubicBezTo>
                <a:cubicBezTo>
                  <a:pt x="54933" y="780"/>
                  <a:pt x="54879" y="782"/>
                  <a:pt x="54829" y="787"/>
                </a:cubicBezTo>
                <a:cubicBezTo>
                  <a:pt x="54595" y="811"/>
                  <a:pt x="54102" y="1227"/>
                  <a:pt x="53738" y="1385"/>
                </a:cubicBezTo>
                <a:cubicBezTo>
                  <a:pt x="53696" y="1402"/>
                  <a:pt x="53656" y="1410"/>
                  <a:pt x="53616" y="1410"/>
                </a:cubicBezTo>
                <a:cubicBezTo>
                  <a:pt x="53307" y="1410"/>
                  <a:pt x="53042" y="939"/>
                  <a:pt x="52699" y="903"/>
                </a:cubicBezTo>
                <a:cubicBezTo>
                  <a:pt x="52306" y="867"/>
                  <a:pt x="52411" y="892"/>
                  <a:pt x="52177" y="709"/>
                </a:cubicBezTo>
                <a:cubicBezTo>
                  <a:pt x="51968" y="547"/>
                  <a:pt x="51617" y="447"/>
                  <a:pt x="51377" y="447"/>
                </a:cubicBezTo>
                <a:cubicBezTo>
                  <a:pt x="51348" y="447"/>
                  <a:pt x="51321" y="448"/>
                  <a:pt x="51295" y="451"/>
                </a:cubicBezTo>
                <a:cubicBezTo>
                  <a:pt x="51062" y="475"/>
                  <a:pt x="51267" y="734"/>
                  <a:pt x="50879" y="903"/>
                </a:cubicBezTo>
                <a:cubicBezTo>
                  <a:pt x="50819" y="930"/>
                  <a:pt x="50762" y="941"/>
                  <a:pt x="50708" y="941"/>
                </a:cubicBezTo>
                <a:cubicBezTo>
                  <a:pt x="50424" y="941"/>
                  <a:pt x="50222" y="631"/>
                  <a:pt x="49968" y="631"/>
                </a:cubicBezTo>
                <a:cubicBezTo>
                  <a:pt x="49959" y="631"/>
                  <a:pt x="49950" y="632"/>
                  <a:pt x="49941" y="633"/>
                </a:cubicBezTo>
                <a:cubicBezTo>
                  <a:pt x="49909" y="635"/>
                  <a:pt x="49875" y="636"/>
                  <a:pt x="49840" y="636"/>
                </a:cubicBezTo>
                <a:cubicBezTo>
                  <a:pt x="49532" y="636"/>
                  <a:pt x="49112" y="550"/>
                  <a:pt x="48902" y="528"/>
                </a:cubicBezTo>
                <a:cubicBezTo>
                  <a:pt x="48693" y="502"/>
                  <a:pt x="48243" y="286"/>
                  <a:pt x="48044" y="286"/>
                </a:cubicBezTo>
                <a:cubicBezTo>
                  <a:pt x="48024" y="286"/>
                  <a:pt x="48007" y="288"/>
                  <a:pt x="47992" y="293"/>
                </a:cubicBezTo>
                <a:cubicBezTo>
                  <a:pt x="47839" y="345"/>
                  <a:pt x="47268" y="787"/>
                  <a:pt x="47059" y="903"/>
                </a:cubicBezTo>
                <a:cubicBezTo>
                  <a:pt x="47028" y="921"/>
                  <a:pt x="46992" y="928"/>
                  <a:pt x="46951" y="928"/>
                </a:cubicBezTo>
                <a:cubicBezTo>
                  <a:pt x="46711" y="928"/>
                  <a:pt x="46309" y="678"/>
                  <a:pt x="46020" y="657"/>
                </a:cubicBezTo>
                <a:cubicBezTo>
                  <a:pt x="45955" y="652"/>
                  <a:pt x="45895" y="650"/>
                  <a:pt x="45839" y="650"/>
                </a:cubicBezTo>
                <a:cubicBezTo>
                  <a:pt x="45598" y="650"/>
                  <a:pt x="45414" y="686"/>
                  <a:pt x="45162" y="709"/>
                </a:cubicBezTo>
                <a:cubicBezTo>
                  <a:pt x="45113" y="713"/>
                  <a:pt x="45065" y="715"/>
                  <a:pt x="45019" y="715"/>
                </a:cubicBezTo>
                <a:cubicBezTo>
                  <a:pt x="44774" y="715"/>
                  <a:pt x="44559" y="661"/>
                  <a:pt x="44252" y="552"/>
                </a:cubicBezTo>
                <a:cubicBezTo>
                  <a:pt x="44141" y="513"/>
                  <a:pt x="44020" y="497"/>
                  <a:pt x="43894" y="497"/>
                </a:cubicBezTo>
                <a:cubicBezTo>
                  <a:pt x="43605" y="497"/>
                  <a:pt x="43285" y="577"/>
                  <a:pt x="42978" y="633"/>
                </a:cubicBezTo>
                <a:cubicBezTo>
                  <a:pt x="42920" y="643"/>
                  <a:pt x="42862" y="647"/>
                  <a:pt x="42803" y="647"/>
                </a:cubicBezTo>
                <a:cubicBezTo>
                  <a:pt x="42478" y="647"/>
                  <a:pt x="42164" y="513"/>
                  <a:pt x="42008" y="513"/>
                </a:cubicBezTo>
                <a:cubicBezTo>
                  <a:pt x="41980" y="513"/>
                  <a:pt x="41957" y="518"/>
                  <a:pt x="41940" y="528"/>
                </a:cubicBezTo>
                <a:cubicBezTo>
                  <a:pt x="41810" y="604"/>
                  <a:pt x="41705" y="763"/>
                  <a:pt x="41289" y="903"/>
                </a:cubicBezTo>
                <a:cubicBezTo>
                  <a:pt x="41249" y="917"/>
                  <a:pt x="41209" y="924"/>
                  <a:pt x="41169" y="924"/>
                </a:cubicBezTo>
                <a:cubicBezTo>
                  <a:pt x="40789" y="924"/>
                  <a:pt x="40387" y="357"/>
                  <a:pt x="40197" y="241"/>
                </a:cubicBezTo>
                <a:cubicBezTo>
                  <a:pt x="39991" y="112"/>
                  <a:pt x="39470" y="35"/>
                  <a:pt x="39210" y="6"/>
                </a:cubicBezTo>
                <a:cubicBezTo>
                  <a:pt x="39178" y="3"/>
                  <a:pt x="39147" y="1"/>
                  <a:pt x="39118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  <a:effectLst>
            <a:outerShdw blurRad="71438" dist="66675" dir="3480000" algn="bl" rotWithShape="0">
              <a:srgbClr val="747373">
                <a:alpha val="64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1" name="Google Shape;631;p41"/>
          <p:cNvSpPr txBox="1">
            <a:spLocks noGrp="1"/>
          </p:cNvSpPr>
          <p:nvPr>
            <p:ph type="subTitle" idx="1"/>
          </p:nvPr>
        </p:nvSpPr>
        <p:spPr>
          <a:xfrm>
            <a:off x="2360813" y="2531200"/>
            <a:ext cx="4291800" cy="669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/>
              <a:t>Do you have a question?</a:t>
            </a:r>
            <a:endParaRPr dirty="0"/>
          </a:p>
        </p:txBody>
      </p:sp>
      <p:sp>
        <p:nvSpPr>
          <p:cNvPr id="632" name="Google Shape;632;p41"/>
          <p:cNvSpPr/>
          <p:nvPr/>
        </p:nvSpPr>
        <p:spPr>
          <a:xfrm rot="5040556">
            <a:off x="1961402" y="728873"/>
            <a:ext cx="367866" cy="932757"/>
          </a:xfrm>
          <a:custGeom>
            <a:avLst/>
            <a:gdLst/>
            <a:ahLst/>
            <a:cxnLst/>
            <a:rect l="l" t="t" r="r" b="b"/>
            <a:pathLst>
              <a:path w="19489" h="37312" extrusionOk="0">
                <a:moveTo>
                  <a:pt x="18199" y="1"/>
                </a:moveTo>
                <a:lnTo>
                  <a:pt x="18162" y="4"/>
                </a:lnTo>
                <a:lnTo>
                  <a:pt x="17705" y="510"/>
                </a:lnTo>
                <a:lnTo>
                  <a:pt x="17249" y="1016"/>
                </a:lnTo>
                <a:lnTo>
                  <a:pt x="16764" y="594"/>
                </a:lnTo>
                <a:lnTo>
                  <a:pt x="16282" y="170"/>
                </a:lnTo>
                <a:lnTo>
                  <a:pt x="16241" y="174"/>
                </a:lnTo>
                <a:lnTo>
                  <a:pt x="15784" y="680"/>
                </a:lnTo>
                <a:lnTo>
                  <a:pt x="15327" y="1185"/>
                </a:lnTo>
                <a:lnTo>
                  <a:pt x="14847" y="764"/>
                </a:lnTo>
                <a:lnTo>
                  <a:pt x="14362" y="344"/>
                </a:lnTo>
                <a:lnTo>
                  <a:pt x="14325" y="348"/>
                </a:lnTo>
                <a:lnTo>
                  <a:pt x="13868" y="854"/>
                </a:lnTo>
                <a:lnTo>
                  <a:pt x="13411" y="1359"/>
                </a:lnTo>
                <a:lnTo>
                  <a:pt x="12926" y="934"/>
                </a:lnTo>
                <a:lnTo>
                  <a:pt x="12445" y="514"/>
                </a:lnTo>
                <a:lnTo>
                  <a:pt x="12409" y="518"/>
                </a:lnTo>
                <a:lnTo>
                  <a:pt x="11951" y="1023"/>
                </a:lnTo>
                <a:lnTo>
                  <a:pt x="11491" y="1529"/>
                </a:lnTo>
                <a:lnTo>
                  <a:pt x="11009" y="1108"/>
                </a:lnTo>
                <a:lnTo>
                  <a:pt x="10524" y="688"/>
                </a:lnTo>
                <a:lnTo>
                  <a:pt x="10488" y="688"/>
                </a:lnTo>
                <a:lnTo>
                  <a:pt x="10031" y="1197"/>
                </a:lnTo>
                <a:lnTo>
                  <a:pt x="9574" y="1703"/>
                </a:lnTo>
                <a:lnTo>
                  <a:pt x="9093" y="1278"/>
                </a:lnTo>
                <a:lnTo>
                  <a:pt x="8608" y="857"/>
                </a:lnTo>
                <a:lnTo>
                  <a:pt x="8572" y="861"/>
                </a:lnTo>
                <a:lnTo>
                  <a:pt x="8115" y="1367"/>
                </a:lnTo>
                <a:lnTo>
                  <a:pt x="7658" y="1872"/>
                </a:lnTo>
                <a:lnTo>
                  <a:pt x="7172" y="1452"/>
                </a:lnTo>
                <a:lnTo>
                  <a:pt x="6691" y="1031"/>
                </a:lnTo>
                <a:lnTo>
                  <a:pt x="6655" y="1031"/>
                </a:lnTo>
                <a:lnTo>
                  <a:pt x="6194" y="1537"/>
                </a:lnTo>
                <a:lnTo>
                  <a:pt x="5737" y="2042"/>
                </a:lnTo>
                <a:lnTo>
                  <a:pt x="5256" y="1622"/>
                </a:lnTo>
                <a:lnTo>
                  <a:pt x="4771" y="1201"/>
                </a:lnTo>
                <a:lnTo>
                  <a:pt x="4735" y="1205"/>
                </a:lnTo>
                <a:lnTo>
                  <a:pt x="4278" y="1710"/>
                </a:lnTo>
                <a:lnTo>
                  <a:pt x="3821" y="2216"/>
                </a:lnTo>
                <a:lnTo>
                  <a:pt x="3336" y="1796"/>
                </a:lnTo>
                <a:lnTo>
                  <a:pt x="2854" y="1375"/>
                </a:lnTo>
                <a:lnTo>
                  <a:pt x="2818" y="1375"/>
                </a:lnTo>
                <a:lnTo>
                  <a:pt x="2358" y="1880"/>
                </a:lnTo>
                <a:lnTo>
                  <a:pt x="1900" y="2386"/>
                </a:lnTo>
                <a:lnTo>
                  <a:pt x="1419" y="1966"/>
                </a:lnTo>
                <a:lnTo>
                  <a:pt x="938" y="1544"/>
                </a:lnTo>
                <a:lnTo>
                  <a:pt x="898" y="1549"/>
                </a:lnTo>
                <a:lnTo>
                  <a:pt x="441" y="2054"/>
                </a:lnTo>
                <a:lnTo>
                  <a:pt x="0" y="2544"/>
                </a:lnTo>
                <a:lnTo>
                  <a:pt x="671" y="36611"/>
                </a:lnTo>
                <a:lnTo>
                  <a:pt x="986" y="36890"/>
                </a:lnTo>
                <a:lnTo>
                  <a:pt x="1472" y="37311"/>
                </a:lnTo>
                <a:lnTo>
                  <a:pt x="1508" y="37307"/>
                </a:lnTo>
                <a:lnTo>
                  <a:pt x="1965" y="36802"/>
                </a:lnTo>
                <a:lnTo>
                  <a:pt x="2422" y="36296"/>
                </a:lnTo>
                <a:lnTo>
                  <a:pt x="2907" y="36716"/>
                </a:lnTo>
                <a:lnTo>
                  <a:pt x="3388" y="37141"/>
                </a:lnTo>
                <a:lnTo>
                  <a:pt x="3421" y="37137"/>
                </a:lnTo>
                <a:lnTo>
                  <a:pt x="3425" y="37137"/>
                </a:lnTo>
                <a:lnTo>
                  <a:pt x="3886" y="36632"/>
                </a:lnTo>
                <a:lnTo>
                  <a:pt x="4338" y="36122"/>
                </a:lnTo>
                <a:lnTo>
                  <a:pt x="4823" y="36546"/>
                </a:lnTo>
                <a:lnTo>
                  <a:pt x="5304" y="36968"/>
                </a:lnTo>
                <a:lnTo>
                  <a:pt x="5345" y="36963"/>
                </a:lnTo>
                <a:lnTo>
                  <a:pt x="5802" y="36458"/>
                </a:lnTo>
                <a:lnTo>
                  <a:pt x="6259" y="35953"/>
                </a:lnTo>
                <a:lnTo>
                  <a:pt x="6740" y="36373"/>
                </a:lnTo>
                <a:lnTo>
                  <a:pt x="7225" y="36798"/>
                </a:lnTo>
                <a:lnTo>
                  <a:pt x="7241" y="36793"/>
                </a:lnTo>
                <a:lnTo>
                  <a:pt x="7262" y="36793"/>
                </a:lnTo>
                <a:lnTo>
                  <a:pt x="7723" y="36288"/>
                </a:lnTo>
                <a:lnTo>
                  <a:pt x="8176" y="35779"/>
                </a:lnTo>
                <a:lnTo>
                  <a:pt x="8661" y="36203"/>
                </a:lnTo>
                <a:lnTo>
                  <a:pt x="9141" y="36623"/>
                </a:lnTo>
                <a:lnTo>
                  <a:pt x="9182" y="36619"/>
                </a:lnTo>
                <a:lnTo>
                  <a:pt x="9639" y="36114"/>
                </a:lnTo>
                <a:lnTo>
                  <a:pt x="10096" y="35609"/>
                </a:lnTo>
                <a:lnTo>
                  <a:pt x="10577" y="36029"/>
                </a:lnTo>
                <a:lnTo>
                  <a:pt x="11058" y="36453"/>
                </a:lnTo>
                <a:lnTo>
                  <a:pt x="11099" y="36449"/>
                </a:lnTo>
                <a:lnTo>
                  <a:pt x="11556" y="35944"/>
                </a:lnTo>
                <a:lnTo>
                  <a:pt x="12013" y="35434"/>
                </a:lnTo>
                <a:lnTo>
                  <a:pt x="12498" y="35859"/>
                </a:lnTo>
                <a:lnTo>
                  <a:pt x="12979" y="36280"/>
                </a:lnTo>
                <a:lnTo>
                  <a:pt x="13015" y="36280"/>
                </a:lnTo>
                <a:lnTo>
                  <a:pt x="13472" y="35770"/>
                </a:lnTo>
                <a:lnTo>
                  <a:pt x="13929" y="35265"/>
                </a:lnTo>
                <a:lnTo>
                  <a:pt x="14414" y="35686"/>
                </a:lnTo>
                <a:lnTo>
                  <a:pt x="14896" y="36110"/>
                </a:lnTo>
                <a:lnTo>
                  <a:pt x="14920" y="36106"/>
                </a:lnTo>
                <a:lnTo>
                  <a:pt x="14935" y="36106"/>
                </a:lnTo>
                <a:lnTo>
                  <a:pt x="15392" y="35600"/>
                </a:lnTo>
                <a:lnTo>
                  <a:pt x="15849" y="35091"/>
                </a:lnTo>
                <a:lnTo>
                  <a:pt x="16335" y="35516"/>
                </a:lnTo>
                <a:lnTo>
                  <a:pt x="16816" y="35936"/>
                </a:lnTo>
                <a:lnTo>
                  <a:pt x="16852" y="35936"/>
                </a:lnTo>
                <a:lnTo>
                  <a:pt x="17309" y="35427"/>
                </a:lnTo>
                <a:lnTo>
                  <a:pt x="17766" y="34921"/>
                </a:lnTo>
                <a:lnTo>
                  <a:pt x="18251" y="35342"/>
                </a:lnTo>
                <a:lnTo>
                  <a:pt x="18732" y="35766"/>
                </a:lnTo>
                <a:lnTo>
                  <a:pt x="18768" y="35762"/>
                </a:lnTo>
                <a:lnTo>
                  <a:pt x="19229" y="35257"/>
                </a:lnTo>
                <a:lnTo>
                  <a:pt x="19488" y="34970"/>
                </a:lnTo>
                <a:lnTo>
                  <a:pt x="19481" y="34445"/>
                </a:lnTo>
                <a:lnTo>
                  <a:pt x="18878" y="591"/>
                </a:lnTo>
                <a:lnTo>
                  <a:pt x="18684" y="421"/>
                </a:lnTo>
                <a:lnTo>
                  <a:pt x="18199" y="1"/>
                </a:lnTo>
                <a:close/>
              </a:path>
            </a:pathLst>
          </a:custGeom>
          <a:solidFill>
            <a:srgbClr val="E2A274">
              <a:alpha val="335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3" name="Google Shape;633;p41"/>
          <p:cNvSpPr/>
          <p:nvPr/>
        </p:nvSpPr>
        <p:spPr>
          <a:xfrm rot="6146197">
            <a:off x="6281359" y="3088637"/>
            <a:ext cx="367863" cy="932776"/>
          </a:xfrm>
          <a:custGeom>
            <a:avLst/>
            <a:gdLst/>
            <a:ahLst/>
            <a:cxnLst/>
            <a:rect l="l" t="t" r="r" b="b"/>
            <a:pathLst>
              <a:path w="19489" h="37312" extrusionOk="0">
                <a:moveTo>
                  <a:pt x="18199" y="1"/>
                </a:moveTo>
                <a:lnTo>
                  <a:pt x="18162" y="4"/>
                </a:lnTo>
                <a:lnTo>
                  <a:pt x="17705" y="510"/>
                </a:lnTo>
                <a:lnTo>
                  <a:pt x="17249" y="1016"/>
                </a:lnTo>
                <a:lnTo>
                  <a:pt x="16764" y="594"/>
                </a:lnTo>
                <a:lnTo>
                  <a:pt x="16282" y="170"/>
                </a:lnTo>
                <a:lnTo>
                  <a:pt x="16241" y="174"/>
                </a:lnTo>
                <a:lnTo>
                  <a:pt x="15784" y="680"/>
                </a:lnTo>
                <a:lnTo>
                  <a:pt x="15327" y="1185"/>
                </a:lnTo>
                <a:lnTo>
                  <a:pt x="14847" y="764"/>
                </a:lnTo>
                <a:lnTo>
                  <a:pt x="14362" y="344"/>
                </a:lnTo>
                <a:lnTo>
                  <a:pt x="14325" y="348"/>
                </a:lnTo>
                <a:lnTo>
                  <a:pt x="13868" y="854"/>
                </a:lnTo>
                <a:lnTo>
                  <a:pt x="13411" y="1359"/>
                </a:lnTo>
                <a:lnTo>
                  <a:pt x="12926" y="934"/>
                </a:lnTo>
                <a:lnTo>
                  <a:pt x="12445" y="514"/>
                </a:lnTo>
                <a:lnTo>
                  <a:pt x="12409" y="518"/>
                </a:lnTo>
                <a:lnTo>
                  <a:pt x="11951" y="1023"/>
                </a:lnTo>
                <a:lnTo>
                  <a:pt x="11491" y="1529"/>
                </a:lnTo>
                <a:lnTo>
                  <a:pt x="11009" y="1108"/>
                </a:lnTo>
                <a:lnTo>
                  <a:pt x="10524" y="688"/>
                </a:lnTo>
                <a:lnTo>
                  <a:pt x="10488" y="688"/>
                </a:lnTo>
                <a:lnTo>
                  <a:pt x="10031" y="1197"/>
                </a:lnTo>
                <a:lnTo>
                  <a:pt x="9574" y="1703"/>
                </a:lnTo>
                <a:lnTo>
                  <a:pt x="9093" y="1278"/>
                </a:lnTo>
                <a:lnTo>
                  <a:pt x="8608" y="857"/>
                </a:lnTo>
                <a:lnTo>
                  <a:pt x="8572" y="861"/>
                </a:lnTo>
                <a:lnTo>
                  <a:pt x="8115" y="1367"/>
                </a:lnTo>
                <a:lnTo>
                  <a:pt x="7658" y="1872"/>
                </a:lnTo>
                <a:lnTo>
                  <a:pt x="7172" y="1452"/>
                </a:lnTo>
                <a:lnTo>
                  <a:pt x="6691" y="1031"/>
                </a:lnTo>
                <a:lnTo>
                  <a:pt x="6655" y="1031"/>
                </a:lnTo>
                <a:lnTo>
                  <a:pt x="6194" y="1537"/>
                </a:lnTo>
                <a:lnTo>
                  <a:pt x="5737" y="2042"/>
                </a:lnTo>
                <a:lnTo>
                  <a:pt x="5256" y="1622"/>
                </a:lnTo>
                <a:lnTo>
                  <a:pt x="4771" y="1201"/>
                </a:lnTo>
                <a:lnTo>
                  <a:pt x="4735" y="1205"/>
                </a:lnTo>
                <a:lnTo>
                  <a:pt x="4278" y="1710"/>
                </a:lnTo>
                <a:lnTo>
                  <a:pt x="3821" y="2216"/>
                </a:lnTo>
                <a:lnTo>
                  <a:pt x="3336" y="1796"/>
                </a:lnTo>
                <a:lnTo>
                  <a:pt x="2854" y="1375"/>
                </a:lnTo>
                <a:lnTo>
                  <a:pt x="2818" y="1375"/>
                </a:lnTo>
                <a:lnTo>
                  <a:pt x="2358" y="1880"/>
                </a:lnTo>
                <a:lnTo>
                  <a:pt x="1900" y="2386"/>
                </a:lnTo>
                <a:lnTo>
                  <a:pt x="1419" y="1966"/>
                </a:lnTo>
                <a:lnTo>
                  <a:pt x="938" y="1544"/>
                </a:lnTo>
                <a:lnTo>
                  <a:pt x="898" y="1549"/>
                </a:lnTo>
                <a:lnTo>
                  <a:pt x="441" y="2054"/>
                </a:lnTo>
                <a:lnTo>
                  <a:pt x="0" y="2544"/>
                </a:lnTo>
                <a:lnTo>
                  <a:pt x="671" y="36611"/>
                </a:lnTo>
                <a:lnTo>
                  <a:pt x="986" y="36890"/>
                </a:lnTo>
                <a:lnTo>
                  <a:pt x="1472" y="37311"/>
                </a:lnTo>
                <a:lnTo>
                  <a:pt x="1508" y="37307"/>
                </a:lnTo>
                <a:lnTo>
                  <a:pt x="1965" y="36802"/>
                </a:lnTo>
                <a:lnTo>
                  <a:pt x="2422" y="36296"/>
                </a:lnTo>
                <a:lnTo>
                  <a:pt x="2907" y="36716"/>
                </a:lnTo>
                <a:lnTo>
                  <a:pt x="3388" y="37141"/>
                </a:lnTo>
                <a:lnTo>
                  <a:pt x="3421" y="37137"/>
                </a:lnTo>
                <a:lnTo>
                  <a:pt x="3425" y="37137"/>
                </a:lnTo>
                <a:lnTo>
                  <a:pt x="3886" y="36632"/>
                </a:lnTo>
                <a:lnTo>
                  <a:pt x="4338" y="36122"/>
                </a:lnTo>
                <a:lnTo>
                  <a:pt x="4823" y="36546"/>
                </a:lnTo>
                <a:lnTo>
                  <a:pt x="5304" y="36968"/>
                </a:lnTo>
                <a:lnTo>
                  <a:pt x="5345" y="36963"/>
                </a:lnTo>
                <a:lnTo>
                  <a:pt x="5802" y="36458"/>
                </a:lnTo>
                <a:lnTo>
                  <a:pt x="6259" y="35953"/>
                </a:lnTo>
                <a:lnTo>
                  <a:pt x="6740" y="36373"/>
                </a:lnTo>
                <a:lnTo>
                  <a:pt x="7225" y="36798"/>
                </a:lnTo>
                <a:lnTo>
                  <a:pt x="7241" y="36793"/>
                </a:lnTo>
                <a:lnTo>
                  <a:pt x="7262" y="36793"/>
                </a:lnTo>
                <a:lnTo>
                  <a:pt x="7723" y="36288"/>
                </a:lnTo>
                <a:lnTo>
                  <a:pt x="8176" y="35779"/>
                </a:lnTo>
                <a:lnTo>
                  <a:pt x="8661" y="36203"/>
                </a:lnTo>
                <a:lnTo>
                  <a:pt x="9141" y="36623"/>
                </a:lnTo>
                <a:lnTo>
                  <a:pt x="9182" y="36619"/>
                </a:lnTo>
                <a:lnTo>
                  <a:pt x="9639" y="36114"/>
                </a:lnTo>
                <a:lnTo>
                  <a:pt x="10096" y="35609"/>
                </a:lnTo>
                <a:lnTo>
                  <a:pt x="10577" y="36029"/>
                </a:lnTo>
                <a:lnTo>
                  <a:pt x="11058" y="36453"/>
                </a:lnTo>
                <a:lnTo>
                  <a:pt x="11099" y="36449"/>
                </a:lnTo>
                <a:lnTo>
                  <a:pt x="11556" y="35944"/>
                </a:lnTo>
                <a:lnTo>
                  <a:pt x="12013" y="35434"/>
                </a:lnTo>
                <a:lnTo>
                  <a:pt x="12498" y="35859"/>
                </a:lnTo>
                <a:lnTo>
                  <a:pt x="12979" y="36280"/>
                </a:lnTo>
                <a:lnTo>
                  <a:pt x="13015" y="36280"/>
                </a:lnTo>
                <a:lnTo>
                  <a:pt x="13472" y="35770"/>
                </a:lnTo>
                <a:lnTo>
                  <a:pt x="13929" y="35265"/>
                </a:lnTo>
                <a:lnTo>
                  <a:pt x="14414" y="35686"/>
                </a:lnTo>
                <a:lnTo>
                  <a:pt x="14896" y="36110"/>
                </a:lnTo>
                <a:lnTo>
                  <a:pt x="14920" y="36106"/>
                </a:lnTo>
                <a:lnTo>
                  <a:pt x="14935" y="36106"/>
                </a:lnTo>
                <a:lnTo>
                  <a:pt x="15392" y="35600"/>
                </a:lnTo>
                <a:lnTo>
                  <a:pt x="15849" y="35091"/>
                </a:lnTo>
                <a:lnTo>
                  <a:pt x="16335" y="35516"/>
                </a:lnTo>
                <a:lnTo>
                  <a:pt x="16816" y="35936"/>
                </a:lnTo>
                <a:lnTo>
                  <a:pt x="16852" y="35936"/>
                </a:lnTo>
                <a:lnTo>
                  <a:pt x="17309" y="35427"/>
                </a:lnTo>
                <a:lnTo>
                  <a:pt x="17766" y="34921"/>
                </a:lnTo>
                <a:lnTo>
                  <a:pt x="18251" y="35342"/>
                </a:lnTo>
                <a:lnTo>
                  <a:pt x="18732" y="35766"/>
                </a:lnTo>
                <a:lnTo>
                  <a:pt x="18768" y="35762"/>
                </a:lnTo>
                <a:lnTo>
                  <a:pt x="19229" y="35257"/>
                </a:lnTo>
                <a:lnTo>
                  <a:pt x="19488" y="34970"/>
                </a:lnTo>
                <a:lnTo>
                  <a:pt x="19481" y="34445"/>
                </a:lnTo>
                <a:lnTo>
                  <a:pt x="18878" y="591"/>
                </a:lnTo>
                <a:lnTo>
                  <a:pt x="18684" y="421"/>
                </a:lnTo>
                <a:lnTo>
                  <a:pt x="18199" y="1"/>
                </a:lnTo>
                <a:close/>
              </a:path>
            </a:pathLst>
          </a:custGeom>
          <a:solidFill>
            <a:srgbClr val="E2A274">
              <a:alpha val="335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4" name="Google Shape;634;p41"/>
          <p:cNvSpPr txBox="1">
            <a:spLocks noGrp="1"/>
          </p:cNvSpPr>
          <p:nvPr>
            <p:ph type="title"/>
          </p:nvPr>
        </p:nvSpPr>
        <p:spPr>
          <a:xfrm>
            <a:off x="2360813" y="1550300"/>
            <a:ext cx="4291800" cy="1066500"/>
          </a:xfrm>
          <a:prstGeom prst="rect">
            <a:avLst/>
          </a:prstGeom>
        </p:spPr>
        <p:txBody>
          <a:bodyPr spcFirstLastPara="1" wrap="square" lIns="91425" tIns="0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0" dirty="0" smtClean="0"/>
              <a:t>Thank You</a:t>
            </a:r>
            <a:endParaRPr sz="6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7" name="Google Shape;847;p49"/>
          <p:cNvSpPr/>
          <p:nvPr/>
        </p:nvSpPr>
        <p:spPr>
          <a:xfrm flipH="1">
            <a:off x="1378875" y="1237500"/>
            <a:ext cx="6386250" cy="2921874"/>
          </a:xfrm>
          <a:custGeom>
            <a:avLst/>
            <a:gdLst/>
            <a:ahLst/>
            <a:cxnLst/>
            <a:rect l="l" t="t" r="r" b="b"/>
            <a:pathLst>
              <a:path w="85958" h="39328" extrusionOk="0">
                <a:moveTo>
                  <a:pt x="39118" y="1"/>
                </a:moveTo>
                <a:cubicBezTo>
                  <a:pt x="38917" y="1"/>
                  <a:pt x="38789" y="88"/>
                  <a:pt x="38563" y="451"/>
                </a:cubicBezTo>
                <a:cubicBezTo>
                  <a:pt x="38491" y="564"/>
                  <a:pt x="38424" y="605"/>
                  <a:pt x="38355" y="605"/>
                </a:cubicBezTo>
                <a:cubicBezTo>
                  <a:pt x="38172" y="605"/>
                  <a:pt x="37980" y="317"/>
                  <a:pt x="37678" y="317"/>
                </a:cubicBezTo>
                <a:cubicBezTo>
                  <a:pt x="37262" y="317"/>
                  <a:pt x="36587" y="216"/>
                  <a:pt x="36404" y="164"/>
                </a:cubicBezTo>
                <a:cubicBezTo>
                  <a:pt x="36392" y="160"/>
                  <a:pt x="36378" y="159"/>
                  <a:pt x="36363" y="159"/>
                </a:cubicBezTo>
                <a:cubicBezTo>
                  <a:pt x="36151" y="159"/>
                  <a:pt x="35666" y="475"/>
                  <a:pt x="35523" y="475"/>
                </a:cubicBezTo>
                <a:cubicBezTo>
                  <a:pt x="35366" y="475"/>
                  <a:pt x="34403" y="1021"/>
                  <a:pt x="33987" y="1127"/>
                </a:cubicBezTo>
                <a:cubicBezTo>
                  <a:pt x="33965" y="1132"/>
                  <a:pt x="33944" y="1134"/>
                  <a:pt x="33923" y="1134"/>
                </a:cubicBezTo>
                <a:cubicBezTo>
                  <a:pt x="33545" y="1134"/>
                  <a:pt x="33279" y="317"/>
                  <a:pt x="33129" y="317"/>
                </a:cubicBezTo>
                <a:cubicBezTo>
                  <a:pt x="33027" y="317"/>
                  <a:pt x="32738" y="306"/>
                  <a:pt x="32457" y="306"/>
                </a:cubicBezTo>
                <a:cubicBezTo>
                  <a:pt x="32316" y="306"/>
                  <a:pt x="32178" y="309"/>
                  <a:pt x="32067" y="317"/>
                </a:cubicBezTo>
                <a:cubicBezTo>
                  <a:pt x="31727" y="345"/>
                  <a:pt x="31363" y="604"/>
                  <a:pt x="30999" y="633"/>
                </a:cubicBezTo>
                <a:cubicBezTo>
                  <a:pt x="30635" y="657"/>
                  <a:pt x="30635" y="1256"/>
                  <a:pt x="30453" y="1332"/>
                </a:cubicBezTo>
                <a:cubicBezTo>
                  <a:pt x="30396" y="1356"/>
                  <a:pt x="30295" y="1363"/>
                  <a:pt x="30174" y="1363"/>
                </a:cubicBezTo>
                <a:cubicBezTo>
                  <a:pt x="30033" y="1363"/>
                  <a:pt x="29865" y="1354"/>
                  <a:pt x="29710" y="1354"/>
                </a:cubicBezTo>
                <a:cubicBezTo>
                  <a:pt x="29578" y="1354"/>
                  <a:pt x="29454" y="1360"/>
                  <a:pt x="29365" y="1385"/>
                </a:cubicBezTo>
                <a:cubicBezTo>
                  <a:pt x="29240" y="1418"/>
                  <a:pt x="28918" y="1437"/>
                  <a:pt x="28559" y="1437"/>
                </a:cubicBezTo>
                <a:cubicBezTo>
                  <a:pt x="28092" y="1437"/>
                  <a:pt x="27561" y="1405"/>
                  <a:pt x="27312" y="1332"/>
                </a:cubicBezTo>
                <a:cubicBezTo>
                  <a:pt x="27165" y="1289"/>
                  <a:pt x="27067" y="1275"/>
                  <a:pt x="26987" y="1275"/>
                </a:cubicBezTo>
                <a:cubicBezTo>
                  <a:pt x="26827" y="1275"/>
                  <a:pt x="26740" y="1332"/>
                  <a:pt x="26478" y="1332"/>
                </a:cubicBezTo>
                <a:cubicBezTo>
                  <a:pt x="26090" y="1332"/>
                  <a:pt x="25205" y="1931"/>
                  <a:pt x="24922" y="2008"/>
                </a:cubicBezTo>
                <a:cubicBezTo>
                  <a:pt x="24897" y="2014"/>
                  <a:pt x="24870" y="2017"/>
                  <a:pt x="24841" y="2017"/>
                </a:cubicBezTo>
                <a:cubicBezTo>
                  <a:pt x="24524" y="2017"/>
                  <a:pt x="23948" y="1672"/>
                  <a:pt x="23830" y="1672"/>
                </a:cubicBezTo>
                <a:cubicBezTo>
                  <a:pt x="23697" y="1672"/>
                  <a:pt x="22581" y="2137"/>
                  <a:pt x="22322" y="2347"/>
                </a:cubicBezTo>
                <a:cubicBezTo>
                  <a:pt x="22063" y="2553"/>
                  <a:pt x="21154" y="2764"/>
                  <a:pt x="20842" y="2812"/>
                </a:cubicBezTo>
                <a:cubicBezTo>
                  <a:pt x="20821" y="2816"/>
                  <a:pt x="20799" y="2817"/>
                  <a:pt x="20776" y="2817"/>
                </a:cubicBezTo>
                <a:cubicBezTo>
                  <a:pt x="20452" y="2817"/>
                  <a:pt x="19943" y="2501"/>
                  <a:pt x="19751" y="2501"/>
                </a:cubicBezTo>
                <a:cubicBezTo>
                  <a:pt x="19540" y="2501"/>
                  <a:pt x="18554" y="2631"/>
                  <a:pt x="18295" y="2840"/>
                </a:cubicBezTo>
                <a:cubicBezTo>
                  <a:pt x="18201" y="2915"/>
                  <a:pt x="18106" y="2942"/>
                  <a:pt x="18010" y="2942"/>
                </a:cubicBezTo>
                <a:cubicBezTo>
                  <a:pt x="17839" y="2942"/>
                  <a:pt x="17661" y="2855"/>
                  <a:pt x="17463" y="2788"/>
                </a:cubicBezTo>
                <a:cubicBezTo>
                  <a:pt x="17151" y="2683"/>
                  <a:pt x="16035" y="2295"/>
                  <a:pt x="15772" y="2165"/>
                </a:cubicBezTo>
                <a:cubicBezTo>
                  <a:pt x="15556" y="2057"/>
                  <a:pt x="14071" y="1913"/>
                  <a:pt x="13512" y="1913"/>
                </a:cubicBezTo>
                <a:cubicBezTo>
                  <a:pt x="13401" y="1913"/>
                  <a:pt x="13327" y="1918"/>
                  <a:pt x="13306" y="1931"/>
                </a:cubicBezTo>
                <a:cubicBezTo>
                  <a:pt x="13289" y="1941"/>
                  <a:pt x="13265" y="1945"/>
                  <a:pt x="13234" y="1945"/>
                </a:cubicBezTo>
                <a:cubicBezTo>
                  <a:pt x="13019" y="1945"/>
                  <a:pt x="12481" y="1739"/>
                  <a:pt x="12004" y="1672"/>
                </a:cubicBezTo>
                <a:cubicBezTo>
                  <a:pt x="11763" y="1636"/>
                  <a:pt x="11603" y="1616"/>
                  <a:pt x="11460" y="1616"/>
                </a:cubicBezTo>
                <a:cubicBezTo>
                  <a:pt x="11279" y="1616"/>
                  <a:pt x="11124" y="1648"/>
                  <a:pt x="10864" y="1720"/>
                </a:cubicBezTo>
                <a:cubicBezTo>
                  <a:pt x="10395" y="1854"/>
                  <a:pt x="8758" y="1801"/>
                  <a:pt x="8470" y="1854"/>
                </a:cubicBezTo>
                <a:cubicBezTo>
                  <a:pt x="8446" y="1859"/>
                  <a:pt x="8408" y="1860"/>
                  <a:pt x="8358" y="1860"/>
                </a:cubicBezTo>
                <a:cubicBezTo>
                  <a:pt x="7939" y="1860"/>
                  <a:pt x="6711" y="1723"/>
                  <a:pt x="6087" y="1723"/>
                </a:cubicBezTo>
                <a:cubicBezTo>
                  <a:pt x="5944" y="1723"/>
                  <a:pt x="5832" y="1731"/>
                  <a:pt x="5770" y="1749"/>
                </a:cubicBezTo>
                <a:cubicBezTo>
                  <a:pt x="5718" y="1764"/>
                  <a:pt x="5667" y="1770"/>
                  <a:pt x="5617" y="1770"/>
                </a:cubicBezTo>
                <a:cubicBezTo>
                  <a:pt x="5318" y="1770"/>
                  <a:pt x="5057" y="1535"/>
                  <a:pt x="4835" y="1515"/>
                </a:cubicBezTo>
                <a:cubicBezTo>
                  <a:pt x="4572" y="1490"/>
                  <a:pt x="4027" y="1280"/>
                  <a:pt x="3716" y="1280"/>
                </a:cubicBezTo>
                <a:cubicBezTo>
                  <a:pt x="3458" y="1280"/>
                  <a:pt x="2916" y="837"/>
                  <a:pt x="2560" y="837"/>
                </a:cubicBezTo>
                <a:cubicBezTo>
                  <a:pt x="2485" y="837"/>
                  <a:pt x="2419" y="857"/>
                  <a:pt x="2365" y="903"/>
                </a:cubicBezTo>
                <a:cubicBezTo>
                  <a:pt x="2053" y="1179"/>
                  <a:pt x="0" y="1591"/>
                  <a:pt x="0" y="1591"/>
                </a:cubicBezTo>
                <a:lnTo>
                  <a:pt x="0" y="2242"/>
                </a:lnTo>
                <a:lnTo>
                  <a:pt x="0" y="17311"/>
                </a:lnTo>
                <a:lnTo>
                  <a:pt x="0" y="19106"/>
                </a:lnTo>
                <a:lnTo>
                  <a:pt x="364" y="21079"/>
                </a:lnTo>
                <a:cubicBezTo>
                  <a:pt x="364" y="21079"/>
                  <a:pt x="1039" y="21419"/>
                  <a:pt x="1092" y="21524"/>
                </a:cubicBezTo>
                <a:cubicBezTo>
                  <a:pt x="1144" y="21625"/>
                  <a:pt x="1689" y="22846"/>
                  <a:pt x="1585" y="23158"/>
                </a:cubicBezTo>
                <a:cubicBezTo>
                  <a:pt x="1484" y="23473"/>
                  <a:pt x="1896" y="24746"/>
                  <a:pt x="1949" y="24823"/>
                </a:cubicBezTo>
                <a:cubicBezTo>
                  <a:pt x="1995" y="24891"/>
                  <a:pt x="2762" y="25120"/>
                  <a:pt x="3162" y="25120"/>
                </a:cubicBezTo>
                <a:cubicBezTo>
                  <a:pt x="3217" y="25120"/>
                  <a:pt x="3265" y="25116"/>
                  <a:pt x="3303" y="25106"/>
                </a:cubicBezTo>
                <a:cubicBezTo>
                  <a:pt x="3354" y="25094"/>
                  <a:pt x="3406" y="25088"/>
                  <a:pt x="3459" y="25088"/>
                </a:cubicBezTo>
                <a:cubicBezTo>
                  <a:pt x="3729" y="25088"/>
                  <a:pt x="4012" y="25237"/>
                  <a:pt x="4184" y="25369"/>
                </a:cubicBezTo>
                <a:cubicBezTo>
                  <a:pt x="4391" y="25522"/>
                  <a:pt x="4572" y="25886"/>
                  <a:pt x="5018" y="26069"/>
                </a:cubicBezTo>
                <a:cubicBezTo>
                  <a:pt x="5365" y="26212"/>
                  <a:pt x="6101" y="26227"/>
                  <a:pt x="6461" y="26227"/>
                </a:cubicBezTo>
                <a:cubicBezTo>
                  <a:pt x="6557" y="26227"/>
                  <a:pt x="6627" y="26226"/>
                  <a:pt x="6655" y="26226"/>
                </a:cubicBezTo>
                <a:cubicBezTo>
                  <a:pt x="6784" y="26226"/>
                  <a:pt x="7354" y="25968"/>
                  <a:pt x="7560" y="25834"/>
                </a:cubicBezTo>
                <a:cubicBezTo>
                  <a:pt x="7771" y="25705"/>
                  <a:pt x="8187" y="24770"/>
                  <a:pt x="8369" y="24641"/>
                </a:cubicBezTo>
                <a:cubicBezTo>
                  <a:pt x="8551" y="24512"/>
                  <a:pt x="9045" y="24459"/>
                  <a:pt x="9226" y="24330"/>
                </a:cubicBezTo>
                <a:cubicBezTo>
                  <a:pt x="9409" y="24201"/>
                  <a:pt x="9743" y="24148"/>
                  <a:pt x="10031" y="24067"/>
                </a:cubicBezTo>
                <a:cubicBezTo>
                  <a:pt x="10054" y="24061"/>
                  <a:pt x="10078" y="24058"/>
                  <a:pt x="10103" y="24058"/>
                </a:cubicBezTo>
                <a:cubicBezTo>
                  <a:pt x="10396" y="24058"/>
                  <a:pt x="10840" y="24435"/>
                  <a:pt x="11175" y="24483"/>
                </a:cubicBezTo>
                <a:cubicBezTo>
                  <a:pt x="11507" y="24532"/>
                  <a:pt x="11816" y="25123"/>
                  <a:pt x="11988" y="25123"/>
                </a:cubicBezTo>
                <a:cubicBezTo>
                  <a:pt x="12004" y="25123"/>
                  <a:pt x="12019" y="25118"/>
                  <a:pt x="12033" y="25106"/>
                </a:cubicBezTo>
                <a:cubicBezTo>
                  <a:pt x="12186" y="24977"/>
                  <a:pt x="12550" y="24666"/>
                  <a:pt x="12760" y="24666"/>
                </a:cubicBezTo>
                <a:cubicBezTo>
                  <a:pt x="12966" y="24666"/>
                  <a:pt x="13382" y="24823"/>
                  <a:pt x="13641" y="25082"/>
                </a:cubicBezTo>
                <a:cubicBezTo>
                  <a:pt x="13904" y="25341"/>
                  <a:pt x="14317" y="26044"/>
                  <a:pt x="14632" y="26044"/>
                </a:cubicBezTo>
                <a:cubicBezTo>
                  <a:pt x="14938" y="26044"/>
                  <a:pt x="15244" y="26797"/>
                  <a:pt x="15377" y="26797"/>
                </a:cubicBezTo>
                <a:cubicBezTo>
                  <a:pt x="15380" y="26797"/>
                  <a:pt x="15382" y="26797"/>
                  <a:pt x="15384" y="26797"/>
                </a:cubicBezTo>
                <a:cubicBezTo>
                  <a:pt x="15390" y="26795"/>
                  <a:pt x="15396" y="26795"/>
                  <a:pt x="15402" y="26795"/>
                </a:cubicBezTo>
                <a:cubicBezTo>
                  <a:pt x="15529" y="26795"/>
                  <a:pt x="15698" y="27040"/>
                  <a:pt x="15748" y="27237"/>
                </a:cubicBezTo>
                <a:cubicBezTo>
                  <a:pt x="15800" y="27448"/>
                  <a:pt x="15901" y="27965"/>
                  <a:pt x="16051" y="28146"/>
                </a:cubicBezTo>
                <a:cubicBezTo>
                  <a:pt x="16201" y="28329"/>
                  <a:pt x="16241" y="29368"/>
                  <a:pt x="16265" y="29392"/>
                </a:cubicBezTo>
                <a:cubicBezTo>
                  <a:pt x="16293" y="29417"/>
                  <a:pt x="15877" y="30904"/>
                  <a:pt x="16136" y="30928"/>
                </a:cubicBezTo>
                <a:cubicBezTo>
                  <a:pt x="16399" y="30953"/>
                  <a:pt x="17204" y="31733"/>
                  <a:pt x="17256" y="31814"/>
                </a:cubicBezTo>
                <a:cubicBezTo>
                  <a:pt x="17308" y="31891"/>
                  <a:pt x="18032" y="32307"/>
                  <a:pt x="18348" y="32360"/>
                </a:cubicBezTo>
                <a:cubicBezTo>
                  <a:pt x="18359" y="32361"/>
                  <a:pt x="18371" y="32362"/>
                  <a:pt x="18384" y="32362"/>
                </a:cubicBezTo>
                <a:cubicBezTo>
                  <a:pt x="18680" y="32362"/>
                  <a:pt x="19150" y="31856"/>
                  <a:pt x="19351" y="31856"/>
                </a:cubicBezTo>
                <a:cubicBezTo>
                  <a:pt x="19364" y="31856"/>
                  <a:pt x="19376" y="31858"/>
                  <a:pt x="19387" y="31863"/>
                </a:cubicBezTo>
                <a:cubicBezTo>
                  <a:pt x="19568" y="31943"/>
                  <a:pt x="20398" y="32513"/>
                  <a:pt x="20555" y="32591"/>
                </a:cubicBezTo>
                <a:cubicBezTo>
                  <a:pt x="20709" y="32671"/>
                  <a:pt x="20919" y="33164"/>
                  <a:pt x="21102" y="33241"/>
                </a:cubicBezTo>
                <a:cubicBezTo>
                  <a:pt x="21283" y="33318"/>
                  <a:pt x="21699" y="33447"/>
                  <a:pt x="22270" y="33500"/>
                </a:cubicBezTo>
                <a:cubicBezTo>
                  <a:pt x="22839" y="33552"/>
                  <a:pt x="23567" y="33968"/>
                  <a:pt x="23697" y="33993"/>
                </a:cubicBezTo>
                <a:cubicBezTo>
                  <a:pt x="23700" y="33993"/>
                  <a:pt x="23703" y="33994"/>
                  <a:pt x="23706" y="33994"/>
                </a:cubicBezTo>
                <a:cubicBezTo>
                  <a:pt x="23848" y="33994"/>
                  <a:pt x="24252" y="33344"/>
                  <a:pt x="24711" y="33216"/>
                </a:cubicBezTo>
                <a:cubicBezTo>
                  <a:pt x="24762" y="33202"/>
                  <a:pt x="24810" y="33196"/>
                  <a:pt x="24855" y="33196"/>
                </a:cubicBezTo>
                <a:cubicBezTo>
                  <a:pt x="25233" y="33196"/>
                  <a:pt x="25457" y="33640"/>
                  <a:pt x="25803" y="33735"/>
                </a:cubicBezTo>
                <a:cubicBezTo>
                  <a:pt x="26191" y="33839"/>
                  <a:pt x="26972" y="34175"/>
                  <a:pt x="27154" y="34175"/>
                </a:cubicBezTo>
                <a:cubicBezTo>
                  <a:pt x="27336" y="34175"/>
                  <a:pt x="27647" y="33682"/>
                  <a:pt x="27986" y="33658"/>
                </a:cubicBezTo>
                <a:cubicBezTo>
                  <a:pt x="28002" y="33657"/>
                  <a:pt x="28018" y="33656"/>
                  <a:pt x="28034" y="33656"/>
                </a:cubicBezTo>
                <a:cubicBezTo>
                  <a:pt x="28349" y="33656"/>
                  <a:pt x="28621" y="33920"/>
                  <a:pt x="28844" y="33993"/>
                </a:cubicBezTo>
                <a:cubicBezTo>
                  <a:pt x="29078" y="34074"/>
                  <a:pt x="29519" y="34931"/>
                  <a:pt x="29649" y="35032"/>
                </a:cubicBezTo>
                <a:cubicBezTo>
                  <a:pt x="29778" y="35138"/>
                  <a:pt x="29701" y="36099"/>
                  <a:pt x="29988" y="36387"/>
                </a:cubicBezTo>
                <a:cubicBezTo>
                  <a:pt x="30271" y="36670"/>
                  <a:pt x="31727" y="37034"/>
                  <a:pt x="32038" y="37215"/>
                </a:cubicBezTo>
                <a:cubicBezTo>
                  <a:pt x="32353" y="37398"/>
                  <a:pt x="32455" y="37321"/>
                  <a:pt x="32664" y="37450"/>
                </a:cubicBezTo>
                <a:cubicBezTo>
                  <a:pt x="32871" y="37579"/>
                  <a:pt x="33081" y="37632"/>
                  <a:pt x="33287" y="37762"/>
                </a:cubicBezTo>
                <a:cubicBezTo>
                  <a:pt x="33341" y="37795"/>
                  <a:pt x="33421" y="37808"/>
                  <a:pt x="33513" y="37808"/>
                </a:cubicBezTo>
                <a:cubicBezTo>
                  <a:pt x="33773" y="37808"/>
                  <a:pt x="34136" y="37709"/>
                  <a:pt x="34327" y="37709"/>
                </a:cubicBezTo>
                <a:cubicBezTo>
                  <a:pt x="34408" y="37709"/>
                  <a:pt x="34480" y="37707"/>
                  <a:pt x="34550" y="37707"/>
                </a:cubicBezTo>
                <a:cubicBezTo>
                  <a:pt x="34703" y="37707"/>
                  <a:pt x="34849" y="37718"/>
                  <a:pt x="35079" y="37790"/>
                </a:cubicBezTo>
                <a:cubicBezTo>
                  <a:pt x="35418" y="37891"/>
                  <a:pt x="35652" y="38801"/>
                  <a:pt x="35806" y="38958"/>
                </a:cubicBezTo>
                <a:cubicBezTo>
                  <a:pt x="35814" y="38966"/>
                  <a:pt x="35825" y="38969"/>
                  <a:pt x="35838" y="38969"/>
                </a:cubicBezTo>
                <a:cubicBezTo>
                  <a:pt x="36083" y="38969"/>
                  <a:pt x="37189" y="37658"/>
                  <a:pt x="37262" y="37607"/>
                </a:cubicBezTo>
                <a:cubicBezTo>
                  <a:pt x="37266" y="37605"/>
                  <a:pt x="37270" y="37604"/>
                  <a:pt x="37275" y="37604"/>
                </a:cubicBezTo>
                <a:cubicBezTo>
                  <a:pt x="37367" y="37604"/>
                  <a:pt x="37608" y="38087"/>
                  <a:pt x="37731" y="38359"/>
                </a:cubicBezTo>
                <a:cubicBezTo>
                  <a:pt x="37825" y="38570"/>
                  <a:pt x="38241" y="38598"/>
                  <a:pt x="38529" y="38598"/>
                </a:cubicBezTo>
                <a:cubicBezTo>
                  <a:pt x="38633" y="38598"/>
                  <a:pt x="38721" y="38594"/>
                  <a:pt x="38770" y="38594"/>
                </a:cubicBezTo>
                <a:cubicBezTo>
                  <a:pt x="38951" y="38594"/>
                  <a:pt x="39757" y="38518"/>
                  <a:pt x="39862" y="38465"/>
                </a:cubicBezTo>
                <a:cubicBezTo>
                  <a:pt x="39894" y="38449"/>
                  <a:pt x="39975" y="38440"/>
                  <a:pt x="40082" y="38440"/>
                </a:cubicBezTo>
                <a:cubicBezTo>
                  <a:pt x="40325" y="38440"/>
                  <a:pt x="40701" y="38485"/>
                  <a:pt x="40953" y="38594"/>
                </a:cubicBezTo>
                <a:cubicBezTo>
                  <a:pt x="41248" y="38722"/>
                  <a:pt x="41439" y="38916"/>
                  <a:pt x="41639" y="38916"/>
                </a:cubicBezTo>
                <a:cubicBezTo>
                  <a:pt x="41686" y="38916"/>
                  <a:pt x="41733" y="38906"/>
                  <a:pt x="41782" y="38881"/>
                </a:cubicBezTo>
                <a:cubicBezTo>
                  <a:pt x="42009" y="38770"/>
                  <a:pt x="42585" y="38636"/>
                  <a:pt x="42869" y="38636"/>
                </a:cubicBezTo>
                <a:cubicBezTo>
                  <a:pt x="42913" y="38636"/>
                  <a:pt x="42951" y="38640"/>
                  <a:pt x="42978" y="38647"/>
                </a:cubicBezTo>
                <a:cubicBezTo>
                  <a:pt x="43189" y="38699"/>
                  <a:pt x="43630" y="38881"/>
                  <a:pt x="43836" y="38982"/>
                </a:cubicBezTo>
                <a:cubicBezTo>
                  <a:pt x="44046" y="39087"/>
                  <a:pt x="44669" y="39141"/>
                  <a:pt x="45005" y="39294"/>
                </a:cubicBezTo>
                <a:cubicBezTo>
                  <a:pt x="45054" y="39317"/>
                  <a:pt x="45098" y="39327"/>
                  <a:pt x="45137" y="39327"/>
                </a:cubicBezTo>
                <a:cubicBezTo>
                  <a:pt x="45361" y="39327"/>
                  <a:pt x="45416" y="38984"/>
                  <a:pt x="45526" y="38829"/>
                </a:cubicBezTo>
                <a:cubicBezTo>
                  <a:pt x="45656" y="38647"/>
                  <a:pt x="46953" y="38025"/>
                  <a:pt x="46981" y="37891"/>
                </a:cubicBezTo>
                <a:cubicBezTo>
                  <a:pt x="47005" y="37762"/>
                  <a:pt x="47681" y="37398"/>
                  <a:pt x="47709" y="37191"/>
                </a:cubicBezTo>
                <a:cubicBezTo>
                  <a:pt x="47733" y="36981"/>
                  <a:pt x="48020" y="37010"/>
                  <a:pt x="48203" y="36933"/>
                </a:cubicBezTo>
                <a:cubicBezTo>
                  <a:pt x="48384" y="36851"/>
                  <a:pt x="48931" y="36411"/>
                  <a:pt x="49189" y="36411"/>
                </a:cubicBezTo>
                <a:cubicBezTo>
                  <a:pt x="49448" y="36411"/>
                  <a:pt x="50644" y="36803"/>
                  <a:pt x="50827" y="36803"/>
                </a:cubicBezTo>
                <a:cubicBezTo>
                  <a:pt x="51008" y="36803"/>
                  <a:pt x="51372" y="36358"/>
                  <a:pt x="51425" y="36176"/>
                </a:cubicBezTo>
                <a:cubicBezTo>
                  <a:pt x="51476" y="36002"/>
                  <a:pt x="52241" y="35421"/>
                  <a:pt x="52463" y="35421"/>
                </a:cubicBezTo>
                <a:cubicBezTo>
                  <a:pt x="52472" y="35421"/>
                  <a:pt x="52481" y="35422"/>
                  <a:pt x="52488" y="35424"/>
                </a:cubicBezTo>
                <a:cubicBezTo>
                  <a:pt x="52615" y="35461"/>
                  <a:pt x="53122" y="35510"/>
                  <a:pt x="53460" y="35510"/>
                </a:cubicBezTo>
                <a:cubicBezTo>
                  <a:pt x="53607" y="35510"/>
                  <a:pt x="53723" y="35501"/>
                  <a:pt x="53762" y="35477"/>
                </a:cubicBezTo>
                <a:cubicBezTo>
                  <a:pt x="53891" y="35396"/>
                  <a:pt x="54437" y="35166"/>
                  <a:pt x="54518" y="35032"/>
                </a:cubicBezTo>
                <a:cubicBezTo>
                  <a:pt x="54595" y="34903"/>
                  <a:pt x="55165" y="34721"/>
                  <a:pt x="55477" y="34696"/>
                </a:cubicBezTo>
                <a:cubicBezTo>
                  <a:pt x="55494" y="34695"/>
                  <a:pt x="55513" y="34694"/>
                  <a:pt x="55535" y="34694"/>
                </a:cubicBezTo>
                <a:cubicBezTo>
                  <a:pt x="55852" y="34694"/>
                  <a:pt x="56578" y="34835"/>
                  <a:pt x="56813" y="34835"/>
                </a:cubicBezTo>
                <a:cubicBezTo>
                  <a:pt x="56845" y="34835"/>
                  <a:pt x="56867" y="34832"/>
                  <a:pt x="56879" y="34826"/>
                </a:cubicBezTo>
                <a:cubicBezTo>
                  <a:pt x="56985" y="34774"/>
                  <a:pt x="56960" y="34127"/>
                  <a:pt x="57037" y="34099"/>
                </a:cubicBezTo>
                <a:cubicBezTo>
                  <a:pt x="57114" y="34074"/>
                  <a:pt x="57841" y="33968"/>
                  <a:pt x="58258" y="33864"/>
                </a:cubicBezTo>
                <a:cubicBezTo>
                  <a:pt x="58674" y="33763"/>
                  <a:pt x="59192" y="33682"/>
                  <a:pt x="59479" y="33552"/>
                </a:cubicBezTo>
                <a:cubicBezTo>
                  <a:pt x="59766" y="33423"/>
                  <a:pt x="60336" y="32877"/>
                  <a:pt x="60441" y="32748"/>
                </a:cubicBezTo>
                <a:cubicBezTo>
                  <a:pt x="60547" y="32619"/>
                  <a:pt x="60959" y="32227"/>
                  <a:pt x="61064" y="32149"/>
                </a:cubicBezTo>
                <a:cubicBezTo>
                  <a:pt x="61169" y="32072"/>
                  <a:pt x="61897" y="31632"/>
                  <a:pt x="62079" y="31632"/>
                </a:cubicBezTo>
                <a:cubicBezTo>
                  <a:pt x="62260" y="31632"/>
                  <a:pt x="63041" y="32255"/>
                  <a:pt x="63171" y="32408"/>
                </a:cubicBezTo>
                <a:cubicBezTo>
                  <a:pt x="63198" y="32442"/>
                  <a:pt x="63236" y="32455"/>
                  <a:pt x="63280" y="32455"/>
                </a:cubicBezTo>
                <a:cubicBezTo>
                  <a:pt x="63444" y="32455"/>
                  <a:pt x="63696" y="32268"/>
                  <a:pt x="63817" y="32227"/>
                </a:cubicBezTo>
                <a:cubicBezTo>
                  <a:pt x="63949" y="32186"/>
                  <a:pt x="64098" y="31996"/>
                  <a:pt x="64387" y="31996"/>
                </a:cubicBezTo>
                <a:cubicBezTo>
                  <a:pt x="64444" y="31996"/>
                  <a:pt x="64506" y="32003"/>
                  <a:pt x="64574" y="32020"/>
                </a:cubicBezTo>
                <a:cubicBezTo>
                  <a:pt x="64990" y="32125"/>
                  <a:pt x="66211" y="32331"/>
                  <a:pt x="66442" y="32578"/>
                </a:cubicBezTo>
                <a:cubicBezTo>
                  <a:pt x="66527" y="32666"/>
                  <a:pt x="66591" y="32695"/>
                  <a:pt x="66647" y="32695"/>
                </a:cubicBezTo>
                <a:cubicBezTo>
                  <a:pt x="66744" y="32695"/>
                  <a:pt x="66813" y="32604"/>
                  <a:pt x="66910" y="32578"/>
                </a:cubicBezTo>
                <a:cubicBezTo>
                  <a:pt x="67054" y="32541"/>
                  <a:pt x="67631" y="32193"/>
                  <a:pt x="67967" y="32193"/>
                </a:cubicBezTo>
                <a:cubicBezTo>
                  <a:pt x="67998" y="32193"/>
                  <a:pt x="68028" y="32196"/>
                  <a:pt x="68054" y="32202"/>
                </a:cubicBezTo>
                <a:cubicBezTo>
                  <a:pt x="68079" y="32209"/>
                  <a:pt x="68105" y="32211"/>
                  <a:pt x="68132" y="32211"/>
                </a:cubicBezTo>
                <a:cubicBezTo>
                  <a:pt x="68443" y="32211"/>
                  <a:pt x="68876" y="31832"/>
                  <a:pt x="69069" y="31761"/>
                </a:cubicBezTo>
                <a:cubicBezTo>
                  <a:pt x="69275" y="31680"/>
                  <a:pt x="69663" y="30928"/>
                  <a:pt x="69822" y="30904"/>
                </a:cubicBezTo>
                <a:cubicBezTo>
                  <a:pt x="69841" y="30901"/>
                  <a:pt x="69872" y="30899"/>
                  <a:pt x="69911" y="30899"/>
                </a:cubicBezTo>
                <a:cubicBezTo>
                  <a:pt x="70074" y="30899"/>
                  <a:pt x="70384" y="30924"/>
                  <a:pt x="70650" y="30924"/>
                </a:cubicBezTo>
                <a:cubicBezTo>
                  <a:pt x="70828" y="30924"/>
                  <a:pt x="70986" y="30913"/>
                  <a:pt x="71067" y="30876"/>
                </a:cubicBezTo>
                <a:cubicBezTo>
                  <a:pt x="71301" y="30775"/>
                  <a:pt x="71641" y="30253"/>
                  <a:pt x="71822" y="30019"/>
                </a:cubicBezTo>
                <a:cubicBezTo>
                  <a:pt x="72005" y="29784"/>
                  <a:pt x="72628" y="29525"/>
                  <a:pt x="72938" y="29420"/>
                </a:cubicBezTo>
                <a:cubicBezTo>
                  <a:pt x="72999" y="29401"/>
                  <a:pt x="73064" y="29393"/>
                  <a:pt x="73131" y="29393"/>
                </a:cubicBezTo>
                <a:cubicBezTo>
                  <a:pt x="73408" y="29393"/>
                  <a:pt x="73727" y="29530"/>
                  <a:pt x="73978" y="29549"/>
                </a:cubicBezTo>
                <a:cubicBezTo>
                  <a:pt x="74289" y="29578"/>
                  <a:pt x="75563" y="29995"/>
                  <a:pt x="75720" y="30019"/>
                </a:cubicBezTo>
                <a:cubicBezTo>
                  <a:pt x="75874" y="30047"/>
                  <a:pt x="76137" y="30305"/>
                  <a:pt x="76368" y="30395"/>
                </a:cubicBezTo>
                <a:cubicBezTo>
                  <a:pt x="76498" y="30444"/>
                  <a:pt x="76581" y="30475"/>
                  <a:pt x="76651" y="30475"/>
                </a:cubicBezTo>
                <a:cubicBezTo>
                  <a:pt x="76707" y="30475"/>
                  <a:pt x="76755" y="30456"/>
                  <a:pt x="76812" y="30411"/>
                </a:cubicBezTo>
                <a:cubicBezTo>
                  <a:pt x="76824" y="30401"/>
                  <a:pt x="76841" y="30397"/>
                  <a:pt x="76861" y="30397"/>
                </a:cubicBezTo>
                <a:cubicBezTo>
                  <a:pt x="77065" y="30397"/>
                  <a:pt x="77650" y="30828"/>
                  <a:pt x="77746" y="30876"/>
                </a:cubicBezTo>
                <a:cubicBezTo>
                  <a:pt x="77851" y="30928"/>
                  <a:pt x="78163" y="31680"/>
                  <a:pt x="78163" y="31680"/>
                </a:cubicBezTo>
                <a:cubicBezTo>
                  <a:pt x="78163" y="31680"/>
                  <a:pt x="78797" y="32098"/>
                  <a:pt x="79071" y="32098"/>
                </a:cubicBezTo>
                <a:cubicBezTo>
                  <a:pt x="79080" y="32098"/>
                  <a:pt x="79088" y="32098"/>
                  <a:pt x="79096" y="32097"/>
                </a:cubicBezTo>
                <a:cubicBezTo>
                  <a:pt x="79100" y="32096"/>
                  <a:pt x="79103" y="32096"/>
                  <a:pt x="79107" y="32096"/>
                </a:cubicBezTo>
                <a:cubicBezTo>
                  <a:pt x="79380" y="32096"/>
                  <a:pt x="80190" y="33009"/>
                  <a:pt x="80370" y="33188"/>
                </a:cubicBezTo>
                <a:cubicBezTo>
                  <a:pt x="80552" y="33371"/>
                  <a:pt x="81021" y="34151"/>
                  <a:pt x="81385" y="34280"/>
                </a:cubicBezTo>
                <a:cubicBezTo>
                  <a:pt x="81749" y="34410"/>
                  <a:pt x="82501" y="34931"/>
                  <a:pt x="82630" y="34931"/>
                </a:cubicBezTo>
                <a:cubicBezTo>
                  <a:pt x="82759" y="34931"/>
                  <a:pt x="83099" y="35214"/>
                  <a:pt x="83281" y="35295"/>
                </a:cubicBezTo>
                <a:cubicBezTo>
                  <a:pt x="83463" y="35372"/>
                  <a:pt x="84033" y="35760"/>
                  <a:pt x="84243" y="35760"/>
                </a:cubicBezTo>
                <a:cubicBezTo>
                  <a:pt x="84450" y="35760"/>
                  <a:pt x="85958" y="35424"/>
                  <a:pt x="85958" y="35424"/>
                </a:cubicBezTo>
                <a:lnTo>
                  <a:pt x="85958" y="34151"/>
                </a:lnTo>
                <a:lnTo>
                  <a:pt x="85958" y="6298"/>
                </a:lnTo>
                <a:lnTo>
                  <a:pt x="85958" y="5254"/>
                </a:lnTo>
                <a:cubicBezTo>
                  <a:pt x="85958" y="5254"/>
                  <a:pt x="85178" y="5436"/>
                  <a:pt x="85048" y="5542"/>
                </a:cubicBezTo>
                <a:cubicBezTo>
                  <a:pt x="85037" y="5551"/>
                  <a:pt x="85019" y="5556"/>
                  <a:pt x="84998" y="5556"/>
                </a:cubicBezTo>
                <a:cubicBezTo>
                  <a:pt x="84795" y="5556"/>
                  <a:pt x="84201" y="5174"/>
                  <a:pt x="83879" y="5174"/>
                </a:cubicBezTo>
                <a:cubicBezTo>
                  <a:pt x="83861" y="5174"/>
                  <a:pt x="83843" y="5175"/>
                  <a:pt x="83827" y="5178"/>
                </a:cubicBezTo>
                <a:cubicBezTo>
                  <a:pt x="83782" y="5185"/>
                  <a:pt x="83740" y="5188"/>
                  <a:pt x="83699" y="5188"/>
                </a:cubicBezTo>
                <a:cubicBezTo>
                  <a:pt x="83426" y="5188"/>
                  <a:pt x="83223" y="5045"/>
                  <a:pt x="82994" y="4866"/>
                </a:cubicBezTo>
                <a:cubicBezTo>
                  <a:pt x="82735" y="4660"/>
                  <a:pt x="82477" y="4450"/>
                  <a:pt x="82113" y="4426"/>
                </a:cubicBezTo>
                <a:cubicBezTo>
                  <a:pt x="81749" y="4397"/>
                  <a:pt x="81462" y="4426"/>
                  <a:pt x="81203" y="4348"/>
                </a:cubicBezTo>
                <a:cubicBezTo>
                  <a:pt x="80944" y="4268"/>
                  <a:pt x="80710" y="3439"/>
                  <a:pt x="80370" y="3305"/>
                </a:cubicBezTo>
                <a:cubicBezTo>
                  <a:pt x="80035" y="3176"/>
                  <a:pt x="79460" y="2840"/>
                  <a:pt x="79331" y="2764"/>
                </a:cubicBezTo>
                <a:cubicBezTo>
                  <a:pt x="79202" y="2683"/>
                  <a:pt x="78862" y="2347"/>
                  <a:pt x="78680" y="2242"/>
                </a:cubicBezTo>
                <a:cubicBezTo>
                  <a:pt x="78589" y="2190"/>
                  <a:pt x="78414" y="2157"/>
                  <a:pt x="78246" y="2157"/>
                </a:cubicBezTo>
                <a:cubicBezTo>
                  <a:pt x="78078" y="2157"/>
                  <a:pt x="77916" y="2190"/>
                  <a:pt x="77851" y="2267"/>
                </a:cubicBezTo>
                <a:cubicBezTo>
                  <a:pt x="77802" y="2326"/>
                  <a:pt x="77668" y="2345"/>
                  <a:pt x="77509" y="2345"/>
                </a:cubicBezTo>
                <a:cubicBezTo>
                  <a:pt x="77249" y="2345"/>
                  <a:pt x="76925" y="2295"/>
                  <a:pt x="76812" y="2295"/>
                </a:cubicBezTo>
                <a:cubicBezTo>
                  <a:pt x="76631" y="2295"/>
                  <a:pt x="75668" y="1931"/>
                  <a:pt x="75381" y="1931"/>
                </a:cubicBezTo>
                <a:cubicBezTo>
                  <a:pt x="75097" y="1931"/>
                  <a:pt x="74705" y="2267"/>
                  <a:pt x="74524" y="2424"/>
                </a:cubicBezTo>
                <a:cubicBezTo>
                  <a:pt x="74341" y="2582"/>
                  <a:pt x="72834" y="2812"/>
                  <a:pt x="72498" y="2840"/>
                </a:cubicBezTo>
                <a:cubicBezTo>
                  <a:pt x="72158" y="2864"/>
                  <a:pt x="71977" y="3204"/>
                  <a:pt x="71693" y="3387"/>
                </a:cubicBezTo>
                <a:cubicBezTo>
                  <a:pt x="71614" y="3436"/>
                  <a:pt x="71553" y="3457"/>
                  <a:pt x="71499" y="3457"/>
                </a:cubicBezTo>
                <a:cubicBezTo>
                  <a:pt x="71356" y="3457"/>
                  <a:pt x="71261" y="3316"/>
                  <a:pt x="71018" y="3204"/>
                </a:cubicBezTo>
                <a:cubicBezTo>
                  <a:pt x="70957" y="3176"/>
                  <a:pt x="70893" y="3164"/>
                  <a:pt x="70826" y="3164"/>
                </a:cubicBezTo>
                <a:cubicBezTo>
                  <a:pt x="70517" y="3164"/>
                  <a:pt x="70159" y="3423"/>
                  <a:pt x="69926" y="3592"/>
                </a:cubicBezTo>
                <a:cubicBezTo>
                  <a:pt x="69639" y="3803"/>
                  <a:pt x="69353" y="3827"/>
                  <a:pt x="69118" y="3956"/>
                </a:cubicBezTo>
                <a:cubicBezTo>
                  <a:pt x="69045" y="3997"/>
                  <a:pt x="68957" y="4012"/>
                  <a:pt x="68858" y="4012"/>
                </a:cubicBezTo>
                <a:cubicBezTo>
                  <a:pt x="68641" y="4012"/>
                  <a:pt x="68373" y="3940"/>
                  <a:pt x="68107" y="3904"/>
                </a:cubicBezTo>
                <a:cubicBezTo>
                  <a:pt x="67715" y="3851"/>
                  <a:pt x="67586" y="3358"/>
                  <a:pt x="67403" y="3228"/>
                </a:cubicBezTo>
                <a:cubicBezTo>
                  <a:pt x="67384" y="3215"/>
                  <a:pt x="67351" y="3209"/>
                  <a:pt x="67307" y="3209"/>
                </a:cubicBezTo>
                <a:cubicBezTo>
                  <a:pt x="66933" y="3209"/>
                  <a:pt x="65764" y="3647"/>
                  <a:pt x="65507" y="3669"/>
                </a:cubicBezTo>
                <a:cubicBezTo>
                  <a:pt x="65220" y="3698"/>
                  <a:pt x="64884" y="3775"/>
                  <a:pt x="64574" y="3827"/>
                </a:cubicBezTo>
                <a:cubicBezTo>
                  <a:pt x="64563" y="3829"/>
                  <a:pt x="64552" y="3830"/>
                  <a:pt x="64543" y="3830"/>
                </a:cubicBezTo>
                <a:cubicBezTo>
                  <a:pt x="64297" y="3830"/>
                  <a:pt x="64742" y="3176"/>
                  <a:pt x="64391" y="3176"/>
                </a:cubicBezTo>
                <a:cubicBezTo>
                  <a:pt x="64027" y="3176"/>
                  <a:pt x="63740" y="2917"/>
                  <a:pt x="63405" y="2735"/>
                </a:cubicBezTo>
                <a:cubicBezTo>
                  <a:pt x="63065" y="2553"/>
                  <a:pt x="62859" y="2347"/>
                  <a:pt x="62361" y="1955"/>
                </a:cubicBezTo>
                <a:cubicBezTo>
                  <a:pt x="62263" y="1878"/>
                  <a:pt x="62174" y="1846"/>
                  <a:pt x="62092" y="1846"/>
                </a:cubicBezTo>
                <a:cubicBezTo>
                  <a:pt x="61765" y="1846"/>
                  <a:pt x="61558" y="2361"/>
                  <a:pt x="61351" y="2529"/>
                </a:cubicBezTo>
                <a:cubicBezTo>
                  <a:pt x="61316" y="2557"/>
                  <a:pt x="61277" y="2569"/>
                  <a:pt x="61235" y="2569"/>
                </a:cubicBezTo>
                <a:cubicBezTo>
                  <a:pt x="60968" y="2569"/>
                  <a:pt x="60581" y="2074"/>
                  <a:pt x="60312" y="2008"/>
                </a:cubicBezTo>
                <a:cubicBezTo>
                  <a:pt x="60000" y="1931"/>
                  <a:pt x="59062" y="1801"/>
                  <a:pt x="58569" y="1619"/>
                </a:cubicBezTo>
                <a:cubicBezTo>
                  <a:pt x="58076" y="1437"/>
                  <a:pt x="57607" y="787"/>
                  <a:pt x="57272" y="763"/>
                </a:cubicBezTo>
                <a:cubicBezTo>
                  <a:pt x="57171" y="754"/>
                  <a:pt x="57033" y="750"/>
                  <a:pt x="56879" y="750"/>
                </a:cubicBezTo>
                <a:cubicBezTo>
                  <a:pt x="56516" y="750"/>
                  <a:pt x="56063" y="770"/>
                  <a:pt x="55787" y="787"/>
                </a:cubicBezTo>
                <a:cubicBezTo>
                  <a:pt x="55705" y="792"/>
                  <a:pt x="55626" y="794"/>
                  <a:pt x="55549" y="794"/>
                </a:cubicBezTo>
                <a:cubicBezTo>
                  <a:pt x="55339" y="794"/>
                  <a:pt x="55150" y="780"/>
                  <a:pt x="54991" y="780"/>
                </a:cubicBezTo>
                <a:cubicBezTo>
                  <a:pt x="54933" y="780"/>
                  <a:pt x="54879" y="782"/>
                  <a:pt x="54829" y="787"/>
                </a:cubicBezTo>
                <a:cubicBezTo>
                  <a:pt x="54595" y="811"/>
                  <a:pt x="54102" y="1227"/>
                  <a:pt x="53738" y="1385"/>
                </a:cubicBezTo>
                <a:cubicBezTo>
                  <a:pt x="53696" y="1402"/>
                  <a:pt x="53656" y="1410"/>
                  <a:pt x="53616" y="1410"/>
                </a:cubicBezTo>
                <a:cubicBezTo>
                  <a:pt x="53307" y="1410"/>
                  <a:pt x="53042" y="939"/>
                  <a:pt x="52699" y="903"/>
                </a:cubicBezTo>
                <a:cubicBezTo>
                  <a:pt x="52306" y="867"/>
                  <a:pt x="52411" y="892"/>
                  <a:pt x="52177" y="709"/>
                </a:cubicBezTo>
                <a:cubicBezTo>
                  <a:pt x="51968" y="547"/>
                  <a:pt x="51617" y="447"/>
                  <a:pt x="51377" y="447"/>
                </a:cubicBezTo>
                <a:cubicBezTo>
                  <a:pt x="51348" y="447"/>
                  <a:pt x="51321" y="448"/>
                  <a:pt x="51295" y="451"/>
                </a:cubicBezTo>
                <a:cubicBezTo>
                  <a:pt x="51062" y="475"/>
                  <a:pt x="51267" y="734"/>
                  <a:pt x="50879" y="903"/>
                </a:cubicBezTo>
                <a:cubicBezTo>
                  <a:pt x="50819" y="930"/>
                  <a:pt x="50762" y="941"/>
                  <a:pt x="50708" y="941"/>
                </a:cubicBezTo>
                <a:cubicBezTo>
                  <a:pt x="50424" y="941"/>
                  <a:pt x="50222" y="631"/>
                  <a:pt x="49968" y="631"/>
                </a:cubicBezTo>
                <a:cubicBezTo>
                  <a:pt x="49959" y="631"/>
                  <a:pt x="49950" y="632"/>
                  <a:pt x="49941" y="633"/>
                </a:cubicBezTo>
                <a:cubicBezTo>
                  <a:pt x="49909" y="635"/>
                  <a:pt x="49875" y="636"/>
                  <a:pt x="49840" y="636"/>
                </a:cubicBezTo>
                <a:cubicBezTo>
                  <a:pt x="49532" y="636"/>
                  <a:pt x="49112" y="550"/>
                  <a:pt x="48902" y="528"/>
                </a:cubicBezTo>
                <a:cubicBezTo>
                  <a:pt x="48693" y="502"/>
                  <a:pt x="48243" y="286"/>
                  <a:pt x="48044" y="286"/>
                </a:cubicBezTo>
                <a:cubicBezTo>
                  <a:pt x="48024" y="286"/>
                  <a:pt x="48007" y="288"/>
                  <a:pt x="47992" y="293"/>
                </a:cubicBezTo>
                <a:cubicBezTo>
                  <a:pt x="47839" y="345"/>
                  <a:pt x="47268" y="787"/>
                  <a:pt x="47059" y="903"/>
                </a:cubicBezTo>
                <a:cubicBezTo>
                  <a:pt x="47028" y="921"/>
                  <a:pt x="46992" y="928"/>
                  <a:pt x="46951" y="928"/>
                </a:cubicBezTo>
                <a:cubicBezTo>
                  <a:pt x="46711" y="928"/>
                  <a:pt x="46309" y="678"/>
                  <a:pt x="46020" y="657"/>
                </a:cubicBezTo>
                <a:cubicBezTo>
                  <a:pt x="45955" y="652"/>
                  <a:pt x="45895" y="650"/>
                  <a:pt x="45839" y="650"/>
                </a:cubicBezTo>
                <a:cubicBezTo>
                  <a:pt x="45598" y="650"/>
                  <a:pt x="45414" y="686"/>
                  <a:pt x="45162" y="709"/>
                </a:cubicBezTo>
                <a:cubicBezTo>
                  <a:pt x="45113" y="713"/>
                  <a:pt x="45065" y="715"/>
                  <a:pt x="45019" y="715"/>
                </a:cubicBezTo>
                <a:cubicBezTo>
                  <a:pt x="44774" y="715"/>
                  <a:pt x="44559" y="661"/>
                  <a:pt x="44252" y="552"/>
                </a:cubicBezTo>
                <a:cubicBezTo>
                  <a:pt x="44141" y="513"/>
                  <a:pt x="44020" y="497"/>
                  <a:pt x="43894" y="497"/>
                </a:cubicBezTo>
                <a:cubicBezTo>
                  <a:pt x="43605" y="497"/>
                  <a:pt x="43285" y="577"/>
                  <a:pt x="42978" y="633"/>
                </a:cubicBezTo>
                <a:cubicBezTo>
                  <a:pt x="42920" y="643"/>
                  <a:pt x="42862" y="647"/>
                  <a:pt x="42803" y="647"/>
                </a:cubicBezTo>
                <a:cubicBezTo>
                  <a:pt x="42478" y="647"/>
                  <a:pt x="42164" y="513"/>
                  <a:pt x="42008" y="513"/>
                </a:cubicBezTo>
                <a:cubicBezTo>
                  <a:pt x="41980" y="513"/>
                  <a:pt x="41957" y="518"/>
                  <a:pt x="41940" y="528"/>
                </a:cubicBezTo>
                <a:cubicBezTo>
                  <a:pt x="41810" y="604"/>
                  <a:pt x="41705" y="763"/>
                  <a:pt x="41289" y="903"/>
                </a:cubicBezTo>
                <a:cubicBezTo>
                  <a:pt x="41249" y="917"/>
                  <a:pt x="41209" y="924"/>
                  <a:pt x="41169" y="924"/>
                </a:cubicBezTo>
                <a:cubicBezTo>
                  <a:pt x="40789" y="924"/>
                  <a:pt x="40387" y="357"/>
                  <a:pt x="40197" y="241"/>
                </a:cubicBezTo>
                <a:cubicBezTo>
                  <a:pt x="39991" y="112"/>
                  <a:pt x="39470" y="35"/>
                  <a:pt x="39210" y="6"/>
                </a:cubicBezTo>
                <a:cubicBezTo>
                  <a:pt x="39178" y="3"/>
                  <a:pt x="39147" y="1"/>
                  <a:pt x="39118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  <a:effectLst>
            <a:outerShdw blurRad="71438" dist="66675" dir="3480000" algn="bl" rotWithShape="0">
              <a:srgbClr val="747373">
                <a:alpha val="64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8" name="Google Shape;848;p49"/>
          <p:cNvSpPr/>
          <p:nvPr/>
        </p:nvSpPr>
        <p:spPr>
          <a:xfrm rot="-5040556" flipH="1">
            <a:off x="6654706" y="849248"/>
            <a:ext cx="367866" cy="932757"/>
          </a:xfrm>
          <a:custGeom>
            <a:avLst/>
            <a:gdLst/>
            <a:ahLst/>
            <a:cxnLst/>
            <a:rect l="l" t="t" r="r" b="b"/>
            <a:pathLst>
              <a:path w="19489" h="37312" extrusionOk="0">
                <a:moveTo>
                  <a:pt x="18199" y="1"/>
                </a:moveTo>
                <a:lnTo>
                  <a:pt x="18162" y="4"/>
                </a:lnTo>
                <a:lnTo>
                  <a:pt x="17705" y="510"/>
                </a:lnTo>
                <a:lnTo>
                  <a:pt x="17249" y="1016"/>
                </a:lnTo>
                <a:lnTo>
                  <a:pt x="16764" y="594"/>
                </a:lnTo>
                <a:lnTo>
                  <a:pt x="16282" y="170"/>
                </a:lnTo>
                <a:lnTo>
                  <a:pt x="16241" y="174"/>
                </a:lnTo>
                <a:lnTo>
                  <a:pt x="15784" y="680"/>
                </a:lnTo>
                <a:lnTo>
                  <a:pt x="15327" y="1185"/>
                </a:lnTo>
                <a:lnTo>
                  <a:pt x="14847" y="764"/>
                </a:lnTo>
                <a:lnTo>
                  <a:pt x="14362" y="344"/>
                </a:lnTo>
                <a:lnTo>
                  <a:pt x="14325" y="348"/>
                </a:lnTo>
                <a:lnTo>
                  <a:pt x="13868" y="854"/>
                </a:lnTo>
                <a:lnTo>
                  <a:pt x="13411" y="1359"/>
                </a:lnTo>
                <a:lnTo>
                  <a:pt x="12926" y="934"/>
                </a:lnTo>
                <a:lnTo>
                  <a:pt x="12445" y="514"/>
                </a:lnTo>
                <a:lnTo>
                  <a:pt x="12409" y="518"/>
                </a:lnTo>
                <a:lnTo>
                  <a:pt x="11951" y="1023"/>
                </a:lnTo>
                <a:lnTo>
                  <a:pt x="11491" y="1529"/>
                </a:lnTo>
                <a:lnTo>
                  <a:pt x="11009" y="1108"/>
                </a:lnTo>
                <a:lnTo>
                  <a:pt x="10524" y="688"/>
                </a:lnTo>
                <a:lnTo>
                  <a:pt x="10488" y="688"/>
                </a:lnTo>
                <a:lnTo>
                  <a:pt x="10031" y="1197"/>
                </a:lnTo>
                <a:lnTo>
                  <a:pt x="9574" y="1703"/>
                </a:lnTo>
                <a:lnTo>
                  <a:pt x="9093" y="1278"/>
                </a:lnTo>
                <a:lnTo>
                  <a:pt x="8608" y="857"/>
                </a:lnTo>
                <a:lnTo>
                  <a:pt x="8572" y="861"/>
                </a:lnTo>
                <a:lnTo>
                  <a:pt x="8115" y="1367"/>
                </a:lnTo>
                <a:lnTo>
                  <a:pt x="7658" y="1872"/>
                </a:lnTo>
                <a:lnTo>
                  <a:pt x="7172" y="1452"/>
                </a:lnTo>
                <a:lnTo>
                  <a:pt x="6691" y="1031"/>
                </a:lnTo>
                <a:lnTo>
                  <a:pt x="6655" y="1031"/>
                </a:lnTo>
                <a:lnTo>
                  <a:pt x="6194" y="1537"/>
                </a:lnTo>
                <a:lnTo>
                  <a:pt x="5737" y="2042"/>
                </a:lnTo>
                <a:lnTo>
                  <a:pt x="5256" y="1622"/>
                </a:lnTo>
                <a:lnTo>
                  <a:pt x="4771" y="1201"/>
                </a:lnTo>
                <a:lnTo>
                  <a:pt x="4735" y="1205"/>
                </a:lnTo>
                <a:lnTo>
                  <a:pt x="4278" y="1710"/>
                </a:lnTo>
                <a:lnTo>
                  <a:pt x="3821" y="2216"/>
                </a:lnTo>
                <a:lnTo>
                  <a:pt x="3336" y="1796"/>
                </a:lnTo>
                <a:lnTo>
                  <a:pt x="2854" y="1375"/>
                </a:lnTo>
                <a:lnTo>
                  <a:pt x="2818" y="1375"/>
                </a:lnTo>
                <a:lnTo>
                  <a:pt x="2358" y="1880"/>
                </a:lnTo>
                <a:lnTo>
                  <a:pt x="1900" y="2386"/>
                </a:lnTo>
                <a:lnTo>
                  <a:pt x="1419" y="1966"/>
                </a:lnTo>
                <a:lnTo>
                  <a:pt x="938" y="1544"/>
                </a:lnTo>
                <a:lnTo>
                  <a:pt x="898" y="1549"/>
                </a:lnTo>
                <a:lnTo>
                  <a:pt x="441" y="2054"/>
                </a:lnTo>
                <a:lnTo>
                  <a:pt x="0" y="2544"/>
                </a:lnTo>
                <a:lnTo>
                  <a:pt x="671" y="36611"/>
                </a:lnTo>
                <a:lnTo>
                  <a:pt x="986" y="36890"/>
                </a:lnTo>
                <a:lnTo>
                  <a:pt x="1472" y="37311"/>
                </a:lnTo>
                <a:lnTo>
                  <a:pt x="1508" y="37307"/>
                </a:lnTo>
                <a:lnTo>
                  <a:pt x="1965" y="36802"/>
                </a:lnTo>
                <a:lnTo>
                  <a:pt x="2422" y="36296"/>
                </a:lnTo>
                <a:lnTo>
                  <a:pt x="2907" y="36716"/>
                </a:lnTo>
                <a:lnTo>
                  <a:pt x="3388" y="37141"/>
                </a:lnTo>
                <a:lnTo>
                  <a:pt x="3421" y="37137"/>
                </a:lnTo>
                <a:lnTo>
                  <a:pt x="3425" y="37137"/>
                </a:lnTo>
                <a:lnTo>
                  <a:pt x="3886" y="36632"/>
                </a:lnTo>
                <a:lnTo>
                  <a:pt x="4338" y="36122"/>
                </a:lnTo>
                <a:lnTo>
                  <a:pt x="4823" y="36546"/>
                </a:lnTo>
                <a:lnTo>
                  <a:pt x="5304" y="36968"/>
                </a:lnTo>
                <a:lnTo>
                  <a:pt x="5345" y="36963"/>
                </a:lnTo>
                <a:lnTo>
                  <a:pt x="5802" y="36458"/>
                </a:lnTo>
                <a:lnTo>
                  <a:pt x="6259" y="35953"/>
                </a:lnTo>
                <a:lnTo>
                  <a:pt x="6740" y="36373"/>
                </a:lnTo>
                <a:lnTo>
                  <a:pt x="7225" y="36798"/>
                </a:lnTo>
                <a:lnTo>
                  <a:pt x="7241" y="36793"/>
                </a:lnTo>
                <a:lnTo>
                  <a:pt x="7262" y="36793"/>
                </a:lnTo>
                <a:lnTo>
                  <a:pt x="7723" y="36288"/>
                </a:lnTo>
                <a:lnTo>
                  <a:pt x="8176" y="35779"/>
                </a:lnTo>
                <a:lnTo>
                  <a:pt x="8661" y="36203"/>
                </a:lnTo>
                <a:lnTo>
                  <a:pt x="9141" y="36623"/>
                </a:lnTo>
                <a:lnTo>
                  <a:pt x="9182" y="36619"/>
                </a:lnTo>
                <a:lnTo>
                  <a:pt x="9639" y="36114"/>
                </a:lnTo>
                <a:lnTo>
                  <a:pt x="10096" y="35609"/>
                </a:lnTo>
                <a:lnTo>
                  <a:pt x="10577" y="36029"/>
                </a:lnTo>
                <a:lnTo>
                  <a:pt x="11058" y="36453"/>
                </a:lnTo>
                <a:lnTo>
                  <a:pt x="11099" y="36449"/>
                </a:lnTo>
                <a:lnTo>
                  <a:pt x="11556" y="35944"/>
                </a:lnTo>
                <a:lnTo>
                  <a:pt x="12013" y="35434"/>
                </a:lnTo>
                <a:lnTo>
                  <a:pt x="12498" y="35859"/>
                </a:lnTo>
                <a:lnTo>
                  <a:pt x="12979" y="36280"/>
                </a:lnTo>
                <a:lnTo>
                  <a:pt x="13015" y="36280"/>
                </a:lnTo>
                <a:lnTo>
                  <a:pt x="13472" y="35770"/>
                </a:lnTo>
                <a:lnTo>
                  <a:pt x="13929" y="35265"/>
                </a:lnTo>
                <a:lnTo>
                  <a:pt x="14414" y="35686"/>
                </a:lnTo>
                <a:lnTo>
                  <a:pt x="14896" y="36110"/>
                </a:lnTo>
                <a:lnTo>
                  <a:pt x="14920" y="36106"/>
                </a:lnTo>
                <a:lnTo>
                  <a:pt x="14935" y="36106"/>
                </a:lnTo>
                <a:lnTo>
                  <a:pt x="15392" y="35600"/>
                </a:lnTo>
                <a:lnTo>
                  <a:pt x="15849" y="35091"/>
                </a:lnTo>
                <a:lnTo>
                  <a:pt x="16335" y="35516"/>
                </a:lnTo>
                <a:lnTo>
                  <a:pt x="16816" y="35936"/>
                </a:lnTo>
                <a:lnTo>
                  <a:pt x="16852" y="35936"/>
                </a:lnTo>
                <a:lnTo>
                  <a:pt x="17309" y="35427"/>
                </a:lnTo>
                <a:lnTo>
                  <a:pt x="17766" y="34921"/>
                </a:lnTo>
                <a:lnTo>
                  <a:pt x="18251" y="35342"/>
                </a:lnTo>
                <a:lnTo>
                  <a:pt x="18732" y="35766"/>
                </a:lnTo>
                <a:lnTo>
                  <a:pt x="18768" y="35762"/>
                </a:lnTo>
                <a:lnTo>
                  <a:pt x="19229" y="35257"/>
                </a:lnTo>
                <a:lnTo>
                  <a:pt x="19488" y="34970"/>
                </a:lnTo>
                <a:lnTo>
                  <a:pt x="19481" y="34445"/>
                </a:lnTo>
                <a:lnTo>
                  <a:pt x="18878" y="591"/>
                </a:lnTo>
                <a:lnTo>
                  <a:pt x="18684" y="421"/>
                </a:lnTo>
                <a:lnTo>
                  <a:pt x="18199" y="1"/>
                </a:lnTo>
                <a:close/>
              </a:path>
            </a:pathLst>
          </a:custGeom>
          <a:solidFill>
            <a:srgbClr val="E2A274">
              <a:alpha val="335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9" name="Google Shape;849;p49"/>
          <p:cNvSpPr/>
          <p:nvPr/>
        </p:nvSpPr>
        <p:spPr>
          <a:xfrm rot="-6146197" flipH="1">
            <a:off x="1990652" y="3064762"/>
            <a:ext cx="367863" cy="932776"/>
          </a:xfrm>
          <a:custGeom>
            <a:avLst/>
            <a:gdLst/>
            <a:ahLst/>
            <a:cxnLst/>
            <a:rect l="l" t="t" r="r" b="b"/>
            <a:pathLst>
              <a:path w="19489" h="37312" extrusionOk="0">
                <a:moveTo>
                  <a:pt x="18199" y="1"/>
                </a:moveTo>
                <a:lnTo>
                  <a:pt x="18162" y="4"/>
                </a:lnTo>
                <a:lnTo>
                  <a:pt x="17705" y="510"/>
                </a:lnTo>
                <a:lnTo>
                  <a:pt x="17249" y="1016"/>
                </a:lnTo>
                <a:lnTo>
                  <a:pt x="16764" y="594"/>
                </a:lnTo>
                <a:lnTo>
                  <a:pt x="16282" y="170"/>
                </a:lnTo>
                <a:lnTo>
                  <a:pt x="16241" y="174"/>
                </a:lnTo>
                <a:lnTo>
                  <a:pt x="15784" y="680"/>
                </a:lnTo>
                <a:lnTo>
                  <a:pt x="15327" y="1185"/>
                </a:lnTo>
                <a:lnTo>
                  <a:pt x="14847" y="764"/>
                </a:lnTo>
                <a:lnTo>
                  <a:pt x="14362" y="344"/>
                </a:lnTo>
                <a:lnTo>
                  <a:pt x="14325" y="348"/>
                </a:lnTo>
                <a:lnTo>
                  <a:pt x="13868" y="854"/>
                </a:lnTo>
                <a:lnTo>
                  <a:pt x="13411" y="1359"/>
                </a:lnTo>
                <a:lnTo>
                  <a:pt x="12926" y="934"/>
                </a:lnTo>
                <a:lnTo>
                  <a:pt x="12445" y="514"/>
                </a:lnTo>
                <a:lnTo>
                  <a:pt x="12409" y="518"/>
                </a:lnTo>
                <a:lnTo>
                  <a:pt x="11951" y="1023"/>
                </a:lnTo>
                <a:lnTo>
                  <a:pt x="11491" y="1529"/>
                </a:lnTo>
                <a:lnTo>
                  <a:pt x="11009" y="1108"/>
                </a:lnTo>
                <a:lnTo>
                  <a:pt x="10524" y="688"/>
                </a:lnTo>
                <a:lnTo>
                  <a:pt x="10488" y="688"/>
                </a:lnTo>
                <a:lnTo>
                  <a:pt x="10031" y="1197"/>
                </a:lnTo>
                <a:lnTo>
                  <a:pt x="9574" y="1703"/>
                </a:lnTo>
                <a:lnTo>
                  <a:pt x="9093" y="1278"/>
                </a:lnTo>
                <a:lnTo>
                  <a:pt x="8608" y="857"/>
                </a:lnTo>
                <a:lnTo>
                  <a:pt x="8572" y="861"/>
                </a:lnTo>
                <a:lnTo>
                  <a:pt x="8115" y="1367"/>
                </a:lnTo>
                <a:lnTo>
                  <a:pt x="7658" y="1872"/>
                </a:lnTo>
                <a:lnTo>
                  <a:pt x="7172" y="1452"/>
                </a:lnTo>
                <a:lnTo>
                  <a:pt x="6691" y="1031"/>
                </a:lnTo>
                <a:lnTo>
                  <a:pt x="6655" y="1031"/>
                </a:lnTo>
                <a:lnTo>
                  <a:pt x="6194" y="1537"/>
                </a:lnTo>
                <a:lnTo>
                  <a:pt x="5737" y="2042"/>
                </a:lnTo>
                <a:lnTo>
                  <a:pt x="5256" y="1622"/>
                </a:lnTo>
                <a:lnTo>
                  <a:pt x="4771" y="1201"/>
                </a:lnTo>
                <a:lnTo>
                  <a:pt x="4735" y="1205"/>
                </a:lnTo>
                <a:lnTo>
                  <a:pt x="4278" y="1710"/>
                </a:lnTo>
                <a:lnTo>
                  <a:pt x="3821" y="2216"/>
                </a:lnTo>
                <a:lnTo>
                  <a:pt x="3336" y="1796"/>
                </a:lnTo>
                <a:lnTo>
                  <a:pt x="2854" y="1375"/>
                </a:lnTo>
                <a:lnTo>
                  <a:pt x="2818" y="1375"/>
                </a:lnTo>
                <a:lnTo>
                  <a:pt x="2358" y="1880"/>
                </a:lnTo>
                <a:lnTo>
                  <a:pt x="1900" y="2386"/>
                </a:lnTo>
                <a:lnTo>
                  <a:pt x="1419" y="1966"/>
                </a:lnTo>
                <a:lnTo>
                  <a:pt x="938" y="1544"/>
                </a:lnTo>
                <a:lnTo>
                  <a:pt x="898" y="1549"/>
                </a:lnTo>
                <a:lnTo>
                  <a:pt x="441" y="2054"/>
                </a:lnTo>
                <a:lnTo>
                  <a:pt x="0" y="2544"/>
                </a:lnTo>
                <a:lnTo>
                  <a:pt x="671" y="36611"/>
                </a:lnTo>
                <a:lnTo>
                  <a:pt x="986" y="36890"/>
                </a:lnTo>
                <a:lnTo>
                  <a:pt x="1472" y="37311"/>
                </a:lnTo>
                <a:lnTo>
                  <a:pt x="1508" y="37307"/>
                </a:lnTo>
                <a:lnTo>
                  <a:pt x="1965" y="36802"/>
                </a:lnTo>
                <a:lnTo>
                  <a:pt x="2422" y="36296"/>
                </a:lnTo>
                <a:lnTo>
                  <a:pt x="2907" y="36716"/>
                </a:lnTo>
                <a:lnTo>
                  <a:pt x="3388" y="37141"/>
                </a:lnTo>
                <a:lnTo>
                  <a:pt x="3421" y="37137"/>
                </a:lnTo>
                <a:lnTo>
                  <a:pt x="3425" y="37137"/>
                </a:lnTo>
                <a:lnTo>
                  <a:pt x="3886" y="36632"/>
                </a:lnTo>
                <a:lnTo>
                  <a:pt x="4338" y="36122"/>
                </a:lnTo>
                <a:lnTo>
                  <a:pt x="4823" y="36546"/>
                </a:lnTo>
                <a:lnTo>
                  <a:pt x="5304" y="36968"/>
                </a:lnTo>
                <a:lnTo>
                  <a:pt x="5345" y="36963"/>
                </a:lnTo>
                <a:lnTo>
                  <a:pt x="5802" y="36458"/>
                </a:lnTo>
                <a:lnTo>
                  <a:pt x="6259" y="35953"/>
                </a:lnTo>
                <a:lnTo>
                  <a:pt x="6740" y="36373"/>
                </a:lnTo>
                <a:lnTo>
                  <a:pt x="7225" y="36798"/>
                </a:lnTo>
                <a:lnTo>
                  <a:pt x="7241" y="36793"/>
                </a:lnTo>
                <a:lnTo>
                  <a:pt x="7262" y="36793"/>
                </a:lnTo>
                <a:lnTo>
                  <a:pt x="7723" y="36288"/>
                </a:lnTo>
                <a:lnTo>
                  <a:pt x="8176" y="35779"/>
                </a:lnTo>
                <a:lnTo>
                  <a:pt x="8661" y="36203"/>
                </a:lnTo>
                <a:lnTo>
                  <a:pt x="9141" y="36623"/>
                </a:lnTo>
                <a:lnTo>
                  <a:pt x="9182" y="36619"/>
                </a:lnTo>
                <a:lnTo>
                  <a:pt x="9639" y="36114"/>
                </a:lnTo>
                <a:lnTo>
                  <a:pt x="10096" y="35609"/>
                </a:lnTo>
                <a:lnTo>
                  <a:pt x="10577" y="36029"/>
                </a:lnTo>
                <a:lnTo>
                  <a:pt x="11058" y="36453"/>
                </a:lnTo>
                <a:lnTo>
                  <a:pt x="11099" y="36449"/>
                </a:lnTo>
                <a:lnTo>
                  <a:pt x="11556" y="35944"/>
                </a:lnTo>
                <a:lnTo>
                  <a:pt x="12013" y="35434"/>
                </a:lnTo>
                <a:lnTo>
                  <a:pt x="12498" y="35859"/>
                </a:lnTo>
                <a:lnTo>
                  <a:pt x="12979" y="36280"/>
                </a:lnTo>
                <a:lnTo>
                  <a:pt x="13015" y="36280"/>
                </a:lnTo>
                <a:lnTo>
                  <a:pt x="13472" y="35770"/>
                </a:lnTo>
                <a:lnTo>
                  <a:pt x="13929" y="35265"/>
                </a:lnTo>
                <a:lnTo>
                  <a:pt x="14414" y="35686"/>
                </a:lnTo>
                <a:lnTo>
                  <a:pt x="14896" y="36110"/>
                </a:lnTo>
                <a:lnTo>
                  <a:pt x="14920" y="36106"/>
                </a:lnTo>
                <a:lnTo>
                  <a:pt x="14935" y="36106"/>
                </a:lnTo>
                <a:lnTo>
                  <a:pt x="15392" y="35600"/>
                </a:lnTo>
                <a:lnTo>
                  <a:pt x="15849" y="35091"/>
                </a:lnTo>
                <a:lnTo>
                  <a:pt x="16335" y="35516"/>
                </a:lnTo>
                <a:lnTo>
                  <a:pt x="16816" y="35936"/>
                </a:lnTo>
                <a:lnTo>
                  <a:pt x="16852" y="35936"/>
                </a:lnTo>
                <a:lnTo>
                  <a:pt x="17309" y="35427"/>
                </a:lnTo>
                <a:lnTo>
                  <a:pt x="17766" y="34921"/>
                </a:lnTo>
                <a:lnTo>
                  <a:pt x="18251" y="35342"/>
                </a:lnTo>
                <a:lnTo>
                  <a:pt x="18732" y="35766"/>
                </a:lnTo>
                <a:lnTo>
                  <a:pt x="18768" y="35762"/>
                </a:lnTo>
                <a:lnTo>
                  <a:pt x="19229" y="35257"/>
                </a:lnTo>
                <a:lnTo>
                  <a:pt x="19488" y="34970"/>
                </a:lnTo>
                <a:lnTo>
                  <a:pt x="19481" y="34445"/>
                </a:lnTo>
                <a:lnTo>
                  <a:pt x="18878" y="591"/>
                </a:lnTo>
                <a:lnTo>
                  <a:pt x="18684" y="421"/>
                </a:lnTo>
                <a:lnTo>
                  <a:pt x="18199" y="1"/>
                </a:lnTo>
                <a:close/>
              </a:path>
            </a:pathLst>
          </a:custGeom>
          <a:solidFill>
            <a:srgbClr val="E2A274">
              <a:alpha val="335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0" name="Google Shape;850;p49"/>
          <p:cNvSpPr txBox="1">
            <a:spLocks noGrp="1"/>
          </p:cNvSpPr>
          <p:nvPr>
            <p:ph type="title"/>
          </p:nvPr>
        </p:nvSpPr>
        <p:spPr>
          <a:xfrm>
            <a:off x="1420925" y="1634550"/>
            <a:ext cx="6302100" cy="1874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0" dirty="0" smtClean="0"/>
              <a:t>LATAR BELAKANG</a:t>
            </a:r>
            <a:endParaRPr sz="60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700645" y="830858"/>
            <a:ext cx="7825838" cy="46782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 algn="just">
              <a:spcAft>
                <a:spcPts val="1600"/>
              </a:spcAft>
            </a:pPr>
            <a:r>
              <a:rPr lang="en-US" sz="1600" dirty="0" err="1">
                <a:solidFill>
                  <a:schemeClr val="bg2">
                    <a:lumMod val="10000"/>
                  </a:schemeClr>
                </a:solidFill>
              </a:rPr>
              <a:t>Nilai</a:t>
            </a:r>
            <a:r>
              <a:rPr lang="en-US" sz="1600" dirty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en-US" sz="1600" dirty="0" err="1">
                <a:solidFill>
                  <a:schemeClr val="bg2">
                    <a:lumMod val="10000"/>
                  </a:schemeClr>
                </a:solidFill>
              </a:rPr>
              <a:t>keindahan</a:t>
            </a:r>
            <a:r>
              <a:rPr lang="en-US" sz="1600" dirty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en-US" sz="1600" dirty="0" err="1">
                <a:solidFill>
                  <a:schemeClr val="bg2">
                    <a:lumMod val="10000"/>
                  </a:schemeClr>
                </a:solidFill>
              </a:rPr>
              <a:t>dan</a:t>
            </a:r>
            <a:r>
              <a:rPr lang="en-US" sz="1600" dirty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en-US" sz="1600" dirty="0" err="1">
                <a:solidFill>
                  <a:schemeClr val="bg2">
                    <a:lumMod val="10000"/>
                  </a:schemeClr>
                </a:solidFill>
              </a:rPr>
              <a:t>kemampuan</a:t>
            </a:r>
            <a:r>
              <a:rPr lang="en-US" sz="1600" dirty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en-US" sz="1600" dirty="0" err="1">
                <a:solidFill>
                  <a:schemeClr val="bg2">
                    <a:lumMod val="10000"/>
                  </a:schemeClr>
                </a:solidFill>
              </a:rPr>
              <a:t>menjual</a:t>
            </a:r>
            <a:r>
              <a:rPr lang="en-US" sz="1600" dirty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en-US" sz="1600" dirty="0" err="1">
                <a:solidFill>
                  <a:schemeClr val="bg2">
                    <a:lumMod val="10000"/>
                  </a:schemeClr>
                </a:solidFill>
              </a:rPr>
              <a:t>sebuah</a:t>
            </a:r>
            <a:r>
              <a:rPr lang="en-US" sz="1600" dirty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en-US" sz="1600" dirty="0" err="1">
                <a:solidFill>
                  <a:schemeClr val="bg2">
                    <a:lumMod val="10000"/>
                  </a:schemeClr>
                </a:solidFill>
              </a:rPr>
              <a:t>sampul</a:t>
            </a:r>
            <a:r>
              <a:rPr lang="en-US" sz="1600" dirty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en-US" sz="1600" dirty="0" err="1">
                <a:solidFill>
                  <a:schemeClr val="bg2">
                    <a:lumMod val="10000"/>
                  </a:schemeClr>
                </a:solidFill>
              </a:rPr>
              <a:t>wajib</a:t>
            </a:r>
            <a:r>
              <a:rPr lang="en-US" sz="1600" dirty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en-US" sz="1600" dirty="0" err="1">
                <a:solidFill>
                  <a:schemeClr val="bg2">
                    <a:lumMod val="10000"/>
                  </a:schemeClr>
                </a:solidFill>
              </a:rPr>
              <a:t>menjadi</a:t>
            </a:r>
            <a:r>
              <a:rPr lang="en-US" sz="1600" dirty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en-US" sz="1600" dirty="0" err="1">
                <a:solidFill>
                  <a:schemeClr val="bg2">
                    <a:lumMod val="10000"/>
                  </a:schemeClr>
                </a:solidFill>
              </a:rPr>
              <a:t>perhatian</a:t>
            </a:r>
            <a:r>
              <a:rPr lang="en-US" sz="1600" dirty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en-US" sz="1600" dirty="0" err="1">
                <a:solidFill>
                  <a:schemeClr val="bg2">
                    <a:lumMod val="10000"/>
                  </a:schemeClr>
                </a:solidFill>
              </a:rPr>
              <a:t>utama</a:t>
            </a:r>
            <a:r>
              <a:rPr lang="en-US" sz="1600" dirty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en-US" sz="1600" dirty="0" err="1">
                <a:solidFill>
                  <a:schemeClr val="bg2">
                    <a:lumMod val="10000"/>
                  </a:schemeClr>
                </a:solidFill>
              </a:rPr>
              <a:t>penerbit</a:t>
            </a:r>
            <a:r>
              <a:rPr lang="en-US" sz="1600" dirty="0">
                <a:solidFill>
                  <a:schemeClr val="bg2">
                    <a:lumMod val="10000"/>
                  </a:schemeClr>
                </a:solidFill>
              </a:rPr>
              <a:t>. </a:t>
            </a:r>
            <a:r>
              <a:rPr lang="en-US" sz="1600" dirty="0" err="1">
                <a:solidFill>
                  <a:schemeClr val="bg2">
                    <a:lumMod val="10000"/>
                  </a:schemeClr>
                </a:solidFill>
              </a:rPr>
              <a:t>Dalam</a:t>
            </a:r>
            <a:r>
              <a:rPr lang="en-US" sz="1600" dirty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en-US" sz="1600" dirty="0" err="1">
                <a:solidFill>
                  <a:schemeClr val="bg2">
                    <a:lumMod val="10000"/>
                  </a:schemeClr>
                </a:solidFill>
              </a:rPr>
              <a:t>persaingan</a:t>
            </a:r>
            <a:r>
              <a:rPr lang="en-US" sz="1600" dirty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en-US" sz="1600" dirty="0" err="1">
                <a:solidFill>
                  <a:schemeClr val="bg2">
                    <a:lumMod val="10000"/>
                  </a:schemeClr>
                </a:solidFill>
              </a:rPr>
              <a:t>bisnis</a:t>
            </a:r>
            <a:r>
              <a:rPr lang="en-US" sz="1600" dirty="0">
                <a:solidFill>
                  <a:schemeClr val="bg2">
                    <a:lumMod val="10000"/>
                  </a:schemeClr>
                </a:solidFill>
              </a:rPr>
              <a:t>, </a:t>
            </a:r>
            <a:r>
              <a:rPr lang="en-US" sz="1600" dirty="0" err="1">
                <a:solidFill>
                  <a:schemeClr val="bg2">
                    <a:lumMod val="10000"/>
                  </a:schemeClr>
                </a:solidFill>
              </a:rPr>
              <a:t>setiap</a:t>
            </a:r>
            <a:r>
              <a:rPr lang="en-US" sz="1600" dirty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en-US" sz="1600" dirty="0" err="1">
                <a:solidFill>
                  <a:schemeClr val="bg2">
                    <a:lumMod val="10000"/>
                  </a:schemeClr>
                </a:solidFill>
              </a:rPr>
              <a:t>pelakunya</a:t>
            </a:r>
            <a:r>
              <a:rPr lang="en-US" sz="1600" dirty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en-US" sz="1600" dirty="0" err="1">
                <a:solidFill>
                  <a:schemeClr val="bg2">
                    <a:lumMod val="10000"/>
                  </a:schemeClr>
                </a:solidFill>
              </a:rPr>
              <a:t>berusaha</a:t>
            </a:r>
            <a:r>
              <a:rPr lang="en-US" sz="1600" dirty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en-US" sz="1600" dirty="0" err="1">
                <a:solidFill>
                  <a:schemeClr val="bg2">
                    <a:lumMod val="10000"/>
                  </a:schemeClr>
                </a:solidFill>
              </a:rPr>
              <a:t>untuk</a:t>
            </a:r>
            <a:r>
              <a:rPr lang="en-US" sz="1600" dirty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en-US" sz="1600" dirty="0" err="1">
                <a:solidFill>
                  <a:schemeClr val="bg2">
                    <a:lumMod val="10000"/>
                  </a:schemeClr>
                </a:solidFill>
              </a:rPr>
              <a:t>memasarkan</a:t>
            </a:r>
            <a:r>
              <a:rPr lang="en-US" sz="1600" dirty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en-US" sz="1600" dirty="0" err="1">
                <a:solidFill>
                  <a:schemeClr val="bg2">
                    <a:lumMod val="10000"/>
                  </a:schemeClr>
                </a:solidFill>
              </a:rPr>
              <a:t>produknya</a:t>
            </a:r>
            <a:r>
              <a:rPr lang="en-US" sz="1600" dirty="0">
                <a:solidFill>
                  <a:schemeClr val="bg2">
                    <a:lumMod val="10000"/>
                  </a:schemeClr>
                </a:solidFill>
              </a:rPr>
              <a:t> agar </a:t>
            </a:r>
            <a:r>
              <a:rPr lang="en-US" sz="1600" dirty="0" err="1">
                <a:solidFill>
                  <a:schemeClr val="bg2">
                    <a:lumMod val="10000"/>
                  </a:schemeClr>
                </a:solidFill>
              </a:rPr>
              <a:t>konsumen</a:t>
            </a:r>
            <a:r>
              <a:rPr lang="en-US" sz="1600" dirty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en-US" sz="1600" dirty="0" err="1">
                <a:solidFill>
                  <a:schemeClr val="bg2">
                    <a:lumMod val="10000"/>
                  </a:schemeClr>
                </a:solidFill>
              </a:rPr>
              <a:t>berminat</a:t>
            </a:r>
            <a:r>
              <a:rPr lang="en-US" sz="1600" dirty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en-US" sz="1600" dirty="0" err="1">
                <a:solidFill>
                  <a:schemeClr val="bg2">
                    <a:lumMod val="10000"/>
                  </a:schemeClr>
                </a:solidFill>
              </a:rPr>
              <a:t>melihat</a:t>
            </a:r>
            <a:r>
              <a:rPr lang="en-US" sz="1600" dirty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en-US" sz="1600" dirty="0" err="1">
                <a:solidFill>
                  <a:schemeClr val="bg2">
                    <a:lumMod val="10000"/>
                  </a:schemeClr>
                </a:solidFill>
              </a:rPr>
              <a:t>dan</a:t>
            </a:r>
            <a:r>
              <a:rPr lang="en-US" sz="1600" dirty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en-US" sz="1600" dirty="0" err="1">
                <a:solidFill>
                  <a:schemeClr val="bg2">
                    <a:lumMod val="10000"/>
                  </a:schemeClr>
                </a:solidFill>
              </a:rPr>
              <a:t>kemudian</a:t>
            </a:r>
            <a:r>
              <a:rPr lang="en-US" sz="1600" dirty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en-US" sz="1600" dirty="0" err="1">
                <a:solidFill>
                  <a:schemeClr val="bg2">
                    <a:lumMod val="10000"/>
                  </a:schemeClr>
                </a:solidFill>
              </a:rPr>
              <a:t>membelinya</a:t>
            </a:r>
            <a:r>
              <a:rPr lang="en-US" sz="1600" dirty="0">
                <a:solidFill>
                  <a:schemeClr val="bg2">
                    <a:lumMod val="10000"/>
                  </a:schemeClr>
                </a:solidFill>
              </a:rPr>
              <a:t>. </a:t>
            </a:r>
            <a:r>
              <a:rPr lang="en-US" sz="1600" dirty="0" err="1">
                <a:solidFill>
                  <a:schemeClr val="bg2">
                    <a:lumMod val="10000"/>
                  </a:schemeClr>
                </a:solidFill>
              </a:rPr>
              <a:t>Strategi</a:t>
            </a:r>
            <a:r>
              <a:rPr lang="en-US" sz="1600" dirty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en-US" sz="1600" dirty="0" err="1">
                <a:solidFill>
                  <a:schemeClr val="bg2">
                    <a:lumMod val="10000"/>
                  </a:schemeClr>
                </a:solidFill>
              </a:rPr>
              <a:t>ini</a:t>
            </a:r>
            <a:r>
              <a:rPr lang="en-US" sz="1600" dirty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en-US" sz="1600" dirty="0" err="1">
                <a:solidFill>
                  <a:schemeClr val="bg2">
                    <a:lumMod val="10000"/>
                  </a:schemeClr>
                </a:solidFill>
              </a:rPr>
              <a:t>sangat</a:t>
            </a:r>
            <a:r>
              <a:rPr lang="en-US" sz="1600" dirty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en-US" sz="1600" dirty="0" err="1">
                <a:solidFill>
                  <a:schemeClr val="bg2">
                    <a:lumMod val="10000"/>
                  </a:schemeClr>
                </a:solidFill>
              </a:rPr>
              <a:t>penting</a:t>
            </a:r>
            <a:r>
              <a:rPr lang="en-US" sz="1600" dirty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en-US" sz="1600" dirty="0" err="1">
                <a:solidFill>
                  <a:schemeClr val="bg2">
                    <a:lumMod val="10000"/>
                  </a:schemeClr>
                </a:solidFill>
              </a:rPr>
              <a:t>bagi</a:t>
            </a:r>
            <a:r>
              <a:rPr lang="en-US" sz="1600" dirty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en-US" sz="1600" dirty="0" err="1">
                <a:solidFill>
                  <a:schemeClr val="bg2">
                    <a:lumMod val="10000"/>
                  </a:schemeClr>
                </a:solidFill>
              </a:rPr>
              <a:t>penerbit</a:t>
            </a:r>
            <a:r>
              <a:rPr lang="en-US" sz="1600" dirty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en-US" sz="1600" dirty="0" err="1">
                <a:solidFill>
                  <a:schemeClr val="bg2">
                    <a:lumMod val="10000"/>
                  </a:schemeClr>
                </a:solidFill>
              </a:rPr>
              <a:t>sehingga</a:t>
            </a:r>
            <a:r>
              <a:rPr lang="en-US" sz="1600" dirty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en-US" sz="1600" dirty="0" err="1">
                <a:solidFill>
                  <a:schemeClr val="bg2">
                    <a:lumMod val="10000"/>
                  </a:schemeClr>
                </a:solidFill>
              </a:rPr>
              <a:t>mereka</a:t>
            </a:r>
            <a:r>
              <a:rPr lang="en-US" sz="1600" dirty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en-US" sz="1600" dirty="0" err="1">
                <a:solidFill>
                  <a:schemeClr val="bg2">
                    <a:lumMod val="10000"/>
                  </a:schemeClr>
                </a:solidFill>
              </a:rPr>
              <a:t>harus</a:t>
            </a:r>
            <a:r>
              <a:rPr lang="en-US" sz="1600" dirty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en-US" sz="1600" dirty="0" err="1">
                <a:solidFill>
                  <a:schemeClr val="bg2">
                    <a:lumMod val="10000"/>
                  </a:schemeClr>
                </a:solidFill>
              </a:rPr>
              <a:t>mendesain</a:t>
            </a:r>
            <a:r>
              <a:rPr lang="en-US" sz="1600" dirty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en-US" sz="1600" dirty="0" err="1">
                <a:solidFill>
                  <a:schemeClr val="bg2">
                    <a:lumMod val="10000"/>
                  </a:schemeClr>
                </a:solidFill>
              </a:rPr>
              <a:t>sampul</a:t>
            </a:r>
            <a:r>
              <a:rPr lang="en-US" sz="1600" dirty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en-US" sz="1600" dirty="0" err="1">
                <a:solidFill>
                  <a:schemeClr val="bg2">
                    <a:lumMod val="10000"/>
                  </a:schemeClr>
                </a:solidFill>
              </a:rPr>
              <a:t>buku</a:t>
            </a:r>
            <a:r>
              <a:rPr lang="en-US" sz="1600" dirty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en-US" sz="1600" dirty="0" err="1">
                <a:solidFill>
                  <a:schemeClr val="bg2">
                    <a:lumMod val="10000"/>
                  </a:schemeClr>
                </a:solidFill>
              </a:rPr>
              <a:t>dengan</a:t>
            </a:r>
            <a:r>
              <a:rPr lang="en-US" sz="1600" dirty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en-US" sz="1600" dirty="0" err="1">
                <a:solidFill>
                  <a:schemeClr val="bg2">
                    <a:lumMod val="10000"/>
                  </a:schemeClr>
                </a:solidFill>
              </a:rPr>
              <a:t>baik</a:t>
            </a:r>
            <a:r>
              <a:rPr lang="en-US" sz="1600" dirty="0">
                <a:solidFill>
                  <a:schemeClr val="bg2">
                    <a:lumMod val="10000"/>
                  </a:schemeClr>
                </a:solidFill>
              </a:rPr>
              <a:t>. </a:t>
            </a:r>
            <a:r>
              <a:rPr lang="en-US" sz="1600" dirty="0" err="1">
                <a:solidFill>
                  <a:schemeClr val="bg2">
                    <a:lumMod val="10000"/>
                  </a:schemeClr>
                </a:solidFill>
              </a:rPr>
              <a:t>Sampul</a:t>
            </a:r>
            <a:r>
              <a:rPr lang="en-US" sz="1600" dirty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en-US" sz="1600" dirty="0" err="1">
                <a:solidFill>
                  <a:schemeClr val="bg2">
                    <a:lumMod val="10000"/>
                  </a:schemeClr>
                </a:solidFill>
              </a:rPr>
              <a:t>adalah</a:t>
            </a:r>
            <a:r>
              <a:rPr lang="en-US" sz="1600" dirty="0">
                <a:solidFill>
                  <a:schemeClr val="bg2">
                    <a:lumMod val="10000"/>
                  </a:schemeClr>
                </a:solidFill>
              </a:rPr>
              <a:t> cover </a:t>
            </a:r>
            <a:r>
              <a:rPr lang="en-US" sz="1600" dirty="0" err="1">
                <a:solidFill>
                  <a:schemeClr val="bg2">
                    <a:lumMod val="10000"/>
                  </a:schemeClr>
                </a:solidFill>
              </a:rPr>
              <a:t>biasanya</a:t>
            </a:r>
            <a:r>
              <a:rPr lang="en-US" sz="1600" dirty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en-US" sz="1600" dirty="0" err="1">
                <a:solidFill>
                  <a:schemeClr val="bg2">
                    <a:lumMod val="10000"/>
                  </a:schemeClr>
                </a:solidFill>
              </a:rPr>
              <a:t>digunakan</a:t>
            </a:r>
            <a:r>
              <a:rPr lang="en-US" sz="1600" dirty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en-US" sz="1600" dirty="0" err="1">
                <a:solidFill>
                  <a:schemeClr val="bg2">
                    <a:lumMod val="10000"/>
                  </a:schemeClr>
                </a:solidFill>
              </a:rPr>
              <a:t>sebagai</a:t>
            </a:r>
            <a:r>
              <a:rPr lang="en-US" sz="1600" dirty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en-US" sz="1600" dirty="0" err="1">
                <a:solidFill>
                  <a:schemeClr val="bg2">
                    <a:lumMod val="10000"/>
                  </a:schemeClr>
                </a:solidFill>
              </a:rPr>
              <a:t>bahasa</a:t>
            </a:r>
            <a:r>
              <a:rPr lang="en-US" sz="1600" dirty="0">
                <a:solidFill>
                  <a:schemeClr val="bg2">
                    <a:lumMod val="10000"/>
                  </a:schemeClr>
                </a:solidFill>
              </a:rPr>
              <a:t> visual </a:t>
            </a:r>
            <a:r>
              <a:rPr lang="en-US" sz="1600" dirty="0" err="1">
                <a:solidFill>
                  <a:schemeClr val="bg2">
                    <a:lumMod val="10000"/>
                  </a:schemeClr>
                </a:solidFill>
              </a:rPr>
              <a:t>buku</a:t>
            </a:r>
            <a:r>
              <a:rPr lang="en-US" sz="1600" dirty="0">
                <a:solidFill>
                  <a:schemeClr val="bg2">
                    <a:lumMod val="10000"/>
                  </a:schemeClr>
                </a:solidFill>
              </a:rPr>
              <a:t> yang </a:t>
            </a:r>
            <a:r>
              <a:rPr lang="en-US" sz="1600" dirty="0" err="1">
                <a:solidFill>
                  <a:schemeClr val="bg2">
                    <a:lumMod val="10000"/>
                  </a:schemeClr>
                </a:solidFill>
              </a:rPr>
              <a:t>menggambarkan</a:t>
            </a:r>
            <a:r>
              <a:rPr lang="en-US" sz="1600" dirty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en-US" sz="1600" dirty="0" err="1">
                <a:solidFill>
                  <a:schemeClr val="bg2">
                    <a:lumMod val="10000"/>
                  </a:schemeClr>
                </a:solidFill>
              </a:rPr>
              <a:t>dan</a:t>
            </a:r>
            <a:r>
              <a:rPr lang="en-US" sz="1600" dirty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en-US" sz="1600" dirty="0" err="1">
                <a:solidFill>
                  <a:schemeClr val="bg2">
                    <a:lumMod val="10000"/>
                  </a:schemeClr>
                </a:solidFill>
              </a:rPr>
              <a:t>mengekspresikan</a:t>
            </a:r>
            <a:r>
              <a:rPr lang="en-US" sz="1600" dirty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en-US" sz="1600" dirty="0" err="1">
                <a:solidFill>
                  <a:schemeClr val="bg2">
                    <a:lumMod val="10000"/>
                  </a:schemeClr>
                </a:solidFill>
              </a:rPr>
              <a:t>isi</a:t>
            </a:r>
            <a:r>
              <a:rPr lang="en-US" sz="1600" dirty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en-US" sz="1600" dirty="0" err="1">
                <a:solidFill>
                  <a:schemeClr val="bg2">
                    <a:lumMod val="10000"/>
                  </a:schemeClr>
                </a:solidFill>
              </a:rPr>
              <a:t>buku</a:t>
            </a:r>
            <a:r>
              <a:rPr lang="en-US" sz="1600" dirty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en-US" sz="1600" dirty="0" err="1">
                <a:solidFill>
                  <a:schemeClr val="bg2">
                    <a:lumMod val="10000"/>
                  </a:schemeClr>
                </a:solidFill>
              </a:rPr>
              <a:t>atau</a:t>
            </a:r>
            <a:r>
              <a:rPr lang="en-US" sz="1600" dirty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en-US" sz="1600" dirty="0" err="1">
                <a:solidFill>
                  <a:schemeClr val="bg2">
                    <a:lumMod val="10000"/>
                  </a:schemeClr>
                </a:solidFill>
              </a:rPr>
              <a:t>memiliki</a:t>
            </a:r>
            <a:r>
              <a:rPr lang="en-US" sz="1600" dirty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en-US" sz="1600" dirty="0" err="1">
                <a:solidFill>
                  <a:schemeClr val="bg2">
                    <a:lumMod val="10000"/>
                  </a:schemeClr>
                </a:solidFill>
              </a:rPr>
              <a:t>nilai</a:t>
            </a:r>
            <a:r>
              <a:rPr lang="en-US" sz="1600" dirty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en-US" sz="1600" dirty="0" err="1">
                <a:solidFill>
                  <a:schemeClr val="bg2">
                    <a:lumMod val="10000"/>
                  </a:schemeClr>
                </a:solidFill>
              </a:rPr>
              <a:t>komersial</a:t>
            </a:r>
            <a:r>
              <a:rPr lang="en-US" sz="1600" dirty="0">
                <a:solidFill>
                  <a:schemeClr val="bg2">
                    <a:lumMod val="10000"/>
                  </a:schemeClr>
                </a:solidFill>
              </a:rPr>
              <a:t> yang </a:t>
            </a:r>
            <a:r>
              <a:rPr lang="en-US" sz="1600" dirty="0" err="1">
                <a:solidFill>
                  <a:schemeClr val="bg2">
                    <a:lumMod val="10000"/>
                  </a:schemeClr>
                </a:solidFill>
              </a:rPr>
              <a:t>menentukan</a:t>
            </a:r>
            <a:r>
              <a:rPr lang="en-US" sz="1600" dirty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en-US" sz="1600" dirty="0" err="1">
                <a:solidFill>
                  <a:schemeClr val="bg2">
                    <a:lumMod val="10000"/>
                  </a:schemeClr>
                </a:solidFill>
              </a:rPr>
              <a:t>bagi</a:t>
            </a:r>
            <a:r>
              <a:rPr lang="en-US" sz="1600" dirty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en-US" sz="1600" dirty="0" err="1">
                <a:solidFill>
                  <a:schemeClr val="bg2">
                    <a:lumMod val="10000"/>
                  </a:schemeClr>
                </a:solidFill>
              </a:rPr>
              <a:t>keterjualan</a:t>
            </a:r>
            <a:r>
              <a:rPr lang="en-US" sz="1600" dirty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en-US" sz="1600" dirty="0" err="1">
                <a:solidFill>
                  <a:schemeClr val="bg2">
                    <a:lumMod val="10000"/>
                  </a:schemeClr>
                </a:solidFill>
              </a:rPr>
              <a:t>sebuah</a:t>
            </a:r>
            <a:r>
              <a:rPr lang="en-US" sz="1600" dirty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en-US" sz="1600" dirty="0" err="1">
                <a:solidFill>
                  <a:schemeClr val="bg2">
                    <a:lumMod val="10000"/>
                  </a:schemeClr>
                </a:solidFill>
              </a:rPr>
              <a:t>buku</a:t>
            </a:r>
            <a:r>
              <a:rPr lang="en-US" sz="1600" dirty="0">
                <a:solidFill>
                  <a:schemeClr val="bg2">
                    <a:lumMod val="10000"/>
                  </a:schemeClr>
                </a:solidFill>
              </a:rPr>
              <a:t>.</a:t>
            </a:r>
          </a:p>
          <a:p>
            <a:pPr marL="0" indent="0" algn="just">
              <a:spcAft>
                <a:spcPts val="1600"/>
              </a:spcAft>
            </a:pPr>
            <a:r>
              <a:rPr lang="en-US" sz="1600" dirty="0">
                <a:solidFill>
                  <a:schemeClr val="bg2">
                    <a:lumMod val="10000"/>
                  </a:schemeClr>
                </a:solidFill>
              </a:rPr>
              <a:t>Logo </a:t>
            </a:r>
            <a:r>
              <a:rPr lang="en-US" sz="1600" dirty="0" err="1">
                <a:solidFill>
                  <a:schemeClr val="bg2">
                    <a:lumMod val="10000"/>
                  </a:schemeClr>
                </a:solidFill>
              </a:rPr>
              <a:t>atau</a:t>
            </a:r>
            <a:r>
              <a:rPr lang="en-US" sz="1600" dirty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en-US" sz="1600" dirty="0" err="1">
                <a:solidFill>
                  <a:schemeClr val="bg2">
                    <a:lumMod val="10000"/>
                  </a:schemeClr>
                </a:solidFill>
              </a:rPr>
              <a:t>tanda</a:t>
            </a:r>
            <a:r>
              <a:rPr lang="en-US" sz="1600" dirty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en-US" sz="1600" dirty="0" err="1">
                <a:solidFill>
                  <a:schemeClr val="bg2">
                    <a:lumMod val="10000"/>
                  </a:schemeClr>
                </a:solidFill>
              </a:rPr>
              <a:t>gambar</a:t>
            </a:r>
            <a:r>
              <a:rPr lang="en-US" sz="1600" dirty="0">
                <a:solidFill>
                  <a:schemeClr val="bg2">
                    <a:lumMod val="10000"/>
                  </a:schemeClr>
                </a:solidFill>
              </a:rPr>
              <a:t> (picture mark) </a:t>
            </a:r>
            <a:r>
              <a:rPr lang="en-US" sz="1600" dirty="0" err="1">
                <a:solidFill>
                  <a:schemeClr val="bg2">
                    <a:lumMod val="10000"/>
                  </a:schemeClr>
                </a:solidFill>
              </a:rPr>
              <a:t>merupakan</a:t>
            </a:r>
            <a:r>
              <a:rPr lang="en-US" sz="1600" dirty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en-US" sz="1600" dirty="0" err="1">
                <a:solidFill>
                  <a:schemeClr val="bg2">
                    <a:lumMod val="10000"/>
                  </a:schemeClr>
                </a:solidFill>
              </a:rPr>
              <a:t>identitas</a:t>
            </a:r>
            <a:r>
              <a:rPr lang="en-US" sz="1600" dirty="0">
                <a:solidFill>
                  <a:schemeClr val="bg2">
                    <a:lumMod val="10000"/>
                  </a:schemeClr>
                </a:solidFill>
              </a:rPr>
              <a:t> yang </a:t>
            </a:r>
            <a:r>
              <a:rPr lang="en-US" sz="1600" dirty="0" err="1">
                <a:solidFill>
                  <a:schemeClr val="bg2">
                    <a:lumMod val="10000"/>
                  </a:schemeClr>
                </a:solidFill>
              </a:rPr>
              <a:t>dipergunakan</a:t>
            </a:r>
            <a:r>
              <a:rPr lang="en-US" sz="1600" dirty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en-US" sz="1600" dirty="0" err="1">
                <a:solidFill>
                  <a:schemeClr val="bg2">
                    <a:lumMod val="10000"/>
                  </a:schemeClr>
                </a:solidFill>
              </a:rPr>
              <a:t>untuk</a:t>
            </a:r>
            <a:r>
              <a:rPr lang="en-US" sz="1600" dirty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en-US" sz="1600" dirty="0" err="1">
                <a:solidFill>
                  <a:schemeClr val="bg2">
                    <a:lumMod val="10000"/>
                  </a:schemeClr>
                </a:solidFill>
              </a:rPr>
              <a:t>menggambarkan</a:t>
            </a:r>
            <a:r>
              <a:rPr lang="en-US" sz="1600" dirty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en-US" sz="1600" dirty="0" err="1">
                <a:solidFill>
                  <a:schemeClr val="bg2">
                    <a:lumMod val="10000"/>
                  </a:schemeClr>
                </a:solidFill>
              </a:rPr>
              <a:t>citra</a:t>
            </a:r>
            <a:r>
              <a:rPr lang="en-US" sz="1600" dirty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en-US" sz="1600" dirty="0" err="1">
                <a:solidFill>
                  <a:schemeClr val="bg2">
                    <a:lumMod val="10000"/>
                  </a:schemeClr>
                </a:solidFill>
              </a:rPr>
              <a:t>dan</a:t>
            </a:r>
            <a:r>
              <a:rPr lang="en-US" sz="1600" dirty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en-US" sz="1600" dirty="0" err="1">
                <a:solidFill>
                  <a:schemeClr val="bg2">
                    <a:lumMod val="10000"/>
                  </a:schemeClr>
                </a:solidFill>
              </a:rPr>
              <a:t>karakter</a:t>
            </a:r>
            <a:r>
              <a:rPr lang="en-US" sz="1600" dirty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en-US" sz="1600" dirty="0" err="1">
                <a:solidFill>
                  <a:schemeClr val="bg2">
                    <a:lumMod val="10000"/>
                  </a:schemeClr>
                </a:solidFill>
              </a:rPr>
              <a:t>suatu</a:t>
            </a:r>
            <a:r>
              <a:rPr lang="en-US" sz="1600" dirty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en-US" sz="1600" dirty="0" err="1">
                <a:solidFill>
                  <a:schemeClr val="bg2">
                    <a:lumMod val="10000"/>
                  </a:schemeClr>
                </a:solidFill>
              </a:rPr>
              <a:t>lembaga</a:t>
            </a:r>
            <a:r>
              <a:rPr lang="en-US" sz="1600" dirty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en-US" sz="1600" dirty="0" err="1">
                <a:solidFill>
                  <a:schemeClr val="bg2">
                    <a:lumMod val="10000"/>
                  </a:schemeClr>
                </a:solidFill>
              </a:rPr>
              <a:t>atau</a:t>
            </a:r>
            <a:r>
              <a:rPr lang="en-US" sz="1600" dirty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en-US" sz="1600" dirty="0" err="1">
                <a:solidFill>
                  <a:schemeClr val="bg2">
                    <a:lumMod val="10000"/>
                  </a:schemeClr>
                </a:solidFill>
              </a:rPr>
              <a:t>perusahaan</a:t>
            </a:r>
            <a:r>
              <a:rPr lang="en-US" sz="1600" dirty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en-US" sz="1600" dirty="0" err="1">
                <a:solidFill>
                  <a:schemeClr val="bg2">
                    <a:lumMod val="10000"/>
                  </a:schemeClr>
                </a:solidFill>
              </a:rPr>
              <a:t>maupun</a:t>
            </a:r>
            <a:r>
              <a:rPr lang="en-US" sz="1600" dirty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en-US" sz="1600" dirty="0" err="1">
                <a:solidFill>
                  <a:schemeClr val="bg2">
                    <a:lumMod val="10000"/>
                  </a:schemeClr>
                </a:solidFill>
              </a:rPr>
              <a:t>organisasi</a:t>
            </a:r>
            <a:r>
              <a:rPr lang="en-US" sz="1600" dirty="0" smtClean="0">
                <a:solidFill>
                  <a:schemeClr val="bg2">
                    <a:lumMod val="10000"/>
                  </a:schemeClr>
                </a:solidFill>
              </a:rPr>
              <a:t>. </a:t>
            </a:r>
            <a:r>
              <a:rPr lang="en-US" sz="1600" dirty="0" err="1"/>
              <a:t>Pada</a:t>
            </a:r>
            <a:r>
              <a:rPr lang="en-US" sz="1600" dirty="0"/>
              <a:t> </a:t>
            </a:r>
            <a:r>
              <a:rPr lang="en-US" sz="1600" dirty="0" err="1"/>
              <a:t>prinsipnya</a:t>
            </a:r>
            <a:r>
              <a:rPr lang="en-US" sz="1600" dirty="0"/>
              <a:t>, logo </a:t>
            </a:r>
            <a:r>
              <a:rPr lang="en-US" sz="1600" dirty="0" err="1"/>
              <a:t>merupakan</a:t>
            </a:r>
            <a:r>
              <a:rPr lang="en-US" sz="1600" dirty="0"/>
              <a:t> </a:t>
            </a:r>
            <a:r>
              <a:rPr lang="en-US" sz="1600" dirty="0" err="1"/>
              <a:t>simbol</a:t>
            </a:r>
            <a:r>
              <a:rPr lang="en-US" sz="1600" dirty="0"/>
              <a:t> yang </a:t>
            </a:r>
            <a:r>
              <a:rPr lang="en-US" sz="1600" dirty="0" err="1"/>
              <a:t>mewakili</a:t>
            </a:r>
            <a:r>
              <a:rPr lang="en-US" sz="1600" dirty="0"/>
              <a:t> </a:t>
            </a:r>
            <a:r>
              <a:rPr lang="en-US" sz="1600" dirty="0" err="1"/>
              <a:t>sosok</a:t>
            </a:r>
            <a:r>
              <a:rPr lang="en-US" sz="1600" dirty="0"/>
              <a:t>, </a:t>
            </a:r>
            <a:r>
              <a:rPr lang="en-US" sz="1600" dirty="0" err="1"/>
              <a:t>wajah</a:t>
            </a:r>
            <a:r>
              <a:rPr lang="en-US" sz="1600" dirty="0"/>
              <a:t>, </a:t>
            </a:r>
            <a:r>
              <a:rPr lang="en-US" sz="1600" dirty="0" err="1"/>
              <a:t>atau</a:t>
            </a:r>
            <a:r>
              <a:rPr lang="en-US" sz="1600" dirty="0"/>
              <a:t> </a:t>
            </a:r>
            <a:r>
              <a:rPr lang="en-US" sz="1600" dirty="0" err="1"/>
              <a:t>eksistensi</a:t>
            </a:r>
            <a:r>
              <a:rPr lang="en-US" sz="1600" dirty="0"/>
              <a:t> </a:t>
            </a:r>
            <a:r>
              <a:rPr lang="en-US" sz="1600" dirty="0" err="1"/>
              <a:t>suatu</a:t>
            </a:r>
            <a:r>
              <a:rPr lang="en-US" sz="1600" dirty="0"/>
              <a:t> </a:t>
            </a:r>
            <a:r>
              <a:rPr lang="en-US" sz="1600" dirty="0" err="1"/>
              <a:t>perusahaan</a:t>
            </a:r>
            <a:r>
              <a:rPr lang="en-US" sz="1600" dirty="0"/>
              <a:t> </a:t>
            </a:r>
            <a:r>
              <a:rPr lang="en-US" sz="1600" dirty="0" err="1"/>
              <a:t>atau</a:t>
            </a:r>
            <a:r>
              <a:rPr lang="en-US" sz="1600" dirty="0"/>
              <a:t> </a:t>
            </a:r>
            <a:r>
              <a:rPr lang="en-US" sz="1600" dirty="0" err="1"/>
              <a:t>produk</a:t>
            </a:r>
            <a:r>
              <a:rPr lang="en-US" sz="1600" dirty="0"/>
              <a:t> </a:t>
            </a:r>
            <a:r>
              <a:rPr lang="en-US" sz="1600" dirty="0" err="1"/>
              <a:t>dari</a:t>
            </a:r>
            <a:r>
              <a:rPr lang="en-US" sz="1600" dirty="0"/>
              <a:t> </a:t>
            </a:r>
            <a:r>
              <a:rPr lang="en-US" sz="1600" dirty="0" err="1"/>
              <a:t>sebuah</a:t>
            </a:r>
            <a:r>
              <a:rPr lang="en-US" sz="1600" dirty="0"/>
              <a:t> </a:t>
            </a:r>
            <a:r>
              <a:rPr lang="en-US" sz="1600" dirty="0" err="1"/>
              <a:t>perusahaan</a:t>
            </a:r>
            <a:r>
              <a:rPr lang="en-US" sz="1600" dirty="0"/>
              <a:t>. </a:t>
            </a:r>
            <a:endParaRPr lang="en-US" sz="1600" dirty="0" smtClean="0"/>
          </a:p>
          <a:p>
            <a:pPr marL="0" indent="0" algn="just">
              <a:spcAft>
                <a:spcPts val="1600"/>
              </a:spcAft>
            </a:pPr>
            <a:r>
              <a:rPr lang="en-US" sz="1600" dirty="0" smtClean="0"/>
              <a:t>UU No. 20 </a:t>
            </a:r>
            <a:r>
              <a:rPr lang="en-US" sz="1600" dirty="0" err="1" smtClean="0"/>
              <a:t>Tahun</a:t>
            </a:r>
            <a:r>
              <a:rPr lang="en-US" sz="1600" dirty="0" smtClean="0"/>
              <a:t> 2003 </a:t>
            </a:r>
            <a:r>
              <a:rPr lang="en-US" sz="1600" dirty="0" err="1" smtClean="0"/>
              <a:t>pasal</a:t>
            </a:r>
            <a:r>
              <a:rPr lang="en-US" sz="1600" dirty="0" smtClean="0"/>
              <a:t> </a:t>
            </a:r>
            <a:r>
              <a:rPr lang="en-US" sz="1600" dirty="0"/>
              <a:t>26 </a:t>
            </a:r>
            <a:r>
              <a:rPr lang="en-US" sz="1600" dirty="0" err="1"/>
              <a:t>ayat</a:t>
            </a:r>
            <a:r>
              <a:rPr lang="en-US" sz="1600" dirty="0"/>
              <a:t> 3 </a:t>
            </a:r>
            <a:r>
              <a:rPr lang="en-US" sz="1600" dirty="0" err="1"/>
              <a:t>sebagai</a:t>
            </a:r>
            <a:r>
              <a:rPr lang="en-US" sz="1600" dirty="0"/>
              <a:t> </a:t>
            </a:r>
            <a:r>
              <a:rPr lang="en-US" sz="1600" dirty="0" err="1"/>
              <a:t>berikut</a:t>
            </a:r>
            <a:r>
              <a:rPr lang="en-US" sz="1600" dirty="0"/>
              <a:t> "</a:t>
            </a:r>
            <a:r>
              <a:rPr lang="en-US" sz="1600" dirty="0" err="1"/>
              <a:t>Pendidikan</a:t>
            </a:r>
            <a:r>
              <a:rPr lang="en-US" sz="1600" dirty="0"/>
              <a:t> </a:t>
            </a:r>
            <a:r>
              <a:rPr lang="en-US" sz="1600" dirty="0" err="1"/>
              <a:t>kecakapan</a:t>
            </a:r>
            <a:r>
              <a:rPr lang="en-US" sz="1600" dirty="0"/>
              <a:t> </a:t>
            </a:r>
            <a:r>
              <a:rPr lang="en-US" sz="1600" dirty="0" err="1"/>
              <a:t>hidup</a:t>
            </a:r>
            <a:r>
              <a:rPr lang="en-US" sz="1600" dirty="0"/>
              <a:t> (life skills) </a:t>
            </a:r>
            <a:r>
              <a:rPr lang="en-US" sz="1600" dirty="0" err="1"/>
              <a:t>adalah</a:t>
            </a:r>
            <a:r>
              <a:rPr lang="en-US" sz="1600" dirty="0"/>
              <a:t> </a:t>
            </a:r>
            <a:r>
              <a:rPr lang="en-US" sz="1600" dirty="0" err="1"/>
              <a:t>pendidikan</a:t>
            </a:r>
            <a:r>
              <a:rPr lang="en-US" sz="1600" dirty="0"/>
              <a:t> yang </a:t>
            </a:r>
            <a:r>
              <a:rPr lang="en-US" sz="1600" dirty="0" err="1"/>
              <a:t>memberikan</a:t>
            </a:r>
            <a:r>
              <a:rPr lang="en-US" sz="1600" dirty="0"/>
              <a:t> </a:t>
            </a:r>
            <a:r>
              <a:rPr lang="en-US" sz="1600" dirty="0" err="1"/>
              <a:t>kecakapan</a:t>
            </a:r>
            <a:r>
              <a:rPr lang="en-US" sz="1600" dirty="0"/>
              <a:t> personal, </a:t>
            </a:r>
            <a:r>
              <a:rPr lang="en-US" sz="1600" dirty="0" err="1"/>
              <a:t>kecakapan</a:t>
            </a:r>
            <a:r>
              <a:rPr lang="en-US" sz="1600" dirty="0"/>
              <a:t> </a:t>
            </a:r>
            <a:r>
              <a:rPr lang="en-US" sz="1600" dirty="0" err="1"/>
              <a:t>sosial</a:t>
            </a:r>
            <a:r>
              <a:rPr lang="en-US" sz="1600" dirty="0"/>
              <a:t>, </a:t>
            </a:r>
            <a:r>
              <a:rPr lang="en-US" sz="1600" dirty="0" err="1"/>
              <a:t>kecakapan</a:t>
            </a:r>
            <a:r>
              <a:rPr lang="en-US" sz="1600" dirty="0"/>
              <a:t> </a:t>
            </a:r>
            <a:r>
              <a:rPr lang="en-US" sz="1600" dirty="0" err="1"/>
              <a:t>intelektual</a:t>
            </a:r>
            <a:r>
              <a:rPr lang="en-US" sz="1600" dirty="0"/>
              <a:t> </a:t>
            </a:r>
            <a:r>
              <a:rPr lang="en-US" sz="1600" dirty="0" err="1"/>
              <a:t>dan</a:t>
            </a:r>
            <a:r>
              <a:rPr lang="en-US" sz="1600" dirty="0"/>
              <a:t> </a:t>
            </a:r>
            <a:r>
              <a:rPr lang="en-US" sz="1600" dirty="0" err="1"/>
              <a:t>kecakapan</a:t>
            </a:r>
            <a:r>
              <a:rPr lang="en-US" sz="1600" dirty="0"/>
              <a:t> </a:t>
            </a:r>
            <a:r>
              <a:rPr lang="en-US" sz="1600" dirty="0" err="1"/>
              <a:t>vokasional</a:t>
            </a:r>
            <a:r>
              <a:rPr lang="en-US" sz="1600" dirty="0"/>
              <a:t> </a:t>
            </a:r>
            <a:r>
              <a:rPr lang="en-US" sz="1600" dirty="0" err="1"/>
              <a:t>untuk</a:t>
            </a:r>
            <a:r>
              <a:rPr lang="en-US" sz="1600" dirty="0"/>
              <a:t> </a:t>
            </a:r>
            <a:r>
              <a:rPr lang="en-US" sz="1600" dirty="0" err="1"/>
              <a:t>bekerja</a:t>
            </a:r>
            <a:r>
              <a:rPr lang="en-US" sz="1600" dirty="0"/>
              <a:t> </a:t>
            </a:r>
            <a:r>
              <a:rPr lang="en-US" sz="1600" dirty="0" err="1"/>
              <a:t>atau</a:t>
            </a:r>
            <a:r>
              <a:rPr lang="en-US" sz="1600" dirty="0"/>
              <a:t> </a:t>
            </a:r>
            <a:r>
              <a:rPr lang="en-US" sz="1600" dirty="0" err="1"/>
              <a:t>usaha</a:t>
            </a:r>
            <a:r>
              <a:rPr lang="en-US" sz="1600" dirty="0"/>
              <a:t> </a:t>
            </a:r>
            <a:r>
              <a:rPr lang="en-US" sz="1600" dirty="0" err="1"/>
              <a:t>mandiri</a:t>
            </a:r>
            <a:r>
              <a:rPr lang="en-US" sz="1600" dirty="0"/>
              <a:t>".</a:t>
            </a:r>
            <a:endParaRPr lang="en-US" sz="1600" dirty="0">
              <a:solidFill>
                <a:schemeClr val="bg2">
                  <a:lumMod val="10000"/>
                </a:schemeClr>
              </a:solidFill>
            </a:endParaRPr>
          </a:p>
          <a:p>
            <a:pPr lvl="0" algn="ctr">
              <a:spcAft>
                <a:spcPts val="1600"/>
              </a:spcAft>
            </a:pPr>
            <a:endParaRPr lang="en-US" sz="1800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6" name="Google Shape;652;p43"/>
          <p:cNvSpPr txBox="1">
            <a:spLocks noGrp="1"/>
          </p:cNvSpPr>
          <p:nvPr>
            <p:ph type="title"/>
          </p:nvPr>
        </p:nvSpPr>
        <p:spPr>
          <a:xfrm>
            <a:off x="1838345" y="273738"/>
            <a:ext cx="5269200" cy="518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d-ID" dirty="0" smtClean="0"/>
              <a:t>Latar Belakang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89226905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7" name="Google Shape;847;p49"/>
          <p:cNvSpPr/>
          <p:nvPr/>
        </p:nvSpPr>
        <p:spPr>
          <a:xfrm flipH="1">
            <a:off x="1378875" y="1237500"/>
            <a:ext cx="6386250" cy="2921874"/>
          </a:xfrm>
          <a:custGeom>
            <a:avLst/>
            <a:gdLst/>
            <a:ahLst/>
            <a:cxnLst/>
            <a:rect l="l" t="t" r="r" b="b"/>
            <a:pathLst>
              <a:path w="85958" h="39328" extrusionOk="0">
                <a:moveTo>
                  <a:pt x="39118" y="1"/>
                </a:moveTo>
                <a:cubicBezTo>
                  <a:pt x="38917" y="1"/>
                  <a:pt x="38789" y="88"/>
                  <a:pt x="38563" y="451"/>
                </a:cubicBezTo>
                <a:cubicBezTo>
                  <a:pt x="38491" y="564"/>
                  <a:pt x="38424" y="605"/>
                  <a:pt x="38355" y="605"/>
                </a:cubicBezTo>
                <a:cubicBezTo>
                  <a:pt x="38172" y="605"/>
                  <a:pt x="37980" y="317"/>
                  <a:pt x="37678" y="317"/>
                </a:cubicBezTo>
                <a:cubicBezTo>
                  <a:pt x="37262" y="317"/>
                  <a:pt x="36587" y="216"/>
                  <a:pt x="36404" y="164"/>
                </a:cubicBezTo>
                <a:cubicBezTo>
                  <a:pt x="36392" y="160"/>
                  <a:pt x="36378" y="159"/>
                  <a:pt x="36363" y="159"/>
                </a:cubicBezTo>
                <a:cubicBezTo>
                  <a:pt x="36151" y="159"/>
                  <a:pt x="35666" y="475"/>
                  <a:pt x="35523" y="475"/>
                </a:cubicBezTo>
                <a:cubicBezTo>
                  <a:pt x="35366" y="475"/>
                  <a:pt x="34403" y="1021"/>
                  <a:pt x="33987" y="1127"/>
                </a:cubicBezTo>
                <a:cubicBezTo>
                  <a:pt x="33965" y="1132"/>
                  <a:pt x="33944" y="1134"/>
                  <a:pt x="33923" y="1134"/>
                </a:cubicBezTo>
                <a:cubicBezTo>
                  <a:pt x="33545" y="1134"/>
                  <a:pt x="33279" y="317"/>
                  <a:pt x="33129" y="317"/>
                </a:cubicBezTo>
                <a:cubicBezTo>
                  <a:pt x="33027" y="317"/>
                  <a:pt x="32738" y="306"/>
                  <a:pt x="32457" y="306"/>
                </a:cubicBezTo>
                <a:cubicBezTo>
                  <a:pt x="32316" y="306"/>
                  <a:pt x="32178" y="309"/>
                  <a:pt x="32067" y="317"/>
                </a:cubicBezTo>
                <a:cubicBezTo>
                  <a:pt x="31727" y="345"/>
                  <a:pt x="31363" y="604"/>
                  <a:pt x="30999" y="633"/>
                </a:cubicBezTo>
                <a:cubicBezTo>
                  <a:pt x="30635" y="657"/>
                  <a:pt x="30635" y="1256"/>
                  <a:pt x="30453" y="1332"/>
                </a:cubicBezTo>
                <a:cubicBezTo>
                  <a:pt x="30396" y="1356"/>
                  <a:pt x="30295" y="1363"/>
                  <a:pt x="30174" y="1363"/>
                </a:cubicBezTo>
                <a:cubicBezTo>
                  <a:pt x="30033" y="1363"/>
                  <a:pt x="29865" y="1354"/>
                  <a:pt x="29710" y="1354"/>
                </a:cubicBezTo>
                <a:cubicBezTo>
                  <a:pt x="29578" y="1354"/>
                  <a:pt x="29454" y="1360"/>
                  <a:pt x="29365" y="1385"/>
                </a:cubicBezTo>
                <a:cubicBezTo>
                  <a:pt x="29240" y="1418"/>
                  <a:pt x="28918" y="1437"/>
                  <a:pt x="28559" y="1437"/>
                </a:cubicBezTo>
                <a:cubicBezTo>
                  <a:pt x="28092" y="1437"/>
                  <a:pt x="27561" y="1405"/>
                  <a:pt x="27312" y="1332"/>
                </a:cubicBezTo>
                <a:cubicBezTo>
                  <a:pt x="27165" y="1289"/>
                  <a:pt x="27067" y="1275"/>
                  <a:pt x="26987" y="1275"/>
                </a:cubicBezTo>
                <a:cubicBezTo>
                  <a:pt x="26827" y="1275"/>
                  <a:pt x="26740" y="1332"/>
                  <a:pt x="26478" y="1332"/>
                </a:cubicBezTo>
                <a:cubicBezTo>
                  <a:pt x="26090" y="1332"/>
                  <a:pt x="25205" y="1931"/>
                  <a:pt x="24922" y="2008"/>
                </a:cubicBezTo>
                <a:cubicBezTo>
                  <a:pt x="24897" y="2014"/>
                  <a:pt x="24870" y="2017"/>
                  <a:pt x="24841" y="2017"/>
                </a:cubicBezTo>
                <a:cubicBezTo>
                  <a:pt x="24524" y="2017"/>
                  <a:pt x="23948" y="1672"/>
                  <a:pt x="23830" y="1672"/>
                </a:cubicBezTo>
                <a:cubicBezTo>
                  <a:pt x="23697" y="1672"/>
                  <a:pt x="22581" y="2137"/>
                  <a:pt x="22322" y="2347"/>
                </a:cubicBezTo>
                <a:cubicBezTo>
                  <a:pt x="22063" y="2553"/>
                  <a:pt x="21154" y="2764"/>
                  <a:pt x="20842" y="2812"/>
                </a:cubicBezTo>
                <a:cubicBezTo>
                  <a:pt x="20821" y="2816"/>
                  <a:pt x="20799" y="2817"/>
                  <a:pt x="20776" y="2817"/>
                </a:cubicBezTo>
                <a:cubicBezTo>
                  <a:pt x="20452" y="2817"/>
                  <a:pt x="19943" y="2501"/>
                  <a:pt x="19751" y="2501"/>
                </a:cubicBezTo>
                <a:cubicBezTo>
                  <a:pt x="19540" y="2501"/>
                  <a:pt x="18554" y="2631"/>
                  <a:pt x="18295" y="2840"/>
                </a:cubicBezTo>
                <a:cubicBezTo>
                  <a:pt x="18201" y="2915"/>
                  <a:pt x="18106" y="2942"/>
                  <a:pt x="18010" y="2942"/>
                </a:cubicBezTo>
                <a:cubicBezTo>
                  <a:pt x="17839" y="2942"/>
                  <a:pt x="17661" y="2855"/>
                  <a:pt x="17463" y="2788"/>
                </a:cubicBezTo>
                <a:cubicBezTo>
                  <a:pt x="17151" y="2683"/>
                  <a:pt x="16035" y="2295"/>
                  <a:pt x="15772" y="2165"/>
                </a:cubicBezTo>
                <a:cubicBezTo>
                  <a:pt x="15556" y="2057"/>
                  <a:pt x="14071" y="1913"/>
                  <a:pt x="13512" y="1913"/>
                </a:cubicBezTo>
                <a:cubicBezTo>
                  <a:pt x="13401" y="1913"/>
                  <a:pt x="13327" y="1918"/>
                  <a:pt x="13306" y="1931"/>
                </a:cubicBezTo>
                <a:cubicBezTo>
                  <a:pt x="13289" y="1941"/>
                  <a:pt x="13265" y="1945"/>
                  <a:pt x="13234" y="1945"/>
                </a:cubicBezTo>
                <a:cubicBezTo>
                  <a:pt x="13019" y="1945"/>
                  <a:pt x="12481" y="1739"/>
                  <a:pt x="12004" y="1672"/>
                </a:cubicBezTo>
                <a:cubicBezTo>
                  <a:pt x="11763" y="1636"/>
                  <a:pt x="11603" y="1616"/>
                  <a:pt x="11460" y="1616"/>
                </a:cubicBezTo>
                <a:cubicBezTo>
                  <a:pt x="11279" y="1616"/>
                  <a:pt x="11124" y="1648"/>
                  <a:pt x="10864" y="1720"/>
                </a:cubicBezTo>
                <a:cubicBezTo>
                  <a:pt x="10395" y="1854"/>
                  <a:pt x="8758" y="1801"/>
                  <a:pt x="8470" y="1854"/>
                </a:cubicBezTo>
                <a:cubicBezTo>
                  <a:pt x="8446" y="1859"/>
                  <a:pt x="8408" y="1860"/>
                  <a:pt x="8358" y="1860"/>
                </a:cubicBezTo>
                <a:cubicBezTo>
                  <a:pt x="7939" y="1860"/>
                  <a:pt x="6711" y="1723"/>
                  <a:pt x="6087" y="1723"/>
                </a:cubicBezTo>
                <a:cubicBezTo>
                  <a:pt x="5944" y="1723"/>
                  <a:pt x="5832" y="1731"/>
                  <a:pt x="5770" y="1749"/>
                </a:cubicBezTo>
                <a:cubicBezTo>
                  <a:pt x="5718" y="1764"/>
                  <a:pt x="5667" y="1770"/>
                  <a:pt x="5617" y="1770"/>
                </a:cubicBezTo>
                <a:cubicBezTo>
                  <a:pt x="5318" y="1770"/>
                  <a:pt x="5057" y="1535"/>
                  <a:pt x="4835" y="1515"/>
                </a:cubicBezTo>
                <a:cubicBezTo>
                  <a:pt x="4572" y="1490"/>
                  <a:pt x="4027" y="1280"/>
                  <a:pt x="3716" y="1280"/>
                </a:cubicBezTo>
                <a:cubicBezTo>
                  <a:pt x="3458" y="1280"/>
                  <a:pt x="2916" y="837"/>
                  <a:pt x="2560" y="837"/>
                </a:cubicBezTo>
                <a:cubicBezTo>
                  <a:pt x="2485" y="837"/>
                  <a:pt x="2419" y="857"/>
                  <a:pt x="2365" y="903"/>
                </a:cubicBezTo>
                <a:cubicBezTo>
                  <a:pt x="2053" y="1179"/>
                  <a:pt x="0" y="1591"/>
                  <a:pt x="0" y="1591"/>
                </a:cubicBezTo>
                <a:lnTo>
                  <a:pt x="0" y="2242"/>
                </a:lnTo>
                <a:lnTo>
                  <a:pt x="0" y="17311"/>
                </a:lnTo>
                <a:lnTo>
                  <a:pt x="0" y="19106"/>
                </a:lnTo>
                <a:lnTo>
                  <a:pt x="364" y="21079"/>
                </a:lnTo>
                <a:cubicBezTo>
                  <a:pt x="364" y="21079"/>
                  <a:pt x="1039" y="21419"/>
                  <a:pt x="1092" y="21524"/>
                </a:cubicBezTo>
                <a:cubicBezTo>
                  <a:pt x="1144" y="21625"/>
                  <a:pt x="1689" y="22846"/>
                  <a:pt x="1585" y="23158"/>
                </a:cubicBezTo>
                <a:cubicBezTo>
                  <a:pt x="1484" y="23473"/>
                  <a:pt x="1896" y="24746"/>
                  <a:pt x="1949" y="24823"/>
                </a:cubicBezTo>
                <a:cubicBezTo>
                  <a:pt x="1995" y="24891"/>
                  <a:pt x="2762" y="25120"/>
                  <a:pt x="3162" y="25120"/>
                </a:cubicBezTo>
                <a:cubicBezTo>
                  <a:pt x="3217" y="25120"/>
                  <a:pt x="3265" y="25116"/>
                  <a:pt x="3303" y="25106"/>
                </a:cubicBezTo>
                <a:cubicBezTo>
                  <a:pt x="3354" y="25094"/>
                  <a:pt x="3406" y="25088"/>
                  <a:pt x="3459" y="25088"/>
                </a:cubicBezTo>
                <a:cubicBezTo>
                  <a:pt x="3729" y="25088"/>
                  <a:pt x="4012" y="25237"/>
                  <a:pt x="4184" y="25369"/>
                </a:cubicBezTo>
                <a:cubicBezTo>
                  <a:pt x="4391" y="25522"/>
                  <a:pt x="4572" y="25886"/>
                  <a:pt x="5018" y="26069"/>
                </a:cubicBezTo>
                <a:cubicBezTo>
                  <a:pt x="5365" y="26212"/>
                  <a:pt x="6101" y="26227"/>
                  <a:pt x="6461" y="26227"/>
                </a:cubicBezTo>
                <a:cubicBezTo>
                  <a:pt x="6557" y="26227"/>
                  <a:pt x="6627" y="26226"/>
                  <a:pt x="6655" y="26226"/>
                </a:cubicBezTo>
                <a:cubicBezTo>
                  <a:pt x="6784" y="26226"/>
                  <a:pt x="7354" y="25968"/>
                  <a:pt x="7560" y="25834"/>
                </a:cubicBezTo>
                <a:cubicBezTo>
                  <a:pt x="7771" y="25705"/>
                  <a:pt x="8187" y="24770"/>
                  <a:pt x="8369" y="24641"/>
                </a:cubicBezTo>
                <a:cubicBezTo>
                  <a:pt x="8551" y="24512"/>
                  <a:pt x="9045" y="24459"/>
                  <a:pt x="9226" y="24330"/>
                </a:cubicBezTo>
                <a:cubicBezTo>
                  <a:pt x="9409" y="24201"/>
                  <a:pt x="9743" y="24148"/>
                  <a:pt x="10031" y="24067"/>
                </a:cubicBezTo>
                <a:cubicBezTo>
                  <a:pt x="10054" y="24061"/>
                  <a:pt x="10078" y="24058"/>
                  <a:pt x="10103" y="24058"/>
                </a:cubicBezTo>
                <a:cubicBezTo>
                  <a:pt x="10396" y="24058"/>
                  <a:pt x="10840" y="24435"/>
                  <a:pt x="11175" y="24483"/>
                </a:cubicBezTo>
                <a:cubicBezTo>
                  <a:pt x="11507" y="24532"/>
                  <a:pt x="11816" y="25123"/>
                  <a:pt x="11988" y="25123"/>
                </a:cubicBezTo>
                <a:cubicBezTo>
                  <a:pt x="12004" y="25123"/>
                  <a:pt x="12019" y="25118"/>
                  <a:pt x="12033" y="25106"/>
                </a:cubicBezTo>
                <a:cubicBezTo>
                  <a:pt x="12186" y="24977"/>
                  <a:pt x="12550" y="24666"/>
                  <a:pt x="12760" y="24666"/>
                </a:cubicBezTo>
                <a:cubicBezTo>
                  <a:pt x="12966" y="24666"/>
                  <a:pt x="13382" y="24823"/>
                  <a:pt x="13641" y="25082"/>
                </a:cubicBezTo>
                <a:cubicBezTo>
                  <a:pt x="13904" y="25341"/>
                  <a:pt x="14317" y="26044"/>
                  <a:pt x="14632" y="26044"/>
                </a:cubicBezTo>
                <a:cubicBezTo>
                  <a:pt x="14938" y="26044"/>
                  <a:pt x="15244" y="26797"/>
                  <a:pt x="15377" y="26797"/>
                </a:cubicBezTo>
                <a:cubicBezTo>
                  <a:pt x="15380" y="26797"/>
                  <a:pt x="15382" y="26797"/>
                  <a:pt x="15384" y="26797"/>
                </a:cubicBezTo>
                <a:cubicBezTo>
                  <a:pt x="15390" y="26795"/>
                  <a:pt x="15396" y="26795"/>
                  <a:pt x="15402" y="26795"/>
                </a:cubicBezTo>
                <a:cubicBezTo>
                  <a:pt x="15529" y="26795"/>
                  <a:pt x="15698" y="27040"/>
                  <a:pt x="15748" y="27237"/>
                </a:cubicBezTo>
                <a:cubicBezTo>
                  <a:pt x="15800" y="27448"/>
                  <a:pt x="15901" y="27965"/>
                  <a:pt x="16051" y="28146"/>
                </a:cubicBezTo>
                <a:cubicBezTo>
                  <a:pt x="16201" y="28329"/>
                  <a:pt x="16241" y="29368"/>
                  <a:pt x="16265" y="29392"/>
                </a:cubicBezTo>
                <a:cubicBezTo>
                  <a:pt x="16293" y="29417"/>
                  <a:pt x="15877" y="30904"/>
                  <a:pt x="16136" y="30928"/>
                </a:cubicBezTo>
                <a:cubicBezTo>
                  <a:pt x="16399" y="30953"/>
                  <a:pt x="17204" y="31733"/>
                  <a:pt x="17256" y="31814"/>
                </a:cubicBezTo>
                <a:cubicBezTo>
                  <a:pt x="17308" y="31891"/>
                  <a:pt x="18032" y="32307"/>
                  <a:pt x="18348" y="32360"/>
                </a:cubicBezTo>
                <a:cubicBezTo>
                  <a:pt x="18359" y="32361"/>
                  <a:pt x="18371" y="32362"/>
                  <a:pt x="18384" y="32362"/>
                </a:cubicBezTo>
                <a:cubicBezTo>
                  <a:pt x="18680" y="32362"/>
                  <a:pt x="19150" y="31856"/>
                  <a:pt x="19351" y="31856"/>
                </a:cubicBezTo>
                <a:cubicBezTo>
                  <a:pt x="19364" y="31856"/>
                  <a:pt x="19376" y="31858"/>
                  <a:pt x="19387" y="31863"/>
                </a:cubicBezTo>
                <a:cubicBezTo>
                  <a:pt x="19568" y="31943"/>
                  <a:pt x="20398" y="32513"/>
                  <a:pt x="20555" y="32591"/>
                </a:cubicBezTo>
                <a:cubicBezTo>
                  <a:pt x="20709" y="32671"/>
                  <a:pt x="20919" y="33164"/>
                  <a:pt x="21102" y="33241"/>
                </a:cubicBezTo>
                <a:cubicBezTo>
                  <a:pt x="21283" y="33318"/>
                  <a:pt x="21699" y="33447"/>
                  <a:pt x="22270" y="33500"/>
                </a:cubicBezTo>
                <a:cubicBezTo>
                  <a:pt x="22839" y="33552"/>
                  <a:pt x="23567" y="33968"/>
                  <a:pt x="23697" y="33993"/>
                </a:cubicBezTo>
                <a:cubicBezTo>
                  <a:pt x="23700" y="33993"/>
                  <a:pt x="23703" y="33994"/>
                  <a:pt x="23706" y="33994"/>
                </a:cubicBezTo>
                <a:cubicBezTo>
                  <a:pt x="23848" y="33994"/>
                  <a:pt x="24252" y="33344"/>
                  <a:pt x="24711" y="33216"/>
                </a:cubicBezTo>
                <a:cubicBezTo>
                  <a:pt x="24762" y="33202"/>
                  <a:pt x="24810" y="33196"/>
                  <a:pt x="24855" y="33196"/>
                </a:cubicBezTo>
                <a:cubicBezTo>
                  <a:pt x="25233" y="33196"/>
                  <a:pt x="25457" y="33640"/>
                  <a:pt x="25803" y="33735"/>
                </a:cubicBezTo>
                <a:cubicBezTo>
                  <a:pt x="26191" y="33839"/>
                  <a:pt x="26972" y="34175"/>
                  <a:pt x="27154" y="34175"/>
                </a:cubicBezTo>
                <a:cubicBezTo>
                  <a:pt x="27336" y="34175"/>
                  <a:pt x="27647" y="33682"/>
                  <a:pt x="27986" y="33658"/>
                </a:cubicBezTo>
                <a:cubicBezTo>
                  <a:pt x="28002" y="33657"/>
                  <a:pt x="28018" y="33656"/>
                  <a:pt x="28034" y="33656"/>
                </a:cubicBezTo>
                <a:cubicBezTo>
                  <a:pt x="28349" y="33656"/>
                  <a:pt x="28621" y="33920"/>
                  <a:pt x="28844" y="33993"/>
                </a:cubicBezTo>
                <a:cubicBezTo>
                  <a:pt x="29078" y="34074"/>
                  <a:pt x="29519" y="34931"/>
                  <a:pt x="29649" y="35032"/>
                </a:cubicBezTo>
                <a:cubicBezTo>
                  <a:pt x="29778" y="35138"/>
                  <a:pt x="29701" y="36099"/>
                  <a:pt x="29988" y="36387"/>
                </a:cubicBezTo>
                <a:cubicBezTo>
                  <a:pt x="30271" y="36670"/>
                  <a:pt x="31727" y="37034"/>
                  <a:pt x="32038" y="37215"/>
                </a:cubicBezTo>
                <a:cubicBezTo>
                  <a:pt x="32353" y="37398"/>
                  <a:pt x="32455" y="37321"/>
                  <a:pt x="32664" y="37450"/>
                </a:cubicBezTo>
                <a:cubicBezTo>
                  <a:pt x="32871" y="37579"/>
                  <a:pt x="33081" y="37632"/>
                  <a:pt x="33287" y="37762"/>
                </a:cubicBezTo>
                <a:cubicBezTo>
                  <a:pt x="33341" y="37795"/>
                  <a:pt x="33421" y="37808"/>
                  <a:pt x="33513" y="37808"/>
                </a:cubicBezTo>
                <a:cubicBezTo>
                  <a:pt x="33773" y="37808"/>
                  <a:pt x="34136" y="37709"/>
                  <a:pt x="34327" y="37709"/>
                </a:cubicBezTo>
                <a:cubicBezTo>
                  <a:pt x="34408" y="37709"/>
                  <a:pt x="34480" y="37707"/>
                  <a:pt x="34550" y="37707"/>
                </a:cubicBezTo>
                <a:cubicBezTo>
                  <a:pt x="34703" y="37707"/>
                  <a:pt x="34849" y="37718"/>
                  <a:pt x="35079" y="37790"/>
                </a:cubicBezTo>
                <a:cubicBezTo>
                  <a:pt x="35418" y="37891"/>
                  <a:pt x="35652" y="38801"/>
                  <a:pt x="35806" y="38958"/>
                </a:cubicBezTo>
                <a:cubicBezTo>
                  <a:pt x="35814" y="38966"/>
                  <a:pt x="35825" y="38969"/>
                  <a:pt x="35838" y="38969"/>
                </a:cubicBezTo>
                <a:cubicBezTo>
                  <a:pt x="36083" y="38969"/>
                  <a:pt x="37189" y="37658"/>
                  <a:pt x="37262" y="37607"/>
                </a:cubicBezTo>
                <a:cubicBezTo>
                  <a:pt x="37266" y="37605"/>
                  <a:pt x="37270" y="37604"/>
                  <a:pt x="37275" y="37604"/>
                </a:cubicBezTo>
                <a:cubicBezTo>
                  <a:pt x="37367" y="37604"/>
                  <a:pt x="37608" y="38087"/>
                  <a:pt x="37731" y="38359"/>
                </a:cubicBezTo>
                <a:cubicBezTo>
                  <a:pt x="37825" y="38570"/>
                  <a:pt x="38241" y="38598"/>
                  <a:pt x="38529" y="38598"/>
                </a:cubicBezTo>
                <a:cubicBezTo>
                  <a:pt x="38633" y="38598"/>
                  <a:pt x="38721" y="38594"/>
                  <a:pt x="38770" y="38594"/>
                </a:cubicBezTo>
                <a:cubicBezTo>
                  <a:pt x="38951" y="38594"/>
                  <a:pt x="39757" y="38518"/>
                  <a:pt x="39862" y="38465"/>
                </a:cubicBezTo>
                <a:cubicBezTo>
                  <a:pt x="39894" y="38449"/>
                  <a:pt x="39975" y="38440"/>
                  <a:pt x="40082" y="38440"/>
                </a:cubicBezTo>
                <a:cubicBezTo>
                  <a:pt x="40325" y="38440"/>
                  <a:pt x="40701" y="38485"/>
                  <a:pt x="40953" y="38594"/>
                </a:cubicBezTo>
                <a:cubicBezTo>
                  <a:pt x="41248" y="38722"/>
                  <a:pt x="41439" y="38916"/>
                  <a:pt x="41639" y="38916"/>
                </a:cubicBezTo>
                <a:cubicBezTo>
                  <a:pt x="41686" y="38916"/>
                  <a:pt x="41733" y="38906"/>
                  <a:pt x="41782" y="38881"/>
                </a:cubicBezTo>
                <a:cubicBezTo>
                  <a:pt x="42009" y="38770"/>
                  <a:pt x="42585" y="38636"/>
                  <a:pt x="42869" y="38636"/>
                </a:cubicBezTo>
                <a:cubicBezTo>
                  <a:pt x="42913" y="38636"/>
                  <a:pt x="42951" y="38640"/>
                  <a:pt x="42978" y="38647"/>
                </a:cubicBezTo>
                <a:cubicBezTo>
                  <a:pt x="43189" y="38699"/>
                  <a:pt x="43630" y="38881"/>
                  <a:pt x="43836" y="38982"/>
                </a:cubicBezTo>
                <a:cubicBezTo>
                  <a:pt x="44046" y="39087"/>
                  <a:pt x="44669" y="39141"/>
                  <a:pt x="45005" y="39294"/>
                </a:cubicBezTo>
                <a:cubicBezTo>
                  <a:pt x="45054" y="39317"/>
                  <a:pt x="45098" y="39327"/>
                  <a:pt x="45137" y="39327"/>
                </a:cubicBezTo>
                <a:cubicBezTo>
                  <a:pt x="45361" y="39327"/>
                  <a:pt x="45416" y="38984"/>
                  <a:pt x="45526" y="38829"/>
                </a:cubicBezTo>
                <a:cubicBezTo>
                  <a:pt x="45656" y="38647"/>
                  <a:pt x="46953" y="38025"/>
                  <a:pt x="46981" y="37891"/>
                </a:cubicBezTo>
                <a:cubicBezTo>
                  <a:pt x="47005" y="37762"/>
                  <a:pt x="47681" y="37398"/>
                  <a:pt x="47709" y="37191"/>
                </a:cubicBezTo>
                <a:cubicBezTo>
                  <a:pt x="47733" y="36981"/>
                  <a:pt x="48020" y="37010"/>
                  <a:pt x="48203" y="36933"/>
                </a:cubicBezTo>
                <a:cubicBezTo>
                  <a:pt x="48384" y="36851"/>
                  <a:pt x="48931" y="36411"/>
                  <a:pt x="49189" y="36411"/>
                </a:cubicBezTo>
                <a:cubicBezTo>
                  <a:pt x="49448" y="36411"/>
                  <a:pt x="50644" y="36803"/>
                  <a:pt x="50827" y="36803"/>
                </a:cubicBezTo>
                <a:cubicBezTo>
                  <a:pt x="51008" y="36803"/>
                  <a:pt x="51372" y="36358"/>
                  <a:pt x="51425" y="36176"/>
                </a:cubicBezTo>
                <a:cubicBezTo>
                  <a:pt x="51476" y="36002"/>
                  <a:pt x="52241" y="35421"/>
                  <a:pt x="52463" y="35421"/>
                </a:cubicBezTo>
                <a:cubicBezTo>
                  <a:pt x="52472" y="35421"/>
                  <a:pt x="52481" y="35422"/>
                  <a:pt x="52488" y="35424"/>
                </a:cubicBezTo>
                <a:cubicBezTo>
                  <a:pt x="52615" y="35461"/>
                  <a:pt x="53122" y="35510"/>
                  <a:pt x="53460" y="35510"/>
                </a:cubicBezTo>
                <a:cubicBezTo>
                  <a:pt x="53607" y="35510"/>
                  <a:pt x="53723" y="35501"/>
                  <a:pt x="53762" y="35477"/>
                </a:cubicBezTo>
                <a:cubicBezTo>
                  <a:pt x="53891" y="35396"/>
                  <a:pt x="54437" y="35166"/>
                  <a:pt x="54518" y="35032"/>
                </a:cubicBezTo>
                <a:cubicBezTo>
                  <a:pt x="54595" y="34903"/>
                  <a:pt x="55165" y="34721"/>
                  <a:pt x="55477" y="34696"/>
                </a:cubicBezTo>
                <a:cubicBezTo>
                  <a:pt x="55494" y="34695"/>
                  <a:pt x="55513" y="34694"/>
                  <a:pt x="55535" y="34694"/>
                </a:cubicBezTo>
                <a:cubicBezTo>
                  <a:pt x="55852" y="34694"/>
                  <a:pt x="56578" y="34835"/>
                  <a:pt x="56813" y="34835"/>
                </a:cubicBezTo>
                <a:cubicBezTo>
                  <a:pt x="56845" y="34835"/>
                  <a:pt x="56867" y="34832"/>
                  <a:pt x="56879" y="34826"/>
                </a:cubicBezTo>
                <a:cubicBezTo>
                  <a:pt x="56985" y="34774"/>
                  <a:pt x="56960" y="34127"/>
                  <a:pt x="57037" y="34099"/>
                </a:cubicBezTo>
                <a:cubicBezTo>
                  <a:pt x="57114" y="34074"/>
                  <a:pt x="57841" y="33968"/>
                  <a:pt x="58258" y="33864"/>
                </a:cubicBezTo>
                <a:cubicBezTo>
                  <a:pt x="58674" y="33763"/>
                  <a:pt x="59192" y="33682"/>
                  <a:pt x="59479" y="33552"/>
                </a:cubicBezTo>
                <a:cubicBezTo>
                  <a:pt x="59766" y="33423"/>
                  <a:pt x="60336" y="32877"/>
                  <a:pt x="60441" y="32748"/>
                </a:cubicBezTo>
                <a:cubicBezTo>
                  <a:pt x="60547" y="32619"/>
                  <a:pt x="60959" y="32227"/>
                  <a:pt x="61064" y="32149"/>
                </a:cubicBezTo>
                <a:cubicBezTo>
                  <a:pt x="61169" y="32072"/>
                  <a:pt x="61897" y="31632"/>
                  <a:pt x="62079" y="31632"/>
                </a:cubicBezTo>
                <a:cubicBezTo>
                  <a:pt x="62260" y="31632"/>
                  <a:pt x="63041" y="32255"/>
                  <a:pt x="63171" y="32408"/>
                </a:cubicBezTo>
                <a:cubicBezTo>
                  <a:pt x="63198" y="32442"/>
                  <a:pt x="63236" y="32455"/>
                  <a:pt x="63280" y="32455"/>
                </a:cubicBezTo>
                <a:cubicBezTo>
                  <a:pt x="63444" y="32455"/>
                  <a:pt x="63696" y="32268"/>
                  <a:pt x="63817" y="32227"/>
                </a:cubicBezTo>
                <a:cubicBezTo>
                  <a:pt x="63949" y="32186"/>
                  <a:pt x="64098" y="31996"/>
                  <a:pt x="64387" y="31996"/>
                </a:cubicBezTo>
                <a:cubicBezTo>
                  <a:pt x="64444" y="31996"/>
                  <a:pt x="64506" y="32003"/>
                  <a:pt x="64574" y="32020"/>
                </a:cubicBezTo>
                <a:cubicBezTo>
                  <a:pt x="64990" y="32125"/>
                  <a:pt x="66211" y="32331"/>
                  <a:pt x="66442" y="32578"/>
                </a:cubicBezTo>
                <a:cubicBezTo>
                  <a:pt x="66527" y="32666"/>
                  <a:pt x="66591" y="32695"/>
                  <a:pt x="66647" y="32695"/>
                </a:cubicBezTo>
                <a:cubicBezTo>
                  <a:pt x="66744" y="32695"/>
                  <a:pt x="66813" y="32604"/>
                  <a:pt x="66910" y="32578"/>
                </a:cubicBezTo>
                <a:cubicBezTo>
                  <a:pt x="67054" y="32541"/>
                  <a:pt x="67631" y="32193"/>
                  <a:pt x="67967" y="32193"/>
                </a:cubicBezTo>
                <a:cubicBezTo>
                  <a:pt x="67998" y="32193"/>
                  <a:pt x="68028" y="32196"/>
                  <a:pt x="68054" y="32202"/>
                </a:cubicBezTo>
                <a:cubicBezTo>
                  <a:pt x="68079" y="32209"/>
                  <a:pt x="68105" y="32211"/>
                  <a:pt x="68132" y="32211"/>
                </a:cubicBezTo>
                <a:cubicBezTo>
                  <a:pt x="68443" y="32211"/>
                  <a:pt x="68876" y="31832"/>
                  <a:pt x="69069" y="31761"/>
                </a:cubicBezTo>
                <a:cubicBezTo>
                  <a:pt x="69275" y="31680"/>
                  <a:pt x="69663" y="30928"/>
                  <a:pt x="69822" y="30904"/>
                </a:cubicBezTo>
                <a:cubicBezTo>
                  <a:pt x="69841" y="30901"/>
                  <a:pt x="69872" y="30899"/>
                  <a:pt x="69911" y="30899"/>
                </a:cubicBezTo>
                <a:cubicBezTo>
                  <a:pt x="70074" y="30899"/>
                  <a:pt x="70384" y="30924"/>
                  <a:pt x="70650" y="30924"/>
                </a:cubicBezTo>
                <a:cubicBezTo>
                  <a:pt x="70828" y="30924"/>
                  <a:pt x="70986" y="30913"/>
                  <a:pt x="71067" y="30876"/>
                </a:cubicBezTo>
                <a:cubicBezTo>
                  <a:pt x="71301" y="30775"/>
                  <a:pt x="71641" y="30253"/>
                  <a:pt x="71822" y="30019"/>
                </a:cubicBezTo>
                <a:cubicBezTo>
                  <a:pt x="72005" y="29784"/>
                  <a:pt x="72628" y="29525"/>
                  <a:pt x="72938" y="29420"/>
                </a:cubicBezTo>
                <a:cubicBezTo>
                  <a:pt x="72999" y="29401"/>
                  <a:pt x="73064" y="29393"/>
                  <a:pt x="73131" y="29393"/>
                </a:cubicBezTo>
                <a:cubicBezTo>
                  <a:pt x="73408" y="29393"/>
                  <a:pt x="73727" y="29530"/>
                  <a:pt x="73978" y="29549"/>
                </a:cubicBezTo>
                <a:cubicBezTo>
                  <a:pt x="74289" y="29578"/>
                  <a:pt x="75563" y="29995"/>
                  <a:pt x="75720" y="30019"/>
                </a:cubicBezTo>
                <a:cubicBezTo>
                  <a:pt x="75874" y="30047"/>
                  <a:pt x="76137" y="30305"/>
                  <a:pt x="76368" y="30395"/>
                </a:cubicBezTo>
                <a:cubicBezTo>
                  <a:pt x="76498" y="30444"/>
                  <a:pt x="76581" y="30475"/>
                  <a:pt x="76651" y="30475"/>
                </a:cubicBezTo>
                <a:cubicBezTo>
                  <a:pt x="76707" y="30475"/>
                  <a:pt x="76755" y="30456"/>
                  <a:pt x="76812" y="30411"/>
                </a:cubicBezTo>
                <a:cubicBezTo>
                  <a:pt x="76824" y="30401"/>
                  <a:pt x="76841" y="30397"/>
                  <a:pt x="76861" y="30397"/>
                </a:cubicBezTo>
                <a:cubicBezTo>
                  <a:pt x="77065" y="30397"/>
                  <a:pt x="77650" y="30828"/>
                  <a:pt x="77746" y="30876"/>
                </a:cubicBezTo>
                <a:cubicBezTo>
                  <a:pt x="77851" y="30928"/>
                  <a:pt x="78163" y="31680"/>
                  <a:pt x="78163" y="31680"/>
                </a:cubicBezTo>
                <a:cubicBezTo>
                  <a:pt x="78163" y="31680"/>
                  <a:pt x="78797" y="32098"/>
                  <a:pt x="79071" y="32098"/>
                </a:cubicBezTo>
                <a:cubicBezTo>
                  <a:pt x="79080" y="32098"/>
                  <a:pt x="79088" y="32098"/>
                  <a:pt x="79096" y="32097"/>
                </a:cubicBezTo>
                <a:cubicBezTo>
                  <a:pt x="79100" y="32096"/>
                  <a:pt x="79103" y="32096"/>
                  <a:pt x="79107" y="32096"/>
                </a:cubicBezTo>
                <a:cubicBezTo>
                  <a:pt x="79380" y="32096"/>
                  <a:pt x="80190" y="33009"/>
                  <a:pt x="80370" y="33188"/>
                </a:cubicBezTo>
                <a:cubicBezTo>
                  <a:pt x="80552" y="33371"/>
                  <a:pt x="81021" y="34151"/>
                  <a:pt x="81385" y="34280"/>
                </a:cubicBezTo>
                <a:cubicBezTo>
                  <a:pt x="81749" y="34410"/>
                  <a:pt x="82501" y="34931"/>
                  <a:pt x="82630" y="34931"/>
                </a:cubicBezTo>
                <a:cubicBezTo>
                  <a:pt x="82759" y="34931"/>
                  <a:pt x="83099" y="35214"/>
                  <a:pt x="83281" y="35295"/>
                </a:cubicBezTo>
                <a:cubicBezTo>
                  <a:pt x="83463" y="35372"/>
                  <a:pt x="84033" y="35760"/>
                  <a:pt x="84243" y="35760"/>
                </a:cubicBezTo>
                <a:cubicBezTo>
                  <a:pt x="84450" y="35760"/>
                  <a:pt x="85958" y="35424"/>
                  <a:pt x="85958" y="35424"/>
                </a:cubicBezTo>
                <a:lnTo>
                  <a:pt x="85958" y="34151"/>
                </a:lnTo>
                <a:lnTo>
                  <a:pt x="85958" y="6298"/>
                </a:lnTo>
                <a:lnTo>
                  <a:pt x="85958" y="5254"/>
                </a:lnTo>
                <a:cubicBezTo>
                  <a:pt x="85958" y="5254"/>
                  <a:pt x="85178" y="5436"/>
                  <a:pt x="85048" y="5542"/>
                </a:cubicBezTo>
                <a:cubicBezTo>
                  <a:pt x="85037" y="5551"/>
                  <a:pt x="85019" y="5556"/>
                  <a:pt x="84998" y="5556"/>
                </a:cubicBezTo>
                <a:cubicBezTo>
                  <a:pt x="84795" y="5556"/>
                  <a:pt x="84201" y="5174"/>
                  <a:pt x="83879" y="5174"/>
                </a:cubicBezTo>
                <a:cubicBezTo>
                  <a:pt x="83861" y="5174"/>
                  <a:pt x="83843" y="5175"/>
                  <a:pt x="83827" y="5178"/>
                </a:cubicBezTo>
                <a:cubicBezTo>
                  <a:pt x="83782" y="5185"/>
                  <a:pt x="83740" y="5188"/>
                  <a:pt x="83699" y="5188"/>
                </a:cubicBezTo>
                <a:cubicBezTo>
                  <a:pt x="83426" y="5188"/>
                  <a:pt x="83223" y="5045"/>
                  <a:pt x="82994" y="4866"/>
                </a:cubicBezTo>
                <a:cubicBezTo>
                  <a:pt x="82735" y="4660"/>
                  <a:pt x="82477" y="4450"/>
                  <a:pt x="82113" y="4426"/>
                </a:cubicBezTo>
                <a:cubicBezTo>
                  <a:pt x="81749" y="4397"/>
                  <a:pt x="81462" y="4426"/>
                  <a:pt x="81203" y="4348"/>
                </a:cubicBezTo>
                <a:cubicBezTo>
                  <a:pt x="80944" y="4268"/>
                  <a:pt x="80710" y="3439"/>
                  <a:pt x="80370" y="3305"/>
                </a:cubicBezTo>
                <a:cubicBezTo>
                  <a:pt x="80035" y="3176"/>
                  <a:pt x="79460" y="2840"/>
                  <a:pt x="79331" y="2764"/>
                </a:cubicBezTo>
                <a:cubicBezTo>
                  <a:pt x="79202" y="2683"/>
                  <a:pt x="78862" y="2347"/>
                  <a:pt x="78680" y="2242"/>
                </a:cubicBezTo>
                <a:cubicBezTo>
                  <a:pt x="78589" y="2190"/>
                  <a:pt x="78414" y="2157"/>
                  <a:pt x="78246" y="2157"/>
                </a:cubicBezTo>
                <a:cubicBezTo>
                  <a:pt x="78078" y="2157"/>
                  <a:pt x="77916" y="2190"/>
                  <a:pt x="77851" y="2267"/>
                </a:cubicBezTo>
                <a:cubicBezTo>
                  <a:pt x="77802" y="2326"/>
                  <a:pt x="77668" y="2345"/>
                  <a:pt x="77509" y="2345"/>
                </a:cubicBezTo>
                <a:cubicBezTo>
                  <a:pt x="77249" y="2345"/>
                  <a:pt x="76925" y="2295"/>
                  <a:pt x="76812" y="2295"/>
                </a:cubicBezTo>
                <a:cubicBezTo>
                  <a:pt x="76631" y="2295"/>
                  <a:pt x="75668" y="1931"/>
                  <a:pt x="75381" y="1931"/>
                </a:cubicBezTo>
                <a:cubicBezTo>
                  <a:pt x="75097" y="1931"/>
                  <a:pt x="74705" y="2267"/>
                  <a:pt x="74524" y="2424"/>
                </a:cubicBezTo>
                <a:cubicBezTo>
                  <a:pt x="74341" y="2582"/>
                  <a:pt x="72834" y="2812"/>
                  <a:pt x="72498" y="2840"/>
                </a:cubicBezTo>
                <a:cubicBezTo>
                  <a:pt x="72158" y="2864"/>
                  <a:pt x="71977" y="3204"/>
                  <a:pt x="71693" y="3387"/>
                </a:cubicBezTo>
                <a:cubicBezTo>
                  <a:pt x="71614" y="3436"/>
                  <a:pt x="71553" y="3457"/>
                  <a:pt x="71499" y="3457"/>
                </a:cubicBezTo>
                <a:cubicBezTo>
                  <a:pt x="71356" y="3457"/>
                  <a:pt x="71261" y="3316"/>
                  <a:pt x="71018" y="3204"/>
                </a:cubicBezTo>
                <a:cubicBezTo>
                  <a:pt x="70957" y="3176"/>
                  <a:pt x="70893" y="3164"/>
                  <a:pt x="70826" y="3164"/>
                </a:cubicBezTo>
                <a:cubicBezTo>
                  <a:pt x="70517" y="3164"/>
                  <a:pt x="70159" y="3423"/>
                  <a:pt x="69926" y="3592"/>
                </a:cubicBezTo>
                <a:cubicBezTo>
                  <a:pt x="69639" y="3803"/>
                  <a:pt x="69353" y="3827"/>
                  <a:pt x="69118" y="3956"/>
                </a:cubicBezTo>
                <a:cubicBezTo>
                  <a:pt x="69045" y="3997"/>
                  <a:pt x="68957" y="4012"/>
                  <a:pt x="68858" y="4012"/>
                </a:cubicBezTo>
                <a:cubicBezTo>
                  <a:pt x="68641" y="4012"/>
                  <a:pt x="68373" y="3940"/>
                  <a:pt x="68107" y="3904"/>
                </a:cubicBezTo>
                <a:cubicBezTo>
                  <a:pt x="67715" y="3851"/>
                  <a:pt x="67586" y="3358"/>
                  <a:pt x="67403" y="3228"/>
                </a:cubicBezTo>
                <a:cubicBezTo>
                  <a:pt x="67384" y="3215"/>
                  <a:pt x="67351" y="3209"/>
                  <a:pt x="67307" y="3209"/>
                </a:cubicBezTo>
                <a:cubicBezTo>
                  <a:pt x="66933" y="3209"/>
                  <a:pt x="65764" y="3647"/>
                  <a:pt x="65507" y="3669"/>
                </a:cubicBezTo>
                <a:cubicBezTo>
                  <a:pt x="65220" y="3698"/>
                  <a:pt x="64884" y="3775"/>
                  <a:pt x="64574" y="3827"/>
                </a:cubicBezTo>
                <a:cubicBezTo>
                  <a:pt x="64563" y="3829"/>
                  <a:pt x="64552" y="3830"/>
                  <a:pt x="64543" y="3830"/>
                </a:cubicBezTo>
                <a:cubicBezTo>
                  <a:pt x="64297" y="3830"/>
                  <a:pt x="64742" y="3176"/>
                  <a:pt x="64391" y="3176"/>
                </a:cubicBezTo>
                <a:cubicBezTo>
                  <a:pt x="64027" y="3176"/>
                  <a:pt x="63740" y="2917"/>
                  <a:pt x="63405" y="2735"/>
                </a:cubicBezTo>
                <a:cubicBezTo>
                  <a:pt x="63065" y="2553"/>
                  <a:pt x="62859" y="2347"/>
                  <a:pt x="62361" y="1955"/>
                </a:cubicBezTo>
                <a:cubicBezTo>
                  <a:pt x="62263" y="1878"/>
                  <a:pt x="62174" y="1846"/>
                  <a:pt x="62092" y="1846"/>
                </a:cubicBezTo>
                <a:cubicBezTo>
                  <a:pt x="61765" y="1846"/>
                  <a:pt x="61558" y="2361"/>
                  <a:pt x="61351" y="2529"/>
                </a:cubicBezTo>
                <a:cubicBezTo>
                  <a:pt x="61316" y="2557"/>
                  <a:pt x="61277" y="2569"/>
                  <a:pt x="61235" y="2569"/>
                </a:cubicBezTo>
                <a:cubicBezTo>
                  <a:pt x="60968" y="2569"/>
                  <a:pt x="60581" y="2074"/>
                  <a:pt x="60312" y="2008"/>
                </a:cubicBezTo>
                <a:cubicBezTo>
                  <a:pt x="60000" y="1931"/>
                  <a:pt x="59062" y="1801"/>
                  <a:pt x="58569" y="1619"/>
                </a:cubicBezTo>
                <a:cubicBezTo>
                  <a:pt x="58076" y="1437"/>
                  <a:pt x="57607" y="787"/>
                  <a:pt x="57272" y="763"/>
                </a:cubicBezTo>
                <a:cubicBezTo>
                  <a:pt x="57171" y="754"/>
                  <a:pt x="57033" y="750"/>
                  <a:pt x="56879" y="750"/>
                </a:cubicBezTo>
                <a:cubicBezTo>
                  <a:pt x="56516" y="750"/>
                  <a:pt x="56063" y="770"/>
                  <a:pt x="55787" y="787"/>
                </a:cubicBezTo>
                <a:cubicBezTo>
                  <a:pt x="55705" y="792"/>
                  <a:pt x="55626" y="794"/>
                  <a:pt x="55549" y="794"/>
                </a:cubicBezTo>
                <a:cubicBezTo>
                  <a:pt x="55339" y="794"/>
                  <a:pt x="55150" y="780"/>
                  <a:pt x="54991" y="780"/>
                </a:cubicBezTo>
                <a:cubicBezTo>
                  <a:pt x="54933" y="780"/>
                  <a:pt x="54879" y="782"/>
                  <a:pt x="54829" y="787"/>
                </a:cubicBezTo>
                <a:cubicBezTo>
                  <a:pt x="54595" y="811"/>
                  <a:pt x="54102" y="1227"/>
                  <a:pt x="53738" y="1385"/>
                </a:cubicBezTo>
                <a:cubicBezTo>
                  <a:pt x="53696" y="1402"/>
                  <a:pt x="53656" y="1410"/>
                  <a:pt x="53616" y="1410"/>
                </a:cubicBezTo>
                <a:cubicBezTo>
                  <a:pt x="53307" y="1410"/>
                  <a:pt x="53042" y="939"/>
                  <a:pt x="52699" y="903"/>
                </a:cubicBezTo>
                <a:cubicBezTo>
                  <a:pt x="52306" y="867"/>
                  <a:pt x="52411" y="892"/>
                  <a:pt x="52177" y="709"/>
                </a:cubicBezTo>
                <a:cubicBezTo>
                  <a:pt x="51968" y="547"/>
                  <a:pt x="51617" y="447"/>
                  <a:pt x="51377" y="447"/>
                </a:cubicBezTo>
                <a:cubicBezTo>
                  <a:pt x="51348" y="447"/>
                  <a:pt x="51321" y="448"/>
                  <a:pt x="51295" y="451"/>
                </a:cubicBezTo>
                <a:cubicBezTo>
                  <a:pt x="51062" y="475"/>
                  <a:pt x="51267" y="734"/>
                  <a:pt x="50879" y="903"/>
                </a:cubicBezTo>
                <a:cubicBezTo>
                  <a:pt x="50819" y="930"/>
                  <a:pt x="50762" y="941"/>
                  <a:pt x="50708" y="941"/>
                </a:cubicBezTo>
                <a:cubicBezTo>
                  <a:pt x="50424" y="941"/>
                  <a:pt x="50222" y="631"/>
                  <a:pt x="49968" y="631"/>
                </a:cubicBezTo>
                <a:cubicBezTo>
                  <a:pt x="49959" y="631"/>
                  <a:pt x="49950" y="632"/>
                  <a:pt x="49941" y="633"/>
                </a:cubicBezTo>
                <a:cubicBezTo>
                  <a:pt x="49909" y="635"/>
                  <a:pt x="49875" y="636"/>
                  <a:pt x="49840" y="636"/>
                </a:cubicBezTo>
                <a:cubicBezTo>
                  <a:pt x="49532" y="636"/>
                  <a:pt x="49112" y="550"/>
                  <a:pt x="48902" y="528"/>
                </a:cubicBezTo>
                <a:cubicBezTo>
                  <a:pt x="48693" y="502"/>
                  <a:pt x="48243" y="286"/>
                  <a:pt x="48044" y="286"/>
                </a:cubicBezTo>
                <a:cubicBezTo>
                  <a:pt x="48024" y="286"/>
                  <a:pt x="48007" y="288"/>
                  <a:pt x="47992" y="293"/>
                </a:cubicBezTo>
                <a:cubicBezTo>
                  <a:pt x="47839" y="345"/>
                  <a:pt x="47268" y="787"/>
                  <a:pt x="47059" y="903"/>
                </a:cubicBezTo>
                <a:cubicBezTo>
                  <a:pt x="47028" y="921"/>
                  <a:pt x="46992" y="928"/>
                  <a:pt x="46951" y="928"/>
                </a:cubicBezTo>
                <a:cubicBezTo>
                  <a:pt x="46711" y="928"/>
                  <a:pt x="46309" y="678"/>
                  <a:pt x="46020" y="657"/>
                </a:cubicBezTo>
                <a:cubicBezTo>
                  <a:pt x="45955" y="652"/>
                  <a:pt x="45895" y="650"/>
                  <a:pt x="45839" y="650"/>
                </a:cubicBezTo>
                <a:cubicBezTo>
                  <a:pt x="45598" y="650"/>
                  <a:pt x="45414" y="686"/>
                  <a:pt x="45162" y="709"/>
                </a:cubicBezTo>
                <a:cubicBezTo>
                  <a:pt x="45113" y="713"/>
                  <a:pt x="45065" y="715"/>
                  <a:pt x="45019" y="715"/>
                </a:cubicBezTo>
                <a:cubicBezTo>
                  <a:pt x="44774" y="715"/>
                  <a:pt x="44559" y="661"/>
                  <a:pt x="44252" y="552"/>
                </a:cubicBezTo>
                <a:cubicBezTo>
                  <a:pt x="44141" y="513"/>
                  <a:pt x="44020" y="497"/>
                  <a:pt x="43894" y="497"/>
                </a:cubicBezTo>
                <a:cubicBezTo>
                  <a:pt x="43605" y="497"/>
                  <a:pt x="43285" y="577"/>
                  <a:pt x="42978" y="633"/>
                </a:cubicBezTo>
                <a:cubicBezTo>
                  <a:pt x="42920" y="643"/>
                  <a:pt x="42862" y="647"/>
                  <a:pt x="42803" y="647"/>
                </a:cubicBezTo>
                <a:cubicBezTo>
                  <a:pt x="42478" y="647"/>
                  <a:pt x="42164" y="513"/>
                  <a:pt x="42008" y="513"/>
                </a:cubicBezTo>
                <a:cubicBezTo>
                  <a:pt x="41980" y="513"/>
                  <a:pt x="41957" y="518"/>
                  <a:pt x="41940" y="528"/>
                </a:cubicBezTo>
                <a:cubicBezTo>
                  <a:pt x="41810" y="604"/>
                  <a:pt x="41705" y="763"/>
                  <a:pt x="41289" y="903"/>
                </a:cubicBezTo>
                <a:cubicBezTo>
                  <a:pt x="41249" y="917"/>
                  <a:pt x="41209" y="924"/>
                  <a:pt x="41169" y="924"/>
                </a:cubicBezTo>
                <a:cubicBezTo>
                  <a:pt x="40789" y="924"/>
                  <a:pt x="40387" y="357"/>
                  <a:pt x="40197" y="241"/>
                </a:cubicBezTo>
                <a:cubicBezTo>
                  <a:pt x="39991" y="112"/>
                  <a:pt x="39470" y="35"/>
                  <a:pt x="39210" y="6"/>
                </a:cubicBezTo>
                <a:cubicBezTo>
                  <a:pt x="39178" y="3"/>
                  <a:pt x="39147" y="1"/>
                  <a:pt x="39118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  <a:effectLst>
            <a:outerShdw blurRad="71438" dist="66675" dir="3480000" algn="bl" rotWithShape="0">
              <a:srgbClr val="747373">
                <a:alpha val="64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8" name="Google Shape;848;p49"/>
          <p:cNvSpPr/>
          <p:nvPr/>
        </p:nvSpPr>
        <p:spPr>
          <a:xfrm rot="-5040556" flipH="1">
            <a:off x="6654706" y="849248"/>
            <a:ext cx="367866" cy="932757"/>
          </a:xfrm>
          <a:custGeom>
            <a:avLst/>
            <a:gdLst/>
            <a:ahLst/>
            <a:cxnLst/>
            <a:rect l="l" t="t" r="r" b="b"/>
            <a:pathLst>
              <a:path w="19489" h="37312" extrusionOk="0">
                <a:moveTo>
                  <a:pt x="18199" y="1"/>
                </a:moveTo>
                <a:lnTo>
                  <a:pt x="18162" y="4"/>
                </a:lnTo>
                <a:lnTo>
                  <a:pt x="17705" y="510"/>
                </a:lnTo>
                <a:lnTo>
                  <a:pt x="17249" y="1016"/>
                </a:lnTo>
                <a:lnTo>
                  <a:pt x="16764" y="594"/>
                </a:lnTo>
                <a:lnTo>
                  <a:pt x="16282" y="170"/>
                </a:lnTo>
                <a:lnTo>
                  <a:pt x="16241" y="174"/>
                </a:lnTo>
                <a:lnTo>
                  <a:pt x="15784" y="680"/>
                </a:lnTo>
                <a:lnTo>
                  <a:pt x="15327" y="1185"/>
                </a:lnTo>
                <a:lnTo>
                  <a:pt x="14847" y="764"/>
                </a:lnTo>
                <a:lnTo>
                  <a:pt x="14362" y="344"/>
                </a:lnTo>
                <a:lnTo>
                  <a:pt x="14325" y="348"/>
                </a:lnTo>
                <a:lnTo>
                  <a:pt x="13868" y="854"/>
                </a:lnTo>
                <a:lnTo>
                  <a:pt x="13411" y="1359"/>
                </a:lnTo>
                <a:lnTo>
                  <a:pt x="12926" y="934"/>
                </a:lnTo>
                <a:lnTo>
                  <a:pt x="12445" y="514"/>
                </a:lnTo>
                <a:lnTo>
                  <a:pt x="12409" y="518"/>
                </a:lnTo>
                <a:lnTo>
                  <a:pt x="11951" y="1023"/>
                </a:lnTo>
                <a:lnTo>
                  <a:pt x="11491" y="1529"/>
                </a:lnTo>
                <a:lnTo>
                  <a:pt x="11009" y="1108"/>
                </a:lnTo>
                <a:lnTo>
                  <a:pt x="10524" y="688"/>
                </a:lnTo>
                <a:lnTo>
                  <a:pt x="10488" y="688"/>
                </a:lnTo>
                <a:lnTo>
                  <a:pt x="10031" y="1197"/>
                </a:lnTo>
                <a:lnTo>
                  <a:pt x="9574" y="1703"/>
                </a:lnTo>
                <a:lnTo>
                  <a:pt x="9093" y="1278"/>
                </a:lnTo>
                <a:lnTo>
                  <a:pt x="8608" y="857"/>
                </a:lnTo>
                <a:lnTo>
                  <a:pt x="8572" y="861"/>
                </a:lnTo>
                <a:lnTo>
                  <a:pt x="8115" y="1367"/>
                </a:lnTo>
                <a:lnTo>
                  <a:pt x="7658" y="1872"/>
                </a:lnTo>
                <a:lnTo>
                  <a:pt x="7172" y="1452"/>
                </a:lnTo>
                <a:lnTo>
                  <a:pt x="6691" y="1031"/>
                </a:lnTo>
                <a:lnTo>
                  <a:pt x="6655" y="1031"/>
                </a:lnTo>
                <a:lnTo>
                  <a:pt x="6194" y="1537"/>
                </a:lnTo>
                <a:lnTo>
                  <a:pt x="5737" y="2042"/>
                </a:lnTo>
                <a:lnTo>
                  <a:pt x="5256" y="1622"/>
                </a:lnTo>
                <a:lnTo>
                  <a:pt x="4771" y="1201"/>
                </a:lnTo>
                <a:lnTo>
                  <a:pt x="4735" y="1205"/>
                </a:lnTo>
                <a:lnTo>
                  <a:pt x="4278" y="1710"/>
                </a:lnTo>
                <a:lnTo>
                  <a:pt x="3821" y="2216"/>
                </a:lnTo>
                <a:lnTo>
                  <a:pt x="3336" y="1796"/>
                </a:lnTo>
                <a:lnTo>
                  <a:pt x="2854" y="1375"/>
                </a:lnTo>
                <a:lnTo>
                  <a:pt x="2818" y="1375"/>
                </a:lnTo>
                <a:lnTo>
                  <a:pt x="2358" y="1880"/>
                </a:lnTo>
                <a:lnTo>
                  <a:pt x="1900" y="2386"/>
                </a:lnTo>
                <a:lnTo>
                  <a:pt x="1419" y="1966"/>
                </a:lnTo>
                <a:lnTo>
                  <a:pt x="938" y="1544"/>
                </a:lnTo>
                <a:lnTo>
                  <a:pt x="898" y="1549"/>
                </a:lnTo>
                <a:lnTo>
                  <a:pt x="441" y="2054"/>
                </a:lnTo>
                <a:lnTo>
                  <a:pt x="0" y="2544"/>
                </a:lnTo>
                <a:lnTo>
                  <a:pt x="671" y="36611"/>
                </a:lnTo>
                <a:lnTo>
                  <a:pt x="986" y="36890"/>
                </a:lnTo>
                <a:lnTo>
                  <a:pt x="1472" y="37311"/>
                </a:lnTo>
                <a:lnTo>
                  <a:pt x="1508" y="37307"/>
                </a:lnTo>
                <a:lnTo>
                  <a:pt x="1965" y="36802"/>
                </a:lnTo>
                <a:lnTo>
                  <a:pt x="2422" y="36296"/>
                </a:lnTo>
                <a:lnTo>
                  <a:pt x="2907" y="36716"/>
                </a:lnTo>
                <a:lnTo>
                  <a:pt x="3388" y="37141"/>
                </a:lnTo>
                <a:lnTo>
                  <a:pt x="3421" y="37137"/>
                </a:lnTo>
                <a:lnTo>
                  <a:pt x="3425" y="37137"/>
                </a:lnTo>
                <a:lnTo>
                  <a:pt x="3886" y="36632"/>
                </a:lnTo>
                <a:lnTo>
                  <a:pt x="4338" y="36122"/>
                </a:lnTo>
                <a:lnTo>
                  <a:pt x="4823" y="36546"/>
                </a:lnTo>
                <a:lnTo>
                  <a:pt x="5304" y="36968"/>
                </a:lnTo>
                <a:lnTo>
                  <a:pt x="5345" y="36963"/>
                </a:lnTo>
                <a:lnTo>
                  <a:pt x="5802" y="36458"/>
                </a:lnTo>
                <a:lnTo>
                  <a:pt x="6259" y="35953"/>
                </a:lnTo>
                <a:lnTo>
                  <a:pt x="6740" y="36373"/>
                </a:lnTo>
                <a:lnTo>
                  <a:pt x="7225" y="36798"/>
                </a:lnTo>
                <a:lnTo>
                  <a:pt x="7241" y="36793"/>
                </a:lnTo>
                <a:lnTo>
                  <a:pt x="7262" y="36793"/>
                </a:lnTo>
                <a:lnTo>
                  <a:pt x="7723" y="36288"/>
                </a:lnTo>
                <a:lnTo>
                  <a:pt x="8176" y="35779"/>
                </a:lnTo>
                <a:lnTo>
                  <a:pt x="8661" y="36203"/>
                </a:lnTo>
                <a:lnTo>
                  <a:pt x="9141" y="36623"/>
                </a:lnTo>
                <a:lnTo>
                  <a:pt x="9182" y="36619"/>
                </a:lnTo>
                <a:lnTo>
                  <a:pt x="9639" y="36114"/>
                </a:lnTo>
                <a:lnTo>
                  <a:pt x="10096" y="35609"/>
                </a:lnTo>
                <a:lnTo>
                  <a:pt x="10577" y="36029"/>
                </a:lnTo>
                <a:lnTo>
                  <a:pt x="11058" y="36453"/>
                </a:lnTo>
                <a:lnTo>
                  <a:pt x="11099" y="36449"/>
                </a:lnTo>
                <a:lnTo>
                  <a:pt x="11556" y="35944"/>
                </a:lnTo>
                <a:lnTo>
                  <a:pt x="12013" y="35434"/>
                </a:lnTo>
                <a:lnTo>
                  <a:pt x="12498" y="35859"/>
                </a:lnTo>
                <a:lnTo>
                  <a:pt x="12979" y="36280"/>
                </a:lnTo>
                <a:lnTo>
                  <a:pt x="13015" y="36280"/>
                </a:lnTo>
                <a:lnTo>
                  <a:pt x="13472" y="35770"/>
                </a:lnTo>
                <a:lnTo>
                  <a:pt x="13929" y="35265"/>
                </a:lnTo>
                <a:lnTo>
                  <a:pt x="14414" y="35686"/>
                </a:lnTo>
                <a:lnTo>
                  <a:pt x="14896" y="36110"/>
                </a:lnTo>
                <a:lnTo>
                  <a:pt x="14920" y="36106"/>
                </a:lnTo>
                <a:lnTo>
                  <a:pt x="14935" y="36106"/>
                </a:lnTo>
                <a:lnTo>
                  <a:pt x="15392" y="35600"/>
                </a:lnTo>
                <a:lnTo>
                  <a:pt x="15849" y="35091"/>
                </a:lnTo>
                <a:lnTo>
                  <a:pt x="16335" y="35516"/>
                </a:lnTo>
                <a:lnTo>
                  <a:pt x="16816" y="35936"/>
                </a:lnTo>
                <a:lnTo>
                  <a:pt x="16852" y="35936"/>
                </a:lnTo>
                <a:lnTo>
                  <a:pt x="17309" y="35427"/>
                </a:lnTo>
                <a:lnTo>
                  <a:pt x="17766" y="34921"/>
                </a:lnTo>
                <a:lnTo>
                  <a:pt x="18251" y="35342"/>
                </a:lnTo>
                <a:lnTo>
                  <a:pt x="18732" y="35766"/>
                </a:lnTo>
                <a:lnTo>
                  <a:pt x="18768" y="35762"/>
                </a:lnTo>
                <a:lnTo>
                  <a:pt x="19229" y="35257"/>
                </a:lnTo>
                <a:lnTo>
                  <a:pt x="19488" y="34970"/>
                </a:lnTo>
                <a:lnTo>
                  <a:pt x="19481" y="34445"/>
                </a:lnTo>
                <a:lnTo>
                  <a:pt x="18878" y="591"/>
                </a:lnTo>
                <a:lnTo>
                  <a:pt x="18684" y="421"/>
                </a:lnTo>
                <a:lnTo>
                  <a:pt x="18199" y="1"/>
                </a:lnTo>
                <a:close/>
              </a:path>
            </a:pathLst>
          </a:custGeom>
          <a:solidFill>
            <a:srgbClr val="E2A274">
              <a:alpha val="335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9" name="Google Shape;849;p49"/>
          <p:cNvSpPr/>
          <p:nvPr/>
        </p:nvSpPr>
        <p:spPr>
          <a:xfrm rot="-6146197" flipH="1">
            <a:off x="1990652" y="3064762"/>
            <a:ext cx="367863" cy="932776"/>
          </a:xfrm>
          <a:custGeom>
            <a:avLst/>
            <a:gdLst/>
            <a:ahLst/>
            <a:cxnLst/>
            <a:rect l="l" t="t" r="r" b="b"/>
            <a:pathLst>
              <a:path w="19489" h="37312" extrusionOk="0">
                <a:moveTo>
                  <a:pt x="18199" y="1"/>
                </a:moveTo>
                <a:lnTo>
                  <a:pt x="18162" y="4"/>
                </a:lnTo>
                <a:lnTo>
                  <a:pt x="17705" y="510"/>
                </a:lnTo>
                <a:lnTo>
                  <a:pt x="17249" y="1016"/>
                </a:lnTo>
                <a:lnTo>
                  <a:pt x="16764" y="594"/>
                </a:lnTo>
                <a:lnTo>
                  <a:pt x="16282" y="170"/>
                </a:lnTo>
                <a:lnTo>
                  <a:pt x="16241" y="174"/>
                </a:lnTo>
                <a:lnTo>
                  <a:pt x="15784" y="680"/>
                </a:lnTo>
                <a:lnTo>
                  <a:pt x="15327" y="1185"/>
                </a:lnTo>
                <a:lnTo>
                  <a:pt x="14847" y="764"/>
                </a:lnTo>
                <a:lnTo>
                  <a:pt x="14362" y="344"/>
                </a:lnTo>
                <a:lnTo>
                  <a:pt x="14325" y="348"/>
                </a:lnTo>
                <a:lnTo>
                  <a:pt x="13868" y="854"/>
                </a:lnTo>
                <a:lnTo>
                  <a:pt x="13411" y="1359"/>
                </a:lnTo>
                <a:lnTo>
                  <a:pt x="12926" y="934"/>
                </a:lnTo>
                <a:lnTo>
                  <a:pt x="12445" y="514"/>
                </a:lnTo>
                <a:lnTo>
                  <a:pt x="12409" y="518"/>
                </a:lnTo>
                <a:lnTo>
                  <a:pt x="11951" y="1023"/>
                </a:lnTo>
                <a:lnTo>
                  <a:pt x="11491" y="1529"/>
                </a:lnTo>
                <a:lnTo>
                  <a:pt x="11009" y="1108"/>
                </a:lnTo>
                <a:lnTo>
                  <a:pt x="10524" y="688"/>
                </a:lnTo>
                <a:lnTo>
                  <a:pt x="10488" y="688"/>
                </a:lnTo>
                <a:lnTo>
                  <a:pt x="10031" y="1197"/>
                </a:lnTo>
                <a:lnTo>
                  <a:pt x="9574" y="1703"/>
                </a:lnTo>
                <a:lnTo>
                  <a:pt x="9093" y="1278"/>
                </a:lnTo>
                <a:lnTo>
                  <a:pt x="8608" y="857"/>
                </a:lnTo>
                <a:lnTo>
                  <a:pt x="8572" y="861"/>
                </a:lnTo>
                <a:lnTo>
                  <a:pt x="8115" y="1367"/>
                </a:lnTo>
                <a:lnTo>
                  <a:pt x="7658" y="1872"/>
                </a:lnTo>
                <a:lnTo>
                  <a:pt x="7172" y="1452"/>
                </a:lnTo>
                <a:lnTo>
                  <a:pt x="6691" y="1031"/>
                </a:lnTo>
                <a:lnTo>
                  <a:pt x="6655" y="1031"/>
                </a:lnTo>
                <a:lnTo>
                  <a:pt x="6194" y="1537"/>
                </a:lnTo>
                <a:lnTo>
                  <a:pt x="5737" y="2042"/>
                </a:lnTo>
                <a:lnTo>
                  <a:pt x="5256" y="1622"/>
                </a:lnTo>
                <a:lnTo>
                  <a:pt x="4771" y="1201"/>
                </a:lnTo>
                <a:lnTo>
                  <a:pt x="4735" y="1205"/>
                </a:lnTo>
                <a:lnTo>
                  <a:pt x="4278" y="1710"/>
                </a:lnTo>
                <a:lnTo>
                  <a:pt x="3821" y="2216"/>
                </a:lnTo>
                <a:lnTo>
                  <a:pt x="3336" y="1796"/>
                </a:lnTo>
                <a:lnTo>
                  <a:pt x="2854" y="1375"/>
                </a:lnTo>
                <a:lnTo>
                  <a:pt x="2818" y="1375"/>
                </a:lnTo>
                <a:lnTo>
                  <a:pt x="2358" y="1880"/>
                </a:lnTo>
                <a:lnTo>
                  <a:pt x="1900" y="2386"/>
                </a:lnTo>
                <a:lnTo>
                  <a:pt x="1419" y="1966"/>
                </a:lnTo>
                <a:lnTo>
                  <a:pt x="938" y="1544"/>
                </a:lnTo>
                <a:lnTo>
                  <a:pt x="898" y="1549"/>
                </a:lnTo>
                <a:lnTo>
                  <a:pt x="441" y="2054"/>
                </a:lnTo>
                <a:lnTo>
                  <a:pt x="0" y="2544"/>
                </a:lnTo>
                <a:lnTo>
                  <a:pt x="671" y="36611"/>
                </a:lnTo>
                <a:lnTo>
                  <a:pt x="986" y="36890"/>
                </a:lnTo>
                <a:lnTo>
                  <a:pt x="1472" y="37311"/>
                </a:lnTo>
                <a:lnTo>
                  <a:pt x="1508" y="37307"/>
                </a:lnTo>
                <a:lnTo>
                  <a:pt x="1965" y="36802"/>
                </a:lnTo>
                <a:lnTo>
                  <a:pt x="2422" y="36296"/>
                </a:lnTo>
                <a:lnTo>
                  <a:pt x="2907" y="36716"/>
                </a:lnTo>
                <a:lnTo>
                  <a:pt x="3388" y="37141"/>
                </a:lnTo>
                <a:lnTo>
                  <a:pt x="3421" y="37137"/>
                </a:lnTo>
                <a:lnTo>
                  <a:pt x="3425" y="37137"/>
                </a:lnTo>
                <a:lnTo>
                  <a:pt x="3886" y="36632"/>
                </a:lnTo>
                <a:lnTo>
                  <a:pt x="4338" y="36122"/>
                </a:lnTo>
                <a:lnTo>
                  <a:pt x="4823" y="36546"/>
                </a:lnTo>
                <a:lnTo>
                  <a:pt x="5304" y="36968"/>
                </a:lnTo>
                <a:lnTo>
                  <a:pt x="5345" y="36963"/>
                </a:lnTo>
                <a:lnTo>
                  <a:pt x="5802" y="36458"/>
                </a:lnTo>
                <a:lnTo>
                  <a:pt x="6259" y="35953"/>
                </a:lnTo>
                <a:lnTo>
                  <a:pt x="6740" y="36373"/>
                </a:lnTo>
                <a:lnTo>
                  <a:pt x="7225" y="36798"/>
                </a:lnTo>
                <a:lnTo>
                  <a:pt x="7241" y="36793"/>
                </a:lnTo>
                <a:lnTo>
                  <a:pt x="7262" y="36793"/>
                </a:lnTo>
                <a:lnTo>
                  <a:pt x="7723" y="36288"/>
                </a:lnTo>
                <a:lnTo>
                  <a:pt x="8176" y="35779"/>
                </a:lnTo>
                <a:lnTo>
                  <a:pt x="8661" y="36203"/>
                </a:lnTo>
                <a:lnTo>
                  <a:pt x="9141" y="36623"/>
                </a:lnTo>
                <a:lnTo>
                  <a:pt x="9182" y="36619"/>
                </a:lnTo>
                <a:lnTo>
                  <a:pt x="9639" y="36114"/>
                </a:lnTo>
                <a:lnTo>
                  <a:pt x="10096" y="35609"/>
                </a:lnTo>
                <a:lnTo>
                  <a:pt x="10577" y="36029"/>
                </a:lnTo>
                <a:lnTo>
                  <a:pt x="11058" y="36453"/>
                </a:lnTo>
                <a:lnTo>
                  <a:pt x="11099" y="36449"/>
                </a:lnTo>
                <a:lnTo>
                  <a:pt x="11556" y="35944"/>
                </a:lnTo>
                <a:lnTo>
                  <a:pt x="12013" y="35434"/>
                </a:lnTo>
                <a:lnTo>
                  <a:pt x="12498" y="35859"/>
                </a:lnTo>
                <a:lnTo>
                  <a:pt x="12979" y="36280"/>
                </a:lnTo>
                <a:lnTo>
                  <a:pt x="13015" y="36280"/>
                </a:lnTo>
                <a:lnTo>
                  <a:pt x="13472" y="35770"/>
                </a:lnTo>
                <a:lnTo>
                  <a:pt x="13929" y="35265"/>
                </a:lnTo>
                <a:lnTo>
                  <a:pt x="14414" y="35686"/>
                </a:lnTo>
                <a:lnTo>
                  <a:pt x="14896" y="36110"/>
                </a:lnTo>
                <a:lnTo>
                  <a:pt x="14920" y="36106"/>
                </a:lnTo>
                <a:lnTo>
                  <a:pt x="14935" y="36106"/>
                </a:lnTo>
                <a:lnTo>
                  <a:pt x="15392" y="35600"/>
                </a:lnTo>
                <a:lnTo>
                  <a:pt x="15849" y="35091"/>
                </a:lnTo>
                <a:lnTo>
                  <a:pt x="16335" y="35516"/>
                </a:lnTo>
                <a:lnTo>
                  <a:pt x="16816" y="35936"/>
                </a:lnTo>
                <a:lnTo>
                  <a:pt x="16852" y="35936"/>
                </a:lnTo>
                <a:lnTo>
                  <a:pt x="17309" y="35427"/>
                </a:lnTo>
                <a:lnTo>
                  <a:pt x="17766" y="34921"/>
                </a:lnTo>
                <a:lnTo>
                  <a:pt x="18251" y="35342"/>
                </a:lnTo>
                <a:lnTo>
                  <a:pt x="18732" y="35766"/>
                </a:lnTo>
                <a:lnTo>
                  <a:pt x="18768" y="35762"/>
                </a:lnTo>
                <a:lnTo>
                  <a:pt x="19229" y="35257"/>
                </a:lnTo>
                <a:lnTo>
                  <a:pt x="19488" y="34970"/>
                </a:lnTo>
                <a:lnTo>
                  <a:pt x="19481" y="34445"/>
                </a:lnTo>
                <a:lnTo>
                  <a:pt x="18878" y="591"/>
                </a:lnTo>
                <a:lnTo>
                  <a:pt x="18684" y="421"/>
                </a:lnTo>
                <a:lnTo>
                  <a:pt x="18199" y="1"/>
                </a:lnTo>
                <a:close/>
              </a:path>
            </a:pathLst>
          </a:custGeom>
          <a:solidFill>
            <a:srgbClr val="E2A274">
              <a:alpha val="335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0" name="Google Shape;850;p49"/>
          <p:cNvSpPr txBox="1">
            <a:spLocks noGrp="1"/>
          </p:cNvSpPr>
          <p:nvPr>
            <p:ph type="title"/>
          </p:nvPr>
        </p:nvSpPr>
        <p:spPr>
          <a:xfrm>
            <a:off x="1420925" y="1634550"/>
            <a:ext cx="6302100" cy="1874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 dirty="0" smtClean="0"/>
              <a:t>TUJUAN PEMBUATAN PROPOSAL</a:t>
            </a:r>
            <a:endParaRPr sz="48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8" name="Google Shape;658;p44"/>
          <p:cNvSpPr txBox="1">
            <a:spLocks noGrp="1"/>
          </p:cNvSpPr>
          <p:nvPr>
            <p:ph type="body" idx="1"/>
          </p:nvPr>
        </p:nvSpPr>
        <p:spPr>
          <a:xfrm>
            <a:off x="2011843" y="1241585"/>
            <a:ext cx="5098800" cy="233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82600" lvl="0" indent="-342900">
              <a:buFont typeface="+mj-lt"/>
              <a:buAutoNum type="arabicPeriod"/>
            </a:pPr>
            <a:r>
              <a:rPr lang="en-US" sz="1600" dirty="0">
                <a:solidFill>
                  <a:schemeClr val="bg2">
                    <a:lumMod val="10000"/>
                  </a:schemeClr>
                </a:solidFill>
              </a:rPr>
              <a:t>Proposal </a:t>
            </a:r>
            <a:r>
              <a:rPr lang="en-US" sz="1600" dirty="0" err="1">
                <a:solidFill>
                  <a:schemeClr val="bg2">
                    <a:lumMod val="10000"/>
                  </a:schemeClr>
                </a:solidFill>
              </a:rPr>
              <a:t>ini</a:t>
            </a:r>
            <a:r>
              <a:rPr lang="en-US" sz="1600" dirty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en-US" sz="1600" dirty="0" err="1">
                <a:solidFill>
                  <a:schemeClr val="bg2">
                    <a:lumMod val="10000"/>
                  </a:schemeClr>
                </a:solidFill>
              </a:rPr>
              <a:t>dibuat</a:t>
            </a:r>
            <a:r>
              <a:rPr lang="en-US" sz="1600" dirty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en-US" sz="1600" dirty="0" err="1">
                <a:solidFill>
                  <a:schemeClr val="bg2">
                    <a:lumMod val="10000"/>
                  </a:schemeClr>
                </a:solidFill>
              </a:rPr>
              <a:t>untuk</a:t>
            </a:r>
            <a:r>
              <a:rPr lang="en-US" sz="1600" dirty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en-US" sz="1600" dirty="0" err="1">
                <a:solidFill>
                  <a:schemeClr val="bg2">
                    <a:lumMod val="10000"/>
                  </a:schemeClr>
                </a:solidFill>
              </a:rPr>
              <a:t>memenuhi</a:t>
            </a:r>
            <a:r>
              <a:rPr lang="en-US" sz="1600" dirty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en-US" sz="1600" dirty="0" err="1">
                <a:solidFill>
                  <a:schemeClr val="bg2">
                    <a:lumMod val="10000"/>
                  </a:schemeClr>
                </a:solidFill>
              </a:rPr>
              <a:t>tugas</a:t>
            </a:r>
            <a:r>
              <a:rPr lang="en-US" sz="1600" dirty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en-US" sz="1600" dirty="0" err="1">
                <a:solidFill>
                  <a:schemeClr val="bg2">
                    <a:lumMod val="10000"/>
                  </a:schemeClr>
                </a:solidFill>
              </a:rPr>
              <a:t>mata</a:t>
            </a:r>
            <a:r>
              <a:rPr lang="en-US" sz="1600" dirty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en-US" sz="1600" dirty="0" err="1">
                <a:solidFill>
                  <a:schemeClr val="bg2">
                    <a:lumMod val="10000"/>
                  </a:schemeClr>
                </a:solidFill>
              </a:rPr>
              <a:t>kuliah</a:t>
            </a:r>
            <a:r>
              <a:rPr lang="en-US" sz="1600" dirty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en-US" sz="1600" dirty="0" err="1">
                <a:solidFill>
                  <a:schemeClr val="bg2">
                    <a:lumMod val="10000"/>
                  </a:schemeClr>
                </a:solidFill>
              </a:rPr>
              <a:t>Kewirausahaan</a:t>
            </a:r>
            <a:r>
              <a:rPr lang="en-US" sz="1600" dirty="0">
                <a:solidFill>
                  <a:schemeClr val="bg2">
                    <a:lumMod val="10000"/>
                  </a:schemeClr>
                </a:solidFill>
              </a:rPr>
              <a:t>.</a:t>
            </a:r>
            <a:endParaRPr lang="id-ID" sz="1600" dirty="0">
              <a:solidFill>
                <a:schemeClr val="bg2">
                  <a:lumMod val="10000"/>
                </a:schemeClr>
              </a:solidFill>
            </a:endParaRPr>
          </a:p>
          <a:p>
            <a:pPr marL="482600" lvl="0" indent="-342900">
              <a:buFont typeface="+mj-lt"/>
              <a:buAutoNum type="arabicPeriod"/>
            </a:pPr>
            <a:r>
              <a:rPr lang="en-US" sz="1600" dirty="0" err="1">
                <a:solidFill>
                  <a:schemeClr val="bg2">
                    <a:lumMod val="10000"/>
                  </a:schemeClr>
                </a:solidFill>
              </a:rPr>
              <a:t>Inisiatif</a:t>
            </a:r>
            <a:r>
              <a:rPr lang="en-US" sz="1600" dirty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en-US" sz="1600" dirty="0" err="1">
                <a:solidFill>
                  <a:schemeClr val="bg2">
                    <a:lumMod val="10000"/>
                  </a:schemeClr>
                </a:solidFill>
              </a:rPr>
              <a:t>wirausaha</a:t>
            </a:r>
            <a:r>
              <a:rPr lang="en-US" sz="1600" dirty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en-US" sz="1600" dirty="0" err="1">
                <a:solidFill>
                  <a:schemeClr val="bg2">
                    <a:lumMod val="10000"/>
                  </a:schemeClr>
                </a:solidFill>
              </a:rPr>
              <a:t>sebagai</a:t>
            </a:r>
            <a:r>
              <a:rPr lang="en-US" sz="1600" dirty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en-US" sz="1600" dirty="0" err="1">
                <a:solidFill>
                  <a:schemeClr val="bg2">
                    <a:lumMod val="10000"/>
                  </a:schemeClr>
                </a:solidFill>
              </a:rPr>
              <a:t>pemilik</a:t>
            </a:r>
            <a:r>
              <a:rPr lang="en-US" sz="1600" dirty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en-US" sz="1600" dirty="0" err="1">
                <a:solidFill>
                  <a:schemeClr val="bg2">
                    <a:lumMod val="10000"/>
                  </a:schemeClr>
                </a:solidFill>
              </a:rPr>
              <a:t>usaha</a:t>
            </a:r>
            <a:r>
              <a:rPr lang="en-US" sz="1600" dirty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en-US" sz="1600" dirty="0" err="1">
                <a:solidFill>
                  <a:schemeClr val="bg2">
                    <a:lumMod val="10000"/>
                  </a:schemeClr>
                </a:solidFill>
              </a:rPr>
              <a:t>dalam</a:t>
            </a:r>
            <a:r>
              <a:rPr lang="en-US" sz="1600" dirty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en-US" sz="1600" dirty="0" err="1">
                <a:solidFill>
                  <a:schemeClr val="bg2">
                    <a:lumMod val="10000"/>
                  </a:schemeClr>
                </a:solidFill>
              </a:rPr>
              <a:t>membuka</a:t>
            </a:r>
            <a:r>
              <a:rPr lang="en-US" sz="1600" dirty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en-US" sz="1600" dirty="0" err="1">
                <a:solidFill>
                  <a:schemeClr val="bg2">
                    <a:lumMod val="10000"/>
                  </a:schemeClr>
                </a:solidFill>
              </a:rPr>
              <a:t>usaha</a:t>
            </a:r>
            <a:r>
              <a:rPr lang="en-US" sz="1600" dirty="0">
                <a:solidFill>
                  <a:schemeClr val="bg2">
                    <a:lumMod val="10000"/>
                  </a:schemeClr>
                </a:solidFill>
              </a:rPr>
              <a:t>.</a:t>
            </a:r>
            <a:endParaRPr lang="id-ID" sz="1600" dirty="0">
              <a:solidFill>
                <a:schemeClr val="bg2">
                  <a:lumMod val="10000"/>
                </a:schemeClr>
              </a:solidFill>
            </a:endParaRPr>
          </a:p>
          <a:p>
            <a:pPr marL="482600" lvl="0" indent="-342900">
              <a:buFont typeface="+mj-lt"/>
              <a:buAutoNum type="arabicPeriod"/>
            </a:pPr>
            <a:r>
              <a:rPr lang="en-US" sz="1600" dirty="0" err="1">
                <a:solidFill>
                  <a:schemeClr val="bg2">
                    <a:lumMod val="10000"/>
                  </a:schemeClr>
                </a:solidFill>
              </a:rPr>
              <a:t>Membuat</a:t>
            </a:r>
            <a:r>
              <a:rPr lang="en-US" sz="1600" dirty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en-US" sz="1600" dirty="0" err="1">
                <a:solidFill>
                  <a:schemeClr val="bg2">
                    <a:lumMod val="10000"/>
                  </a:schemeClr>
                </a:solidFill>
              </a:rPr>
              <a:t>mahasiswa</a:t>
            </a:r>
            <a:r>
              <a:rPr lang="en-US" sz="1600" dirty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en-US" sz="1600" dirty="0" err="1">
                <a:solidFill>
                  <a:schemeClr val="bg2">
                    <a:lumMod val="10000"/>
                  </a:schemeClr>
                </a:solidFill>
              </a:rPr>
              <a:t>lebih</a:t>
            </a:r>
            <a:r>
              <a:rPr lang="en-US" sz="1600" dirty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en-US" sz="1600" dirty="0" err="1">
                <a:solidFill>
                  <a:schemeClr val="bg2">
                    <a:lumMod val="10000"/>
                  </a:schemeClr>
                </a:solidFill>
              </a:rPr>
              <a:t>kreatif</a:t>
            </a:r>
            <a:r>
              <a:rPr lang="en-US" sz="1600" dirty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en-US" sz="1600" dirty="0" err="1">
                <a:solidFill>
                  <a:schemeClr val="bg2">
                    <a:lumMod val="10000"/>
                  </a:schemeClr>
                </a:solidFill>
              </a:rPr>
              <a:t>dan</a:t>
            </a:r>
            <a:r>
              <a:rPr lang="en-US" sz="1600" dirty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en-US" sz="1600" dirty="0" err="1">
                <a:solidFill>
                  <a:schemeClr val="bg2">
                    <a:lumMod val="10000"/>
                  </a:schemeClr>
                </a:solidFill>
              </a:rPr>
              <a:t>inovasi</a:t>
            </a:r>
            <a:r>
              <a:rPr lang="en-US" sz="1600" dirty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en-US" sz="1600" dirty="0" err="1">
                <a:solidFill>
                  <a:schemeClr val="bg2">
                    <a:lumMod val="10000"/>
                  </a:schemeClr>
                </a:solidFill>
              </a:rPr>
              <a:t>tentang</a:t>
            </a:r>
            <a:r>
              <a:rPr lang="en-US" sz="1600" dirty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en-US" sz="1600" dirty="0" err="1">
                <a:solidFill>
                  <a:schemeClr val="bg2">
                    <a:lumMod val="10000"/>
                  </a:schemeClr>
                </a:solidFill>
              </a:rPr>
              <a:t>berwirausaha</a:t>
            </a:r>
            <a:r>
              <a:rPr lang="en-US" sz="1600" dirty="0">
                <a:solidFill>
                  <a:schemeClr val="bg2">
                    <a:lumMod val="10000"/>
                  </a:schemeClr>
                </a:solidFill>
              </a:rPr>
              <a:t>.</a:t>
            </a:r>
            <a:endParaRPr lang="id-ID" sz="1600" dirty="0">
              <a:solidFill>
                <a:schemeClr val="bg2">
                  <a:lumMod val="10000"/>
                </a:schemeClr>
              </a:solidFill>
            </a:endParaRPr>
          </a:p>
          <a:p>
            <a:pPr marL="482600" lvl="0" indent="-342900">
              <a:buFont typeface="+mj-lt"/>
              <a:buAutoNum type="arabicPeriod"/>
            </a:pPr>
            <a:r>
              <a:rPr lang="en-US" sz="1600" dirty="0" err="1">
                <a:solidFill>
                  <a:schemeClr val="bg2">
                    <a:lumMod val="10000"/>
                  </a:schemeClr>
                </a:solidFill>
              </a:rPr>
              <a:t>Melatih</a:t>
            </a:r>
            <a:r>
              <a:rPr lang="en-US" sz="1600" dirty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en-US" sz="1600" dirty="0" err="1">
                <a:solidFill>
                  <a:schemeClr val="bg2">
                    <a:lumMod val="10000"/>
                  </a:schemeClr>
                </a:solidFill>
              </a:rPr>
              <a:t>mahasiswa</a:t>
            </a:r>
            <a:r>
              <a:rPr lang="en-US" sz="1600" dirty="0">
                <a:solidFill>
                  <a:schemeClr val="bg2">
                    <a:lumMod val="10000"/>
                  </a:schemeClr>
                </a:solidFill>
              </a:rPr>
              <a:t> agar </a:t>
            </a:r>
            <a:r>
              <a:rPr lang="en-US" sz="1600" dirty="0" err="1">
                <a:solidFill>
                  <a:schemeClr val="bg2">
                    <a:lumMod val="10000"/>
                  </a:schemeClr>
                </a:solidFill>
              </a:rPr>
              <a:t>dapat</a:t>
            </a:r>
            <a:r>
              <a:rPr lang="en-US" sz="1600" dirty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en-US" sz="1600" dirty="0" err="1">
                <a:solidFill>
                  <a:schemeClr val="bg2">
                    <a:lumMod val="10000"/>
                  </a:schemeClr>
                </a:solidFill>
              </a:rPr>
              <a:t>berwirausaha</a:t>
            </a:r>
            <a:r>
              <a:rPr lang="en-US" sz="1600" dirty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en-US" sz="1600" dirty="0" err="1">
                <a:solidFill>
                  <a:schemeClr val="bg2">
                    <a:lumMod val="10000"/>
                  </a:schemeClr>
                </a:solidFill>
              </a:rPr>
              <a:t>dengan</a:t>
            </a:r>
            <a:r>
              <a:rPr lang="en-US" sz="1600" dirty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en-US" sz="1600" dirty="0" err="1">
                <a:solidFill>
                  <a:schemeClr val="bg2">
                    <a:lumMod val="10000"/>
                  </a:schemeClr>
                </a:solidFill>
              </a:rPr>
              <a:t>baik</a:t>
            </a:r>
            <a:r>
              <a:rPr lang="en-US" sz="1600" dirty="0">
                <a:solidFill>
                  <a:schemeClr val="bg2">
                    <a:lumMod val="10000"/>
                  </a:schemeClr>
                </a:solidFill>
              </a:rPr>
              <a:t>.</a:t>
            </a:r>
            <a:endParaRPr lang="id-ID" sz="1600" dirty="0">
              <a:solidFill>
                <a:schemeClr val="bg2">
                  <a:lumMod val="10000"/>
                </a:schemeClr>
              </a:solidFill>
            </a:endParaRPr>
          </a:p>
          <a:p>
            <a:pPr marL="482600" lvl="0" indent="-342900">
              <a:buFont typeface="+mj-lt"/>
              <a:buAutoNum type="arabicPeriod"/>
            </a:pPr>
            <a:r>
              <a:rPr lang="en-US" sz="1600" dirty="0" err="1">
                <a:solidFill>
                  <a:schemeClr val="bg2">
                    <a:lumMod val="10000"/>
                  </a:schemeClr>
                </a:solidFill>
              </a:rPr>
              <a:t>Menambah</a:t>
            </a:r>
            <a:r>
              <a:rPr lang="en-US" sz="1600" dirty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en-US" sz="1600" dirty="0" err="1">
                <a:solidFill>
                  <a:schemeClr val="bg2">
                    <a:lumMod val="10000"/>
                  </a:schemeClr>
                </a:solidFill>
              </a:rPr>
              <a:t>pengalaman</a:t>
            </a:r>
            <a:r>
              <a:rPr lang="en-US" sz="1600" dirty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en-US" sz="1600" dirty="0" err="1">
                <a:solidFill>
                  <a:schemeClr val="bg2">
                    <a:lumMod val="10000"/>
                  </a:schemeClr>
                </a:solidFill>
              </a:rPr>
              <a:t>dan</a:t>
            </a:r>
            <a:r>
              <a:rPr lang="en-US" sz="1600" dirty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en-US" sz="1600" dirty="0" err="1">
                <a:solidFill>
                  <a:schemeClr val="bg2">
                    <a:lumMod val="10000"/>
                  </a:schemeClr>
                </a:solidFill>
              </a:rPr>
              <a:t>pengetahuan</a:t>
            </a:r>
            <a:r>
              <a:rPr lang="en-US" sz="1600" dirty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en-US" sz="1600" dirty="0" err="1">
                <a:solidFill>
                  <a:schemeClr val="bg2">
                    <a:lumMod val="10000"/>
                  </a:schemeClr>
                </a:solidFill>
              </a:rPr>
              <a:t>tentang</a:t>
            </a:r>
            <a:r>
              <a:rPr lang="en-US" sz="1600" dirty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en-US" sz="1600" dirty="0" err="1">
                <a:solidFill>
                  <a:schemeClr val="bg2">
                    <a:lumMod val="10000"/>
                  </a:schemeClr>
                </a:solidFill>
              </a:rPr>
              <a:t>berwirausaha</a:t>
            </a:r>
            <a:r>
              <a:rPr lang="en-US" sz="1600" dirty="0">
                <a:solidFill>
                  <a:schemeClr val="bg2">
                    <a:lumMod val="10000"/>
                  </a:schemeClr>
                </a:solidFill>
              </a:rPr>
              <a:t>.</a:t>
            </a:r>
            <a:endParaRPr lang="id-ID" sz="1600" dirty="0">
              <a:solidFill>
                <a:schemeClr val="bg2">
                  <a:lumMod val="10000"/>
                </a:schemeClr>
              </a:solidFill>
            </a:endParaRPr>
          </a:p>
          <a:p>
            <a:pPr marL="482600" lvl="0" indent="-342900">
              <a:buFont typeface="+mj-lt"/>
              <a:buAutoNum type="arabicPeriod"/>
            </a:pPr>
            <a:r>
              <a:rPr lang="en-US" sz="1600" dirty="0" err="1">
                <a:solidFill>
                  <a:schemeClr val="bg2">
                    <a:lumMod val="10000"/>
                  </a:schemeClr>
                </a:solidFill>
              </a:rPr>
              <a:t>Berguna</a:t>
            </a:r>
            <a:r>
              <a:rPr lang="en-US" sz="1600" dirty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en-US" sz="1600" dirty="0" err="1">
                <a:solidFill>
                  <a:schemeClr val="bg2">
                    <a:lumMod val="10000"/>
                  </a:schemeClr>
                </a:solidFill>
              </a:rPr>
              <a:t>untuk</a:t>
            </a:r>
            <a:r>
              <a:rPr lang="en-US" sz="1600" dirty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en-US" sz="1600" dirty="0" err="1">
                <a:solidFill>
                  <a:schemeClr val="bg2">
                    <a:lumMod val="10000"/>
                  </a:schemeClr>
                </a:solidFill>
              </a:rPr>
              <a:t>melakukan</a:t>
            </a:r>
            <a:r>
              <a:rPr lang="en-US" sz="1600" dirty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en-US" sz="1600" dirty="0" err="1">
                <a:solidFill>
                  <a:schemeClr val="bg2">
                    <a:lumMod val="10000"/>
                  </a:schemeClr>
                </a:solidFill>
              </a:rPr>
              <a:t>kerjasama</a:t>
            </a:r>
            <a:r>
              <a:rPr lang="en-US" sz="1600" dirty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en-US" sz="1600" dirty="0" err="1">
                <a:solidFill>
                  <a:schemeClr val="bg2">
                    <a:lumMod val="10000"/>
                  </a:schemeClr>
                </a:solidFill>
              </a:rPr>
              <a:t>dengan</a:t>
            </a:r>
            <a:r>
              <a:rPr lang="en-US" sz="1600" dirty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en-US" sz="1600" dirty="0" err="1">
                <a:solidFill>
                  <a:schemeClr val="bg2">
                    <a:lumMod val="10000"/>
                  </a:schemeClr>
                </a:solidFill>
              </a:rPr>
              <a:t>pendiri</a:t>
            </a:r>
            <a:r>
              <a:rPr lang="en-US" sz="1600" dirty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en-US" sz="1600" dirty="0" err="1">
                <a:solidFill>
                  <a:schemeClr val="bg2">
                    <a:lumMod val="10000"/>
                  </a:schemeClr>
                </a:solidFill>
              </a:rPr>
              <a:t>usaha</a:t>
            </a:r>
            <a:r>
              <a:rPr lang="en-US" sz="1600" dirty="0">
                <a:solidFill>
                  <a:schemeClr val="bg2">
                    <a:lumMod val="10000"/>
                  </a:schemeClr>
                </a:solidFill>
              </a:rPr>
              <a:t> lain.</a:t>
            </a:r>
            <a:endParaRPr lang="id-ID" sz="1600" dirty="0">
              <a:solidFill>
                <a:schemeClr val="bg2">
                  <a:lumMod val="10000"/>
                </a:schemeClr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659" name="Google Shape;659;p44"/>
          <p:cNvSpPr txBox="1">
            <a:spLocks noGrp="1"/>
          </p:cNvSpPr>
          <p:nvPr>
            <p:ph type="title"/>
          </p:nvPr>
        </p:nvSpPr>
        <p:spPr>
          <a:xfrm>
            <a:off x="720000" y="537375"/>
            <a:ext cx="7704000" cy="449700"/>
          </a:xfrm>
          <a:prstGeom prst="rect">
            <a:avLst/>
          </a:prstGeom>
        </p:spPr>
        <p:txBody>
          <a:bodyPr spcFirstLastPara="1" wrap="square" lIns="91425" tIns="0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d-ID" dirty="0" smtClean="0"/>
              <a:t>Tujuan Pembuatan Proposal yaitu: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33146947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7" name="Google Shape;847;p49"/>
          <p:cNvSpPr/>
          <p:nvPr/>
        </p:nvSpPr>
        <p:spPr>
          <a:xfrm flipH="1">
            <a:off x="1378875" y="1237500"/>
            <a:ext cx="6386250" cy="2921874"/>
          </a:xfrm>
          <a:custGeom>
            <a:avLst/>
            <a:gdLst/>
            <a:ahLst/>
            <a:cxnLst/>
            <a:rect l="l" t="t" r="r" b="b"/>
            <a:pathLst>
              <a:path w="85958" h="39328" extrusionOk="0">
                <a:moveTo>
                  <a:pt x="39118" y="1"/>
                </a:moveTo>
                <a:cubicBezTo>
                  <a:pt x="38917" y="1"/>
                  <a:pt x="38789" y="88"/>
                  <a:pt x="38563" y="451"/>
                </a:cubicBezTo>
                <a:cubicBezTo>
                  <a:pt x="38491" y="564"/>
                  <a:pt x="38424" y="605"/>
                  <a:pt x="38355" y="605"/>
                </a:cubicBezTo>
                <a:cubicBezTo>
                  <a:pt x="38172" y="605"/>
                  <a:pt x="37980" y="317"/>
                  <a:pt x="37678" y="317"/>
                </a:cubicBezTo>
                <a:cubicBezTo>
                  <a:pt x="37262" y="317"/>
                  <a:pt x="36587" y="216"/>
                  <a:pt x="36404" y="164"/>
                </a:cubicBezTo>
                <a:cubicBezTo>
                  <a:pt x="36392" y="160"/>
                  <a:pt x="36378" y="159"/>
                  <a:pt x="36363" y="159"/>
                </a:cubicBezTo>
                <a:cubicBezTo>
                  <a:pt x="36151" y="159"/>
                  <a:pt x="35666" y="475"/>
                  <a:pt x="35523" y="475"/>
                </a:cubicBezTo>
                <a:cubicBezTo>
                  <a:pt x="35366" y="475"/>
                  <a:pt x="34403" y="1021"/>
                  <a:pt x="33987" y="1127"/>
                </a:cubicBezTo>
                <a:cubicBezTo>
                  <a:pt x="33965" y="1132"/>
                  <a:pt x="33944" y="1134"/>
                  <a:pt x="33923" y="1134"/>
                </a:cubicBezTo>
                <a:cubicBezTo>
                  <a:pt x="33545" y="1134"/>
                  <a:pt x="33279" y="317"/>
                  <a:pt x="33129" y="317"/>
                </a:cubicBezTo>
                <a:cubicBezTo>
                  <a:pt x="33027" y="317"/>
                  <a:pt x="32738" y="306"/>
                  <a:pt x="32457" y="306"/>
                </a:cubicBezTo>
                <a:cubicBezTo>
                  <a:pt x="32316" y="306"/>
                  <a:pt x="32178" y="309"/>
                  <a:pt x="32067" y="317"/>
                </a:cubicBezTo>
                <a:cubicBezTo>
                  <a:pt x="31727" y="345"/>
                  <a:pt x="31363" y="604"/>
                  <a:pt x="30999" y="633"/>
                </a:cubicBezTo>
                <a:cubicBezTo>
                  <a:pt x="30635" y="657"/>
                  <a:pt x="30635" y="1256"/>
                  <a:pt x="30453" y="1332"/>
                </a:cubicBezTo>
                <a:cubicBezTo>
                  <a:pt x="30396" y="1356"/>
                  <a:pt x="30295" y="1363"/>
                  <a:pt x="30174" y="1363"/>
                </a:cubicBezTo>
                <a:cubicBezTo>
                  <a:pt x="30033" y="1363"/>
                  <a:pt x="29865" y="1354"/>
                  <a:pt x="29710" y="1354"/>
                </a:cubicBezTo>
                <a:cubicBezTo>
                  <a:pt x="29578" y="1354"/>
                  <a:pt x="29454" y="1360"/>
                  <a:pt x="29365" y="1385"/>
                </a:cubicBezTo>
                <a:cubicBezTo>
                  <a:pt x="29240" y="1418"/>
                  <a:pt x="28918" y="1437"/>
                  <a:pt x="28559" y="1437"/>
                </a:cubicBezTo>
                <a:cubicBezTo>
                  <a:pt x="28092" y="1437"/>
                  <a:pt x="27561" y="1405"/>
                  <a:pt x="27312" y="1332"/>
                </a:cubicBezTo>
                <a:cubicBezTo>
                  <a:pt x="27165" y="1289"/>
                  <a:pt x="27067" y="1275"/>
                  <a:pt x="26987" y="1275"/>
                </a:cubicBezTo>
                <a:cubicBezTo>
                  <a:pt x="26827" y="1275"/>
                  <a:pt x="26740" y="1332"/>
                  <a:pt x="26478" y="1332"/>
                </a:cubicBezTo>
                <a:cubicBezTo>
                  <a:pt x="26090" y="1332"/>
                  <a:pt x="25205" y="1931"/>
                  <a:pt x="24922" y="2008"/>
                </a:cubicBezTo>
                <a:cubicBezTo>
                  <a:pt x="24897" y="2014"/>
                  <a:pt x="24870" y="2017"/>
                  <a:pt x="24841" y="2017"/>
                </a:cubicBezTo>
                <a:cubicBezTo>
                  <a:pt x="24524" y="2017"/>
                  <a:pt x="23948" y="1672"/>
                  <a:pt x="23830" y="1672"/>
                </a:cubicBezTo>
                <a:cubicBezTo>
                  <a:pt x="23697" y="1672"/>
                  <a:pt x="22581" y="2137"/>
                  <a:pt x="22322" y="2347"/>
                </a:cubicBezTo>
                <a:cubicBezTo>
                  <a:pt x="22063" y="2553"/>
                  <a:pt x="21154" y="2764"/>
                  <a:pt x="20842" y="2812"/>
                </a:cubicBezTo>
                <a:cubicBezTo>
                  <a:pt x="20821" y="2816"/>
                  <a:pt x="20799" y="2817"/>
                  <a:pt x="20776" y="2817"/>
                </a:cubicBezTo>
                <a:cubicBezTo>
                  <a:pt x="20452" y="2817"/>
                  <a:pt x="19943" y="2501"/>
                  <a:pt x="19751" y="2501"/>
                </a:cubicBezTo>
                <a:cubicBezTo>
                  <a:pt x="19540" y="2501"/>
                  <a:pt x="18554" y="2631"/>
                  <a:pt x="18295" y="2840"/>
                </a:cubicBezTo>
                <a:cubicBezTo>
                  <a:pt x="18201" y="2915"/>
                  <a:pt x="18106" y="2942"/>
                  <a:pt x="18010" y="2942"/>
                </a:cubicBezTo>
                <a:cubicBezTo>
                  <a:pt x="17839" y="2942"/>
                  <a:pt x="17661" y="2855"/>
                  <a:pt x="17463" y="2788"/>
                </a:cubicBezTo>
                <a:cubicBezTo>
                  <a:pt x="17151" y="2683"/>
                  <a:pt x="16035" y="2295"/>
                  <a:pt x="15772" y="2165"/>
                </a:cubicBezTo>
                <a:cubicBezTo>
                  <a:pt x="15556" y="2057"/>
                  <a:pt x="14071" y="1913"/>
                  <a:pt x="13512" y="1913"/>
                </a:cubicBezTo>
                <a:cubicBezTo>
                  <a:pt x="13401" y="1913"/>
                  <a:pt x="13327" y="1918"/>
                  <a:pt x="13306" y="1931"/>
                </a:cubicBezTo>
                <a:cubicBezTo>
                  <a:pt x="13289" y="1941"/>
                  <a:pt x="13265" y="1945"/>
                  <a:pt x="13234" y="1945"/>
                </a:cubicBezTo>
                <a:cubicBezTo>
                  <a:pt x="13019" y="1945"/>
                  <a:pt x="12481" y="1739"/>
                  <a:pt x="12004" y="1672"/>
                </a:cubicBezTo>
                <a:cubicBezTo>
                  <a:pt x="11763" y="1636"/>
                  <a:pt x="11603" y="1616"/>
                  <a:pt x="11460" y="1616"/>
                </a:cubicBezTo>
                <a:cubicBezTo>
                  <a:pt x="11279" y="1616"/>
                  <a:pt x="11124" y="1648"/>
                  <a:pt x="10864" y="1720"/>
                </a:cubicBezTo>
                <a:cubicBezTo>
                  <a:pt x="10395" y="1854"/>
                  <a:pt x="8758" y="1801"/>
                  <a:pt x="8470" y="1854"/>
                </a:cubicBezTo>
                <a:cubicBezTo>
                  <a:pt x="8446" y="1859"/>
                  <a:pt x="8408" y="1860"/>
                  <a:pt x="8358" y="1860"/>
                </a:cubicBezTo>
                <a:cubicBezTo>
                  <a:pt x="7939" y="1860"/>
                  <a:pt x="6711" y="1723"/>
                  <a:pt x="6087" y="1723"/>
                </a:cubicBezTo>
                <a:cubicBezTo>
                  <a:pt x="5944" y="1723"/>
                  <a:pt x="5832" y="1731"/>
                  <a:pt x="5770" y="1749"/>
                </a:cubicBezTo>
                <a:cubicBezTo>
                  <a:pt x="5718" y="1764"/>
                  <a:pt x="5667" y="1770"/>
                  <a:pt x="5617" y="1770"/>
                </a:cubicBezTo>
                <a:cubicBezTo>
                  <a:pt x="5318" y="1770"/>
                  <a:pt x="5057" y="1535"/>
                  <a:pt x="4835" y="1515"/>
                </a:cubicBezTo>
                <a:cubicBezTo>
                  <a:pt x="4572" y="1490"/>
                  <a:pt x="4027" y="1280"/>
                  <a:pt x="3716" y="1280"/>
                </a:cubicBezTo>
                <a:cubicBezTo>
                  <a:pt x="3458" y="1280"/>
                  <a:pt x="2916" y="837"/>
                  <a:pt x="2560" y="837"/>
                </a:cubicBezTo>
                <a:cubicBezTo>
                  <a:pt x="2485" y="837"/>
                  <a:pt x="2419" y="857"/>
                  <a:pt x="2365" y="903"/>
                </a:cubicBezTo>
                <a:cubicBezTo>
                  <a:pt x="2053" y="1179"/>
                  <a:pt x="0" y="1591"/>
                  <a:pt x="0" y="1591"/>
                </a:cubicBezTo>
                <a:lnTo>
                  <a:pt x="0" y="2242"/>
                </a:lnTo>
                <a:lnTo>
                  <a:pt x="0" y="17311"/>
                </a:lnTo>
                <a:lnTo>
                  <a:pt x="0" y="19106"/>
                </a:lnTo>
                <a:lnTo>
                  <a:pt x="364" y="21079"/>
                </a:lnTo>
                <a:cubicBezTo>
                  <a:pt x="364" y="21079"/>
                  <a:pt x="1039" y="21419"/>
                  <a:pt x="1092" y="21524"/>
                </a:cubicBezTo>
                <a:cubicBezTo>
                  <a:pt x="1144" y="21625"/>
                  <a:pt x="1689" y="22846"/>
                  <a:pt x="1585" y="23158"/>
                </a:cubicBezTo>
                <a:cubicBezTo>
                  <a:pt x="1484" y="23473"/>
                  <a:pt x="1896" y="24746"/>
                  <a:pt x="1949" y="24823"/>
                </a:cubicBezTo>
                <a:cubicBezTo>
                  <a:pt x="1995" y="24891"/>
                  <a:pt x="2762" y="25120"/>
                  <a:pt x="3162" y="25120"/>
                </a:cubicBezTo>
                <a:cubicBezTo>
                  <a:pt x="3217" y="25120"/>
                  <a:pt x="3265" y="25116"/>
                  <a:pt x="3303" y="25106"/>
                </a:cubicBezTo>
                <a:cubicBezTo>
                  <a:pt x="3354" y="25094"/>
                  <a:pt x="3406" y="25088"/>
                  <a:pt x="3459" y="25088"/>
                </a:cubicBezTo>
                <a:cubicBezTo>
                  <a:pt x="3729" y="25088"/>
                  <a:pt x="4012" y="25237"/>
                  <a:pt x="4184" y="25369"/>
                </a:cubicBezTo>
                <a:cubicBezTo>
                  <a:pt x="4391" y="25522"/>
                  <a:pt x="4572" y="25886"/>
                  <a:pt x="5018" y="26069"/>
                </a:cubicBezTo>
                <a:cubicBezTo>
                  <a:pt x="5365" y="26212"/>
                  <a:pt x="6101" y="26227"/>
                  <a:pt x="6461" y="26227"/>
                </a:cubicBezTo>
                <a:cubicBezTo>
                  <a:pt x="6557" y="26227"/>
                  <a:pt x="6627" y="26226"/>
                  <a:pt x="6655" y="26226"/>
                </a:cubicBezTo>
                <a:cubicBezTo>
                  <a:pt x="6784" y="26226"/>
                  <a:pt x="7354" y="25968"/>
                  <a:pt x="7560" y="25834"/>
                </a:cubicBezTo>
                <a:cubicBezTo>
                  <a:pt x="7771" y="25705"/>
                  <a:pt x="8187" y="24770"/>
                  <a:pt x="8369" y="24641"/>
                </a:cubicBezTo>
                <a:cubicBezTo>
                  <a:pt x="8551" y="24512"/>
                  <a:pt x="9045" y="24459"/>
                  <a:pt x="9226" y="24330"/>
                </a:cubicBezTo>
                <a:cubicBezTo>
                  <a:pt x="9409" y="24201"/>
                  <a:pt x="9743" y="24148"/>
                  <a:pt x="10031" y="24067"/>
                </a:cubicBezTo>
                <a:cubicBezTo>
                  <a:pt x="10054" y="24061"/>
                  <a:pt x="10078" y="24058"/>
                  <a:pt x="10103" y="24058"/>
                </a:cubicBezTo>
                <a:cubicBezTo>
                  <a:pt x="10396" y="24058"/>
                  <a:pt x="10840" y="24435"/>
                  <a:pt x="11175" y="24483"/>
                </a:cubicBezTo>
                <a:cubicBezTo>
                  <a:pt x="11507" y="24532"/>
                  <a:pt x="11816" y="25123"/>
                  <a:pt x="11988" y="25123"/>
                </a:cubicBezTo>
                <a:cubicBezTo>
                  <a:pt x="12004" y="25123"/>
                  <a:pt x="12019" y="25118"/>
                  <a:pt x="12033" y="25106"/>
                </a:cubicBezTo>
                <a:cubicBezTo>
                  <a:pt x="12186" y="24977"/>
                  <a:pt x="12550" y="24666"/>
                  <a:pt x="12760" y="24666"/>
                </a:cubicBezTo>
                <a:cubicBezTo>
                  <a:pt x="12966" y="24666"/>
                  <a:pt x="13382" y="24823"/>
                  <a:pt x="13641" y="25082"/>
                </a:cubicBezTo>
                <a:cubicBezTo>
                  <a:pt x="13904" y="25341"/>
                  <a:pt x="14317" y="26044"/>
                  <a:pt x="14632" y="26044"/>
                </a:cubicBezTo>
                <a:cubicBezTo>
                  <a:pt x="14938" y="26044"/>
                  <a:pt x="15244" y="26797"/>
                  <a:pt x="15377" y="26797"/>
                </a:cubicBezTo>
                <a:cubicBezTo>
                  <a:pt x="15380" y="26797"/>
                  <a:pt x="15382" y="26797"/>
                  <a:pt x="15384" y="26797"/>
                </a:cubicBezTo>
                <a:cubicBezTo>
                  <a:pt x="15390" y="26795"/>
                  <a:pt x="15396" y="26795"/>
                  <a:pt x="15402" y="26795"/>
                </a:cubicBezTo>
                <a:cubicBezTo>
                  <a:pt x="15529" y="26795"/>
                  <a:pt x="15698" y="27040"/>
                  <a:pt x="15748" y="27237"/>
                </a:cubicBezTo>
                <a:cubicBezTo>
                  <a:pt x="15800" y="27448"/>
                  <a:pt x="15901" y="27965"/>
                  <a:pt x="16051" y="28146"/>
                </a:cubicBezTo>
                <a:cubicBezTo>
                  <a:pt x="16201" y="28329"/>
                  <a:pt x="16241" y="29368"/>
                  <a:pt x="16265" y="29392"/>
                </a:cubicBezTo>
                <a:cubicBezTo>
                  <a:pt x="16293" y="29417"/>
                  <a:pt x="15877" y="30904"/>
                  <a:pt x="16136" y="30928"/>
                </a:cubicBezTo>
                <a:cubicBezTo>
                  <a:pt x="16399" y="30953"/>
                  <a:pt x="17204" y="31733"/>
                  <a:pt x="17256" y="31814"/>
                </a:cubicBezTo>
                <a:cubicBezTo>
                  <a:pt x="17308" y="31891"/>
                  <a:pt x="18032" y="32307"/>
                  <a:pt x="18348" y="32360"/>
                </a:cubicBezTo>
                <a:cubicBezTo>
                  <a:pt x="18359" y="32361"/>
                  <a:pt x="18371" y="32362"/>
                  <a:pt x="18384" y="32362"/>
                </a:cubicBezTo>
                <a:cubicBezTo>
                  <a:pt x="18680" y="32362"/>
                  <a:pt x="19150" y="31856"/>
                  <a:pt x="19351" y="31856"/>
                </a:cubicBezTo>
                <a:cubicBezTo>
                  <a:pt x="19364" y="31856"/>
                  <a:pt x="19376" y="31858"/>
                  <a:pt x="19387" y="31863"/>
                </a:cubicBezTo>
                <a:cubicBezTo>
                  <a:pt x="19568" y="31943"/>
                  <a:pt x="20398" y="32513"/>
                  <a:pt x="20555" y="32591"/>
                </a:cubicBezTo>
                <a:cubicBezTo>
                  <a:pt x="20709" y="32671"/>
                  <a:pt x="20919" y="33164"/>
                  <a:pt x="21102" y="33241"/>
                </a:cubicBezTo>
                <a:cubicBezTo>
                  <a:pt x="21283" y="33318"/>
                  <a:pt x="21699" y="33447"/>
                  <a:pt x="22270" y="33500"/>
                </a:cubicBezTo>
                <a:cubicBezTo>
                  <a:pt x="22839" y="33552"/>
                  <a:pt x="23567" y="33968"/>
                  <a:pt x="23697" y="33993"/>
                </a:cubicBezTo>
                <a:cubicBezTo>
                  <a:pt x="23700" y="33993"/>
                  <a:pt x="23703" y="33994"/>
                  <a:pt x="23706" y="33994"/>
                </a:cubicBezTo>
                <a:cubicBezTo>
                  <a:pt x="23848" y="33994"/>
                  <a:pt x="24252" y="33344"/>
                  <a:pt x="24711" y="33216"/>
                </a:cubicBezTo>
                <a:cubicBezTo>
                  <a:pt x="24762" y="33202"/>
                  <a:pt x="24810" y="33196"/>
                  <a:pt x="24855" y="33196"/>
                </a:cubicBezTo>
                <a:cubicBezTo>
                  <a:pt x="25233" y="33196"/>
                  <a:pt x="25457" y="33640"/>
                  <a:pt x="25803" y="33735"/>
                </a:cubicBezTo>
                <a:cubicBezTo>
                  <a:pt x="26191" y="33839"/>
                  <a:pt x="26972" y="34175"/>
                  <a:pt x="27154" y="34175"/>
                </a:cubicBezTo>
                <a:cubicBezTo>
                  <a:pt x="27336" y="34175"/>
                  <a:pt x="27647" y="33682"/>
                  <a:pt x="27986" y="33658"/>
                </a:cubicBezTo>
                <a:cubicBezTo>
                  <a:pt x="28002" y="33657"/>
                  <a:pt x="28018" y="33656"/>
                  <a:pt x="28034" y="33656"/>
                </a:cubicBezTo>
                <a:cubicBezTo>
                  <a:pt x="28349" y="33656"/>
                  <a:pt x="28621" y="33920"/>
                  <a:pt x="28844" y="33993"/>
                </a:cubicBezTo>
                <a:cubicBezTo>
                  <a:pt x="29078" y="34074"/>
                  <a:pt x="29519" y="34931"/>
                  <a:pt x="29649" y="35032"/>
                </a:cubicBezTo>
                <a:cubicBezTo>
                  <a:pt x="29778" y="35138"/>
                  <a:pt x="29701" y="36099"/>
                  <a:pt x="29988" y="36387"/>
                </a:cubicBezTo>
                <a:cubicBezTo>
                  <a:pt x="30271" y="36670"/>
                  <a:pt x="31727" y="37034"/>
                  <a:pt x="32038" y="37215"/>
                </a:cubicBezTo>
                <a:cubicBezTo>
                  <a:pt x="32353" y="37398"/>
                  <a:pt x="32455" y="37321"/>
                  <a:pt x="32664" y="37450"/>
                </a:cubicBezTo>
                <a:cubicBezTo>
                  <a:pt x="32871" y="37579"/>
                  <a:pt x="33081" y="37632"/>
                  <a:pt x="33287" y="37762"/>
                </a:cubicBezTo>
                <a:cubicBezTo>
                  <a:pt x="33341" y="37795"/>
                  <a:pt x="33421" y="37808"/>
                  <a:pt x="33513" y="37808"/>
                </a:cubicBezTo>
                <a:cubicBezTo>
                  <a:pt x="33773" y="37808"/>
                  <a:pt x="34136" y="37709"/>
                  <a:pt x="34327" y="37709"/>
                </a:cubicBezTo>
                <a:cubicBezTo>
                  <a:pt x="34408" y="37709"/>
                  <a:pt x="34480" y="37707"/>
                  <a:pt x="34550" y="37707"/>
                </a:cubicBezTo>
                <a:cubicBezTo>
                  <a:pt x="34703" y="37707"/>
                  <a:pt x="34849" y="37718"/>
                  <a:pt x="35079" y="37790"/>
                </a:cubicBezTo>
                <a:cubicBezTo>
                  <a:pt x="35418" y="37891"/>
                  <a:pt x="35652" y="38801"/>
                  <a:pt x="35806" y="38958"/>
                </a:cubicBezTo>
                <a:cubicBezTo>
                  <a:pt x="35814" y="38966"/>
                  <a:pt x="35825" y="38969"/>
                  <a:pt x="35838" y="38969"/>
                </a:cubicBezTo>
                <a:cubicBezTo>
                  <a:pt x="36083" y="38969"/>
                  <a:pt x="37189" y="37658"/>
                  <a:pt x="37262" y="37607"/>
                </a:cubicBezTo>
                <a:cubicBezTo>
                  <a:pt x="37266" y="37605"/>
                  <a:pt x="37270" y="37604"/>
                  <a:pt x="37275" y="37604"/>
                </a:cubicBezTo>
                <a:cubicBezTo>
                  <a:pt x="37367" y="37604"/>
                  <a:pt x="37608" y="38087"/>
                  <a:pt x="37731" y="38359"/>
                </a:cubicBezTo>
                <a:cubicBezTo>
                  <a:pt x="37825" y="38570"/>
                  <a:pt x="38241" y="38598"/>
                  <a:pt x="38529" y="38598"/>
                </a:cubicBezTo>
                <a:cubicBezTo>
                  <a:pt x="38633" y="38598"/>
                  <a:pt x="38721" y="38594"/>
                  <a:pt x="38770" y="38594"/>
                </a:cubicBezTo>
                <a:cubicBezTo>
                  <a:pt x="38951" y="38594"/>
                  <a:pt x="39757" y="38518"/>
                  <a:pt x="39862" y="38465"/>
                </a:cubicBezTo>
                <a:cubicBezTo>
                  <a:pt x="39894" y="38449"/>
                  <a:pt x="39975" y="38440"/>
                  <a:pt x="40082" y="38440"/>
                </a:cubicBezTo>
                <a:cubicBezTo>
                  <a:pt x="40325" y="38440"/>
                  <a:pt x="40701" y="38485"/>
                  <a:pt x="40953" y="38594"/>
                </a:cubicBezTo>
                <a:cubicBezTo>
                  <a:pt x="41248" y="38722"/>
                  <a:pt x="41439" y="38916"/>
                  <a:pt x="41639" y="38916"/>
                </a:cubicBezTo>
                <a:cubicBezTo>
                  <a:pt x="41686" y="38916"/>
                  <a:pt x="41733" y="38906"/>
                  <a:pt x="41782" y="38881"/>
                </a:cubicBezTo>
                <a:cubicBezTo>
                  <a:pt x="42009" y="38770"/>
                  <a:pt x="42585" y="38636"/>
                  <a:pt x="42869" y="38636"/>
                </a:cubicBezTo>
                <a:cubicBezTo>
                  <a:pt x="42913" y="38636"/>
                  <a:pt x="42951" y="38640"/>
                  <a:pt x="42978" y="38647"/>
                </a:cubicBezTo>
                <a:cubicBezTo>
                  <a:pt x="43189" y="38699"/>
                  <a:pt x="43630" y="38881"/>
                  <a:pt x="43836" y="38982"/>
                </a:cubicBezTo>
                <a:cubicBezTo>
                  <a:pt x="44046" y="39087"/>
                  <a:pt x="44669" y="39141"/>
                  <a:pt x="45005" y="39294"/>
                </a:cubicBezTo>
                <a:cubicBezTo>
                  <a:pt x="45054" y="39317"/>
                  <a:pt x="45098" y="39327"/>
                  <a:pt x="45137" y="39327"/>
                </a:cubicBezTo>
                <a:cubicBezTo>
                  <a:pt x="45361" y="39327"/>
                  <a:pt x="45416" y="38984"/>
                  <a:pt x="45526" y="38829"/>
                </a:cubicBezTo>
                <a:cubicBezTo>
                  <a:pt x="45656" y="38647"/>
                  <a:pt x="46953" y="38025"/>
                  <a:pt x="46981" y="37891"/>
                </a:cubicBezTo>
                <a:cubicBezTo>
                  <a:pt x="47005" y="37762"/>
                  <a:pt x="47681" y="37398"/>
                  <a:pt x="47709" y="37191"/>
                </a:cubicBezTo>
                <a:cubicBezTo>
                  <a:pt x="47733" y="36981"/>
                  <a:pt x="48020" y="37010"/>
                  <a:pt x="48203" y="36933"/>
                </a:cubicBezTo>
                <a:cubicBezTo>
                  <a:pt x="48384" y="36851"/>
                  <a:pt x="48931" y="36411"/>
                  <a:pt x="49189" y="36411"/>
                </a:cubicBezTo>
                <a:cubicBezTo>
                  <a:pt x="49448" y="36411"/>
                  <a:pt x="50644" y="36803"/>
                  <a:pt x="50827" y="36803"/>
                </a:cubicBezTo>
                <a:cubicBezTo>
                  <a:pt x="51008" y="36803"/>
                  <a:pt x="51372" y="36358"/>
                  <a:pt x="51425" y="36176"/>
                </a:cubicBezTo>
                <a:cubicBezTo>
                  <a:pt x="51476" y="36002"/>
                  <a:pt x="52241" y="35421"/>
                  <a:pt x="52463" y="35421"/>
                </a:cubicBezTo>
                <a:cubicBezTo>
                  <a:pt x="52472" y="35421"/>
                  <a:pt x="52481" y="35422"/>
                  <a:pt x="52488" y="35424"/>
                </a:cubicBezTo>
                <a:cubicBezTo>
                  <a:pt x="52615" y="35461"/>
                  <a:pt x="53122" y="35510"/>
                  <a:pt x="53460" y="35510"/>
                </a:cubicBezTo>
                <a:cubicBezTo>
                  <a:pt x="53607" y="35510"/>
                  <a:pt x="53723" y="35501"/>
                  <a:pt x="53762" y="35477"/>
                </a:cubicBezTo>
                <a:cubicBezTo>
                  <a:pt x="53891" y="35396"/>
                  <a:pt x="54437" y="35166"/>
                  <a:pt x="54518" y="35032"/>
                </a:cubicBezTo>
                <a:cubicBezTo>
                  <a:pt x="54595" y="34903"/>
                  <a:pt x="55165" y="34721"/>
                  <a:pt x="55477" y="34696"/>
                </a:cubicBezTo>
                <a:cubicBezTo>
                  <a:pt x="55494" y="34695"/>
                  <a:pt x="55513" y="34694"/>
                  <a:pt x="55535" y="34694"/>
                </a:cubicBezTo>
                <a:cubicBezTo>
                  <a:pt x="55852" y="34694"/>
                  <a:pt x="56578" y="34835"/>
                  <a:pt x="56813" y="34835"/>
                </a:cubicBezTo>
                <a:cubicBezTo>
                  <a:pt x="56845" y="34835"/>
                  <a:pt x="56867" y="34832"/>
                  <a:pt x="56879" y="34826"/>
                </a:cubicBezTo>
                <a:cubicBezTo>
                  <a:pt x="56985" y="34774"/>
                  <a:pt x="56960" y="34127"/>
                  <a:pt x="57037" y="34099"/>
                </a:cubicBezTo>
                <a:cubicBezTo>
                  <a:pt x="57114" y="34074"/>
                  <a:pt x="57841" y="33968"/>
                  <a:pt x="58258" y="33864"/>
                </a:cubicBezTo>
                <a:cubicBezTo>
                  <a:pt x="58674" y="33763"/>
                  <a:pt x="59192" y="33682"/>
                  <a:pt x="59479" y="33552"/>
                </a:cubicBezTo>
                <a:cubicBezTo>
                  <a:pt x="59766" y="33423"/>
                  <a:pt x="60336" y="32877"/>
                  <a:pt x="60441" y="32748"/>
                </a:cubicBezTo>
                <a:cubicBezTo>
                  <a:pt x="60547" y="32619"/>
                  <a:pt x="60959" y="32227"/>
                  <a:pt x="61064" y="32149"/>
                </a:cubicBezTo>
                <a:cubicBezTo>
                  <a:pt x="61169" y="32072"/>
                  <a:pt x="61897" y="31632"/>
                  <a:pt x="62079" y="31632"/>
                </a:cubicBezTo>
                <a:cubicBezTo>
                  <a:pt x="62260" y="31632"/>
                  <a:pt x="63041" y="32255"/>
                  <a:pt x="63171" y="32408"/>
                </a:cubicBezTo>
                <a:cubicBezTo>
                  <a:pt x="63198" y="32442"/>
                  <a:pt x="63236" y="32455"/>
                  <a:pt x="63280" y="32455"/>
                </a:cubicBezTo>
                <a:cubicBezTo>
                  <a:pt x="63444" y="32455"/>
                  <a:pt x="63696" y="32268"/>
                  <a:pt x="63817" y="32227"/>
                </a:cubicBezTo>
                <a:cubicBezTo>
                  <a:pt x="63949" y="32186"/>
                  <a:pt x="64098" y="31996"/>
                  <a:pt x="64387" y="31996"/>
                </a:cubicBezTo>
                <a:cubicBezTo>
                  <a:pt x="64444" y="31996"/>
                  <a:pt x="64506" y="32003"/>
                  <a:pt x="64574" y="32020"/>
                </a:cubicBezTo>
                <a:cubicBezTo>
                  <a:pt x="64990" y="32125"/>
                  <a:pt x="66211" y="32331"/>
                  <a:pt x="66442" y="32578"/>
                </a:cubicBezTo>
                <a:cubicBezTo>
                  <a:pt x="66527" y="32666"/>
                  <a:pt x="66591" y="32695"/>
                  <a:pt x="66647" y="32695"/>
                </a:cubicBezTo>
                <a:cubicBezTo>
                  <a:pt x="66744" y="32695"/>
                  <a:pt x="66813" y="32604"/>
                  <a:pt x="66910" y="32578"/>
                </a:cubicBezTo>
                <a:cubicBezTo>
                  <a:pt x="67054" y="32541"/>
                  <a:pt x="67631" y="32193"/>
                  <a:pt x="67967" y="32193"/>
                </a:cubicBezTo>
                <a:cubicBezTo>
                  <a:pt x="67998" y="32193"/>
                  <a:pt x="68028" y="32196"/>
                  <a:pt x="68054" y="32202"/>
                </a:cubicBezTo>
                <a:cubicBezTo>
                  <a:pt x="68079" y="32209"/>
                  <a:pt x="68105" y="32211"/>
                  <a:pt x="68132" y="32211"/>
                </a:cubicBezTo>
                <a:cubicBezTo>
                  <a:pt x="68443" y="32211"/>
                  <a:pt x="68876" y="31832"/>
                  <a:pt x="69069" y="31761"/>
                </a:cubicBezTo>
                <a:cubicBezTo>
                  <a:pt x="69275" y="31680"/>
                  <a:pt x="69663" y="30928"/>
                  <a:pt x="69822" y="30904"/>
                </a:cubicBezTo>
                <a:cubicBezTo>
                  <a:pt x="69841" y="30901"/>
                  <a:pt x="69872" y="30899"/>
                  <a:pt x="69911" y="30899"/>
                </a:cubicBezTo>
                <a:cubicBezTo>
                  <a:pt x="70074" y="30899"/>
                  <a:pt x="70384" y="30924"/>
                  <a:pt x="70650" y="30924"/>
                </a:cubicBezTo>
                <a:cubicBezTo>
                  <a:pt x="70828" y="30924"/>
                  <a:pt x="70986" y="30913"/>
                  <a:pt x="71067" y="30876"/>
                </a:cubicBezTo>
                <a:cubicBezTo>
                  <a:pt x="71301" y="30775"/>
                  <a:pt x="71641" y="30253"/>
                  <a:pt x="71822" y="30019"/>
                </a:cubicBezTo>
                <a:cubicBezTo>
                  <a:pt x="72005" y="29784"/>
                  <a:pt x="72628" y="29525"/>
                  <a:pt x="72938" y="29420"/>
                </a:cubicBezTo>
                <a:cubicBezTo>
                  <a:pt x="72999" y="29401"/>
                  <a:pt x="73064" y="29393"/>
                  <a:pt x="73131" y="29393"/>
                </a:cubicBezTo>
                <a:cubicBezTo>
                  <a:pt x="73408" y="29393"/>
                  <a:pt x="73727" y="29530"/>
                  <a:pt x="73978" y="29549"/>
                </a:cubicBezTo>
                <a:cubicBezTo>
                  <a:pt x="74289" y="29578"/>
                  <a:pt x="75563" y="29995"/>
                  <a:pt x="75720" y="30019"/>
                </a:cubicBezTo>
                <a:cubicBezTo>
                  <a:pt x="75874" y="30047"/>
                  <a:pt x="76137" y="30305"/>
                  <a:pt x="76368" y="30395"/>
                </a:cubicBezTo>
                <a:cubicBezTo>
                  <a:pt x="76498" y="30444"/>
                  <a:pt x="76581" y="30475"/>
                  <a:pt x="76651" y="30475"/>
                </a:cubicBezTo>
                <a:cubicBezTo>
                  <a:pt x="76707" y="30475"/>
                  <a:pt x="76755" y="30456"/>
                  <a:pt x="76812" y="30411"/>
                </a:cubicBezTo>
                <a:cubicBezTo>
                  <a:pt x="76824" y="30401"/>
                  <a:pt x="76841" y="30397"/>
                  <a:pt x="76861" y="30397"/>
                </a:cubicBezTo>
                <a:cubicBezTo>
                  <a:pt x="77065" y="30397"/>
                  <a:pt x="77650" y="30828"/>
                  <a:pt x="77746" y="30876"/>
                </a:cubicBezTo>
                <a:cubicBezTo>
                  <a:pt x="77851" y="30928"/>
                  <a:pt x="78163" y="31680"/>
                  <a:pt x="78163" y="31680"/>
                </a:cubicBezTo>
                <a:cubicBezTo>
                  <a:pt x="78163" y="31680"/>
                  <a:pt x="78797" y="32098"/>
                  <a:pt x="79071" y="32098"/>
                </a:cubicBezTo>
                <a:cubicBezTo>
                  <a:pt x="79080" y="32098"/>
                  <a:pt x="79088" y="32098"/>
                  <a:pt x="79096" y="32097"/>
                </a:cubicBezTo>
                <a:cubicBezTo>
                  <a:pt x="79100" y="32096"/>
                  <a:pt x="79103" y="32096"/>
                  <a:pt x="79107" y="32096"/>
                </a:cubicBezTo>
                <a:cubicBezTo>
                  <a:pt x="79380" y="32096"/>
                  <a:pt x="80190" y="33009"/>
                  <a:pt x="80370" y="33188"/>
                </a:cubicBezTo>
                <a:cubicBezTo>
                  <a:pt x="80552" y="33371"/>
                  <a:pt x="81021" y="34151"/>
                  <a:pt x="81385" y="34280"/>
                </a:cubicBezTo>
                <a:cubicBezTo>
                  <a:pt x="81749" y="34410"/>
                  <a:pt x="82501" y="34931"/>
                  <a:pt x="82630" y="34931"/>
                </a:cubicBezTo>
                <a:cubicBezTo>
                  <a:pt x="82759" y="34931"/>
                  <a:pt x="83099" y="35214"/>
                  <a:pt x="83281" y="35295"/>
                </a:cubicBezTo>
                <a:cubicBezTo>
                  <a:pt x="83463" y="35372"/>
                  <a:pt x="84033" y="35760"/>
                  <a:pt x="84243" y="35760"/>
                </a:cubicBezTo>
                <a:cubicBezTo>
                  <a:pt x="84450" y="35760"/>
                  <a:pt x="85958" y="35424"/>
                  <a:pt x="85958" y="35424"/>
                </a:cubicBezTo>
                <a:lnTo>
                  <a:pt x="85958" y="34151"/>
                </a:lnTo>
                <a:lnTo>
                  <a:pt x="85958" y="6298"/>
                </a:lnTo>
                <a:lnTo>
                  <a:pt x="85958" y="5254"/>
                </a:lnTo>
                <a:cubicBezTo>
                  <a:pt x="85958" y="5254"/>
                  <a:pt x="85178" y="5436"/>
                  <a:pt x="85048" y="5542"/>
                </a:cubicBezTo>
                <a:cubicBezTo>
                  <a:pt x="85037" y="5551"/>
                  <a:pt x="85019" y="5556"/>
                  <a:pt x="84998" y="5556"/>
                </a:cubicBezTo>
                <a:cubicBezTo>
                  <a:pt x="84795" y="5556"/>
                  <a:pt x="84201" y="5174"/>
                  <a:pt x="83879" y="5174"/>
                </a:cubicBezTo>
                <a:cubicBezTo>
                  <a:pt x="83861" y="5174"/>
                  <a:pt x="83843" y="5175"/>
                  <a:pt x="83827" y="5178"/>
                </a:cubicBezTo>
                <a:cubicBezTo>
                  <a:pt x="83782" y="5185"/>
                  <a:pt x="83740" y="5188"/>
                  <a:pt x="83699" y="5188"/>
                </a:cubicBezTo>
                <a:cubicBezTo>
                  <a:pt x="83426" y="5188"/>
                  <a:pt x="83223" y="5045"/>
                  <a:pt x="82994" y="4866"/>
                </a:cubicBezTo>
                <a:cubicBezTo>
                  <a:pt x="82735" y="4660"/>
                  <a:pt x="82477" y="4450"/>
                  <a:pt x="82113" y="4426"/>
                </a:cubicBezTo>
                <a:cubicBezTo>
                  <a:pt x="81749" y="4397"/>
                  <a:pt x="81462" y="4426"/>
                  <a:pt x="81203" y="4348"/>
                </a:cubicBezTo>
                <a:cubicBezTo>
                  <a:pt x="80944" y="4268"/>
                  <a:pt x="80710" y="3439"/>
                  <a:pt x="80370" y="3305"/>
                </a:cubicBezTo>
                <a:cubicBezTo>
                  <a:pt x="80035" y="3176"/>
                  <a:pt x="79460" y="2840"/>
                  <a:pt x="79331" y="2764"/>
                </a:cubicBezTo>
                <a:cubicBezTo>
                  <a:pt x="79202" y="2683"/>
                  <a:pt x="78862" y="2347"/>
                  <a:pt x="78680" y="2242"/>
                </a:cubicBezTo>
                <a:cubicBezTo>
                  <a:pt x="78589" y="2190"/>
                  <a:pt x="78414" y="2157"/>
                  <a:pt x="78246" y="2157"/>
                </a:cubicBezTo>
                <a:cubicBezTo>
                  <a:pt x="78078" y="2157"/>
                  <a:pt x="77916" y="2190"/>
                  <a:pt x="77851" y="2267"/>
                </a:cubicBezTo>
                <a:cubicBezTo>
                  <a:pt x="77802" y="2326"/>
                  <a:pt x="77668" y="2345"/>
                  <a:pt x="77509" y="2345"/>
                </a:cubicBezTo>
                <a:cubicBezTo>
                  <a:pt x="77249" y="2345"/>
                  <a:pt x="76925" y="2295"/>
                  <a:pt x="76812" y="2295"/>
                </a:cubicBezTo>
                <a:cubicBezTo>
                  <a:pt x="76631" y="2295"/>
                  <a:pt x="75668" y="1931"/>
                  <a:pt x="75381" y="1931"/>
                </a:cubicBezTo>
                <a:cubicBezTo>
                  <a:pt x="75097" y="1931"/>
                  <a:pt x="74705" y="2267"/>
                  <a:pt x="74524" y="2424"/>
                </a:cubicBezTo>
                <a:cubicBezTo>
                  <a:pt x="74341" y="2582"/>
                  <a:pt x="72834" y="2812"/>
                  <a:pt x="72498" y="2840"/>
                </a:cubicBezTo>
                <a:cubicBezTo>
                  <a:pt x="72158" y="2864"/>
                  <a:pt x="71977" y="3204"/>
                  <a:pt x="71693" y="3387"/>
                </a:cubicBezTo>
                <a:cubicBezTo>
                  <a:pt x="71614" y="3436"/>
                  <a:pt x="71553" y="3457"/>
                  <a:pt x="71499" y="3457"/>
                </a:cubicBezTo>
                <a:cubicBezTo>
                  <a:pt x="71356" y="3457"/>
                  <a:pt x="71261" y="3316"/>
                  <a:pt x="71018" y="3204"/>
                </a:cubicBezTo>
                <a:cubicBezTo>
                  <a:pt x="70957" y="3176"/>
                  <a:pt x="70893" y="3164"/>
                  <a:pt x="70826" y="3164"/>
                </a:cubicBezTo>
                <a:cubicBezTo>
                  <a:pt x="70517" y="3164"/>
                  <a:pt x="70159" y="3423"/>
                  <a:pt x="69926" y="3592"/>
                </a:cubicBezTo>
                <a:cubicBezTo>
                  <a:pt x="69639" y="3803"/>
                  <a:pt x="69353" y="3827"/>
                  <a:pt x="69118" y="3956"/>
                </a:cubicBezTo>
                <a:cubicBezTo>
                  <a:pt x="69045" y="3997"/>
                  <a:pt x="68957" y="4012"/>
                  <a:pt x="68858" y="4012"/>
                </a:cubicBezTo>
                <a:cubicBezTo>
                  <a:pt x="68641" y="4012"/>
                  <a:pt x="68373" y="3940"/>
                  <a:pt x="68107" y="3904"/>
                </a:cubicBezTo>
                <a:cubicBezTo>
                  <a:pt x="67715" y="3851"/>
                  <a:pt x="67586" y="3358"/>
                  <a:pt x="67403" y="3228"/>
                </a:cubicBezTo>
                <a:cubicBezTo>
                  <a:pt x="67384" y="3215"/>
                  <a:pt x="67351" y="3209"/>
                  <a:pt x="67307" y="3209"/>
                </a:cubicBezTo>
                <a:cubicBezTo>
                  <a:pt x="66933" y="3209"/>
                  <a:pt x="65764" y="3647"/>
                  <a:pt x="65507" y="3669"/>
                </a:cubicBezTo>
                <a:cubicBezTo>
                  <a:pt x="65220" y="3698"/>
                  <a:pt x="64884" y="3775"/>
                  <a:pt x="64574" y="3827"/>
                </a:cubicBezTo>
                <a:cubicBezTo>
                  <a:pt x="64563" y="3829"/>
                  <a:pt x="64552" y="3830"/>
                  <a:pt x="64543" y="3830"/>
                </a:cubicBezTo>
                <a:cubicBezTo>
                  <a:pt x="64297" y="3830"/>
                  <a:pt x="64742" y="3176"/>
                  <a:pt x="64391" y="3176"/>
                </a:cubicBezTo>
                <a:cubicBezTo>
                  <a:pt x="64027" y="3176"/>
                  <a:pt x="63740" y="2917"/>
                  <a:pt x="63405" y="2735"/>
                </a:cubicBezTo>
                <a:cubicBezTo>
                  <a:pt x="63065" y="2553"/>
                  <a:pt x="62859" y="2347"/>
                  <a:pt x="62361" y="1955"/>
                </a:cubicBezTo>
                <a:cubicBezTo>
                  <a:pt x="62263" y="1878"/>
                  <a:pt x="62174" y="1846"/>
                  <a:pt x="62092" y="1846"/>
                </a:cubicBezTo>
                <a:cubicBezTo>
                  <a:pt x="61765" y="1846"/>
                  <a:pt x="61558" y="2361"/>
                  <a:pt x="61351" y="2529"/>
                </a:cubicBezTo>
                <a:cubicBezTo>
                  <a:pt x="61316" y="2557"/>
                  <a:pt x="61277" y="2569"/>
                  <a:pt x="61235" y="2569"/>
                </a:cubicBezTo>
                <a:cubicBezTo>
                  <a:pt x="60968" y="2569"/>
                  <a:pt x="60581" y="2074"/>
                  <a:pt x="60312" y="2008"/>
                </a:cubicBezTo>
                <a:cubicBezTo>
                  <a:pt x="60000" y="1931"/>
                  <a:pt x="59062" y="1801"/>
                  <a:pt x="58569" y="1619"/>
                </a:cubicBezTo>
                <a:cubicBezTo>
                  <a:pt x="58076" y="1437"/>
                  <a:pt x="57607" y="787"/>
                  <a:pt x="57272" y="763"/>
                </a:cubicBezTo>
                <a:cubicBezTo>
                  <a:pt x="57171" y="754"/>
                  <a:pt x="57033" y="750"/>
                  <a:pt x="56879" y="750"/>
                </a:cubicBezTo>
                <a:cubicBezTo>
                  <a:pt x="56516" y="750"/>
                  <a:pt x="56063" y="770"/>
                  <a:pt x="55787" y="787"/>
                </a:cubicBezTo>
                <a:cubicBezTo>
                  <a:pt x="55705" y="792"/>
                  <a:pt x="55626" y="794"/>
                  <a:pt x="55549" y="794"/>
                </a:cubicBezTo>
                <a:cubicBezTo>
                  <a:pt x="55339" y="794"/>
                  <a:pt x="55150" y="780"/>
                  <a:pt x="54991" y="780"/>
                </a:cubicBezTo>
                <a:cubicBezTo>
                  <a:pt x="54933" y="780"/>
                  <a:pt x="54879" y="782"/>
                  <a:pt x="54829" y="787"/>
                </a:cubicBezTo>
                <a:cubicBezTo>
                  <a:pt x="54595" y="811"/>
                  <a:pt x="54102" y="1227"/>
                  <a:pt x="53738" y="1385"/>
                </a:cubicBezTo>
                <a:cubicBezTo>
                  <a:pt x="53696" y="1402"/>
                  <a:pt x="53656" y="1410"/>
                  <a:pt x="53616" y="1410"/>
                </a:cubicBezTo>
                <a:cubicBezTo>
                  <a:pt x="53307" y="1410"/>
                  <a:pt x="53042" y="939"/>
                  <a:pt x="52699" y="903"/>
                </a:cubicBezTo>
                <a:cubicBezTo>
                  <a:pt x="52306" y="867"/>
                  <a:pt x="52411" y="892"/>
                  <a:pt x="52177" y="709"/>
                </a:cubicBezTo>
                <a:cubicBezTo>
                  <a:pt x="51968" y="547"/>
                  <a:pt x="51617" y="447"/>
                  <a:pt x="51377" y="447"/>
                </a:cubicBezTo>
                <a:cubicBezTo>
                  <a:pt x="51348" y="447"/>
                  <a:pt x="51321" y="448"/>
                  <a:pt x="51295" y="451"/>
                </a:cubicBezTo>
                <a:cubicBezTo>
                  <a:pt x="51062" y="475"/>
                  <a:pt x="51267" y="734"/>
                  <a:pt x="50879" y="903"/>
                </a:cubicBezTo>
                <a:cubicBezTo>
                  <a:pt x="50819" y="930"/>
                  <a:pt x="50762" y="941"/>
                  <a:pt x="50708" y="941"/>
                </a:cubicBezTo>
                <a:cubicBezTo>
                  <a:pt x="50424" y="941"/>
                  <a:pt x="50222" y="631"/>
                  <a:pt x="49968" y="631"/>
                </a:cubicBezTo>
                <a:cubicBezTo>
                  <a:pt x="49959" y="631"/>
                  <a:pt x="49950" y="632"/>
                  <a:pt x="49941" y="633"/>
                </a:cubicBezTo>
                <a:cubicBezTo>
                  <a:pt x="49909" y="635"/>
                  <a:pt x="49875" y="636"/>
                  <a:pt x="49840" y="636"/>
                </a:cubicBezTo>
                <a:cubicBezTo>
                  <a:pt x="49532" y="636"/>
                  <a:pt x="49112" y="550"/>
                  <a:pt x="48902" y="528"/>
                </a:cubicBezTo>
                <a:cubicBezTo>
                  <a:pt x="48693" y="502"/>
                  <a:pt x="48243" y="286"/>
                  <a:pt x="48044" y="286"/>
                </a:cubicBezTo>
                <a:cubicBezTo>
                  <a:pt x="48024" y="286"/>
                  <a:pt x="48007" y="288"/>
                  <a:pt x="47992" y="293"/>
                </a:cubicBezTo>
                <a:cubicBezTo>
                  <a:pt x="47839" y="345"/>
                  <a:pt x="47268" y="787"/>
                  <a:pt x="47059" y="903"/>
                </a:cubicBezTo>
                <a:cubicBezTo>
                  <a:pt x="47028" y="921"/>
                  <a:pt x="46992" y="928"/>
                  <a:pt x="46951" y="928"/>
                </a:cubicBezTo>
                <a:cubicBezTo>
                  <a:pt x="46711" y="928"/>
                  <a:pt x="46309" y="678"/>
                  <a:pt x="46020" y="657"/>
                </a:cubicBezTo>
                <a:cubicBezTo>
                  <a:pt x="45955" y="652"/>
                  <a:pt x="45895" y="650"/>
                  <a:pt x="45839" y="650"/>
                </a:cubicBezTo>
                <a:cubicBezTo>
                  <a:pt x="45598" y="650"/>
                  <a:pt x="45414" y="686"/>
                  <a:pt x="45162" y="709"/>
                </a:cubicBezTo>
                <a:cubicBezTo>
                  <a:pt x="45113" y="713"/>
                  <a:pt x="45065" y="715"/>
                  <a:pt x="45019" y="715"/>
                </a:cubicBezTo>
                <a:cubicBezTo>
                  <a:pt x="44774" y="715"/>
                  <a:pt x="44559" y="661"/>
                  <a:pt x="44252" y="552"/>
                </a:cubicBezTo>
                <a:cubicBezTo>
                  <a:pt x="44141" y="513"/>
                  <a:pt x="44020" y="497"/>
                  <a:pt x="43894" y="497"/>
                </a:cubicBezTo>
                <a:cubicBezTo>
                  <a:pt x="43605" y="497"/>
                  <a:pt x="43285" y="577"/>
                  <a:pt x="42978" y="633"/>
                </a:cubicBezTo>
                <a:cubicBezTo>
                  <a:pt x="42920" y="643"/>
                  <a:pt x="42862" y="647"/>
                  <a:pt x="42803" y="647"/>
                </a:cubicBezTo>
                <a:cubicBezTo>
                  <a:pt x="42478" y="647"/>
                  <a:pt x="42164" y="513"/>
                  <a:pt x="42008" y="513"/>
                </a:cubicBezTo>
                <a:cubicBezTo>
                  <a:pt x="41980" y="513"/>
                  <a:pt x="41957" y="518"/>
                  <a:pt x="41940" y="528"/>
                </a:cubicBezTo>
                <a:cubicBezTo>
                  <a:pt x="41810" y="604"/>
                  <a:pt x="41705" y="763"/>
                  <a:pt x="41289" y="903"/>
                </a:cubicBezTo>
                <a:cubicBezTo>
                  <a:pt x="41249" y="917"/>
                  <a:pt x="41209" y="924"/>
                  <a:pt x="41169" y="924"/>
                </a:cubicBezTo>
                <a:cubicBezTo>
                  <a:pt x="40789" y="924"/>
                  <a:pt x="40387" y="357"/>
                  <a:pt x="40197" y="241"/>
                </a:cubicBezTo>
                <a:cubicBezTo>
                  <a:pt x="39991" y="112"/>
                  <a:pt x="39470" y="35"/>
                  <a:pt x="39210" y="6"/>
                </a:cubicBezTo>
                <a:cubicBezTo>
                  <a:pt x="39178" y="3"/>
                  <a:pt x="39147" y="1"/>
                  <a:pt x="39118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  <a:effectLst>
            <a:outerShdw blurRad="71438" dist="66675" dir="3480000" algn="bl" rotWithShape="0">
              <a:srgbClr val="747373">
                <a:alpha val="64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8" name="Google Shape;848;p49"/>
          <p:cNvSpPr/>
          <p:nvPr/>
        </p:nvSpPr>
        <p:spPr>
          <a:xfrm rot="-5040556" flipH="1">
            <a:off x="6654706" y="849248"/>
            <a:ext cx="367866" cy="932757"/>
          </a:xfrm>
          <a:custGeom>
            <a:avLst/>
            <a:gdLst/>
            <a:ahLst/>
            <a:cxnLst/>
            <a:rect l="l" t="t" r="r" b="b"/>
            <a:pathLst>
              <a:path w="19489" h="37312" extrusionOk="0">
                <a:moveTo>
                  <a:pt x="18199" y="1"/>
                </a:moveTo>
                <a:lnTo>
                  <a:pt x="18162" y="4"/>
                </a:lnTo>
                <a:lnTo>
                  <a:pt x="17705" y="510"/>
                </a:lnTo>
                <a:lnTo>
                  <a:pt x="17249" y="1016"/>
                </a:lnTo>
                <a:lnTo>
                  <a:pt x="16764" y="594"/>
                </a:lnTo>
                <a:lnTo>
                  <a:pt x="16282" y="170"/>
                </a:lnTo>
                <a:lnTo>
                  <a:pt x="16241" y="174"/>
                </a:lnTo>
                <a:lnTo>
                  <a:pt x="15784" y="680"/>
                </a:lnTo>
                <a:lnTo>
                  <a:pt x="15327" y="1185"/>
                </a:lnTo>
                <a:lnTo>
                  <a:pt x="14847" y="764"/>
                </a:lnTo>
                <a:lnTo>
                  <a:pt x="14362" y="344"/>
                </a:lnTo>
                <a:lnTo>
                  <a:pt x="14325" y="348"/>
                </a:lnTo>
                <a:lnTo>
                  <a:pt x="13868" y="854"/>
                </a:lnTo>
                <a:lnTo>
                  <a:pt x="13411" y="1359"/>
                </a:lnTo>
                <a:lnTo>
                  <a:pt x="12926" y="934"/>
                </a:lnTo>
                <a:lnTo>
                  <a:pt x="12445" y="514"/>
                </a:lnTo>
                <a:lnTo>
                  <a:pt x="12409" y="518"/>
                </a:lnTo>
                <a:lnTo>
                  <a:pt x="11951" y="1023"/>
                </a:lnTo>
                <a:lnTo>
                  <a:pt x="11491" y="1529"/>
                </a:lnTo>
                <a:lnTo>
                  <a:pt x="11009" y="1108"/>
                </a:lnTo>
                <a:lnTo>
                  <a:pt x="10524" y="688"/>
                </a:lnTo>
                <a:lnTo>
                  <a:pt x="10488" y="688"/>
                </a:lnTo>
                <a:lnTo>
                  <a:pt x="10031" y="1197"/>
                </a:lnTo>
                <a:lnTo>
                  <a:pt x="9574" y="1703"/>
                </a:lnTo>
                <a:lnTo>
                  <a:pt x="9093" y="1278"/>
                </a:lnTo>
                <a:lnTo>
                  <a:pt x="8608" y="857"/>
                </a:lnTo>
                <a:lnTo>
                  <a:pt x="8572" y="861"/>
                </a:lnTo>
                <a:lnTo>
                  <a:pt x="8115" y="1367"/>
                </a:lnTo>
                <a:lnTo>
                  <a:pt x="7658" y="1872"/>
                </a:lnTo>
                <a:lnTo>
                  <a:pt x="7172" y="1452"/>
                </a:lnTo>
                <a:lnTo>
                  <a:pt x="6691" y="1031"/>
                </a:lnTo>
                <a:lnTo>
                  <a:pt x="6655" y="1031"/>
                </a:lnTo>
                <a:lnTo>
                  <a:pt x="6194" y="1537"/>
                </a:lnTo>
                <a:lnTo>
                  <a:pt x="5737" y="2042"/>
                </a:lnTo>
                <a:lnTo>
                  <a:pt x="5256" y="1622"/>
                </a:lnTo>
                <a:lnTo>
                  <a:pt x="4771" y="1201"/>
                </a:lnTo>
                <a:lnTo>
                  <a:pt x="4735" y="1205"/>
                </a:lnTo>
                <a:lnTo>
                  <a:pt x="4278" y="1710"/>
                </a:lnTo>
                <a:lnTo>
                  <a:pt x="3821" y="2216"/>
                </a:lnTo>
                <a:lnTo>
                  <a:pt x="3336" y="1796"/>
                </a:lnTo>
                <a:lnTo>
                  <a:pt x="2854" y="1375"/>
                </a:lnTo>
                <a:lnTo>
                  <a:pt x="2818" y="1375"/>
                </a:lnTo>
                <a:lnTo>
                  <a:pt x="2358" y="1880"/>
                </a:lnTo>
                <a:lnTo>
                  <a:pt x="1900" y="2386"/>
                </a:lnTo>
                <a:lnTo>
                  <a:pt x="1419" y="1966"/>
                </a:lnTo>
                <a:lnTo>
                  <a:pt x="938" y="1544"/>
                </a:lnTo>
                <a:lnTo>
                  <a:pt x="898" y="1549"/>
                </a:lnTo>
                <a:lnTo>
                  <a:pt x="441" y="2054"/>
                </a:lnTo>
                <a:lnTo>
                  <a:pt x="0" y="2544"/>
                </a:lnTo>
                <a:lnTo>
                  <a:pt x="671" y="36611"/>
                </a:lnTo>
                <a:lnTo>
                  <a:pt x="986" y="36890"/>
                </a:lnTo>
                <a:lnTo>
                  <a:pt x="1472" y="37311"/>
                </a:lnTo>
                <a:lnTo>
                  <a:pt x="1508" y="37307"/>
                </a:lnTo>
                <a:lnTo>
                  <a:pt x="1965" y="36802"/>
                </a:lnTo>
                <a:lnTo>
                  <a:pt x="2422" y="36296"/>
                </a:lnTo>
                <a:lnTo>
                  <a:pt x="2907" y="36716"/>
                </a:lnTo>
                <a:lnTo>
                  <a:pt x="3388" y="37141"/>
                </a:lnTo>
                <a:lnTo>
                  <a:pt x="3421" y="37137"/>
                </a:lnTo>
                <a:lnTo>
                  <a:pt x="3425" y="37137"/>
                </a:lnTo>
                <a:lnTo>
                  <a:pt x="3886" y="36632"/>
                </a:lnTo>
                <a:lnTo>
                  <a:pt x="4338" y="36122"/>
                </a:lnTo>
                <a:lnTo>
                  <a:pt x="4823" y="36546"/>
                </a:lnTo>
                <a:lnTo>
                  <a:pt x="5304" y="36968"/>
                </a:lnTo>
                <a:lnTo>
                  <a:pt x="5345" y="36963"/>
                </a:lnTo>
                <a:lnTo>
                  <a:pt x="5802" y="36458"/>
                </a:lnTo>
                <a:lnTo>
                  <a:pt x="6259" y="35953"/>
                </a:lnTo>
                <a:lnTo>
                  <a:pt x="6740" y="36373"/>
                </a:lnTo>
                <a:lnTo>
                  <a:pt x="7225" y="36798"/>
                </a:lnTo>
                <a:lnTo>
                  <a:pt x="7241" y="36793"/>
                </a:lnTo>
                <a:lnTo>
                  <a:pt x="7262" y="36793"/>
                </a:lnTo>
                <a:lnTo>
                  <a:pt x="7723" y="36288"/>
                </a:lnTo>
                <a:lnTo>
                  <a:pt x="8176" y="35779"/>
                </a:lnTo>
                <a:lnTo>
                  <a:pt x="8661" y="36203"/>
                </a:lnTo>
                <a:lnTo>
                  <a:pt x="9141" y="36623"/>
                </a:lnTo>
                <a:lnTo>
                  <a:pt x="9182" y="36619"/>
                </a:lnTo>
                <a:lnTo>
                  <a:pt x="9639" y="36114"/>
                </a:lnTo>
                <a:lnTo>
                  <a:pt x="10096" y="35609"/>
                </a:lnTo>
                <a:lnTo>
                  <a:pt x="10577" y="36029"/>
                </a:lnTo>
                <a:lnTo>
                  <a:pt x="11058" y="36453"/>
                </a:lnTo>
                <a:lnTo>
                  <a:pt x="11099" y="36449"/>
                </a:lnTo>
                <a:lnTo>
                  <a:pt x="11556" y="35944"/>
                </a:lnTo>
                <a:lnTo>
                  <a:pt x="12013" y="35434"/>
                </a:lnTo>
                <a:lnTo>
                  <a:pt x="12498" y="35859"/>
                </a:lnTo>
                <a:lnTo>
                  <a:pt x="12979" y="36280"/>
                </a:lnTo>
                <a:lnTo>
                  <a:pt x="13015" y="36280"/>
                </a:lnTo>
                <a:lnTo>
                  <a:pt x="13472" y="35770"/>
                </a:lnTo>
                <a:lnTo>
                  <a:pt x="13929" y="35265"/>
                </a:lnTo>
                <a:lnTo>
                  <a:pt x="14414" y="35686"/>
                </a:lnTo>
                <a:lnTo>
                  <a:pt x="14896" y="36110"/>
                </a:lnTo>
                <a:lnTo>
                  <a:pt x="14920" y="36106"/>
                </a:lnTo>
                <a:lnTo>
                  <a:pt x="14935" y="36106"/>
                </a:lnTo>
                <a:lnTo>
                  <a:pt x="15392" y="35600"/>
                </a:lnTo>
                <a:lnTo>
                  <a:pt x="15849" y="35091"/>
                </a:lnTo>
                <a:lnTo>
                  <a:pt x="16335" y="35516"/>
                </a:lnTo>
                <a:lnTo>
                  <a:pt x="16816" y="35936"/>
                </a:lnTo>
                <a:lnTo>
                  <a:pt x="16852" y="35936"/>
                </a:lnTo>
                <a:lnTo>
                  <a:pt x="17309" y="35427"/>
                </a:lnTo>
                <a:lnTo>
                  <a:pt x="17766" y="34921"/>
                </a:lnTo>
                <a:lnTo>
                  <a:pt x="18251" y="35342"/>
                </a:lnTo>
                <a:lnTo>
                  <a:pt x="18732" y="35766"/>
                </a:lnTo>
                <a:lnTo>
                  <a:pt x="18768" y="35762"/>
                </a:lnTo>
                <a:lnTo>
                  <a:pt x="19229" y="35257"/>
                </a:lnTo>
                <a:lnTo>
                  <a:pt x="19488" y="34970"/>
                </a:lnTo>
                <a:lnTo>
                  <a:pt x="19481" y="34445"/>
                </a:lnTo>
                <a:lnTo>
                  <a:pt x="18878" y="591"/>
                </a:lnTo>
                <a:lnTo>
                  <a:pt x="18684" y="421"/>
                </a:lnTo>
                <a:lnTo>
                  <a:pt x="18199" y="1"/>
                </a:lnTo>
                <a:close/>
              </a:path>
            </a:pathLst>
          </a:custGeom>
          <a:solidFill>
            <a:srgbClr val="E2A274">
              <a:alpha val="335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9" name="Google Shape;849;p49"/>
          <p:cNvSpPr/>
          <p:nvPr/>
        </p:nvSpPr>
        <p:spPr>
          <a:xfrm rot="-6146197" flipH="1">
            <a:off x="1990652" y="3064762"/>
            <a:ext cx="367863" cy="932776"/>
          </a:xfrm>
          <a:custGeom>
            <a:avLst/>
            <a:gdLst/>
            <a:ahLst/>
            <a:cxnLst/>
            <a:rect l="l" t="t" r="r" b="b"/>
            <a:pathLst>
              <a:path w="19489" h="37312" extrusionOk="0">
                <a:moveTo>
                  <a:pt x="18199" y="1"/>
                </a:moveTo>
                <a:lnTo>
                  <a:pt x="18162" y="4"/>
                </a:lnTo>
                <a:lnTo>
                  <a:pt x="17705" y="510"/>
                </a:lnTo>
                <a:lnTo>
                  <a:pt x="17249" y="1016"/>
                </a:lnTo>
                <a:lnTo>
                  <a:pt x="16764" y="594"/>
                </a:lnTo>
                <a:lnTo>
                  <a:pt x="16282" y="170"/>
                </a:lnTo>
                <a:lnTo>
                  <a:pt x="16241" y="174"/>
                </a:lnTo>
                <a:lnTo>
                  <a:pt x="15784" y="680"/>
                </a:lnTo>
                <a:lnTo>
                  <a:pt x="15327" y="1185"/>
                </a:lnTo>
                <a:lnTo>
                  <a:pt x="14847" y="764"/>
                </a:lnTo>
                <a:lnTo>
                  <a:pt x="14362" y="344"/>
                </a:lnTo>
                <a:lnTo>
                  <a:pt x="14325" y="348"/>
                </a:lnTo>
                <a:lnTo>
                  <a:pt x="13868" y="854"/>
                </a:lnTo>
                <a:lnTo>
                  <a:pt x="13411" y="1359"/>
                </a:lnTo>
                <a:lnTo>
                  <a:pt x="12926" y="934"/>
                </a:lnTo>
                <a:lnTo>
                  <a:pt x="12445" y="514"/>
                </a:lnTo>
                <a:lnTo>
                  <a:pt x="12409" y="518"/>
                </a:lnTo>
                <a:lnTo>
                  <a:pt x="11951" y="1023"/>
                </a:lnTo>
                <a:lnTo>
                  <a:pt x="11491" y="1529"/>
                </a:lnTo>
                <a:lnTo>
                  <a:pt x="11009" y="1108"/>
                </a:lnTo>
                <a:lnTo>
                  <a:pt x="10524" y="688"/>
                </a:lnTo>
                <a:lnTo>
                  <a:pt x="10488" y="688"/>
                </a:lnTo>
                <a:lnTo>
                  <a:pt x="10031" y="1197"/>
                </a:lnTo>
                <a:lnTo>
                  <a:pt x="9574" y="1703"/>
                </a:lnTo>
                <a:lnTo>
                  <a:pt x="9093" y="1278"/>
                </a:lnTo>
                <a:lnTo>
                  <a:pt x="8608" y="857"/>
                </a:lnTo>
                <a:lnTo>
                  <a:pt x="8572" y="861"/>
                </a:lnTo>
                <a:lnTo>
                  <a:pt x="8115" y="1367"/>
                </a:lnTo>
                <a:lnTo>
                  <a:pt x="7658" y="1872"/>
                </a:lnTo>
                <a:lnTo>
                  <a:pt x="7172" y="1452"/>
                </a:lnTo>
                <a:lnTo>
                  <a:pt x="6691" y="1031"/>
                </a:lnTo>
                <a:lnTo>
                  <a:pt x="6655" y="1031"/>
                </a:lnTo>
                <a:lnTo>
                  <a:pt x="6194" y="1537"/>
                </a:lnTo>
                <a:lnTo>
                  <a:pt x="5737" y="2042"/>
                </a:lnTo>
                <a:lnTo>
                  <a:pt x="5256" y="1622"/>
                </a:lnTo>
                <a:lnTo>
                  <a:pt x="4771" y="1201"/>
                </a:lnTo>
                <a:lnTo>
                  <a:pt x="4735" y="1205"/>
                </a:lnTo>
                <a:lnTo>
                  <a:pt x="4278" y="1710"/>
                </a:lnTo>
                <a:lnTo>
                  <a:pt x="3821" y="2216"/>
                </a:lnTo>
                <a:lnTo>
                  <a:pt x="3336" y="1796"/>
                </a:lnTo>
                <a:lnTo>
                  <a:pt x="2854" y="1375"/>
                </a:lnTo>
                <a:lnTo>
                  <a:pt x="2818" y="1375"/>
                </a:lnTo>
                <a:lnTo>
                  <a:pt x="2358" y="1880"/>
                </a:lnTo>
                <a:lnTo>
                  <a:pt x="1900" y="2386"/>
                </a:lnTo>
                <a:lnTo>
                  <a:pt x="1419" y="1966"/>
                </a:lnTo>
                <a:lnTo>
                  <a:pt x="938" y="1544"/>
                </a:lnTo>
                <a:lnTo>
                  <a:pt x="898" y="1549"/>
                </a:lnTo>
                <a:lnTo>
                  <a:pt x="441" y="2054"/>
                </a:lnTo>
                <a:lnTo>
                  <a:pt x="0" y="2544"/>
                </a:lnTo>
                <a:lnTo>
                  <a:pt x="671" y="36611"/>
                </a:lnTo>
                <a:lnTo>
                  <a:pt x="986" y="36890"/>
                </a:lnTo>
                <a:lnTo>
                  <a:pt x="1472" y="37311"/>
                </a:lnTo>
                <a:lnTo>
                  <a:pt x="1508" y="37307"/>
                </a:lnTo>
                <a:lnTo>
                  <a:pt x="1965" y="36802"/>
                </a:lnTo>
                <a:lnTo>
                  <a:pt x="2422" y="36296"/>
                </a:lnTo>
                <a:lnTo>
                  <a:pt x="2907" y="36716"/>
                </a:lnTo>
                <a:lnTo>
                  <a:pt x="3388" y="37141"/>
                </a:lnTo>
                <a:lnTo>
                  <a:pt x="3421" y="37137"/>
                </a:lnTo>
                <a:lnTo>
                  <a:pt x="3425" y="37137"/>
                </a:lnTo>
                <a:lnTo>
                  <a:pt x="3886" y="36632"/>
                </a:lnTo>
                <a:lnTo>
                  <a:pt x="4338" y="36122"/>
                </a:lnTo>
                <a:lnTo>
                  <a:pt x="4823" y="36546"/>
                </a:lnTo>
                <a:lnTo>
                  <a:pt x="5304" y="36968"/>
                </a:lnTo>
                <a:lnTo>
                  <a:pt x="5345" y="36963"/>
                </a:lnTo>
                <a:lnTo>
                  <a:pt x="5802" y="36458"/>
                </a:lnTo>
                <a:lnTo>
                  <a:pt x="6259" y="35953"/>
                </a:lnTo>
                <a:lnTo>
                  <a:pt x="6740" y="36373"/>
                </a:lnTo>
                <a:lnTo>
                  <a:pt x="7225" y="36798"/>
                </a:lnTo>
                <a:lnTo>
                  <a:pt x="7241" y="36793"/>
                </a:lnTo>
                <a:lnTo>
                  <a:pt x="7262" y="36793"/>
                </a:lnTo>
                <a:lnTo>
                  <a:pt x="7723" y="36288"/>
                </a:lnTo>
                <a:lnTo>
                  <a:pt x="8176" y="35779"/>
                </a:lnTo>
                <a:lnTo>
                  <a:pt x="8661" y="36203"/>
                </a:lnTo>
                <a:lnTo>
                  <a:pt x="9141" y="36623"/>
                </a:lnTo>
                <a:lnTo>
                  <a:pt x="9182" y="36619"/>
                </a:lnTo>
                <a:lnTo>
                  <a:pt x="9639" y="36114"/>
                </a:lnTo>
                <a:lnTo>
                  <a:pt x="10096" y="35609"/>
                </a:lnTo>
                <a:lnTo>
                  <a:pt x="10577" y="36029"/>
                </a:lnTo>
                <a:lnTo>
                  <a:pt x="11058" y="36453"/>
                </a:lnTo>
                <a:lnTo>
                  <a:pt x="11099" y="36449"/>
                </a:lnTo>
                <a:lnTo>
                  <a:pt x="11556" y="35944"/>
                </a:lnTo>
                <a:lnTo>
                  <a:pt x="12013" y="35434"/>
                </a:lnTo>
                <a:lnTo>
                  <a:pt x="12498" y="35859"/>
                </a:lnTo>
                <a:lnTo>
                  <a:pt x="12979" y="36280"/>
                </a:lnTo>
                <a:lnTo>
                  <a:pt x="13015" y="36280"/>
                </a:lnTo>
                <a:lnTo>
                  <a:pt x="13472" y="35770"/>
                </a:lnTo>
                <a:lnTo>
                  <a:pt x="13929" y="35265"/>
                </a:lnTo>
                <a:lnTo>
                  <a:pt x="14414" y="35686"/>
                </a:lnTo>
                <a:lnTo>
                  <a:pt x="14896" y="36110"/>
                </a:lnTo>
                <a:lnTo>
                  <a:pt x="14920" y="36106"/>
                </a:lnTo>
                <a:lnTo>
                  <a:pt x="14935" y="36106"/>
                </a:lnTo>
                <a:lnTo>
                  <a:pt x="15392" y="35600"/>
                </a:lnTo>
                <a:lnTo>
                  <a:pt x="15849" y="35091"/>
                </a:lnTo>
                <a:lnTo>
                  <a:pt x="16335" y="35516"/>
                </a:lnTo>
                <a:lnTo>
                  <a:pt x="16816" y="35936"/>
                </a:lnTo>
                <a:lnTo>
                  <a:pt x="16852" y="35936"/>
                </a:lnTo>
                <a:lnTo>
                  <a:pt x="17309" y="35427"/>
                </a:lnTo>
                <a:lnTo>
                  <a:pt x="17766" y="34921"/>
                </a:lnTo>
                <a:lnTo>
                  <a:pt x="18251" y="35342"/>
                </a:lnTo>
                <a:lnTo>
                  <a:pt x="18732" y="35766"/>
                </a:lnTo>
                <a:lnTo>
                  <a:pt x="18768" y="35762"/>
                </a:lnTo>
                <a:lnTo>
                  <a:pt x="19229" y="35257"/>
                </a:lnTo>
                <a:lnTo>
                  <a:pt x="19488" y="34970"/>
                </a:lnTo>
                <a:lnTo>
                  <a:pt x="19481" y="34445"/>
                </a:lnTo>
                <a:lnTo>
                  <a:pt x="18878" y="591"/>
                </a:lnTo>
                <a:lnTo>
                  <a:pt x="18684" y="421"/>
                </a:lnTo>
                <a:lnTo>
                  <a:pt x="18199" y="1"/>
                </a:lnTo>
                <a:close/>
              </a:path>
            </a:pathLst>
          </a:custGeom>
          <a:solidFill>
            <a:srgbClr val="E2A274">
              <a:alpha val="335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0" name="Google Shape;850;p49"/>
          <p:cNvSpPr txBox="1">
            <a:spLocks noGrp="1"/>
          </p:cNvSpPr>
          <p:nvPr>
            <p:ph type="title"/>
          </p:nvPr>
        </p:nvSpPr>
        <p:spPr>
          <a:xfrm>
            <a:off x="1420925" y="1634550"/>
            <a:ext cx="6302100" cy="1874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 dirty="0" smtClean="0"/>
              <a:t>MANFAAT PEMBUATAN PROPOSAL</a:t>
            </a:r>
            <a:endParaRPr sz="48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8" name="Google Shape;658;p44"/>
          <p:cNvSpPr txBox="1">
            <a:spLocks noGrp="1"/>
          </p:cNvSpPr>
          <p:nvPr>
            <p:ph type="body" idx="1"/>
          </p:nvPr>
        </p:nvSpPr>
        <p:spPr>
          <a:xfrm>
            <a:off x="2011843" y="1241585"/>
            <a:ext cx="5098800" cy="233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82600" lvl="0" indent="-342900">
              <a:buFont typeface="+mj-lt"/>
              <a:buAutoNum type="arabicPeriod"/>
            </a:pPr>
            <a:r>
              <a:rPr lang="en-US" sz="2000" dirty="0" err="1"/>
              <a:t>Menguji</a:t>
            </a:r>
            <a:r>
              <a:rPr lang="en-US" sz="2000" dirty="0"/>
              <a:t> </a:t>
            </a:r>
            <a:r>
              <a:rPr lang="en-US" sz="2000" dirty="0" err="1"/>
              <a:t>strategi</a:t>
            </a:r>
            <a:r>
              <a:rPr lang="en-US" sz="2000" dirty="0"/>
              <a:t> </a:t>
            </a:r>
            <a:r>
              <a:rPr lang="en-US" sz="2000" dirty="0" err="1"/>
              <a:t>dan</a:t>
            </a:r>
            <a:r>
              <a:rPr lang="en-US" sz="2000" dirty="0"/>
              <a:t> </a:t>
            </a:r>
            <a:r>
              <a:rPr lang="en-US" sz="2000" dirty="0" err="1"/>
              <a:t>hasil</a:t>
            </a:r>
            <a:r>
              <a:rPr lang="en-US" sz="2000" dirty="0"/>
              <a:t> yang </a:t>
            </a:r>
            <a:r>
              <a:rPr lang="en-US" sz="2000" dirty="0" err="1"/>
              <a:t>diharapkan</a:t>
            </a:r>
            <a:r>
              <a:rPr lang="en-US" sz="2000" dirty="0"/>
              <a:t> </a:t>
            </a:r>
            <a:r>
              <a:rPr lang="en-US" sz="2000" dirty="0" err="1"/>
              <a:t>wirausaha</a:t>
            </a:r>
            <a:r>
              <a:rPr lang="en-US" sz="2000" dirty="0"/>
              <a:t>. </a:t>
            </a:r>
            <a:endParaRPr lang="id-ID" sz="2000" dirty="0"/>
          </a:p>
          <a:p>
            <a:pPr marL="482600" lvl="0" indent="-342900">
              <a:buFont typeface="+mj-lt"/>
              <a:buAutoNum type="arabicPeriod"/>
            </a:pPr>
            <a:r>
              <a:rPr lang="en-US" sz="2000" dirty="0" err="1"/>
              <a:t>Membantu</a:t>
            </a:r>
            <a:r>
              <a:rPr lang="en-US" sz="2000" dirty="0"/>
              <a:t> </a:t>
            </a:r>
            <a:r>
              <a:rPr lang="en-US" sz="2000" dirty="0" err="1"/>
              <a:t>wirausaha</a:t>
            </a:r>
            <a:r>
              <a:rPr lang="en-US" sz="2000" dirty="0"/>
              <a:t> </a:t>
            </a:r>
            <a:r>
              <a:rPr lang="en-US" sz="2000" dirty="0" err="1"/>
              <a:t>untuk</a:t>
            </a:r>
            <a:r>
              <a:rPr lang="en-US" sz="2000" dirty="0"/>
              <a:t> </a:t>
            </a:r>
            <a:r>
              <a:rPr lang="en-US" sz="2000" dirty="0" err="1"/>
              <a:t>berfikir</a:t>
            </a:r>
            <a:r>
              <a:rPr lang="en-US" sz="2000" dirty="0"/>
              <a:t> </a:t>
            </a:r>
            <a:r>
              <a:rPr lang="en-US" sz="2000" dirty="0" err="1"/>
              <a:t>kritis</a:t>
            </a:r>
            <a:r>
              <a:rPr lang="en-US" sz="2000" dirty="0"/>
              <a:t> </a:t>
            </a:r>
            <a:r>
              <a:rPr lang="en-US" sz="2000" dirty="0" err="1"/>
              <a:t>dan</a:t>
            </a:r>
            <a:r>
              <a:rPr lang="en-US" sz="2000" dirty="0"/>
              <a:t> </a:t>
            </a:r>
            <a:r>
              <a:rPr lang="en-US" sz="2000" dirty="0" err="1"/>
              <a:t>obyektif</a:t>
            </a:r>
            <a:r>
              <a:rPr lang="en-US" sz="2000" dirty="0"/>
              <a:t>. </a:t>
            </a:r>
            <a:endParaRPr lang="id-ID" sz="2000" dirty="0"/>
          </a:p>
          <a:p>
            <a:pPr marL="482600" lvl="0" indent="-342900">
              <a:buFont typeface="+mj-lt"/>
              <a:buAutoNum type="arabicPeriod"/>
            </a:pPr>
            <a:r>
              <a:rPr lang="en-US" sz="2000" dirty="0" err="1"/>
              <a:t>Sebagai</a:t>
            </a:r>
            <a:r>
              <a:rPr lang="en-US" sz="2000" dirty="0"/>
              <a:t> </a:t>
            </a:r>
            <a:r>
              <a:rPr lang="en-US" sz="2000" dirty="0" err="1"/>
              <a:t>alat</a:t>
            </a:r>
            <a:r>
              <a:rPr lang="en-US" sz="2000" dirty="0"/>
              <a:t> </a:t>
            </a:r>
            <a:r>
              <a:rPr lang="en-US" sz="2000" dirty="0" err="1"/>
              <a:t>komunikasi</a:t>
            </a:r>
            <a:r>
              <a:rPr lang="en-US" sz="2000" dirty="0"/>
              <a:t> </a:t>
            </a:r>
            <a:r>
              <a:rPr lang="en-US" sz="2000" dirty="0" err="1"/>
              <a:t>dalam</a:t>
            </a:r>
            <a:r>
              <a:rPr lang="en-US" sz="2000" dirty="0"/>
              <a:t> </a:t>
            </a:r>
            <a:r>
              <a:rPr lang="en-US" sz="2000" dirty="0" err="1"/>
              <a:t>memaparkan</a:t>
            </a:r>
            <a:r>
              <a:rPr lang="en-US" sz="2000" dirty="0"/>
              <a:t> </a:t>
            </a:r>
            <a:r>
              <a:rPr lang="en-US" sz="2000" dirty="0" err="1"/>
              <a:t>dan</a:t>
            </a:r>
            <a:r>
              <a:rPr lang="en-US" sz="2000" dirty="0"/>
              <a:t> </a:t>
            </a:r>
            <a:r>
              <a:rPr lang="en-US" sz="2000" dirty="0" err="1"/>
              <a:t>meyakinkan</a:t>
            </a:r>
            <a:r>
              <a:rPr lang="en-US" sz="2000" dirty="0"/>
              <a:t> </a:t>
            </a:r>
            <a:r>
              <a:rPr lang="en-US" sz="2000" dirty="0" err="1"/>
              <a:t>pendapat</a:t>
            </a:r>
            <a:r>
              <a:rPr lang="en-US" sz="2000" dirty="0"/>
              <a:t> </a:t>
            </a:r>
            <a:r>
              <a:rPr lang="en-US" sz="2000" dirty="0" err="1"/>
              <a:t>pada</a:t>
            </a:r>
            <a:r>
              <a:rPr lang="en-US" sz="2000" dirty="0"/>
              <a:t> </a:t>
            </a:r>
            <a:r>
              <a:rPr lang="en-US" sz="2000" dirty="0" err="1"/>
              <a:t>pihak</a:t>
            </a:r>
            <a:r>
              <a:rPr lang="en-US" sz="2000" dirty="0"/>
              <a:t> lain. </a:t>
            </a:r>
            <a:endParaRPr lang="id-ID" sz="2000" dirty="0"/>
          </a:p>
          <a:p>
            <a:pPr marL="482600" lvl="0" indent="-342900">
              <a:buFont typeface="+mj-lt"/>
              <a:buAutoNum type="arabicPeriod"/>
            </a:pPr>
            <a:r>
              <a:rPr lang="en-US" sz="2000" dirty="0" err="1"/>
              <a:t>Meningkatkan</a:t>
            </a:r>
            <a:r>
              <a:rPr lang="en-US" sz="2000" dirty="0"/>
              <a:t> </a:t>
            </a:r>
            <a:r>
              <a:rPr lang="en-US" sz="2000" dirty="0" err="1"/>
              <a:t>keberhasilan</a:t>
            </a:r>
            <a:r>
              <a:rPr lang="en-US" sz="2000" dirty="0"/>
              <a:t> </a:t>
            </a:r>
            <a:r>
              <a:rPr lang="en-US" sz="2000" dirty="0" err="1"/>
              <a:t>para</a:t>
            </a:r>
            <a:r>
              <a:rPr lang="en-US" sz="2000" dirty="0"/>
              <a:t> </a:t>
            </a:r>
            <a:r>
              <a:rPr lang="en-US" sz="2000" dirty="0" err="1"/>
              <a:t>wirausaha</a:t>
            </a:r>
            <a:r>
              <a:rPr lang="en-US" sz="2000" dirty="0"/>
              <a:t>.</a:t>
            </a:r>
            <a:endParaRPr lang="id-ID" sz="2000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 dirty="0">
              <a:solidFill>
                <a:schemeClr val="dk1"/>
              </a:solidFill>
            </a:endParaRPr>
          </a:p>
        </p:txBody>
      </p:sp>
      <p:sp>
        <p:nvSpPr>
          <p:cNvPr id="659" name="Google Shape;659;p44"/>
          <p:cNvSpPr txBox="1">
            <a:spLocks noGrp="1"/>
          </p:cNvSpPr>
          <p:nvPr>
            <p:ph type="title"/>
          </p:nvPr>
        </p:nvSpPr>
        <p:spPr>
          <a:xfrm>
            <a:off x="720000" y="537375"/>
            <a:ext cx="7704000" cy="449700"/>
          </a:xfrm>
          <a:prstGeom prst="rect">
            <a:avLst/>
          </a:prstGeom>
        </p:spPr>
        <p:txBody>
          <a:bodyPr spcFirstLastPara="1" wrap="square" lIns="91425" tIns="0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d-ID" dirty="0" smtClean="0"/>
              <a:t>Manfaat Pembuatan Proposal yaitu: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97021692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7" name="Google Shape;847;p49"/>
          <p:cNvSpPr/>
          <p:nvPr/>
        </p:nvSpPr>
        <p:spPr>
          <a:xfrm flipH="1">
            <a:off x="1378875" y="1237500"/>
            <a:ext cx="6386250" cy="2921874"/>
          </a:xfrm>
          <a:custGeom>
            <a:avLst/>
            <a:gdLst/>
            <a:ahLst/>
            <a:cxnLst/>
            <a:rect l="l" t="t" r="r" b="b"/>
            <a:pathLst>
              <a:path w="85958" h="39328" extrusionOk="0">
                <a:moveTo>
                  <a:pt x="39118" y="1"/>
                </a:moveTo>
                <a:cubicBezTo>
                  <a:pt x="38917" y="1"/>
                  <a:pt x="38789" y="88"/>
                  <a:pt x="38563" y="451"/>
                </a:cubicBezTo>
                <a:cubicBezTo>
                  <a:pt x="38491" y="564"/>
                  <a:pt x="38424" y="605"/>
                  <a:pt x="38355" y="605"/>
                </a:cubicBezTo>
                <a:cubicBezTo>
                  <a:pt x="38172" y="605"/>
                  <a:pt x="37980" y="317"/>
                  <a:pt x="37678" y="317"/>
                </a:cubicBezTo>
                <a:cubicBezTo>
                  <a:pt x="37262" y="317"/>
                  <a:pt x="36587" y="216"/>
                  <a:pt x="36404" y="164"/>
                </a:cubicBezTo>
                <a:cubicBezTo>
                  <a:pt x="36392" y="160"/>
                  <a:pt x="36378" y="159"/>
                  <a:pt x="36363" y="159"/>
                </a:cubicBezTo>
                <a:cubicBezTo>
                  <a:pt x="36151" y="159"/>
                  <a:pt x="35666" y="475"/>
                  <a:pt x="35523" y="475"/>
                </a:cubicBezTo>
                <a:cubicBezTo>
                  <a:pt x="35366" y="475"/>
                  <a:pt x="34403" y="1021"/>
                  <a:pt x="33987" y="1127"/>
                </a:cubicBezTo>
                <a:cubicBezTo>
                  <a:pt x="33965" y="1132"/>
                  <a:pt x="33944" y="1134"/>
                  <a:pt x="33923" y="1134"/>
                </a:cubicBezTo>
                <a:cubicBezTo>
                  <a:pt x="33545" y="1134"/>
                  <a:pt x="33279" y="317"/>
                  <a:pt x="33129" y="317"/>
                </a:cubicBezTo>
                <a:cubicBezTo>
                  <a:pt x="33027" y="317"/>
                  <a:pt x="32738" y="306"/>
                  <a:pt x="32457" y="306"/>
                </a:cubicBezTo>
                <a:cubicBezTo>
                  <a:pt x="32316" y="306"/>
                  <a:pt x="32178" y="309"/>
                  <a:pt x="32067" y="317"/>
                </a:cubicBezTo>
                <a:cubicBezTo>
                  <a:pt x="31727" y="345"/>
                  <a:pt x="31363" y="604"/>
                  <a:pt x="30999" y="633"/>
                </a:cubicBezTo>
                <a:cubicBezTo>
                  <a:pt x="30635" y="657"/>
                  <a:pt x="30635" y="1256"/>
                  <a:pt x="30453" y="1332"/>
                </a:cubicBezTo>
                <a:cubicBezTo>
                  <a:pt x="30396" y="1356"/>
                  <a:pt x="30295" y="1363"/>
                  <a:pt x="30174" y="1363"/>
                </a:cubicBezTo>
                <a:cubicBezTo>
                  <a:pt x="30033" y="1363"/>
                  <a:pt x="29865" y="1354"/>
                  <a:pt x="29710" y="1354"/>
                </a:cubicBezTo>
                <a:cubicBezTo>
                  <a:pt x="29578" y="1354"/>
                  <a:pt x="29454" y="1360"/>
                  <a:pt x="29365" y="1385"/>
                </a:cubicBezTo>
                <a:cubicBezTo>
                  <a:pt x="29240" y="1418"/>
                  <a:pt x="28918" y="1437"/>
                  <a:pt x="28559" y="1437"/>
                </a:cubicBezTo>
                <a:cubicBezTo>
                  <a:pt x="28092" y="1437"/>
                  <a:pt x="27561" y="1405"/>
                  <a:pt x="27312" y="1332"/>
                </a:cubicBezTo>
                <a:cubicBezTo>
                  <a:pt x="27165" y="1289"/>
                  <a:pt x="27067" y="1275"/>
                  <a:pt x="26987" y="1275"/>
                </a:cubicBezTo>
                <a:cubicBezTo>
                  <a:pt x="26827" y="1275"/>
                  <a:pt x="26740" y="1332"/>
                  <a:pt x="26478" y="1332"/>
                </a:cubicBezTo>
                <a:cubicBezTo>
                  <a:pt x="26090" y="1332"/>
                  <a:pt x="25205" y="1931"/>
                  <a:pt x="24922" y="2008"/>
                </a:cubicBezTo>
                <a:cubicBezTo>
                  <a:pt x="24897" y="2014"/>
                  <a:pt x="24870" y="2017"/>
                  <a:pt x="24841" y="2017"/>
                </a:cubicBezTo>
                <a:cubicBezTo>
                  <a:pt x="24524" y="2017"/>
                  <a:pt x="23948" y="1672"/>
                  <a:pt x="23830" y="1672"/>
                </a:cubicBezTo>
                <a:cubicBezTo>
                  <a:pt x="23697" y="1672"/>
                  <a:pt x="22581" y="2137"/>
                  <a:pt x="22322" y="2347"/>
                </a:cubicBezTo>
                <a:cubicBezTo>
                  <a:pt x="22063" y="2553"/>
                  <a:pt x="21154" y="2764"/>
                  <a:pt x="20842" y="2812"/>
                </a:cubicBezTo>
                <a:cubicBezTo>
                  <a:pt x="20821" y="2816"/>
                  <a:pt x="20799" y="2817"/>
                  <a:pt x="20776" y="2817"/>
                </a:cubicBezTo>
                <a:cubicBezTo>
                  <a:pt x="20452" y="2817"/>
                  <a:pt x="19943" y="2501"/>
                  <a:pt x="19751" y="2501"/>
                </a:cubicBezTo>
                <a:cubicBezTo>
                  <a:pt x="19540" y="2501"/>
                  <a:pt x="18554" y="2631"/>
                  <a:pt x="18295" y="2840"/>
                </a:cubicBezTo>
                <a:cubicBezTo>
                  <a:pt x="18201" y="2915"/>
                  <a:pt x="18106" y="2942"/>
                  <a:pt x="18010" y="2942"/>
                </a:cubicBezTo>
                <a:cubicBezTo>
                  <a:pt x="17839" y="2942"/>
                  <a:pt x="17661" y="2855"/>
                  <a:pt x="17463" y="2788"/>
                </a:cubicBezTo>
                <a:cubicBezTo>
                  <a:pt x="17151" y="2683"/>
                  <a:pt x="16035" y="2295"/>
                  <a:pt x="15772" y="2165"/>
                </a:cubicBezTo>
                <a:cubicBezTo>
                  <a:pt x="15556" y="2057"/>
                  <a:pt x="14071" y="1913"/>
                  <a:pt x="13512" y="1913"/>
                </a:cubicBezTo>
                <a:cubicBezTo>
                  <a:pt x="13401" y="1913"/>
                  <a:pt x="13327" y="1918"/>
                  <a:pt x="13306" y="1931"/>
                </a:cubicBezTo>
                <a:cubicBezTo>
                  <a:pt x="13289" y="1941"/>
                  <a:pt x="13265" y="1945"/>
                  <a:pt x="13234" y="1945"/>
                </a:cubicBezTo>
                <a:cubicBezTo>
                  <a:pt x="13019" y="1945"/>
                  <a:pt x="12481" y="1739"/>
                  <a:pt x="12004" y="1672"/>
                </a:cubicBezTo>
                <a:cubicBezTo>
                  <a:pt x="11763" y="1636"/>
                  <a:pt x="11603" y="1616"/>
                  <a:pt x="11460" y="1616"/>
                </a:cubicBezTo>
                <a:cubicBezTo>
                  <a:pt x="11279" y="1616"/>
                  <a:pt x="11124" y="1648"/>
                  <a:pt x="10864" y="1720"/>
                </a:cubicBezTo>
                <a:cubicBezTo>
                  <a:pt x="10395" y="1854"/>
                  <a:pt x="8758" y="1801"/>
                  <a:pt x="8470" y="1854"/>
                </a:cubicBezTo>
                <a:cubicBezTo>
                  <a:pt x="8446" y="1859"/>
                  <a:pt x="8408" y="1860"/>
                  <a:pt x="8358" y="1860"/>
                </a:cubicBezTo>
                <a:cubicBezTo>
                  <a:pt x="7939" y="1860"/>
                  <a:pt x="6711" y="1723"/>
                  <a:pt x="6087" y="1723"/>
                </a:cubicBezTo>
                <a:cubicBezTo>
                  <a:pt x="5944" y="1723"/>
                  <a:pt x="5832" y="1731"/>
                  <a:pt x="5770" y="1749"/>
                </a:cubicBezTo>
                <a:cubicBezTo>
                  <a:pt x="5718" y="1764"/>
                  <a:pt x="5667" y="1770"/>
                  <a:pt x="5617" y="1770"/>
                </a:cubicBezTo>
                <a:cubicBezTo>
                  <a:pt x="5318" y="1770"/>
                  <a:pt x="5057" y="1535"/>
                  <a:pt x="4835" y="1515"/>
                </a:cubicBezTo>
                <a:cubicBezTo>
                  <a:pt x="4572" y="1490"/>
                  <a:pt x="4027" y="1280"/>
                  <a:pt x="3716" y="1280"/>
                </a:cubicBezTo>
                <a:cubicBezTo>
                  <a:pt x="3458" y="1280"/>
                  <a:pt x="2916" y="837"/>
                  <a:pt x="2560" y="837"/>
                </a:cubicBezTo>
                <a:cubicBezTo>
                  <a:pt x="2485" y="837"/>
                  <a:pt x="2419" y="857"/>
                  <a:pt x="2365" y="903"/>
                </a:cubicBezTo>
                <a:cubicBezTo>
                  <a:pt x="2053" y="1179"/>
                  <a:pt x="0" y="1591"/>
                  <a:pt x="0" y="1591"/>
                </a:cubicBezTo>
                <a:lnTo>
                  <a:pt x="0" y="2242"/>
                </a:lnTo>
                <a:lnTo>
                  <a:pt x="0" y="17311"/>
                </a:lnTo>
                <a:lnTo>
                  <a:pt x="0" y="19106"/>
                </a:lnTo>
                <a:lnTo>
                  <a:pt x="364" y="21079"/>
                </a:lnTo>
                <a:cubicBezTo>
                  <a:pt x="364" y="21079"/>
                  <a:pt x="1039" y="21419"/>
                  <a:pt x="1092" y="21524"/>
                </a:cubicBezTo>
                <a:cubicBezTo>
                  <a:pt x="1144" y="21625"/>
                  <a:pt x="1689" y="22846"/>
                  <a:pt x="1585" y="23158"/>
                </a:cubicBezTo>
                <a:cubicBezTo>
                  <a:pt x="1484" y="23473"/>
                  <a:pt x="1896" y="24746"/>
                  <a:pt x="1949" y="24823"/>
                </a:cubicBezTo>
                <a:cubicBezTo>
                  <a:pt x="1995" y="24891"/>
                  <a:pt x="2762" y="25120"/>
                  <a:pt x="3162" y="25120"/>
                </a:cubicBezTo>
                <a:cubicBezTo>
                  <a:pt x="3217" y="25120"/>
                  <a:pt x="3265" y="25116"/>
                  <a:pt x="3303" y="25106"/>
                </a:cubicBezTo>
                <a:cubicBezTo>
                  <a:pt x="3354" y="25094"/>
                  <a:pt x="3406" y="25088"/>
                  <a:pt x="3459" y="25088"/>
                </a:cubicBezTo>
                <a:cubicBezTo>
                  <a:pt x="3729" y="25088"/>
                  <a:pt x="4012" y="25237"/>
                  <a:pt x="4184" y="25369"/>
                </a:cubicBezTo>
                <a:cubicBezTo>
                  <a:pt x="4391" y="25522"/>
                  <a:pt x="4572" y="25886"/>
                  <a:pt x="5018" y="26069"/>
                </a:cubicBezTo>
                <a:cubicBezTo>
                  <a:pt x="5365" y="26212"/>
                  <a:pt x="6101" y="26227"/>
                  <a:pt x="6461" y="26227"/>
                </a:cubicBezTo>
                <a:cubicBezTo>
                  <a:pt x="6557" y="26227"/>
                  <a:pt x="6627" y="26226"/>
                  <a:pt x="6655" y="26226"/>
                </a:cubicBezTo>
                <a:cubicBezTo>
                  <a:pt x="6784" y="26226"/>
                  <a:pt x="7354" y="25968"/>
                  <a:pt x="7560" y="25834"/>
                </a:cubicBezTo>
                <a:cubicBezTo>
                  <a:pt x="7771" y="25705"/>
                  <a:pt x="8187" y="24770"/>
                  <a:pt x="8369" y="24641"/>
                </a:cubicBezTo>
                <a:cubicBezTo>
                  <a:pt x="8551" y="24512"/>
                  <a:pt x="9045" y="24459"/>
                  <a:pt x="9226" y="24330"/>
                </a:cubicBezTo>
                <a:cubicBezTo>
                  <a:pt x="9409" y="24201"/>
                  <a:pt x="9743" y="24148"/>
                  <a:pt x="10031" y="24067"/>
                </a:cubicBezTo>
                <a:cubicBezTo>
                  <a:pt x="10054" y="24061"/>
                  <a:pt x="10078" y="24058"/>
                  <a:pt x="10103" y="24058"/>
                </a:cubicBezTo>
                <a:cubicBezTo>
                  <a:pt x="10396" y="24058"/>
                  <a:pt x="10840" y="24435"/>
                  <a:pt x="11175" y="24483"/>
                </a:cubicBezTo>
                <a:cubicBezTo>
                  <a:pt x="11507" y="24532"/>
                  <a:pt x="11816" y="25123"/>
                  <a:pt x="11988" y="25123"/>
                </a:cubicBezTo>
                <a:cubicBezTo>
                  <a:pt x="12004" y="25123"/>
                  <a:pt x="12019" y="25118"/>
                  <a:pt x="12033" y="25106"/>
                </a:cubicBezTo>
                <a:cubicBezTo>
                  <a:pt x="12186" y="24977"/>
                  <a:pt x="12550" y="24666"/>
                  <a:pt x="12760" y="24666"/>
                </a:cubicBezTo>
                <a:cubicBezTo>
                  <a:pt x="12966" y="24666"/>
                  <a:pt x="13382" y="24823"/>
                  <a:pt x="13641" y="25082"/>
                </a:cubicBezTo>
                <a:cubicBezTo>
                  <a:pt x="13904" y="25341"/>
                  <a:pt x="14317" y="26044"/>
                  <a:pt x="14632" y="26044"/>
                </a:cubicBezTo>
                <a:cubicBezTo>
                  <a:pt x="14938" y="26044"/>
                  <a:pt x="15244" y="26797"/>
                  <a:pt x="15377" y="26797"/>
                </a:cubicBezTo>
                <a:cubicBezTo>
                  <a:pt x="15380" y="26797"/>
                  <a:pt x="15382" y="26797"/>
                  <a:pt x="15384" y="26797"/>
                </a:cubicBezTo>
                <a:cubicBezTo>
                  <a:pt x="15390" y="26795"/>
                  <a:pt x="15396" y="26795"/>
                  <a:pt x="15402" y="26795"/>
                </a:cubicBezTo>
                <a:cubicBezTo>
                  <a:pt x="15529" y="26795"/>
                  <a:pt x="15698" y="27040"/>
                  <a:pt x="15748" y="27237"/>
                </a:cubicBezTo>
                <a:cubicBezTo>
                  <a:pt x="15800" y="27448"/>
                  <a:pt x="15901" y="27965"/>
                  <a:pt x="16051" y="28146"/>
                </a:cubicBezTo>
                <a:cubicBezTo>
                  <a:pt x="16201" y="28329"/>
                  <a:pt x="16241" y="29368"/>
                  <a:pt x="16265" y="29392"/>
                </a:cubicBezTo>
                <a:cubicBezTo>
                  <a:pt x="16293" y="29417"/>
                  <a:pt x="15877" y="30904"/>
                  <a:pt x="16136" y="30928"/>
                </a:cubicBezTo>
                <a:cubicBezTo>
                  <a:pt x="16399" y="30953"/>
                  <a:pt x="17204" y="31733"/>
                  <a:pt x="17256" y="31814"/>
                </a:cubicBezTo>
                <a:cubicBezTo>
                  <a:pt x="17308" y="31891"/>
                  <a:pt x="18032" y="32307"/>
                  <a:pt x="18348" y="32360"/>
                </a:cubicBezTo>
                <a:cubicBezTo>
                  <a:pt x="18359" y="32361"/>
                  <a:pt x="18371" y="32362"/>
                  <a:pt x="18384" y="32362"/>
                </a:cubicBezTo>
                <a:cubicBezTo>
                  <a:pt x="18680" y="32362"/>
                  <a:pt x="19150" y="31856"/>
                  <a:pt x="19351" y="31856"/>
                </a:cubicBezTo>
                <a:cubicBezTo>
                  <a:pt x="19364" y="31856"/>
                  <a:pt x="19376" y="31858"/>
                  <a:pt x="19387" y="31863"/>
                </a:cubicBezTo>
                <a:cubicBezTo>
                  <a:pt x="19568" y="31943"/>
                  <a:pt x="20398" y="32513"/>
                  <a:pt x="20555" y="32591"/>
                </a:cubicBezTo>
                <a:cubicBezTo>
                  <a:pt x="20709" y="32671"/>
                  <a:pt x="20919" y="33164"/>
                  <a:pt x="21102" y="33241"/>
                </a:cubicBezTo>
                <a:cubicBezTo>
                  <a:pt x="21283" y="33318"/>
                  <a:pt x="21699" y="33447"/>
                  <a:pt x="22270" y="33500"/>
                </a:cubicBezTo>
                <a:cubicBezTo>
                  <a:pt x="22839" y="33552"/>
                  <a:pt x="23567" y="33968"/>
                  <a:pt x="23697" y="33993"/>
                </a:cubicBezTo>
                <a:cubicBezTo>
                  <a:pt x="23700" y="33993"/>
                  <a:pt x="23703" y="33994"/>
                  <a:pt x="23706" y="33994"/>
                </a:cubicBezTo>
                <a:cubicBezTo>
                  <a:pt x="23848" y="33994"/>
                  <a:pt x="24252" y="33344"/>
                  <a:pt x="24711" y="33216"/>
                </a:cubicBezTo>
                <a:cubicBezTo>
                  <a:pt x="24762" y="33202"/>
                  <a:pt x="24810" y="33196"/>
                  <a:pt x="24855" y="33196"/>
                </a:cubicBezTo>
                <a:cubicBezTo>
                  <a:pt x="25233" y="33196"/>
                  <a:pt x="25457" y="33640"/>
                  <a:pt x="25803" y="33735"/>
                </a:cubicBezTo>
                <a:cubicBezTo>
                  <a:pt x="26191" y="33839"/>
                  <a:pt x="26972" y="34175"/>
                  <a:pt x="27154" y="34175"/>
                </a:cubicBezTo>
                <a:cubicBezTo>
                  <a:pt x="27336" y="34175"/>
                  <a:pt x="27647" y="33682"/>
                  <a:pt x="27986" y="33658"/>
                </a:cubicBezTo>
                <a:cubicBezTo>
                  <a:pt x="28002" y="33657"/>
                  <a:pt x="28018" y="33656"/>
                  <a:pt x="28034" y="33656"/>
                </a:cubicBezTo>
                <a:cubicBezTo>
                  <a:pt x="28349" y="33656"/>
                  <a:pt x="28621" y="33920"/>
                  <a:pt x="28844" y="33993"/>
                </a:cubicBezTo>
                <a:cubicBezTo>
                  <a:pt x="29078" y="34074"/>
                  <a:pt x="29519" y="34931"/>
                  <a:pt x="29649" y="35032"/>
                </a:cubicBezTo>
                <a:cubicBezTo>
                  <a:pt x="29778" y="35138"/>
                  <a:pt x="29701" y="36099"/>
                  <a:pt x="29988" y="36387"/>
                </a:cubicBezTo>
                <a:cubicBezTo>
                  <a:pt x="30271" y="36670"/>
                  <a:pt x="31727" y="37034"/>
                  <a:pt x="32038" y="37215"/>
                </a:cubicBezTo>
                <a:cubicBezTo>
                  <a:pt x="32353" y="37398"/>
                  <a:pt x="32455" y="37321"/>
                  <a:pt x="32664" y="37450"/>
                </a:cubicBezTo>
                <a:cubicBezTo>
                  <a:pt x="32871" y="37579"/>
                  <a:pt x="33081" y="37632"/>
                  <a:pt x="33287" y="37762"/>
                </a:cubicBezTo>
                <a:cubicBezTo>
                  <a:pt x="33341" y="37795"/>
                  <a:pt x="33421" y="37808"/>
                  <a:pt x="33513" y="37808"/>
                </a:cubicBezTo>
                <a:cubicBezTo>
                  <a:pt x="33773" y="37808"/>
                  <a:pt x="34136" y="37709"/>
                  <a:pt x="34327" y="37709"/>
                </a:cubicBezTo>
                <a:cubicBezTo>
                  <a:pt x="34408" y="37709"/>
                  <a:pt x="34480" y="37707"/>
                  <a:pt x="34550" y="37707"/>
                </a:cubicBezTo>
                <a:cubicBezTo>
                  <a:pt x="34703" y="37707"/>
                  <a:pt x="34849" y="37718"/>
                  <a:pt x="35079" y="37790"/>
                </a:cubicBezTo>
                <a:cubicBezTo>
                  <a:pt x="35418" y="37891"/>
                  <a:pt x="35652" y="38801"/>
                  <a:pt x="35806" y="38958"/>
                </a:cubicBezTo>
                <a:cubicBezTo>
                  <a:pt x="35814" y="38966"/>
                  <a:pt x="35825" y="38969"/>
                  <a:pt x="35838" y="38969"/>
                </a:cubicBezTo>
                <a:cubicBezTo>
                  <a:pt x="36083" y="38969"/>
                  <a:pt x="37189" y="37658"/>
                  <a:pt x="37262" y="37607"/>
                </a:cubicBezTo>
                <a:cubicBezTo>
                  <a:pt x="37266" y="37605"/>
                  <a:pt x="37270" y="37604"/>
                  <a:pt x="37275" y="37604"/>
                </a:cubicBezTo>
                <a:cubicBezTo>
                  <a:pt x="37367" y="37604"/>
                  <a:pt x="37608" y="38087"/>
                  <a:pt x="37731" y="38359"/>
                </a:cubicBezTo>
                <a:cubicBezTo>
                  <a:pt x="37825" y="38570"/>
                  <a:pt x="38241" y="38598"/>
                  <a:pt x="38529" y="38598"/>
                </a:cubicBezTo>
                <a:cubicBezTo>
                  <a:pt x="38633" y="38598"/>
                  <a:pt x="38721" y="38594"/>
                  <a:pt x="38770" y="38594"/>
                </a:cubicBezTo>
                <a:cubicBezTo>
                  <a:pt x="38951" y="38594"/>
                  <a:pt x="39757" y="38518"/>
                  <a:pt x="39862" y="38465"/>
                </a:cubicBezTo>
                <a:cubicBezTo>
                  <a:pt x="39894" y="38449"/>
                  <a:pt x="39975" y="38440"/>
                  <a:pt x="40082" y="38440"/>
                </a:cubicBezTo>
                <a:cubicBezTo>
                  <a:pt x="40325" y="38440"/>
                  <a:pt x="40701" y="38485"/>
                  <a:pt x="40953" y="38594"/>
                </a:cubicBezTo>
                <a:cubicBezTo>
                  <a:pt x="41248" y="38722"/>
                  <a:pt x="41439" y="38916"/>
                  <a:pt x="41639" y="38916"/>
                </a:cubicBezTo>
                <a:cubicBezTo>
                  <a:pt x="41686" y="38916"/>
                  <a:pt x="41733" y="38906"/>
                  <a:pt x="41782" y="38881"/>
                </a:cubicBezTo>
                <a:cubicBezTo>
                  <a:pt x="42009" y="38770"/>
                  <a:pt x="42585" y="38636"/>
                  <a:pt x="42869" y="38636"/>
                </a:cubicBezTo>
                <a:cubicBezTo>
                  <a:pt x="42913" y="38636"/>
                  <a:pt x="42951" y="38640"/>
                  <a:pt x="42978" y="38647"/>
                </a:cubicBezTo>
                <a:cubicBezTo>
                  <a:pt x="43189" y="38699"/>
                  <a:pt x="43630" y="38881"/>
                  <a:pt x="43836" y="38982"/>
                </a:cubicBezTo>
                <a:cubicBezTo>
                  <a:pt x="44046" y="39087"/>
                  <a:pt x="44669" y="39141"/>
                  <a:pt x="45005" y="39294"/>
                </a:cubicBezTo>
                <a:cubicBezTo>
                  <a:pt x="45054" y="39317"/>
                  <a:pt x="45098" y="39327"/>
                  <a:pt x="45137" y="39327"/>
                </a:cubicBezTo>
                <a:cubicBezTo>
                  <a:pt x="45361" y="39327"/>
                  <a:pt x="45416" y="38984"/>
                  <a:pt x="45526" y="38829"/>
                </a:cubicBezTo>
                <a:cubicBezTo>
                  <a:pt x="45656" y="38647"/>
                  <a:pt x="46953" y="38025"/>
                  <a:pt x="46981" y="37891"/>
                </a:cubicBezTo>
                <a:cubicBezTo>
                  <a:pt x="47005" y="37762"/>
                  <a:pt x="47681" y="37398"/>
                  <a:pt x="47709" y="37191"/>
                </a:cubicBezTo>
                <a:cubicBezTo>
                  <a:pt x="47733" y="36981"/>
                  <a:pt x="48020" y="37010"/>
                  <a:pt x="48203" y="36933"/>
                </a:cubicBezTo>
                <a:cubicBezTo>
                  <a:pt x="48384" y="36851"/>
                  <a:pt x="48931" y="36411"/>
                  <a:pt x="49189" y="36411"/>
                </a:cubicBezTo>
                <a:cubicBezTo>
                  <a:pt x="49448" y="36411"/>
                  <a:pt x="50644" y="36803"/>
                  <a:pt x="50827" y="36803"/>
                </a:cubicBezTo>
                <a:cubicBezTo>
                  <a:pt x="51008" y="36803"/>
                  <a:pt x="51372" y="36358"/>
                  <a:pt x="51425" y="36176"/>
                </a:cubicBezTo>
                <a:cubicBezTo>
                  <a:pt x="51476" y="36002"/>
                  <a:pt x="52241" y="35421"/>
                  <a:pt x="52463" y="35421"/>
                </a:cubicBezTo>
                <a:cubicBezTo>
                  <a:pt x="52472" y="35421"/>
                  <a:pt x="52481" y="35422"/>
                  <a:pt x="52488" y="35424"/>
                </a:cubicBezTo>
                <a:cubicBezTo>
                  <a:pt x="52615" y="35461"/>
                  <a:pt x="53122" y="35510"/>
                  <a:pt x="53460" y="35510"/>
                </a:cubicBezTo>
                <a:cubicBezTo>
                  <a:pt x="53607" y="35510"/>
                  <a:pt x="53723" y="35501"/>
                  <a:pt x="53762" y="35477"/>
                </a:cubicBezTo>
                <a:cubicBezTo>
                  <a:pt x="53891" y="35396"/>
                  <a:pt x="54437" y="35166"/>
                  <a:pt x="54518" y="35032"/>
                </a:cubicBezTo>
                <a:cubicBezTo>
                  <a:pt x="54595" y="34903"/>
                  <a:pt x="55165" y="34721"/>
                  <a:pt x="55477" y="34696"/>
                </a:cubicBezTo>
                <a:cubicBezTo>
                  <a:pt x="55494" y="34695"/>
                  <a:pt x="55513" y="34694"/>
                  <a:pt x="55535" y="34694"/>
                </a:cubicBezTo>
                <a:cubicBezTo>
                  <a:pt x="55852" y="34694"/>
                  <a:pt x="56578" y="34835"/>
                  <a:pt x="56813" y="34835"/>
                </a:cubicBezTo>
                <a:cubicBezTo>
                  <a:pt x="56845" y="34835"/>
                  <a:pt x="56867" y="34832"/>
                  <a:pt x="56879" y="34826"/>
                </a:cubicBezTo>
                <a:cubicBezTo>
                  <a:pt x="56985" y="34774"/>
                  <a:pt x="56960" y="34127"/>
                  <a:pt x="57037" y="34099"/>
                </a:cubicBezTo>
                <a:cubicBezTo>
                  <a:pt x="57114" y="34074"/>
                  <a:pt x="57841" y="33968"/>
                  <a:pt x="58258" y="33864"/>
                </a:cubicBezTo>
                <a:cubicBezTo>
                  <a:pt x="58674" y="33763"/>
                  <a:pt x="59192" y="33682"/>
                  <a:pt x="59479" y="33552"/>
                </a:cubicBezTo>
                <a:cubicBezTo>
                  <a:pt x="59766" y="33423"/>
                  <a:pt x="60336" y="32877"/>
                  <a:pt x="60441" y="32748"/>
                </a:cubicBezTo>
                <a:cubicBezTo>
                  <a:pt x="60547" y="32619"/>
                  <a:pt x="60959" y="32227"/>
                  <a:pt x="61064" y="32149"/>
                </a:cubicBezTo>
                <a:cubicBezTo>
                  <a:pt x="61169" y="32072"/>
                  <a:pt x="61897" y="31632"/>
                  <a:pt x="62079" y="31632"/>
                </a:cubicBezTo>
                <a:cubicBezTo>
                  <a:pt x="62260" y="31632"/>
                  <a:pt x="63041" y="32255"/>
                  <a:pt x="63171" y="32408"/>
                </a:cubicBezTo>
                <a:cubicBezTo>
                  <a:pt x="63198" y="32442"/>
                  <a:pt x="63236" y="32455"/>
                  <a:pt x="63280" y="32455"/>
                </a:cubicBezTo>
                <a:cubicBezTo>
                  <a:pt x="63444" y="32455"/>
                  <a:pt x="63696" y="32268"/>
                  <a:pt x="63817" y="32227"/>
                </a:cubicBezTo>
                <a:cubicBezTo>
                  <a:pt x="63949" y="32186"/>
                  <a:pt x="64098" y="31996"/>
                  <a:pt x="64387" y="31996"/>
                </a:cubicBezTo>
                <a:cubicBezTo>
                  <a:pt x="64444" y="31996"/>
                  <a:pt x="64506" y="32003"/>
                  <a:pt x="64574" y="32020"/>
                </a:cubicBezTo>
                <a:cubicBezTo>
                  <a:pt x="64990" y="32125"/>
                  <a:pt x="66211" y="32331"/>
                  <a:pt x="66442" y="32578"/>
                </a:cubicBezTo>
                <a:cubicBezTo>
                  <a:pt x="66527" y="32666"/>
                  <a:pt x="66591" y="32695"/>
                  <a:pt x="66647" y="32695"/>
                </a:cubicBezTo>
                <a:cubicBezTo>
                  <a:pt x="66744" y="32695"/>
                  <a:pt x="66813" y="32604"/>
                  <a:pt x="66910" y="32578"/>
                </a:cubicBezTo>
                <a:cubicBezTo>
                  <a:pt x="67054" y="32541"/>
                  <a:pt x="67631" y="32193"/>
                  <a:pt x="67967" y="32193"/>
                </a:cubicBezTo>
                <a:cubicBezTo>
                  <a:pt x="67998" y="32193"/>
                  <a:pt x="68028" y="32196"/>
                  <a:pt x="68054" y="32202"/>
                </a:cubicBezTo>
                <a:cubicBezTo>
                  <a:pt x="68079" y="32209"/>
                  <a:pt x="68105" y="32211"/>
                  <a:pt x="68132" y="32211"/>
                </a:cubicBezTo>
                <a:cubicBezTo>
                  <a:pt x="68443" y="32211"/>
                  <a:pt x="68876" y="31832"/>
                  <a:pt x="69069" y="31761"/>
                </a:cubicBezTo>
                <a:cubicBezTo>
                  <a:pt x="69275" y="31680"/>
                  <a:pt x="69663" y="30928"/>
                  <a:pt x="69822" y="30904"/>
                </a:cubicBezTo>
                <a:cubicBezTo>
                  <a:pt x="69841" y="30901"/>
                  <a:pt x="69872" y="30899"/>
                  <a:pt x="69911" y="30899"/>
                </a:cubicBezTo>
                <a:cubicBezTo>
                  <a:pt x="70074" y="30899"/>
                  <a:pt x="70384" y="30924"/>
                  <a:pt x="70650" y="30924"/>
                </a:cubicBezTo>
                <a:cubicBezTo>
                  <a:pt x="70828" y="30924"/>
                  <a:pt x="70986" y="30913"/>
                  <a:pt x="71067" y="30876"/>
                </a:cubicBezTo>
                <a:cubicBezTo>
                  <a:pt x="71301" y="30775"/>
                  <a:pt x="71641" y="30253"/>
                  <a:pt x="71822" y="30019"/>
                </a:cubicBezTo>
                <a:cubicBezTo>
                  <a:pt x="72005" y="29784"/>
                  <a:pt x="72628" y="29525"/>
                  <a:pt x="72938" y="29420"/>
                </a:cubicBezTo>
                <a:cubicBezTo>
                  <a:pt x="72999" y="29401"/>
                  <a:pt x="73064" y="29393"/>
                  <a:pt x="73131" y="29393"/>
                </a:cubicBezTo>
                <a:cubicBezTo>
                  <a:pt x="73408" y="29393"/>
                  <a:pt x="73727" y="29530"/>
                  <a:pt x="73978" y="29549"/>
                </a:cubicBezTo>
                <a:cubicBezTo>
                  <a:pt x="74289" y="29578"/>
                  <a:pt x="75563" y="29995"/>
                  <a:pt x="75720" y="30019"/>
                </a:cubicBezTo>
                <a:cubicBezTo>
                  <a:pt x="75874" y="30047"/>
                  <a:pt x="76137" y="30305"/>
                  <a:pt x="76368" y="30395"/>
                </a:cubicBezTo>
                <a:cubicBezTo>
                  <a:pt x="76498" y="30444"/>
                  <a:pt x="76581" y="30475"/>
                  <a:pt x="76651" y="30475"/>
                </a:cubicBezTo>
                <a:cubicBezTo>
                  <a:pt x="76707" y="30475"/>
                  <a:pt x="76755" y="30456"/>
                  <a:pt x="76812" y="30411"/>
                </a:cubicBezTo>
                <a:cubicBezTo>
                  <a:pt x="76824" y="30401"/>
                  <a:pt x="76841" y="30397"/>
                  <a:pt x="76861" y="30397"/>
                </a:cubicBezTo>
                <a:cubicBezTo>
                  <a:pt x="77065" y="30397"/>
                  <a:pt x="77650" y="30828"/>
                  <a:pt x="77746" y="30876"/>
                </a:cubicBezTo>
                <a:cubicBezTo>
                  <a:pt x="77851" y="30928"/>
                  <a:pt x="78163" y="31680"/>
                  <a:pt x="78163" y="31680"/>
                </a:cubicBezTo>
                <a:cubicBezTo>
                  <a:pt x="78163" y="31680"/>
                  <a:pt x="78797" y="32098"/>
                  <a:pt x="79071" y="32098"/>
                </a:cubicBezTo>
                <a:cubicBezTo>
                  <a:pt x="79080" y="32098"/>
                  <a:pt x="79088" y="32098"/>
                  <a:pt x="79096" y="32097"/>
                </a:cubicBezTo>
                <a:cubicBezTo>
                  <a:pt x="79100" y="32096"/>
                  <a:pt x="79103" y="32096"/>
                  <a:pt x="79107" y="32096"/>
                </a:cubicBezTo>
                <a:cubicBezTo>
                  <a:pt x="79380" y="32096"/>
                  <a:pt x="80190" y="33009"/>
                  <a:pt x="80370" y="33188"/>
                </a:cubicBezTo>
                <a:cubicBezTo>
                  <a:pt x="80552" y="33371"/>
                  <a:pt x="81021" y="34151"/>
                  <a:pt x="81385" y="34280"/>
                </a:cubicBezTo>
                <a:cubicBezTo>
                  <a:pt x="81749" y="34410"/>
                  <a:pt x="82501" y="34931"/>
                  <a:pt x="82630" y="34931"/>
                </a:cubicBezTo>
                <a:cubicBezTo>
                  <a:pt x="82759" y="34931"/>
                  <a:pt x="83099" y="35214"/>
                  <a:pt x="83281" y="35295"/>
                </a:cubicBezTo>
                <a:cubicBezTo>
                  <a:pt x="83463" y="35372"/>
                  <a:pt x="84033" y="35760"/>
                  <a:pt x="84243" y="35760"/>
                </a:cubicBezTo>
                <a:cubicBezTo>
                  <a:pt x="84450" y="35760"/>
                  <a:pt x="85958" y="35424"/>
                  <a:pt x="85958" y="35424"/>
                </a:cubicBezTo>
                <a:lnTo>
                  <a:pt x="85958" y="34151"/>
                </a:lnTo>
                <a:lnTo>
                  <a:pt x="85958" y="6298"/>
                </a:lnTo>
                <a:lnTo>
                  <a:pt x="85958" y="5254"/>
                </a:lnTo>
                <a:cubicBezTo>
                  <a:pt x="85958" y="5254"/>
                  <a:pt x="85178" y="5436"/>
                  <a:pt x="85048" y="5542"/>
                </a:cubicBezTo>
                <a:cubicBezTo>
                  <a:pt x="85037" y="5551"/>
                  <a:pt x="85019" y="5556"/>
                  <a:pt x="84998" y="5556"/>
                </a:cubicBezTo>
                <a:cubicBezTo>
                  <a:pt x="84795" y="5556"/>
                  <a:pt x="84201" y="5174"/>
                  <a:pt x="83879" y="5174"/>
                </a:cubicBezTo>
                <a:cubicBezTo>
                  <a:pt x="83861" y="5174"/>
                  <a:pt x="83843" y="5175"/>
                  <a:pt x="83827" y="5178"/>
                </a:cubicBezTo>
                <a:cubicBezTo>
                  <a:pt x="83782" y="5185"/>
                  <a:pt x="83740" y="5188"/>
                  <a:pt x="83699" y="5188"/>
                </a:cubicBezTo>
                <a:cubicBezTo>
                  <a:pt x="83426" y="5188"/>
                  <a:pt x="83223" y="5045"/>
                  <a:pt x="82994" y="4866"/>
                </a:cubicBezTo>
                <a:cubicBezTo>
                  <a:pt x="82735" y="4660"/>
                  <a:pt x="82477" y="4450"/>
                  <a:pt x="82113" y="4426"/>
                </a:cubicBezTo>
                <a:cubicBezTo>
                  <a:pt x="81749" y="4397"/>
                  <a:pt x="81462" y="4426"/>
                  <a:pt x="81203" y="4348"/>
                </a:cubicBezTo>
                <a:cubicBezTo>
                  <a:pt x="80944" y="4268"/>
                  <a:pt x="80710" y="3439"/>
                  <a:pt x="80370" y="3305"/>
                </a:cubicBezTo>
                <a:cubicBezTo>
                  <a:pt x="80035" y="3176"/>
                  <a:pt x="79460" y="2840"/>
                  <a:pt x="79331" y="2764"/>
                </a:cubicBezTo>
                <a:cubicBezTo>
                  <a:pt x="79202" y="2683"/>
                  <a:pt x="78862" y="2347"/>
                  <a:pt x="78680" y="2242"/>
                </a:cubicBezTo>
                <a:cubicBezTo>
                  <a:pt x="78589" y="2190"/>
                  <a:pt x="78414" y="2157"/>
                  <a:pt x="78246" y="2157"/>
                </a:cubicBezTo>
                <a:cubicBezTo>
                  <a:pt x="78078" y="2157"/>
                  <a:pt x="77916" y="2190"/>
                  <a:pt x="77851" y="2267"/>
                </a:cubicBezTo>
                <a:cubicBezTo>
                  <a:pt x="77802" y="2326"/>
                  <a:pt x="77668" y="2345"/>
                  <a:pt x="77509" y="2345"/>
                </a:cubicBezTo>
                <a:cubicBezTo>
                  <a:pt x="77249" y="2345"/>
                  <a:pt x="76925" y="2295"/>
                  <a:pt x="76812" y="2295"/>
                </a:cubicBezTo>
                <a:cubicBezTo>
                  <a:pt x="76631" y="2295"/>
                  <a:pt x="75668" y="1931"/>
                  <a:pt x="75381" y="1931"/>
                </a:cubicBezTo>
                <a:cubicBezTo>
                  <a:pt x="75097" y="1931"/>
                  <a:pt x="74705" y="2267"/>
                  <a:pt x="74524" y="2424"/>
                </a:cubicBezTo>
                <a:cubicBezTo>
                  <a:pt x="74341" y="2582"/>
                  <a:pt x="72834" y="2812"/>
                  <a:pt x="72498" y="2840"/>
                </a:cubicBezTo>
                <a:cubicBezTo>
                  <a:pt x="72158" y="2864"/>
                  <a:pt x="71977" y="3204"/>
                  <a:pt x="71693" y="3387"/>
                </a:cubicBezTo>
                <a:cubicBezTo>
                  <a:pt x="71614" y="3436"/>
                  <a:pt x="71553" y="3457"/>
                  <a:pt x="71499" y="3457"/>
                </a:cubicBezTo>
                <a:cubicBezTo>
                  <a:pt x="71356" y="3457"/>
                  <a:pt x="71261" y="3316"/>
                  <a:pt x="71018" y="3204"/>
                </a:cubicBezTo>
                <a:cubicBezTo>
                  <a:pt x="70957" y="3176"/>
                  <a:pt x="70893" y="3164"/>
                  <a:pt x="70826" y="3164"/>
                </a:cubicBezTo>
                <a:cubicBezTo>
                  <a:pt x="70517" y="3164"/>
                  <a:pt x="70159" y="3423"/>
                  <a:pt x="69926" y="3592"/>
                </a:cubicBezTo>
                <a:cubicBezTo>
                  <a:pt x="69639" y="3803"/>
                  <a:pt x="69353" y="3827"/>
                  <a:pt x="69118" y="3956"/>
                </a:cubicBezTo>
                <a:cubicBezTo>
                  <a:pt x="69045" y="3997"/>
                  <a:pt x="68957" y="4012"/>
                  <a:pt x="68858" y="4012"/>
                </a:cubicBezTo>
                <a:cubicBezTo>
                  <a:pt x="68641" y="4012"/>
                  <a:pt x="68373" y="3940"/>
                  <a:pt x="68107" y="3904"/>
                </a:cubicBezTo>
                <a:cubicBezTo>
                  <a:pt x="67715" y="3851"/>
                  <a:pt x="67586" y="3358"/>
                  <a:pt x="67403" y="3228"/>
                </a:cubicBezTo>
                <a:cubicBezTo>
                  <a:pt x="67384" y="3215"/>
                  <a:pt x="67351" y="3209"/>
                  <a:pt x="67307" y="3209"/>
                </a:cubicBezTo>
                <a:cubicBezTo>
                  <a:pt x="66933" y="3209"/>
                  <a:pt x="65764" y="3647"/>
                  <a:pt x="65507" y="3669"/>
                </a:cubicBezTo>
                <a:cubicBezTo>
                  <a:pt x="65220" y="3698"/>
                  <a:pt x="64884" y="3775"/>
                  <a:pt x="64574" y="3827"/>
                </a:cubicBezTo>
                <a:cubicBezTo>
                  <a:pt x="64563" y="3829"/>
                  <a:pt x="64552" y="3830"/>
                  <a:pt x="64543" y="3830"/>
                </a:cubicBezTo>
                <a:cubicBezTo>
                  <a:pt x="64297" y="3830"/>
                  <a:pt x="64742" y="3176"/>
                  <a:pt x="64391" y="3176"/>
                </a:cubicBezTo>
                <a:cubicBezTo>
                  <a:pt x="64027" y="3176"/>
                  <a:pt x="63740" y="2917"/>
                  <a:pt x="63405" y="2735"/>
                </a:cubicBezTo>
                <a:cubicBezTo>
                  <a:pt x="63065" y="2553"/>
                  <a:pt x="62859" y="2347"/>
                  <a:pt x="62361" y="1955"/>
                </a:cubicBezTo>
                <a:cubicBezTo>
                  <a:pt x="62263" y="1878"/>
                  <a:pt x="62174" y="1846"/>
                  <a:pt x="62092" y="1846"/>
                </a:cubicBezTo>
                <a:cubicBezTo>
                  <a:pt x="61765" y="1846"/>
                  <a:pt x="61558" y="2361"/>
                  <a:pt x="61351" y="2529"/>
                </a:cubicBezTo>
                <a:cubicBezTo>
                  <a:pt x="61316" y="2557"/>
                  <a:pt x="61277" y="2569"/>
                  <a:pt x="61235" y="2569"/>
                </a:cubicBezTo>
                <a:cubicBezTo>
                  <a:pt x="60968" y="2569"/>
                  <a:pt x="60581" y="2074"/>
                  <a:pt x="60312" y="2008"/>
                </a:cubicBezTo>
                <a:cubicBezTo>
                  <a:pt x="60000" y="1931"/>
                  <a:pt x="59062" y="1801"/>
                  <a:pt x="58569" y="1619"/>
                </a:cubicBezTo>
                <a:cubicBezTo>
                  <a:pt x="58076" y="1437"/>
                  <a:pt x="57607" y="787"/>
                  <a:pt x="57272" y="763"/>
                </a:cubicBezTo>
                <a:cubicBezTo>
                  <a:pt x="57171" y="754"/>
                  <a:pt x="57033" y="750"/>
                  <a:pt x="56879" y="750"/>
                </a:cubicBezTo>
                <a:cubicBezTo>
                  <a:pt x="56516" y="750"/>
                  <a:pt x="56063" y="770"/>
                  <a:pt x="55787" y="787"/>
                </a:cubicBezTo>
                <a:cubicBezTo>
                  <a:pt x="55705" y="792"/>
                  <a:pt x="55626" y="794"/>
                  <a:pt x="55549" y="794"/>
                </a:cubicBezTo>
                <a:cubicBezTo>
                  <a:pt x="55339" y="794"/>
                  <a:pt x="55150" y="780"/>
                  <a:pt x="54991" y="780"/>
                </a:cubicBezTo>
                <a:cubicBezTo>
                  <a:pt x="54933" y="780"/>
                  <a:pt x="54879" y="782"/>
                  <a:pt x="54829" y="787"/>
                </a:cubicBezTo>
                <a:cubicBezTo>
                  <a:pt x="54595" y="811"/>
                  <a:pt x="54102" y="1227"/>
                  <a:pt x="53738" y="1385"/>
                </a:cubicBezTo>
                <a:cubicBezTo>
                  <a:pt x="53696" y="1402"/>
                  <a:pt x="53656" y="1410"/>
                  <a:pt x="53616" y="1410"/>
                </a:cubicBezTo>
                <a:cubicBezTo>
                  <a:pt x="53307" y="1410"/>
                  <a:pt x="53042" y="939"/>
                  <a:pt x="52699" y="903"/>
                </a:cubicBezTo>
                <a:cubicBezTo>
                  <a:pt x="52306" y="867"/>
                  <a:pt x="52411" y="892"/>
                  <a:pt x="52177" y="709"/>
                </a:cubicBezTo>
                <a:cubicBezTo>
                  <a:pt x="51968" y="547"/>
                  <a:pt x="51617" y="447"/>
                  <a:pt x="51377" y="447"/>
                </a:cubicBezTo>
                <a:cubicBezTo>
                  <a:pt x="51348" y="447"/>
                  <a:pt x="51321" y="448"/>
                  <a:pt x="51295" y="451"/>
                </a:cubicBezTo>
                <a:cubicBezTo>
                  <a:pt x="51062" y="475"/>
                  <a:pt x="51267" y="734"/>
                  <a:pt x="50879" y="903"/>
                </a:cubicBezTo>
                <a:cubicBezTo>
                  <a:pt x="50819" y="930"/>
                  <a:pt x="50762" y="941"/>
                  <a:pt x="50708" y="941"/>
                </a:cubicBezTo>
                <a:cubicBezTo>
                  <a:pt x="50424" y="941"/>
                  <a:pt x="50222" y="631"/>
                  <a:pt x="49968" y="631"/>
                </a:cubicBezTo>
                <a:cubicBezTo>
                  <a:pt x="49959" y="631"/>
                  <a:pt x="49950" y="632"/>
                  <a:pt x="49941" y="633"/>
                </a:cubicBezTo>
                <a:cubicBezTo>
                  <a:pt x="49909" y="635"/>
                  <a:pt x="49875" y="636"/>
                  <a:pt x="49840" y="636"/>
                </a:cubicBezTo>
                <a:cubicBezTo>
                  <a:pt x="49532" y="636"/>
                  <a:pt x="49112" y="550"/>
                  <a:pt x="48902" y="528"/>
                </a:cubicBezTo>
                <a:cubicBezTo>
                  <a:pt x="48693" y="502"/>
                  <a:pt x="48243" y="286"/>
                  <a:pt x="48044" y="286"/>
                </a:cubicBezTo>
                <a:cubicBezTo>
                  <a:pt x="48024" y="286"/>
                  <a:pt x="48007" y="288"/>
                  <a:pt x="47992" y="293"/>
                </a:cubicBezTo>
                <a:cubicBezTo>
                  <a:pt x="47839" y="345"/>
                  <a:pt x="47268" y="787"/>
                  <a:pt x="47059" y="903"/>
                </a:cubicBezTo>
                <a:cubicBezTo>
                  <a:pt x="47028" y="921"/>
                  <a:pt x="46992" y="928"/>
                  <a:pt x="46951" y="928"/>
                </a:cubicBezTo>
                <a:cubicBezTo>
                  <a:pt x="46711" y="928"/>
                  <a:pt x="46309" y="678"/>
                  <a:pt x="46020" y="657"/>
                </a:cubicBezTo>
                <a:cubicBezTo>
                  <a:pt x="45955" y="652"/>
                  <a:pt x="45895" y="650"/>
                  <a:pt x="45839" y="650"/>
                </a:cubicBezTo>
                <a:cubicBezTo>
                  <a:pt x="45598" y="650"/>
                  <a:pt x="45414" y="686"/>
                  <a:pt x="45162" y="709"/>
                </a:cubicBezTo>
                <a:cubicBezTo>
                  <a:pt x="45113" y="713"/>
                  <a:pt x="45065" y="715"/>
                  <a:pt x="45019" y="715"/>
                </a:cubicBezTo>
                <a:cubicBezTo>
                  <a:pt x="44774" y="715"/>
                  <a:pt x="44559" y="661"/>
                  <a:pt x="44252" y="552"/>
                </a:cubicBezTo>
                <a:cubicBezTo>
                  <a:pt x="44141" y="513"/>
                  <a:pt x="44020" y="497"/>
                  <a:pt x="43894" y="497"/>
                </a:cubicBezTo>
                <a:cubicBezTo>
                  <a:pt x="43605" y="497"/>
                  <a:pt x="43285" y="577"/>
                  <a:pt x="42978" y="633"/>
                </a:cubicBezTo>
                <a:cubicBezTo>
                  <a:pt x="42920" y="643"/>
                  <a:pt x="42862" y="647"/>
                  <a:pt x="42803" y="647"/>
                </a:cubicBezTo>
                <a:cubicBezTo>
                  <a:pt x="42478" y="647"/>
                  <a:pt x="42164" y="513"/>
                  <a:pt x="42008" y="513"/>
                </a:cubicBezTo>
                <a:cubicBezTo>
                  <a:pt x="41980" y="513"/>
                  <a:pt x="41957" y="518"/>
                  <a:pt x="41940" y="528"/>
                </a:cubicBezTo>
                <a:cubicBezTo>
                  <a:pt x="41810" y="604"/>
                  <a:pt x="41705" y="763"/>
                  <a:pt x="41289" y="903"/>
                </a:cubicBezTo>
                <a:cubicBezTo>
                  <a:pt x="41249" y="917"/>
                  <a:pt x="41209" y="924"/>
                  <a:pt x="41169" y="924"/>
                </a:cubicBezTo>
                <a:cubicBezTo>
                  <a:pt x="40789" y="924"/>
                  <a:pt x="40387" y="357"/>
                  <a:pt x="40197" y="241"/>
                </a:cubicBezTo>
                <a:cubicBezTo>
                  <a:pt x="39991" y="112"/>
                  <a:pt x="39470" y="35"/>
                  <a:pt x="39210" y="6"/>
                </a:cubicBezTo>
                <a:cubicBezTo>
                  <a:pt x="39178" y="3"/>
                  <a:pt x="39147" y="1"/>
                  <a:pt x="39118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  <a:effectLst>
            <a:outerShdw blurRad="71438" dist="66675" dir="3480000" algn="bl" rotWithShape="0">
              <a:srgbClr val="747373">
                <a:alpha val="64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8" name="Google Shape;848;p49"/>
          <p:cNvSpPr/>
          <p:nvPr/>
        </p:nvSpPr>
        <p:spPr>
          <a:xfrm rot="-5040556" flipH="1">
            <a:off x="6654706" y="849248"/>
            <a:ext cx="367866" cy="932757"/>
          </a:xfrm>
          <a:custGeom>
            <a:avLst/>
            <a:gdLst/>
            <a:ahLst/>
            <a:cxnLst/>
            <a:rect l="l" t="t" r="r" b="b"/>
            <a:pathLst>
              <a:path w="19489" h="37312" extrusionOk="0">
                <a:moveTo>
                  <a:pt x="18199" y="1"/>
                </a:moveTo>
                <a:lnTo>
                  <a:pt x="18162" y="4"/>
                </a:lnTo>
                <a:lnTo>
                  <a:pt x="17705" y="510"/>
                </a:lnTo>
                <a:lnTo>
                  <a:pt x="17249" y="1016"/>
                </a:lnTo>
                <a:lnTo>
                  <a:pt x="16764" y="594"/>
                </a:lnTo>
                <a:lnTo>
                  <a:pt x="16282" y="170"/>
                </a:lnTo>
                <a:lnTo>
                  <a:pt x="16241" y="174"/>
                </a:lnTo>
                <a:lnTo>
                  <a:pt x="15784" y="680"/>
                </a:lnTo>
                <a:lnTo>
                  <a:pt x="15327" y="1185"/>
                </a:lnTo>
                <a:lnTo>
                  <a:pt x="14847" y="764"/>
                </a:lnTo>
                <a:lnTo>
                  <a:pt x="14362" y="344"/>
                </a:lnTo>
                <a:lnTo>
                  <a:pt x="14325" y="348"/>
                </a:lnTo>
                <a:lnTo>
                  <a:pt x="13868" y="854"/>
                </a:lnTo>
                <a:lnTo>
                  <a:pt x="13411" y="1359"/>
                </a:lnTo>
                <a:lnTo>
                  <a:pt x="12926" y="934"/>
                </a:lnTo>
                <a:lnTo>
                  <a:pt x="12445" y="514"/>
                </a:lnTo>
                <a:lnTo>
                  <a:pt x="12409" y="518"/>
                </a:lnTo>
                <a:lnTo>
                  <a:pt x="11951" y="1023"/>
                </a:lnTo>
                <a:lnTo>
                  <a:pt x="11491" y="1529"/>
                </a:lnTo>
                <a:lnTo>
                  <a:pt x="11009" y="1108"/>
                </a:lnTo>
                <a:lnTo>
                  <a:pt x="10524" y="688"/>
                </a:lnTo>
                <a:lnTo>
                  <a:pt x="10488" y="688"/>
                </a:lnTo>
                <a:lnTo>
                  <a:pt x="10031" y="1197"/>
                </a:lnTo>
                <a:lnTo>
                  <a:pt x="9574" y="1703"/>
                </a:lnTo>
                <a:lnTo>
                  <a:pt x="9093" y="1278"/>
                </a:lnTo>
                <a:lnTo>
                  <a:pt x="8608" y="857"/>
                </a:lnTo>
                <a:lnTo>
                  <a:pt x="8572" y="861"/>
                </a:lnTo>
                <a:lnTo>
                  <a:pt x="8115" y="1367"/>
                </a:lnTo>
                <a:lnTo>
                  <a:pt x="7658" y="1872"/>
                </a:lnTo>
                <a:lnTo>
                  <a:pt x="7172" y="1452"/>
                </a:lnTo>
                <a:lnTo>
                  <a:pt x="6691" y="1031"/>
                </a:lnTo>
                <a:lnTo>
                  <a:pt x="6655" y="1031"/>
                </a:lnTo>
                <a:lnTo>
                  <a:pt x="6194" y="1537"/>
                </a:lnTo>
                <a:lnTo>
                  <a:pt x="5737" y="2042"/>
                </a:lnTo>
                <a:lnTo>
                  <a:pt x="5256" y="1622"/>
                </a:lnTo>
                <a:lnTo>
                  <a:pt x="4771" y="1201"/>
                </a:lnTo>
                <a:lnTo>
                  <a:pt x="4735" y="1205"/>
                </a:lnTo>
                <a:lnTo>
                  <a:pt x="4278" y="1710"/>
                </a:lnTo>
                <a:lnTo>
                  <a:pt x="3821" y="2216"/>
                </a:lnTo>
                <a:lnTo>
                  <a:pt x="3336" y="1796"/>
                </a:lnTo>
                <a:lnTo>
                  <a:pt x="2854" y="1375"/>
                </a:lnTo>
                <a:lnTo>
                  <a:pt x="2818" y="1375"/>
                </a:lnTo>
                <a:lnTo>
                  <a:pt x="2358" y="1880"/>
                </a:lnTo>
                <a:lnTo>
                  <a:pt x="1900" y="2386"/>
                </a:lnTo>
                <a:lnTo>
                  <a:pt x="1419" y="1966"/>
                </a:lnTo>
                <a:lnTo>
                  <a:pt x="938" y="1544"/>
                </a:lnTo>
                <a:lnTo>
                  <a:pt x="898" y="1549"/>
                </a:lnTo>
                <a:lnTo>
                  <a:pt x="441" y="2054"/>
                </a:lnTo>
                <a:lnTo>
                  <a:pt x="0" y="2544"/>
                </a:lnTo>
                <a:lnTo>
                  <a:pt x="671" y="36611"/>
                </a:lnTo>
                <a:lnTo>
                  <a:pt x="986" y="36890"/>
                </a:lnTo>
                <a:lnTo>
                  <a:pt x="1472" y="37311"/>
                </a:lnTo>
                <a:lnTo>
                  <a:pt x="1508" y="37307"/>
                </a:lnTo>
                <a:lnTo>
                  <a:pt x="1965" y="36802"/>
                </a:lnTo>
                <a:lnTo>
                  <a:pt x="2422" y="36296"/>
                </a:lnTo>
                <a:lnTo>
                  <a:pt x="2907" y="36716"/>
                </a:lnTo>
                <a:lnTo>
                  <a:pt x="3388" y="37141"/>
                </a:lnTo>
                <a:lnTo>
                  <a:pt x="3421" y="37137"/>
                </a:lnTo>
                <a:lnTo>
                  <a:pt x="3425" y="37137"/>
                </a:lnTo>
                <a:lnTo>
                  <a:pt x="3886" y="36632"/>
                </a:lnTo>
                <a:lnTo>
                  <a:pt x="4338" y="36122"/>
                </a:lnTo>
                <a:lnTo>
                  <a:pt x="4823" y="36546"/>
                </a:lnTo>
                <a:lnTo>
                  <a:pt x="5304" y="36968"/>
                </a:lnTo>
                <a:lnTo>
                  <a:pt x="5345" y="36963"/>
                </a:lnTo>
                <a:lnTo>
                  <a:pt x="5802" y="36458"/>
                </a:lnTo>
                <a:lnTo>
                  <a:pt x="6259" y="35953"/>
                </a:lnTo>
                <a:lnTo>
                  <a:pt x="6740" y="36373"/>
                </a:lnTo>
                <a:lnTo>
                  <a:pt x="7225" y="36798"/>
                </a:lnTo>
                <a:lnTo>
                  <a:pt x="7241" y="36793"/>
                </a:lnTo>
                <a:lnTo>
                  <a:pt x="7262" y="36793"/>
                </a:lnTo>
                <a:lnTo>
                  <a:pt x="7723" y="36288"/>
                </a:lnTo>
                <a:lnTo>
                  <a:pt x="8176" y="35779"/>
                </a:lnTo>
                <a:lnTo>
                  <a:pt x="8661" y="36203"/>
                </a:lnTo>
                <a:lnTo>
                  <a:pt x="9141" y="36623"/>
                </a:lnTo>
                <a:lnTo>
                  <a:pt x="9182" y="36619"/>
                </a:lnTo>
                <a:lnTo>
                  <a:pt x="9639" y="36114"/>
                </a:lnTo>
                <a:lnTo>
                  <a:pt x="10096" y="35609"/>
                </a:lnTo>
                <a:lnTo>
                  <a:pt x="10577" y="36029"/>
                </a:lnTo>
                <a:lnTo>
                  <a:pt x="11058" y="36453"/>
                </a:lnTo>
                <a:lnTo>
                  <a:pt x="11099" y="36449"/>
                </a:lnTo>
                <a:lnTo>
                  <a:pt x="11556" y="35944"/>
                </a:lnTo>
                <a:lnTo>
                  <a:pt x="12013" y="35434"/>
                </a:lnTo>
                <a:lnTo>
                  <a:pt x="12498" y="35859"/>
                </a:lnTo>
                <a:lnTo>
                  <a:pt x="12979" y="36280"/>
                </a:lnTo>
                <a:lnTo>
                  <a:pt x="13015" y="36280"/>
                </a:lnTo>
                <a:lnTo>
                  <a:pt x="13472" y="35770"/>
                </a:lnTo>
                <a:lnTo>
                  <a:pt x="13929" y="35265"/>
                </a:lnTo>
                <a:lnTo>
                  <a:pt x="14414" y="35686"/>
                </a:lnTo>
                <a:lnTo>
                  <a:pt x="14896" y="36110"/>
                </a:lnTo>
                <a:lnTo>
                  <a:pt x="14920" y="36106"/>
                </a:lnTo>
                <a:lnTo>
                  <a:pt x="14935" y="36106"/>
                </a:lnTo>
                <a:lnTo>
                  <a:pt x="15392" y="35600"/>
                </a:lnTo>
                <a:lnTo>
                  <a:pt x="15849" y="35091"/>
                </a:lnTo>
                <a:lnTo>
                  <a:pt x="16335" y="35516"/>
                </a:lnTo>
                <a:lnTo>
                  <a:pt x="16816" y="35936"/>
                </a:lnTo>
                <a:lnTo>
                  <a:pt x="16852" y="35936"/>
                </a:lnTo>
                <a:lnTo>
                  <a:pt x="17309" y="35427"/>
                </a:lnTo>
                <a:lnTo>
                  <a:pt x="17766" y="34921"/>
                </a:lnTo>
                <a:lnTo>
                  <a:pt x="18251" y="35342"/>
                </a:lnTo>
                <a:lnTo>
                  <a:pt x="18732" y="35766"/>
                </a:lnTo>
                <a:lnTo>
                  <a:pt x="18768" y="35762"/>
                </a:lnTo>
                <a:lnTo>
                  <a:pt x="19229" y="35257"/>
                </a:lnTo>
                <a:lnTo>
                  <a:pt x="19488" y="34970"/>
                </a:lnTo>
                <a:lnTo>
                  <a:pt x="19481" y="34445"/>
                </a:lnTo>
                <a:lnTo>
                  <a:pt x="18878" y="591"/>
                </a:lnTo>
                <a:lnTo>
                  <a:pt x="18684" y="421"/>
                </a:lnTo>
                <a:lnTo>
                  <a:pt x="18199" y="1"/>
                </a:lnTo>
                <a:close/>
              </a:path>
            </a:pathLst>
          </a:custGeom>
          <a:solidFill>
            <a:srgbClr val="E2A274">
              <a:alpha val="335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9" name="Google Shape;849;p49"/>
          <p:cNvSpPr/>
          <p:nvPr/>
        </p:nvSpPr>
        <p:spPr>
          <a:xfrm rot="-6146197" flipH="1">
            <a:off x="1990652" y="3064762"/>
            <a:ext cx="367863" cy="932776"/>
          </a:xfrm>
          <a:custGeom>
            <a:avLst/>
            <a:gdLst/>
            <a:ahLst/>
            <a:cxnLst/>
            <a:rect l="l" t="t" r="r" b="b"/>
            <a:pathLst>
              <a:path w="19489" h="37312" extrusionOk="0">
                <a:moveTo>
                  <a:pt x="18199" y="1"/>
                </a:moveTo>
                <a:lnTo>
                  <a:pt x="18162" y="4"/>
                </a:lnTo>
                <a:lnTo>
                  <a:pt x="17705" y="510"/>
                </a:lnTo>
                <a:lnTo>
                  <a:pt x="17249" y="1016"/>
                </a:lnTo>
                <a:lnTo>
                  <a:pt x="16764" y="594"/>
                </a:lnTo>
                <a:lnTo>
                  <a:pt x="16282" y="170"/>
                </a:lnTo>
                <a:lnTo>
                  <a:pt x="16241" y="174"/>
                </a:lnTo>
                <a:lnTo>
                  <a:pt x="15784" y="680"/>
                </a:lnTo>
                <a:lnTo>
                  <a:pt x="15327" y="1185"/>
                </a:lnTo>
                <a:lnTo>
                  <a:pt x="14847" y="764"/>
                </a:lnTo>
                <a:lnTo>
                  <a:pt x="14362" y="344"/>
                </a:lnTo>
                <a:lnTo>
                  <a:pt x="14325" y="348"/>
                </a:lnTo>
                <a:lnTo>
                  <a:pt x="13868" y="854"/>
                </a:lnTo>
                <a:lnTo>
                  <a:pt x="13411" y="1359"/>
                </a:lnTo>
                <a:lnTo>
                  <a:pt x="12926" y="934"/>
                </a:lnTo>
                <a:lnTo>
                  <a:pt x="12445" y="514"/>
                </a:lnTo>
                <a:lnTo>
                  <a:pt x="12409" y="518"/>
                </a:lnTo>
                <a:lnTo>
                  <a:pt x="11951" y="1023"/>
                </a:lnTo>
                <a:lnTo>
                  <a:pt x="11491" y="1529"/>
                </a:lnTo>
                <a:lnTo>
                  <a:pt x="11009" y="1108"/>
                </a:lnTo>
                <a:lnTo>
                  <a:pt x="10524" y="688"/>
                </a:lnTo>
                <a:lnTo>
                  <a:pt x="10488" y="688"/>
                </a:lnTo>
                <a:lnTo>
                  <a:pt x="10031" y="1197"/>
                </a:lnTo>
                <a:lnTo>
                  <a:pt x="9574" y="1703"/>
                </a:lnTo>
                <a:lnTo>
                  <a:pt x="9093" y="1278"/>
                </a:lnTo>
                <a:lnTo>
                  <a:pt x="8608" y="857"/>
                </a:lnTo>
                <a:lnTo>
                  <a:pt x="8572" y="861"/>
                </a:lnTo>
                <a:lnTo>
                  <a:pt x="8115" y="1367"/>
                </a:lnTo>
                <a:lnTo>
                  <a:pt x="7658" y="1872"/>
                </a:lnTo>
                <a:lnTo>
                  <a:pt x="7172" y="1452"/>
                </a:lnTo>
                <a:lnTo>
                  <a:pt x="6691" y="1031"/>
                </a:lnTo>
                <a:lnTo>
                  <a:pt x="6655" y="1031"/>
                </a:lnTo>
                <a:lnTo>
                  <a:pt x="6194" y="1537"/>
                </a:lnTo>
                <a:lnTo>
                  <a:pt x="5737" y="2042"/>
                </a:lnTo>
                <a:lnTo>
                  <a:pt x="5256" y="1622"/>
                </a:lnTo>
                <a:lnTo>
                  <a:pt x="4771" y="1201"/>
                </a:lnTo>
                <a:lnTo>
                  <a:pt x="4735" y="1205"/>
                </a:lnTo>
                <a:lnTo>
                  <a:pt x="4278" y="1710"/>
                </a:lnTo>
                <a:lnTo>
                  <a:pt x="3821" y="2216"/>
                </a:lnTo>
                <a:lnTo>
                  <a:pt x="3336" y="1796"/>
                </a:lnTo>
                <a:lnTo>
                  <a:pt x="2854" y="1375"/>
                </a:lnTo>
                <a:lnTo>
                  <a:pt x="2818" y="1375"/>
                </a:lnTo>
                <a:lnTo>
                  <a:pt x="2358" y="1880"/>
                </a:lnTo>
                <a:lnTo>
                  <a:pt x="1900" y="2386"/>
                </a:lnTo>
                <a:lnTo>
                  <a:pt x="1419" y="1966"/>
                </a:lnTo>
                <a:lnTo>
                  <a:pt x="938" y="1544"/>
                </a:lnTo>
                <a:lnTo>
                  <a:pt x="898" y="1549"/>
                </a:lnTo>
                <a:lnTo>
                  <a:pt x="441" y="2054"/>
                </a:lnTo>
                <a:lnTo>
                  <a:pt x="0" y="2544"/>
                </a:lnTo>
                <a:lnTo>
                  <a:pt x="671" y="36611"/>
                </a:lnTo>
                <a:lnTo>
                  <a:pt x="986" y="36890"/>
                </a:lnTo>
                <a:lnTo>
                  <a:pt x="1472" y="37311"/>
                </a:lnTo>
                <a:lnTo>
                  <a:pt x="1508" y="37307"/>
                </a:lnTo>
                <a:lnTo>
                  <a:pt x="1965" y="36802"/>
                </a:lnTo>
                <a:lnTo>
                  <a:pt x="2422" y="36296"/>
                </a:lnTo>
                <a:lnTo>
                  <a:pt x="2907" y="36716"/>
                </a:lnTo>
                <a:lnTo>
                  <a:pt x="3388" y="37141"/>
                </a:lnTo>
                <a:lnTo>
                  <a:pt x="3421" y="37137"/>
                </a:lnTo>
                <a:lnTo>
                  <a:pt x="3425" y="37137"/>
                </a:lnTo>
                <a:lnTo>
                  <a:pt x="3886" y="36632"/>
                </a:lnTo>
                <a:lnTo>
                  <a:pt x="4338" y="36122"/>
                </a:lnTo>
                <a:lnTo>
                  <a:pt x="4823" y="36546"/>
                </a:lnTo>
                <a:lnTo>
                  <a:pt x="5304" y="36968"/>
                </a:lnTo>
                <a:lnTo>
                  <a:pt x="5345" y="36963"/>
                </a:lnTo>
                <a:lnTo>
                  <a:pt x="5802" y="36458"/>
                </a:lnTo>
                <a:lnTo>
                  <a:pt x="6259" y="35953"/>
                </a:lnTo>
                <a:lnTo>
                  <a:pt x="6740" y="36373"/>
                </a:lnTo>
                <a:lnTo>
                  <a:pt x="7225" y="36798"/>
                </a:lnTo>
                <a:lnTo>
                  <a:pt x="7241" y="36793"/>
                </a:lnTo>
                <a:lnTo>
                  <a:pt x="7262" y="36793"/>
                </a:lnTo>
                <a:lnTo>
                  <a:pt x="7723" y="36288"/>
                </a:lnTo>
                <a:lnTo>
                  <a:pt x="8176" y="35779"/>
                </a:lnTo>
                <a:lnTo>
                  <a:pt x="8661" y="36203"/>
                </a:lnTo>
                <a:lnTo>
                  <a:pt x="9141" y="36623"/>
                </a:lnTo>
                <a:lnTo>
                  <a:pt x="9182" y="36619"/>
                </a:lnTo>
                <a:lnTo>
                  <a:pt x="9639" y="36114"/>
                </a:lnTo>
                <a:lnTo>
                  <a:pt x="10096" y="35609"/>
                </a:lnTo>
                <a:lnTo>
                  <a:pt x="10577" y="36029"/>
                </a:lnTo>
                <a:lnTo>
                  <a:pt x="11058" y="36453"/>
                </a:lnTo>
                <a:lnTo>
                  <a:pt x="11099" y="36449"/>
                </a:lnTo>
                <a:lnTo>
                  <a:pt x="11556" y="35944"/>
                </a:lnTo>
                <a:lnTo>
                  <a:pt x="12013" y="35434"/>
                </a:lnTo>
                <a:lnTo>
                  <a:pt x="12498" y="35859"/>
                </a:lnTo>
                <a:lnTo>
                  <a:pt x="12979" y="36280"/>
                </a:lnTo>
                <a:lnTo>
                  <a:pt x="13015" y="36280"/>
                </a:lnTo>
                <a:lnTo>
                  <a:pt x="13472" y="35770"/>
                </a:lnTo>
                <a:lnTo>
                  <a:pt x="13929" y="35265"/>
                </a:lnTo>
                <a:lnTo>
                  <a:pt x="14414" y="35686"/>
                </a:lnTo>
                <a:lnTo>
                  <a:pt x="14896" y="36110"/>
                </a:lnTo>
                <a:lnTo>
                  <a:pt x="14920" y="36106"/>
                </a:lnTo>
                <a:lnTo>
                  <a:pt x="14935" y="36106"/>
                </a:lnTo>
                <a:lnTo>
                  <a:pt x="15392" y="35600"/>
                </a:lnTo>
                <a:lnTo>
                  <a:pt x="15849" y="35091"/>
                </a:lnTo>
                <a:lnTo>
                  <a:pt x="16335" y="35516"/>
                </a:lnTo>
                <a:lnTo>
                  <a:pt x="16816" y="35936"/>
                </a:lnTo>
                <a:lnTo>
                  <a:pt x="16852" y="35936"/>
                </a:lnTo>
                <a:lnTo>
                  <a:pt x="17309" y="35427"/>
                </a:lnTo>
                <a:lnTo>
                  <a:pt x="17766" y="34921"/>
                </a:lnTo>
                <a:lnTo>
                  <a:pt x="18251" y="35342"/>
                </a:lnTo>
                <a:lnTo>
                  <a:pt x="18732" y="35766"/>
                </a:lnTo>
                <a:lnTo>
                  <a:pt x="18768" y="35762"/>
                </a:lnTo>
                <a:lnTo>
                  <a:pt x="19229" y="35257"/>
                </a:lnTo>
                <a:lnTo>
                  <a:pt x="19488" y="34970"/>
                </a:lnTo>
                <a:lnTo>
                  <a:pt x="19481" y="34445"/>
                </a:lnTo>
                <a:lnTo>
                  <a:pt x="18878" y="591"/>
                </a:lnTo>
                <a:lnTo>
                  <a:pt x="18684" y="421"/>
                </a:lnTo>
                <a:lnTo>
                  <a:pt x="18199" y="1"/>
                </a:lnTo>
                <a:close/>
              </a:path>
            </a:pathLst>
          </a:custGeom>
          <a:solidFill>
            <a:srgbClr val="E2A274">
              <a:alpha val="335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0" name="Google Shape;850;p49"/>
          <p:cNvSpPr txBox="1">
            <a:spLocks noGrp="1"/>
          </p:cNvSpPr>
          <p:nvPr>
            <p:ph type="title"/>
          </p:nvPr>
        </p:nvSpPr>
        <p:spPr>
          <a:xfrm>
            <a:off x="1420925" y="1634550"/>
            <a:ext cx="6302100" cy="1874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0" dirty="0" smtClean="0"/>
              <a:t>STRATEGI DAN TARGET</a:t>
            </a:r>
            <a:endParaRPr sz="60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Read Across America Day by Slidesgo">
  <a:themeElements>
    <a:clrScheme name="Simple Light">
      <a:dk1>
        <a:srgbClr val="747373"/>
      </a:dk1>
      <a:lt1>
        <a:srgbClr val="9E7059"/>
      </a:lt1>
      <a:dk2>
        <a:srgbClr val="D9D3C4"/>
      </a:dk2>
      <a:lt2>
        <a:srgbClr val="B5B1A5"/>
      </a:lt2>
      <a:accent1>
        <a:srgbClr val="CBC6BB"/>
      </a:accent1>
      <a:accent2>
        <a:srgbClr val="AA9A82"/>
      </a:accent2>
      <a:accent3>
        <a:srgbClr val="F2ECE7"/>
      </a:accent3>
      <a:accent4>
        <a:srgbClr val="C2A983"/>
      </a:accent4>
      <a:accent5>
        <a:srgbClr val="B1AF80"/>
      </a:accent5>
      <a:accent6>
        <a:srgbClr val="E2A274"/>
      </a:accent6>
      <a:hlink>
        <a:srgbClr val="747373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182</TotalTime>
  <Words>862</Words>
  <Application>Microsoft Office PowerPoint</Application>
  <PresentationFormat>On-screen Show (16:9)</PresentationFormat>
  <Paragraphs>88</Paragraphs>
  <Slides>24</Slides>
  <Notes>21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5" baseType="lpstr">
      <vt:lpstr>Read Across America Day by Slidesgo</vt:lpstr>
      <vt:lpstr>Jasa Pembuatan Desain Cover Buku Dan Logo</vt:lpstr>
      <vt:lpstr>KELOMPOK 2</vt:lpstr>
      <vt:lpstr>LATAR BELAKANG</vt:lpstr>
      <vt:lpstr>Latar Belakang</vt:lpstr>
      <vt:lpstr>TUJUAN PEMBUATAN PROPOSAL</vt:lpstr>
      <vt:lpstr>Tujuan Pembuatan Proposal yaitu:</vt:lpstr>
      <vt:lpstr>MANFAAT PEMBUATAN PROPOSAL</vt:lpstr>
      <vt:lpstr>Manfaat Pembuatan Proposal yaitu:</vt:lpstr>
      <vt:lpstr>STRATEGI DAN TARGET</vt:lpstr>
      <vt:lpstr>Strategi dan Target Pemasaran</vt:lpstr>
      <vt:lpstr>PERALATAN DAN BAHAN</vt:lpstr>
      <vt:lpstr>Laptop</vt:lpstr>
      <vt:lpstr>MODAL, PRODUK DAN HARGA</vt:lpstr>
      <vt:lpstr>Modal, Produk Usaha dan Harga Jual</vt:lpstr>
      <vt:lpstr>PROSES PRODUKSI</vt:lpstr>
      <vt:lpstr>Proses Produksi</vt:lpstr>
      <vt:lpstr>Proses Produksi</vt:lpstr>
      <vt:lpstr>ANALISIS SWOT</vt:lpstr>
      <vt:lpstr>Analisis SWOT</vt:lpstr>
      <vt:lpstr>Analisis SWOT</vt:lpstr>
      <vt:lpstr>Analisis SWOT</vt:lpstr>
      <vt:lpstr>PowerPoint Presentation</vt:lpstr>
      <vt:lpstr>PowerPoint Presentation</vt:lpstr>
      <vt:lpstr>Thank You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Jasa Pembuatan</dc:title>
  <dc:creator>s20</dc:creator>
  <cp:lastModifiedBy>acer</cp:lastModifiedBy>
  <cp:revision>16</cp:revision>
  <dcterms:modified xsi:type="dcterms:W3CDTF">2022-11-13T22:19:46Z</dcterms:modified>
</cp:coreProperties>
</file>