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456" y="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rgbClr val="181818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8181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rgbClr val="181818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rgbClr val="181818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FA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8941" y="1041404"/>
            <a:ext cx="6470117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0" i="0">
                <a:solidFill>
                  <a:srgbClr val="181818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0270" y="3911964"/>
            <a:ext cx="15347458" cy="368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8181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5.png"/><Relationship Id="rId7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8.png"/><Relationship Id="rId7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28.jpg"/><Relationship Id="rId12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91826" y="0"/>
            <a:ext cx="2396172" cy="434840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970212"/>
            <a:ext cx="17357725" cy="9317355"/>
            <a:chOff x="0" y="970212"/>
            <a:chExt cx="17357725" cy="93173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54538"/>
              <a:ext cx="4220815" cy="393246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91776" y="1774659"/>
              <a:ext cx="11491595" cy="7520940"/>
            </a:xfrm>
            <a:custGeom>
              <a:avLst/>
              <a:gdLst/>
              <a:ahLst/>
              <a:cxnLst/>
              <a:rect l="l" t="t" r="r" b="b"/>
              <a:pathLst>
                <a:path w="11491594" h="7520940">
                  <a:moveTo>
                    <a:pt x="11430625" y="7520594"/>
                  </a:moveTo>
                  <a:lnTo>
                    <a:pt x="61715" y="7520594"/>
                  </a:lnTo>
                  <a:lnTo>
                    <a:pt x="37805" y="7515709"/>
                  </a:lnTo>
                  <a:lnTo>
                    <a:pt x="18176" y="7502425"/>
                  </a:lnTo>
                  <a:lnTo>
                    <a:pt x="4887" y="7482803"/>
                  </a:lnTo>
                  <a:lnTo>
                    <a:pt x="0" y="7458902"/>
                  </a:lnTo>
                  <a:lnTo>
                    <a:pt x="0" y="61691"/>
                  </a:lnTo>
                  <a:lnTo>
                    <a:pt x="4887" y="37791"/>
                  </a:lnTo>
                  <a:lnTo>
                    <a:pt x="18176" y="18169"/>
                  </a:lnTo>
                  <a:lnTo>
                    <a:pt x="37805" y="4885"/>
                  </a:lnTo>
                  <a:lnTo>
                    <a:pt x="61715" y="0"/>
                  </a:lnTo>
                  <a:lnTo>
                    <a:pt x="11429779" y="0"/>
                  </a:lnTo>
                  <a:lnTo>
                    <a:pt x="11453688" y="4885"/>
                  </a:lnTo>
                  <a:lnTo>
                    <a:pt x="11473318" y="18169"/>
                  </a:lnTo>
                  <a:lnTo>
                    <a:pt x="11486607" y="37791"/>
                  </a:lnTo>
                  <a:lnTo>
                    <a:pt x="11491494" y="61691"/>
                  </a:lnTo>
                  <a:lnTo>
                    <a:pt x="11491494" y="7458058"/>
                  </a:lnTo>
                  <a:lnTo>
                    <a:pt x="11487095" y="7482446"/>
                  </a:lnTo>
                  <a:lnTo>
                    <a:pt x="11474058" y="7502319"/>
                  </a:lnTo>
                  <a:lnTo>
                    <a:pt x="11454521" y="7515695"/>
                  </a:lnTo>
                  <a:lnTo>
                    <a:pt x="11430625" y="75205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70641" y="1753531"/>
              <a:ext cx="11534775" cy="7562850"/>
            </a:xfrm>
            <a:custGeom>
              <a:avLst/>
              <a:gdLst/>
              <a:ahLst/>
              <a:cxnLst/>
              <a:rect l="l" t="t" r="r" b="b"/>
              <a:pathLst>
                <a:path w="11534775" h="7562850">
                  <a:moveTo>
                    <a:pt x="11451760" y="7562849"/>
                  </a:moveTo>
                  <a:lnTo>
                    <a:pt x="82850" y="7562849"/>
                  </a:lnTo>
                  <a:lnTo>
                    <a:pt x="50645" y="7556326"/>
                  </a:lnTo>
                  <a:lnTo>
                    <a:pt x="24305" y="7538553"/>
                  </a:lnTo>
                  <a:lnTo>
                    <a:pt x="6525" y="7512223"/>
                  </a:lnTo>
                  <a:lnTo>
                    <a:pt x="0" y="7480030"/>
                  </a:lnTo>
                  <a:lnTo>
                    <a:pt x="0" y="82819"/>
                  </a:lnTo>
                  <a:lnTo>
                    <a:pt x="6525" y="50626"/>
                  </a:lnTo>
                  <a:lnTo>
                    <a:pt x="24305" y="24296"/>
                  </a:lnTo>
                  <a:lnTo>
                    <a:pt x="50645" y="6523"/>
                  </a:lnTo>
                  <a:lnTo>
                    <a:pt x="82850" y="0"/>
                  </a:lnTo>
                  <a:lnTo>
                    <a:pt x="11451760" y="0"/>
                  </a:lnTo>
                  <a:lnTo>
                    <a:pt x="11483965" y="6523"/>
                  </a:lnTo>
                  <a:lnTo>
                    <a:pt x="11510304" y="24296"/>
                  </a:lnTo>
                  <a:lnTo>
                    <a:pt x="11520719" y="39719"/>
                  </a:lnTo>
                  <a:lnTo>
                    <a:pt x="82850" y="39719"/>
                  </a:lnTo>
                  <a:lnTo>
                    <a:pt x="66127" y="43126"/>
                  </a:lnTo>
                  <a:lnTo>
                    <a:pt x="52415" y="52395"/>
                  </a:lnTo>
                  <a:lnTo>
                    <a:pt x="43142" y="66102"/>
                  </a:lnTo>
                  <a:lnTo>
                    <a:pt x="39734" y="82819"/>
                  </a:lnTo>
                  <a:lnTo>
                    <a:pt x="39734" y="7480030"/>
                  </a:lnTo>
                  <a:lnTo>
                    <a:pt x="43142" y="7496747"/>
                  </a:lnTo>
                  <a:lnTo>
                    <a:pt x="52415" y="7510453"/>
                  </a:lnTo>
                  <a:lnTo>
                    <a:pt x="66127" y="7519723"/>
                  </a:lnTo>
                  <a:lnTo>
                    <a:pt x="82850" y="7523130"/>
                  </a:lnTo>
                  <a:lnTo>
                    <a:pt x="11520719" y="7523130"/>
                  </a:lnTo>
                  <a:lnTo>
                    <a:pt x="11510304" y="7538553"/>
                  </a:lnTo>
                  <a:lnTo>
                    <a:pt x="11483965" y="7556326"/>
                  </a:lnTo>
                  <a:lnTo>
                    <a:pt x="11451760" y="7562849"/>
                  </a:lnTo>
                  <a:close/>
                </a:path>
                <a:path w="11534775" h="7562850">
                  <a:moveTo>
                    <a:pt x="11520719" y="7523130"/>
                  </a:moveTo>
                  <a:lnTo>
                    <a:pt x="11451760" y="7523130"/>
                  </a:lnTo>
                  <a:lnTo>
                    <a:pt x="11468483" y="7519723"/>
                  </a:lnTo>
                  <a:lnTo>
                    <a:pt x="11482195" y="7510453"/>
                  </a:lnTo>
                  <a:lnTo>
                    <a:pt x="11491468" y="7496747"/>
                  </a:lnTo>
                  <a:lnTo>
                    <a:pt x="11494876" y="7480030"/>
                  </a:lnTo>
                  <a:lnTo>
                    <a:pt x="11494876" y="82819"/>
                  </a:lnTo>
                  <a:lnTo>
                    <a:pt x="11491468" y="66102"/>
                  </a:lnTo>
                  <a:lnTo>
                    <a:pt x="11482195" y="52395"/>
                  </a:lnTo>
                  <a:lnTo>
                    <a:pt x="11468483" y="43126"/>
                  </a:lnTo>
                  <a:lnTo>
                    <a:pt x="11451760" y="39719"/>
                  </a:lnTo>
                  <a:lnTo>
                    <a:pt x="11520719" y="39719"/>
                  </a:lnTo>
                  <a:lnTo>
                    <a:pt x="11528084" y="50626"/>
                  </a:lnTo>
                  <a:lnTo>
                    <a:pt x="11534610" y="82819"/>
                  </a:lnTo>
                  <a:lnTo>
                    <a:pt x="11534610" y="7480030"/>
                  </a:lnTo>
                  <a:lnTo>
                    <a:pt x="11528084" y="7512223"/>
                  </a:lnTo>
                  <a:lnTo>
                    <a:pt x="11520719" y="752313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91740" y="991268"/>
              <a:ext cx="11491595" cy="996315"/>
            </a:xfrm>
            <a:custGeom>
              <a:avLst/>
              <a:gdLst/>
              <a:ahLst/>
              <a:cxnLst/>
              <a:rect l="l" t="t" r="r" b="b"/>
              <a:pathLst>
                <a:path w="11491594" h="996314">
                  <a:moveTo>
                    <a:pt x="11430697" y="996113"/>
                  </a:moveTo>
                  <a:lnTo>
                    <a:pt x="61715" y="996113"/>
                  </a:lnTo>
                  <a:lnTo>
                    <a:pt x="37806" y="991243"/>
                  </a:lnTo>
                  <a:lnTo>
                    <a:pt x="18176" y="978004"/>
                  </a:lnTo>
                  <a:lnTo>
                    <a:pt x="4887" y="958449"/>
                  </a:lnTo>
                  <a:lnTo>
                    <a:pt x="0" y="934629"/>
                  </a:lnTo>
                  <a:lnTo>
                    <a:pt x="0" y="61483"/>
                  </a:lnTo>
                  <a:lnTo>
                    <a:pt x="4887" y="37663"/>
                  </a:lnTo>
                  <a:lnTo>
                    <a:pt x="18176" y="18108"/>
                  </a:lnTo>
                  <a:lnTo>
                    <a:pt x="37806" y="4869"/>
                  </a:lnTo>
                  <a:lnTo>
                    <a:pt x="61715" y="0"/>
                  </a:lnTo>
                  <a:lnTo>
                    <a:pt x="11429850" y="0"/>
                  </a:lnTo>
                  <a:lnTo>
                    <a:pt x="11453760" y="4869"/>
                  </a:lnTo>
                  <a:lnTo>
                    <a:pt x="11473390" y="18108"/>
                  </a:lnTo>
                  <a:lnTo>
                    <a:pt x="11486679" y="37663"/>
                  </a:lnTo>
                  <a:lnTo>
                    <a:pt x="11491566" y="61483"/>
                  </a:lnTo>
                  <a:lnTo>
                    <a:pt x="11491566" y="933787"/>
                  </a:lnTo>
                  <a:lnTo>
                    <a:pt x="11487167" y="958093"/>
                  </a:lnTo>
                  <a:lnTo>
                    <a:pt x="11474130" y="977899"/>
                  </a:lnTo>
                  <a:lnTo>
                    <a:pt x="11454593" y="991230"/>
                  </a:lnTo>
                  <a:lnTo>
                    <a:pt x="11430697" y="996113"/>
                  </a:lnTo>
                  <a:close/>
                </a:path>
              </a:pathLst>
            </a:custGeom>
            <a:solidFill>
              <a:srgbClr val="D9F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0593" y="970215"/>
              <a:ext cx="11534775" cy="7366634"/>
            </a:xfrm>
            <a:custGeom>
              <a:avLst/>
              <a:gdLst/>
              <a:ahLst/>
              <a:cxnLst/>
              <a:rect l="l" t="t" r="r" b="b"/>
              <a:pathLst>
                <a:path w="11534775" h="7366634">
                  <a:moveTo>
                    <a:pt x="9193505" y="6616319"/>
                  </a:moveTo>
                  <a:lnTo>
                    <a:pt x="9189885" y="6568097"/>
                  </a:lnTo>
                  <a:lnTo>
                    <a:pt x="9179471" y="6522326"/>
                  </a:lnTo>
                  <a:lnTo>
                    <a:pt x="9162948" y="6479400"/>
                  </a:lnTo>
                  <a:lnTo>
                    <a:pt x="9141003" y="6439751"/>
                  </a:lnTo>
                  <a:lnTo>
                    <a:pt x="9114307" y="6403772"/>
                  </a:lnTo>
                  <a:lnTo>
                    <a:pt x="9123362" y="6431889"/>
                  </a:lnTo>
                  <a:lnTo>
                    <a:pt x="9129509" y="6460807"/>
                  </a:lnTo>
                  <a:lnTo>
                    <a:pt x="9133002" y="6490246"/>
                  </a:lnTo>
                  <a:lnTo>
                    <a:pt x="9134107" y="6519964"/>
                  </a:lnTo>
                  <a:lnTo>
                    <a:pt x="9134107" y="6943814"/>
                  </a:lnTo>
                  <a:lnTo>
                    <a:pt x="9130665" y="6991871"/>
                  </a:lnTo>
                  <a:lnTo>
                    <a:pt x="9120695" y="7037959"/>
                  </a:lnTo>
                  <a:lnTo>
                    <a:pt x="9104757" y="7081672"/>
                  </a:lnTo>
                  <a:lnTo>
                    <a:pt x="9083408" y="7122579"/>
                  </a:lnTo>
                  <a:lnTo>
                    <a:pt x="9057170" y="7160247"/>
                  </a:lnTo>
                  <a:lnTo>
                    <a:pt x="9026627" y="7194283"/>
                  </a:lnTo>
                  <a:lnTo>
                    <a:pt x="8992311" y="7224230"/>
                  </a:lnTo>
                  <a:lnTo>
                    <a:pt x="8954770" y="7249681"/>
                  </a:lnTo>
                  <a:lnTo>
                    <a:pt x="8914549" y="7270216"/>
                  </a:lnTo>
                  <a:lnTo>
                    <a:pt x="8872220" y="7285418"/>
                  </a:lnTo>
                  <a:lnTo>
                    <a:pt x="8828316" y="7294842"/>
                  </a:lnTo>
                  <a:lnTo>
                    <a:pt x="8783383" y="7298080"/>
                  </a:lnTo>
                  <a:lnTo>
                    <a:pt x="2667381" y="7298080"/>
                  </a:lnTo>
                  <a:lnTo>
                    <a:pt x="2629293" y="7295997"/>
                  </a:lnTo>
                  <a:lnTo>
                    <a:pt x="2591727" y="7289927"/>
                  </a:lnTo>
                  <a:lnTo>
                    <a:pt x="2555214" y="7280135"/>
                  </a:lnTo>
                  <a:lnTo>
                    <a:pt x="2520302" y="7266902"/>
                  </a:lnTo>
                  <a:lnTo>
                    <a:pt x="2551925" y="7295896"/>
                  </a:lnTo>
                  <a:lnTo>
                    <a:pt x="2587472" y="7320331"/>
                  </a:lnTo>
                  <a:lnTo>
                    <a:pt x="2627134" y="7339876"/>
                  </a:lnTo>
                  <a:lnTo>
                    <a:pt x="2671076" y="7354227"/>
                  </a:lnTo>
                  <a:lnTo>
                    <a:pt x="2719463" y="7363079"/>
                  </a:lnTo>
                  <a:lnTo>
                    <a:pt x="2772473" y="7366089"/>
                  </a:lnTo>
                  <a:lnTo>
                    <a:pt x="8868232" y="7366089"/>
                  </a:lnTo>
                  <a:lnTo>
                    <a:pt x="8915971" y="7362520"/>
                  </a:lnTo>
                  <a:lnTo>
                    <a:pt x="8961653" y="7352182"/>
                  </a:lnTo>
                  <a:lnTo>
                    <a:pt x="9004732" y="7335571"/>
                  </a:lnTo>
                  <a:lnTo>
                    <a:pt x="9044711" y="7313219"/>
                  </a:lnTo>
                  <a:lnTo>
                    <a:pt x="9081046" y="7285660"/>
                  </a:lnTo>
                  <a:lnTo>
                    <a:pt x="9113228" y="7253414"/>
                  </a:lnTo>
                  <a:lnTo>
                    <a:pt x="9140736" y="7217003"/>
                  </a:lnTo>
                  <a:lnTo>
                    <a:pt x="9163037" y="7176948"/>
                  </a:lnTo>
                  <a:lnTo>
                    <a:pt x="9179611" y="7133780"/>
                  </a:lnTo>
                  <a:lnTo>
                    <a:pt x="9189936" y="7088010"/>
                  </a:lnTo>
                  <a:lnTo>
                    <a:pt x="9193505" y="7040181"/>
                  </a:lnTo>
                  <a:lnTo>
                    <a:pt x="9193505" y="6616319"/>
                  </a:lnTo>
                  <a:close/>
                </a:path>
                <a:path w="11534775" h="7366634">
                  <a:moveTo>
                    <a:pt x="11534686" y="82537"/>
                  </a:moveTo>
                  <a:lnTo>
                    <a:pt x="11528158" y="50457"/>
                  </a:lnTo>
                  <a:lnTo>
                    <a:pt x="11520792" y="39585"/>
                  </a:lnTo>
                  <a:lnTo>
                    <a:pt x="11510378" y="24218"/>
                  </a:lnTo>
                  <a:lnTo>
                    <a:pt x="11494961" y="13855"/>
                  </a:lnTo>
                  <a:lnTo>
                    <a:pt x="11494961" y="82537"/>
                  </a:lnTo>
                  <a:lnTo>
                    <a:pt x="11494961" y="955687"/>
                  </a:lnTo>
                  <a:lnTo>
                    <a:pt x="11491544" y="972350"/>
                  </a:lnTo>
                  <a:lnTo>
                    <a:pt x="11482273" y="986015"/>
                  </a:lnTo>
                  <a:lnTo>
                    <a:pt x="11468557" y="995248"/>
                  </a:lnTo>
                  <a:lnTo>
                    <a:pt x="11451844" y="998639"/>
                  </a:lnTo>
                  <a:lnTo>
                    <a:pt x="82854" y="998639"/>
                  </a:lnTo>
                  <a:lnTo>
                    <a:pt x="66128" y="995248"/>
                  </a:lnTo>
                  <a:lnTo>
                    <a:pt x="52425" y="986015"/>
                  </a:lnTo>
                  <a:lnTo>
                    <a:pt x="43154" y="972350"/>
                  </a:lnTo>
                  <a:lnTo>
                    <a:pt x="39738" y="955687"/>
                  </a:lnTo>
                  <a:lnTo>
                    <a:pt x="39738" y="82537"/>
                  </a:lnTo>
                  <a:lnTo>
                    <a:pt x="43154" y="65887"/>
                  </a:lnTo>
                  <a:lnTo>
                    <a:pt x="52425" y="52222"/>
                  </a:lnTo>
                  <a:lnTo>
                    <a:pt x="66128" y="42976"/>
                  </a:lnTo>
                  <a:lnTo>
                    <a:pt x="82854" y="39585"/>
                  </a:lnTo>
                  <a:lnTo>
                    <a:pt x="11451844" y="39585"/>
                  </a:lnTo>
                  <a:lnTo>
                    <a:pt x="11468557" y="42976"/>
                  </a:lnTo>
                  <a:lnTo>
                    <a:pt x="11482273" y="52222"/>
                  </a:lnTo>
                  <a:lnTo>
                    <a:pt x="11491544" y="65887"/>
                  </a:lnTo>
                  <a:lnTo>
                    <a:pt x="11494961" y="82537"/>
                  </a:lnTo>
                  <a:lnTo>
                    <a:pt x="11494961" y="13855"/>
                  </a:lnTo>
                  <a:lnTo>
                    <a:pt x="11484039" y="6502"/>
                  </a:lnTo>
                  <a:lnTo>
                    <a:pt x="11451844" y="0"/>
                  </a:lnTo>
                  <a:lnTo>
                    <a:pt x="82854" y="0"/>
                  </a:lnTo>
                  <a:lnTo>
                    <a:pt x="50647" y="6502"/>
                  </a:lnTo>
                  <a:lnTo>
                    <a:pt x="24307" y="24218"/>
                  </a:lnTo>
                  <a:lnTo>
                    <a:pt x="6527" y="50457"/>
                  </a:lnTo>
                  <a:lnTo>
                    <a:pt x="0" y="82537"/>
                  </a:lnTo>
                  <a:lnTo>
                    <a:pt x="0" y="955687"/>
                  </a:lnTo>
                  <a:lnTo>
                    <a:pt x="6527" y="987767"/>
                  </a:lnTo>
                  <a:lnTo>
                    <a:pt x="24307" y="1014018"/>
                  </a:lnTo>
                  <a:lnTo>
                    <a:pt x="50647" y="1031722"/>
                  </a:lnTo>
                  <a:lnTo>
                    <a:pt x="82854" y="1038225"/>
                  </a:lnTo>
                  <a:lnTo>
                    <a:pt x="11451844" y="1038225"/>
                  </a:lnTo>
                  <a:lnTo>
                    <a:pt x="11484039" y="1031722"/>
                  </a:lnTo>
                  <a:lnTo>
                    <a:pt x="11510378" y="1014018"/>
                  </a:lnTo>
                  <a:lnTo>
                    <a:pt x="11520792" y="998639"/>
                  </a:lnTo>
                  <a:lnTo>
                    <a:pt x="11528158" y="987767"/>
                  </a:lnTo>
                  <a:lnTo>
                    <a:pt x="11534686" y="955687"/>
                  </a:lnTo>
                  <a:lnTo>
                    <a:pt x="11534686" y="82537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12718" y="7164259"/>
              <a:ext cx="6761480" cy="1075690"/>
            </a:xfrm>
            <a:custGeom>
              <a:avLst/>
              <a:gdLst/>
              <a:ahLst/>
              <a:cxnLst/>
              <a:rect l="l" t="t" r="r" b="b"/>
              <a:pathLst>
                <a:path w="6761480" h="1075690">
                  <a:moveTo>
                    <a:pt x="6435609" y="1075686"/>
                  </a:moveTo>
                  <a:lnTo>
                    <a:pt x="325264" y="1075686"/>
                  </a:lnTo>
                  <a:lnTo>
                    <a:pt x="277525" y="1072183"/>
                  </a:lnTo>
                  <a:lnTo>
                    <a:pt x="231853" y="1061999"/>
                  </a:lnTo>
                  <a:lnTo>
                    <a:pt x="188768" y="1045618"/>
                  </a:lnTo>
                  <a:lnTo>
                    <a:pt x="148795" y="1023527"/>
                  </a:lnTo>
                  <a:lnTo>
                    <a:pt x="112455" y="996211"/>
                  </a:lnTo>
                  <a:lnTo>
                    <a:pt x="80272" y="964155"/>
                  </a:lnTo>
                  <a:lnTo>
                    <a:pt x="52768" y="927844"/>
                  </a:lnTo>
                  <a:lnTo>
                    <a:pt x="30466" y="887765"/>
                  </a:lnTo>
                  <a:lnTo>
                    <a:pt x="13889" y="844403"/>
                  </a:lnTo>
                  <a:lnTo>
                    <a:pt x="3559" y="798242"/>
                  </a:lnTo>
                  <a:lnTo>
                    <a:pt x="0" y="749770"/>
                  </a:lnTo>
                  <a:lnTo>
                    <a:pt x="0" y="325916"/>
                  </a:lnTo>
                  <a:lnTo>
                    <a:pt x="3559" y="278082"/>
                  </a:lnTo>
                  <a:lnTo>
                    <a:pt x="13889" y="232317"/>
                  </a:lnTo>
                  <a:lnTo>
                    <a:pt x="30466" y="189146"/>
                  </a:lnTo>
                  <a:lnTo>
                    <a:pt x="52768" y="149093"/>
                  </a:lnTo>
                  <a:lnTo>
                    <a:pt x="80272" y="112680"/>
                  </a:lnTo>
                  <a:lnTo>
                    <a:pt x="112455" y="80433"/>
                  </a:lnTo>
                  <a:lnTo>
                    <a:pt x="148795" y="52873"/>
                  </a:lnTo>
                  <a:lnTo>
                    <a:pt x="188768" y="30527"/>
                  </a:lnTo>
                  <a:lnTo>
                    <a:pt x="231853" y="13916"/>
                  </a:lnTo>
                  <a:lnTo>
                    <a:pt x="277525" y="3566"/>
                  </a:lnTo>
                  <a:lnTo>
                    <a:pt x="325264" y="0"/>
                  </a:lnTo>
                  <a:lnTo>
                    <a:pt x="6435609" y="0"/>
                  </a:lnTo>
                  <a:lnTo>
                    <a:pt x="6483347" y="3566"/>
                  </a:lnTo>
                  <a:lnTo>
                    <a:pt x="6529020" y="13916"/>
                  </a:lnTo>
                  <a:lnTo>
                    <a:pt x="6572104" y="30527"/>
                  </a:lnTo>
                  <a:lnTo>
                    <a:pt x="6612078" y="52873"/>
                  </a:lnTo>
                  <a:lnTo>
                    <a:pt x="6648417" y="80433"/>
                  </a:lnTo>
                  <a:lnTo>
                    <a:pt x="6680601" y="112680"/>
                  </a:lnTo>
                  <a:lnTo>
                    <a:pt x="6708105" y="149093"/>
                  </a:lnTo>
                  <a:lnTo>
                    <a:pt x="6730407" y="189146"/>
                  </a:lnTo>
                  <a:lnTo>
                    <a:pt x="6746984" y="232317"/>
                  </a:lnTo>
                  <a:lnTo>
                    <a:pt x="6757313" y="278082"/>
                  </a:lnTo>
                  <a:lnTo>
                    <a:pt x="6760873" y="325916"/>
                  </a:lnTo>
                  <a:lnTo>
                    <a:pt x="6760873" y="749770"/>
                  </a:lnTo>
                  <a:lnTo>
                    <a:pt x="6757313" y="797604"/>
                  </a:lnTo>
                  <a:lnTo>
                    <a:pt x="6746984" y="843368"/>
                  </a:lnTo>
                  <a:lnTo>
                    <a:pt x="6730407" y="886539"/>
                  </a:lnTo>
                  <a:lnTo>
                    <a:pt x="6708105" y="926592"/>
                  </a:lnTo>
                  <a:lnTo>
                    <a:pt x="6680601" y="963005"/>
                  </a:lnTo>
                  <a:lnTo>
                    <a:pt x="6648417" y="995253"/>
                  </a:lnTo>
                  <a:lnTo>
                    <a:pt x="6612078" y="1022812"/>
                  </a:lnTo>
                  <a:lnTo>
                    <a:pt x="6572104" y="1045158"/>
                  </a:lnTo>
                  <a:lnTo>
                    <a:pt x="6529020" y="1061769"/>
                  </a:lnTo>
                  <a:lnTo>
                    <a:pt x="6483347" y="1072119"/>
                  </a:lnTo>
                  <a:lnTo>
                    <a:pt x="6435609" y="1075686"/>
                  </a:lnTo>
                  <a:close/>
                </a:path>
              </a:pathLst>
            </a:custGeom>
            <a:solidFill>
              <a:srgbClr val="FFB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84434" y="7135918"/>
              <a:ext cx="6905625" cy="1228725"/>
            </a:xfrm>
            <a:custGeom>
              <a:avLst/>
              <a:gdLst/>
              <a:ahLst/>
              <a:cxnLst/>
              <a:rect l="l" t="t" r="r" b="b"/>
              <a:pathLst>
                <a:path w="6905625" h="1228725">
                  <a:moveTo>
                    <a:pt x="6551573" y="1228724"/>
                  </a:moveTo>
                  <a:lnTo>
                    <a:pt x="464617" y="1228724"/>
                  </a:lnTo>
                  <a:lnTo>
                    <a:pt x="410024" y="1225608"/>
                  </a:lnTo>
                  <a:lnTo>
                    <a:pt x="359305" y="1216547"/>
                  </a:lnTo>
                  <a:lnTo>
                    <a:pt x="312551" y="1201972"/>
                  </a:lnTo>
                  <a:lnTo>
                    <a:pt x="269852" y="1182317"/>
                  </a:lnTo>
                  <a:lnTo>
                    <a:pt x="231299" y="1158011"/>
                  </a:lnTo>
                  <a:lnTo>
                    <a:pt x="196982" y="1129488"/>
                  </a:lnTo>
                  <a:lnTo>
                    <a:pt x="166992" y="1097179"/>
                  </a:lnTo>
                  <a:lnTo>
                    <a:pt x="141419" y="1061515"/>
                  </a:lnTo>
                  <a:lnTo>
                    <a:pt x="106868" y="1031390"/>
                  </a:lnTo>
                  <a:lnTo>
                    <a:pt x="76275" y="997150"/>
                  </a:lnTo>
                  <a:lnTo>
                    <a:pt x="50135" y="959192"/>
                  </a:lnTo>
                  <a:lnTo>
                    <a:pt x="28943" y="917912"/>
                  </a:lnTo>
                  <a:lnTo>
                    <a:pt x="13193" y="873708"/>
                  </a:lnTo>
                  <a:lnTo>
                    <a:pt x="3380" y="826975"/>
                  </a:lnTo>
                  <a:lnTo>
                    <a:pt x="0" y="778110"/>
                  </a:lnTo>
                  <a:lnTo>
                    <a:pt x="0" y="354256"/>
                  </a:lnTo>
                  <a:lnTo>
                    <a:pt x="3229" y="306207"/>
                  </a:lnTo>
                  <a:lnTo>
                    <a:pt x="12636" y="260116"/>
                  </a:lnTo>
                  <a:lnTo>
                    <a:pt x="27797" y="216406"/>
                  </a:lnTo>
                  <a:lnTo>
                    <a:pt x="48292" y="175501"/>
                  </a:lnTo>
                  <a:lnTo>
                    <a:pt x="73696" y="137823"/>
                  </a:lnTo>
                  <a:lnTo>
                    <a:pt x="103589" y="103797"/>
                  </a:lnTo>
                  <a:lnTo>
                    <a:pt x="137548" y="73844"/>
                  </a:lnTo>
                  <a:lnTo>
                    <a:pt x="175150" y="48388"/>
                  </a:lnTo>
                  <a:lnTo>
                    <a:pt x="215973" y="27853"/>
                  </a:lnTo>
                  <a:lnTo>
                    <a:pt x="259595" y="12661"/>
                  </a:lnTo>
                  <a:lnTo>
                    <a:pt x="305594" y="3235"/>
                  </a:lnTo>
                  <a:lnTo>
                    <a:pt x="353547" y="0"/>
                  </a:lnTo>
                  <a:lnTo>
                    <a:pt x="6463893" y="0"/>
                  </a:lnTo>
                  <a:lnTo>
                    <a:pt x="6517310" y="4056"/>
                  </a:lnTo>
                  <a:lnTo>
                    <a:pt x="6568106" y="15797"/>
                  </a:lnTo>
                  <a:lnTo>
                    <a:pt x="6599914" y="28340"/>
                  </a:lnTo>
                  <a:lnTo>
                    <a:pt x="353547" y="28340"/>
                  </a:lnTo>
                  <a:lnTo>
                    <a:pt x="305809" y="31907"/>
                  </a:lnTo>
                  <a:lnTo>
                    <a:pt x="260136" y="42257"/>
                  </a:lnTo>
                  <a:lnTo>
                    <a:pt x="217052" y="58867"/>
                  </a:lnTo>
                  <a:lnTo>
                    <a:pt x="177078" y="81214"/>
                  </a:lnTo>
                  <a:lnTo>
                    <a:pt x="140739" y="108773"/>
                  </a:lnTo>
                  <a:lnTo>
                    <a:pt x="108555" y="141021"/>
                  </a:lnTo>
                  <a:lnTo>
                    <a:pt x="81051" y="177433"/>
                  </a:lnTo>
                  <a:lnTo>
                    <a:pt x="58750" y="217487"/>
                  </a:lnTo>
                  <a:lnTo>
                    <a:pt x="42172" y="260658"/>
                  </a:lnTo>
                  <a:lnTo>
                    <a:pt x="31843" y="306422"/>
                  </a:lnTo>
                  <a:lnTo>
                    <a:pt x="28283" y="354256"/>
                  </a:lnTo>
                  <a:lnTo>
                    <a:pt x="28283" y="778110"/>
                  </a:lnTo>
                  <a:lnTo>
                    <a:pt x="31843" y="826583"/>
                  </a:lnTo>
                  <a:lnTo>
                    <a:pt x="42172" y="872743"/>
                  </a:lnTo>
                  <a:lnTo>
                    <a:pt x="58750" y="916106"/>
                  </a:lnTo>
                  <a:lnTo>
                    <a:pt x="81051" y="956185"/>
                  </a:lnTo>
                  <a:lnTo>
                    <a:pt x="108555" y="992495"/>
                  </a:lnTo>
                  <a:lnTo>
                    <a:pt x="140739" y="1024551"/>
                  </a:lnTo>
                  <a:lnTo>
                    <a:pt x="177078" y="1051868"/>
                  </a:lnTo>
                  <a:lnTo>
                    <a:pt x="217052" y="1073959"/>
                  </a:lnTo>
                  <a:lnTo>
                    <a:pt x="260136" y="1090339"/>
                  </a:lnTo>
                  <a:lnTo>
                    <a:pt x="305809" y="1100523"/>
                  </a:lnTo>
                  <a:lnTo>
                    <a:pt x="314922" y="1101192"/>
                  </a:lnTo>
                  <a:lnTo>
                    <a:pt x="209300" y="1101192"/>
                  </a:lnTo>
                  <a:lnTo>
                    <a:pt x="240926" y="1130189"/>
                  </a:lnTo>
                  <a:lnTo>
                    <a:pt x="276581" y="1154619"/>
                  </a:lnTo>
                  <a:lnTo>
                    <a:pt x="316520" y="1174169"/>
                  </a:lnTo>
                  <a:lnTo>
                    <a:pt x="361002" y="1188523"/>
                  </a:lnTo>
                  <a:lnTo>
                    <a:pt x="410282" y="1197366"/>
                  </a:lnTo>
                  <a:lnTo>
                    <a:pt x="464617" y="1200384"/>
                  </a:lnTo>
                  <a:lnTo>
                    <a:pt x="6690115" y="1200384"/>
                  </a:lnTo>
                  <a:lnTo>
                    <a:pt x="6689147" y="1200871"/>
                  </a:lnTo>
                  <a:lnTo>
                    <a:pt x="6645525" y="1216063"/>
                  </a:lnTo>
                  <a:lnTo>
                    <a:pt x="6599526" y="1225489"/>
                  </a:lnTo>
                  <a:lnTo>
                    <a:pt x="6551573" y="1228724"/>
                  </a:lnTo>
                  <a:close/>
                </a:path>
                <a:path w="6905625" h="1228725">
                  <a:moveTo>
                    <a:pt x="6605264" y="1104026"/>
                  </a:moveTo>
                  <a:lnTo>
                    <a:pt x="6463893" y="1104026"/>
                  </a:lnTo>
                  <a:lnTo>
                    <a:pt x="6511631" y="1100460"/>
                  </a:lnTo>
                  <a:lnTo>
                    <a:pt x="6557304" y="1090109"/>
                  </a:lnTo>
                  <a:lnTo>
                    <a:pt x="6600388" y="1073499"/>
                  </a:lnTo>
                  <a:lnTo>
                    <a:pt x="6640362" y="1051152"/>
                  </a:lnTo>
                  <a:lnTo>
                    <a:pt x="6676701" y="1023593"/>
                  </a:lnTo>
                  <a:lnTo>
                    <a:pt x="6708885" y="991345"/>
                  </a:lnTo>
                  <a:lnTo>
                    <a:pt x="6736389" y="954933"/>
                  </a:lnTo>
                  <a:lnTo>
                    <a:pt x="6758691" y="914879"/>
                  </a:lnTo>
                  <a:lnTo>
                    <a:pt x="6775268" y="871708"/>
                  </a:lnTo>
                  <a:lnTo>
                    <a:pt x="6785597" y="825944"/>
                  </a:lnTo>
                  <a:lnTo>
                    <a:pt x="6789157" y="778110"/>
                  </a:lnTo>
                  <a:lnTo>
                    <a:pt x="6789157" y="354256"/>
                  </a:lnTo>
                  <a:lnTo>
                    <a:pt x="6785597" y="306422"/>
                  </a:lnTo>
                  <a:lnTo>
                    <a:pt x="6775268" y="260658"/>
                  </a:lnTo>
                  <a:lnTo>
                    <a:pt x="6758691" y="217487"/>
                  </a:lnTo>
                  <a:lnTo>
                    <a:pt x="6736389" y="177433"/>
                  </a:lnTo>
                  <a:lnTo>
                    <a:pt x="6708885" y="141021"/>
                  </a:lnTo>
                  <a:lnTo>
                    <a:pt x="6676701" y="108773"/>
                  </a:lnTo>
                  <a:lnTo>
                    <a:pt x="6640362" y="81214"/>
                  </a:lnTo>
                  <a:lnTo>
                    <a:pt x="6600388" y="58867"/>
                  </a:lnTo>
                  <a:lnTo>
                    <a:pt x="6557304" y="42257"/>
                  </a:lnTo>
                  <a:lnTo>
                    <a:pt x="6511631" y="31907"/>
                  </a:lnTo>
                  <a:lnTo>
                    <a:pt x="6463893" y="28340"/>
                  </a:lnTo>
                  <a:lnTo>
                    <a:pt x="6599914" y="28340"/>
                  </a:lnTo>
                  <a:lnTo>
                    <a:pt x="6659653" y="59754"/>
                  </a:lnTo>
                  <a:lnTo>
                    <a:pt x="6699317" y="90681"/>
                  </a:lnTo>
                  <a:lnTo>
                    <a:pt x="6734181" y="126714"/>
                  </a:lnTo>
                  <a:lnTo>
                    <a:pt x="6763702" y="167209"/>
                  </a:lnTo>
                  <a:lnTo>
                    <a:pt x="6798252" y="197334"/>
                  </a:lnTo>
                  <a:lnTo>
                    <a:pt x="6828845" y="231574"/>
                  </a:lnTo>
                  <a:lnTo>
                    <a:pt x="6833312" y="238060"/>
                  </a:lnTo>
                  <a:lnTo>
                    <a:pt x="6800470" y="238060"/>
                  </a:lnTo>
                  <a:lnTo>
                    <a:pt x="6808337" y="266179"/>
                  </a:lnTo>
                  <a:lnTo>
                    <a:pt x="6814612" y="295095"/>
                  </a:lnTo>
                  <a:lnTo>
                    <a:pt x="6818767" y="324543"/>
                  </a:lnTo>
                  <a:lnTo>
                    <a:pt x="6820269" y="354256"/>
                  </a:lnTo>
                  <a:lnTo>
                    <a:pt x="6820269" y="778110"/>
                  </a:lnTo>
                  <a:lnTo>
                    <a:pt x="6817054" y="825944"/>
                  </a:lnTo>
                  <a:lnTo>
                    <a:pt x="6807633" y="872250"/>
                  </a:lnTo>
                  <a:lnTo>
                    <a:pt x="6792472" y="915960"/>
                  </a:lnTo>
                  <a:lnTo>
                    <a:pt x="6771977" y="956865"/>
                  </a:lnTo>
                  <a:lnTo>
                    <a:pt x="6746572" y="994543"/>
                  </a:lnTo>
                  <a:lnTo>
                    <a:pt x="6716680" y="1028569"/>
                  </a:lnTo>
                  <a:lnTo>
                    <a:pt x="6682721" y="1058522"/>
                  </a:lnTo>
                  <a:lnTo>
                    <a:pt x="6645119" y="1083978"/>
                  </a:lnTo>
                  <a:lnTo>
                    <a:pt x="6605264" y="1104026"/>
                  </a:lnTo>
                  <a:close/>
                </a:path>
                <a:path w="6905625" h="1228725">
                  <a:moveTo>
                    <a:pt x="6690115" y="1200384"/>
                  </a:moveTo>
                  <a:lnTo>
                    <a:pt x="6551573" y="1200384"/>
                  </a:lnTo>
                  <a:lnTo>
                    <a:pt x="6599377" y="1196817"/>
                  </a:lnTo>
                  <a:lnTo>
                    <a:pt x="6645230" y="1186467"/>
                  </a:lnTo>
                  <a:lnTo>
                    <a:pt x="6688585" y="1169857"/>
                  </a:lnTo>
                  <a:lnTo>
                    <a:pt x="6728892" y="1147510"/>
                  </a:lnTo>
                  <a:lnTo>
                    <a:pt x="6765603" y="1119951"/>
                  </a:lnTo>
                  <a:lnTo>
                    <a:pt x="6798171" y="1087703"/>
                  </a:lnTo>
                  <a:lnTo>
                    <a:pt x="6826047" y="1051291"/>
                  </a:lnTo>
                  <a:lnTo>
                    <a:pt x="6848682" y="1011237"/>
                  </a:lnTo>
                  <a:lnTo>
                    <a:pt x="6865530" y="968066"/>
                  </a:lnTo>
                  <a:lnTo>
                    <a:pt x="6876040" y="922302"/>
                  </a:lnTo>
                  <a:lnTo>
                    <a:pt x="6879665" y="874468"/>
                  </a:lnTo>
                  <a:lnTo>
                    <a:pt x="6879665" y="450614"/>
                  </a:lnTo>
                  <a:lnTo>
                    <a:pt x="6876045" y="402390"/>
                  </a:lnTo>
                  <a:lnTo>
                    <a:pt x="6865636" y="356614"/>
                  </a:lnTo>
                  <a:lnTo>
                    <a:pt x="6849119" y="313695"/>
                  </a:lnTo>
                  <a:lnTo>
                    <a:pt x="6827170" y="274041"/>
                  </a:lnTo>
                  <a:lnTo>
                    <a:pt x="6800470" y="238060"/>
                  </a:lnTo>
                  <a:lnTo>
                    <a:pt x="6833312" y="238060"/>
                  </a:lnTo>
                  <a:lnTo>
                    <a:pt x="6854985" y="269532"/>
                  </a:lnTo>
                  <a:lnTo>
                    <a:pt x="6876177" y="310812"/>
                  </a:lnTo>
                  <a:lnTo>
                    <a:pt x="6891927" y="355016"/>
                  </a:lnTo>
                  <a:lnTo>
                    <a:pt x="6901740" y="401749"/>
                  </a:lnTo>
                  <a:lnTo>
                    <a:pt x="6905121" y="450614"/>
                  </a:lnTo>
                  <a:lnTo>
                    <a:pt x="6905121" y="874468"/>
                  </a:lnTo>
                  <a:lnTo>
                    <a:pt x="6901891" y="922517"/>
                  </a:lnTo>
                  <a:lnTo>
                    <a:pt x="6892485" y="968608"/>
                  </a:lnTo>
                  <a:lnTo>
                    <a:pt x="6877323" y="1012318"/>
                  </a:lnTo>
                  <a:lnTo>
                    <a:pt x="6856829" y="1053223"/>
                  </a:lnTo>
                  <a:lnTo>
                    <a:pt x="6831424" y="1090901"/>
                  </a:lnTo>
                  <a:lnTo>
                    <a:pt x="6801531" y="1124927"/>
                  </a:lnTo>
                  <a:lnTo>
                    <a:pt x="6767573" y="1154880"/>
                  </a:lnTo>
                  <a:lnTo>
                    <a:pt x="6729970" y="1180336"/>
                  </a:lnTo>
                  <a:lnTo>
                    <a:pt x="6690115" y="1200384"/>
                  </a:lnTo>
                  <a:close/>
                </a:path>
                <a:path w="6905625" h="1228725">
                  <a:moveTo>
                    <a:pt x="6466721" y="1132367"/>
                  </a:moveTo>
                  <a:lnTo>
                    <a:pt x="356376" y="1132367"/>
                  </a:lnTo>
                  <a:lnTo>
                    <a:pt x="317088" y="1130285"/>
                  </a:lnTo>
                  <a:lnTo>
                    <a:pt x="279656" y="1124219"/>
                  </a:lnTo>
                  <a:lnTo>
                    <a:pt x="243815" y="1114432"/>
                  </a:lnTo>
                  <a:lnTo>
                    <a:pt x="209300" y="1101192"/>
                  </a:lnTo>
                  <a:lnTo>
                    <a:pt x="314922" y="1101192"/>
                  </a:lnTo>
                  <a:lnTo>
                    <a:pt x="353547" y="1104026"/>
                  </a:lnTo>
                  <a:lnTo>
                    <a:pt x="6605264" y="1104026"/>
                  </a:lnTo>
                  <a:lnTo>
                    <a:pt x="6604296" y="1104513"/>
                  </a:lnTo>
                  <a:lnTo>
                    <a:pt x="6560673" y="1119705"/>
                  </a:lnTo>
                  <a:lnTo>
                    <a:pt x="6514674" y="1129131"/>
                  </a:lnTo>
                  <a:lnTo>
                    <a:pt x="6466721" y="1132367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3842" y="1291412"/>
              <a:ext cx="409574" cy="4095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76493" y="1291412"/>
              <a:ext cx="409574" cy="4095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49144" y="1291412"/>
              <a:ext cx="409574" cy="4095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2857" y="6540699"/>
              <a:ext cx="1457324" cy="11906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30084" y="7069777"/>
              <a:ext cx="2254448" cy="11048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94843" y="3522043"/>
              <a:ext cx="3362324" cy="13715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208" y="2757440"/>
              <a:ext cx="3094583" cy="10572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66661" y="6875482"/>
              <a:ext cx="1038224" cy="115252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775360" y="3795859"/>
            <a:ext cx="852170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0" spc="900" dirty="0">
                <a:solidFill>
                  <a:srgbClr val="181818"/>
                </a:solidFill>
                <a:latin typeface="Microsoft Sans Serif"/>
                <a:cs typeface="Microsoft Sans Serif"/>
              </a:rPr>
              <a:t>W</a:t>
            </a:r>
            <a:r>
              <a:rPr sz="14000" spc="-365" dirty="0">
                <a:solidFill>
                  <a:srgbClr val="181818"/>
                </a:solidFill>
                <a:latin typeface="Microsoft Sans Serif"/>
                <a:cs typeface="Microsoft Sans Serif"/>
              </a:rPr>
              <a:t>E</a:t>
            </a:r>
            <a:r>
              <a:rPr sz="14000" spc="855" dirty="0">
                <a:solidFill>
                  <a:srgbClr val="181818"/>
                </a:solidFill>
                <a:latin typeface="Microsoft Sans Serif"/>
                <a:cs typeface="Microsoft Sans Serif"/>
              </a:rPr>
              <a:t>BS</a:t>
            </a:r>
            <a:r>
              <a:rPr sz="14000" spc="665" dirty="0">
                <a:solidFill>
                  <a:srgbClr val="181818"/>
                </a:solidFill>
                <a:latin typeface="Microsoft Sans Serif"/>
                <a:cs typeface="Microsoft Sans Serif"/>
              </a:rPr>
              <a:t>I</a:t>
            </a:r>
            <a:r>
              <a:rPr sz="14000" spc="1300" dirty="0">
                <a:solidFill>
                  <a:srgbClr val="181818"/>
                </a:solidFill>
                <a:latin typeface="Microsoft Sans Serif"/>
                <a:cs typeface="Microsoft Sans Serif"/>
              </a:rPr>
              <a:t>T</a:t>
            </a:r>
            <a:r>
              <a:rPr sz="14000" spc="-360" dirty="0">
                <a:solidFill>
                  <a:srgbClr val="181818"/>
                </a:solidFill>
                <a:latin typeface="Microsoft Sans Serif"/>
                <a:cs typeface="Microsoft Sans Serif"/>
              </a:rPr>
              <a:t>E</a:t>
            </a:r>
            <a:endParaRPr sz="140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00227" y="1114704"/>
            <a:ext cx="30708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0" dirty="0">
                <a:solidFill>
                  <a:srgbClr val="181818"/>
                </a:solidFill>
                <a:latin typeface="Microsoft Sans Serif"/>
                <a:cs typeface="Microsoft Sans Serif"/>
              </a:rPr>
              <a:t>D</a:t>
            </a:r>
            <a:r>
              <a:rPr sz="2500" spc="-85" dirty="0">
                <a:solidFill>
                  <a:srgbClr val="181818"/>
                </a:solidFill>
                <a:latin typeface="Microsoft Sans Serif"/>
                <a:cs typeface="Microsoft Sans Serif"/>
              </a:rPr>
              <a:t>O</a:t>
            </a:r>
            <a:r>
              <a:rPr sz="2500" spc="145" dirty="0">
                <a:solidFill>
                  <a:srgbClr val="181818"/>
                </a:solidFill>
                <a:latin typeface="Microsoft Sans Serif"/>
                <a:cs typeface="Microsoft Sans Serif"/>
              </a:rPr>
              <a:t>S</a:t>
            </a:r>
            <a:r>
              <a:rPr sz="2500" spc="-70" dirty="0">
                <a:solidFill>
                  <a:srgbClr val="181818"/>
                </a:solidFill>
                <a:latin typeface="Microsoft Sans Serif"/>
                <a:cs typeface="Microsoft Sans Serif"/>
              </a:rPr>
              <a:t>E</a:t>
            </a:r>
            <a:r>
              <a:rPr sz="2500" spc="-20" dirty="0">
                <a:solidFill>
                  <a:srgbClr val="181818"/>
                </a:solidFill>
                <a:latin typeface="Microsoft Sans Serif"/>
                <a:cs typeface="Microsoft Sans Serif"/>
              </a:rPr>
              <a:t>N</a:t>
            </a:r>
            <a:r>
              <a:rPr sz="2500" spc="-185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2500" spc="70" dirty="0">
                <a:solidFill>
                  <a:srgbClr val="181818"/>
                </a:solidFill>
                <a:latin typeface="Microsoft Sans Serif"/>
                <a:cs typeface="Microsoft Sans Serif"/>
              </a:rPr>
              <a:t>P</a:t>
            </a:r>
            <a:r>
              <a:rPr sz="2500" spc="-70" dirty="0">
                <a:solidFill>
                  <a:srgbClr val="181818"/>
                </a:solidFill>
                <a:latin typeface="Microsoft Sans Serif"/>
                <a:cs typeface="Microsoft Sans Serif"/>
              </a:rPr>
              <a:t>E</a:t>
            </a:r>
            <a:r>
              <a:rPr sz="2500" spc="-25" dirty="0">
                <a:solidFill>
                  <a:srgbClr val="181818"/>
                </a:solidFill>
                <a:latin typeface="Microsoft Sans Serif"/>
                <a:cs typeface="Microsoft Sans Serif"/>
              </a:rPr>
              <a:t>N</a:t>
            </a:r>
            <a:r>
              <a:rPr sz="2500" spc="-114" dirty="0">
                <a:solidFill>
                  <a:srgbClr val="181818"/>
                </a:solidFill>
                <a:latin typeface="Microsoft Sans Serif"/>
                <a:cs typeface="Microsoft Sans Serif"/>
              </a:rPr>
              <a:t>G</a:t>
            </a:r>
            <a:r>
              <a:rPr sz="2500" spc="285" dirty="0">
                <a:solidFill>
                  <a:srgbClr val="181818"/>
                </a:solidFill>
                <a:latin typeface="Microsoft Sans Serif"/>
                <a:cs typeface="Microsoft Sans Serif"/>
              </a:rPr>
              <a:t>A</a:t>
            </a:r>
            <a:r>
              <a:rPr sz="2500" spc="105" dirty="0">
                <a:solidFill>
                  <a:srgbClr val="181818"/>
                </a:solidFill>
                <a:latin typeface="Microsoft Sans Serif"/>
                <a:cs typeface="Microsoft Sans Serif"/>
              </a:rPr>
              <a:t>M</a:t>
            </a:r>
            <a:r>
              <a:rPr sz="2500" spc="70" dirty="0">
                <a:solidFill>
                  <a:srgbClr val="181818"/>
                </a:solidFill>
                <a:latin typeface="Microsoft Sans Serif"/>
                <a:cs typeface="Microsoft Sans Serif"/>
              </a:rPr>
              <a:t>P</a:t>
            </a:r>
            <a:r>
              <a:rPr sz="2500" spc="-20" dirty="0">
                <a:solidFill>
                  <a:srgbClr val="181818"/>
                </a:solidFill>
                <a:latin typeface="Microsoft Sans Serif"/>
                <a:cs typeface="Microsoft Sans Serif"/>
              </a:rPr>
              <a:t>U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57530" y="1114704"/>
            <a:ext cx="3785870" cy="77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965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2500" spc="114" dirty="0">
                <a:solidFill>
                  <a:srgbClr val="181818"/>
                </a:solidFill>
                <a:latin typeface="Microsoft Sans Serif"/>
                <a:cs typeface="Microsoft Sans Serif"/>
              </a:rPr>
              <a:t>:	</a:t>
            </a:r>
            <a:r>
              <a:rPr sz="2500" spc="-385" dirty="0">
                <a:solidFill>
                  <a:srgbClr val="181818"/>
                </a:solidFill>
                <a:latin typeface="Microsoft Sans Serif"/>
                <a:cs typeface="Microsoft Sans Serif"/>
              </a:rPr>
              <a:t>1</a:t>
            </a:r>
            <a:r>
              <a:rPr sz="2500" spc="65" dirty="0">
                <a:solidFill>
                  <a:srgbClr val="181818"/>
                </a:solidFill>
                <a:latin typeface="Microsoft Sans Serif"/>
                <a:cs typeface="Microsoft Sans Serif"/>
              </a:rPr>
              <a:t>.</a:t>
            </a:r>
            <a:r>
              <a:rPr sz="2500" spc="-185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2500" spc="-50" dirty="0">
                <a:solidFill>
                  <a:srgbClr val="181818"/>
                </a:solidFill>
                <a:latin typeface="Microsoft Sans Serif"/>
                <a:cs typeface="Microsoft Sans Serif"/>
              </a:rPr>
              <a:t>D</a:t>
            </a:r>
            <a:r>
              <a:rPr sz="2500" spc="-45" dirty="0">
                <a:solidFill>
                  <a:srgbClr val="181818"/>
                </a:solidFill>
                <a:latin typeface="Microsoft Sans Serif"/>
                <a:cs typeface="Microsoft Sans Serif"/>
              </a:rPr>
              <a:t>R</a:t>
            </a:r>
            <a:r>
              <a:rPr sz="2500" spc="65" dirty="0">
                <a:solidFill>
                  <a:srgbClr val="181818"/>
                </a:solidFill>
                <a:latin typeface="Microsoft Sans Serif"/>
                <a:cs typeface="Microsoft Sans Serif"/>
              </a:rPr>
              <a:t>.</a:t>
            </a:r>
            <a:r>
              <a:rPr sz="2500" spc="-185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2500" spc="145" dirty="0">
                <a:solidFill>
                  <a:srgbClr val="181818"/>
                </a:solidFill>
                <a:latin typeface="Microsoft Sans Serif"/>
                <a:cs typeface="Microsoft Sans Serif"/>
              </a:rPr>
              <a:t>S</a:t>
            </a:r>
            <a:r>
              <a:rPr sz="2500" spc="-85" dirty="0">
                <a:solidFill>
                  <a:srgbClr val="181818"/>
                </a:solidFill>
                <a:latin typeface="Microsoft Sans Serif"/>
                <a:cs typeface="Microsoft Sans Serif"/>
              </a:rPr>
              <a:t>O</a:t>
            </a:r>
            <a:r>
              <a:rPr sz="2500" spc="155" dirty="0">
                <a:solidFill>
                  <a:srgbClr val="181818"/>
                </a:solidFill>
                <a:latin typeface="Microsoft Sans Serif"/>
                <a:cs typeface="Microsoft Sans Serif"/>
              </a:rPr>
              <a:t>W</a:t>
            </a:r>
            <a:r>
              <a:rPr sz="2500" spc="114" dirty="0">
                <a:solidFill>
                  <a:srgbClr val="181818"/>
                </a:solidFill>
                <a:latin typeface="Microsoft Sans Serif"/>
                <a:cs typeface="Microsoft Sans Serif"/>
              </a:rPr>
              <a:t>I</a:t>
            </a:r>
            <a:r>
              <a:rPr sz="2500" spc="140" dirty="0">
                <a:solidFill>
                  <a:srgbClr val="181818"/>
                </a:solidFill>
                <a:latin typeface="Microsoft Sans Serif"/>
                <a:cs typeface="Microsoft Sans Serif"/>
              </a:rPr>
              <a:t>Y</a:t>
            </a:r>
            <a:r>
              <a:rPr sz="2500" spc="285" dirty="0">
                <a:solidFill>
                  <a:srgbClr val="181818"/>
                </a:solidFill>
                <a:latin typeface="Microsoft Sans Serif"/>
                <a:cs typeface="Microsoft Sans Serif"/>
              </a:rPr>
              <a:t>A</a:t>
            </a:r>
            <a:r>
              <a:rPr sz="2500" spc="-25" dirty="0">
                <a:solidFill>
                  <a:srgbClr val="181818"/>
                </a:solidFill>
                <a:latin typeface="Microsoft Sans Serif"/>
                <a:cs typeface="Microsoft Sans Serif"/>
              </a:rPr>
              <a:t>H</a:t>
            </a:r>
            <a:r>
              <a:rPr sz="2500" spc="95" dirty="0">
                <a:solidFill>
                  <a:srgbClr val="181818"/>
                </a:solidFill>
                <a:latin typeface="Microsoft Sans Serif"/>
                <a:cs typeface="Microsoft Sans Serif"/>
              </a:rPr>
              <a:t>,</a:t>
            </a:r>
            <a:r>
              <a:rPr sz="2500" spc="-185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2500" spc="105" dirty="0">
                <a:solidFill>
                  <a:srgbClr val="181818"/>
                </a:solidFill>
                <a:latin typeface="Microsoft Sans Serif"/>
                <a:cs typeface="Microsoft Sans Serif"/>
              </a:rPr>
              <a:t>M</a:t>
            </a:r>
            <a:r>
              <a:rPr sz="2500" spc="65" dirty="0">
                <a:solidFill>
                  <a:srgbClr val="181818"/>
                </a:solidFill>
                <a:latin typeface="Microsoft Sans Serif"/>
                <a:cs typeface="Microsoft Sans Serif"/>
              </a:rPr>
              <a:t>.</a:t>
            </a:r>
            <a:r>
              <a:rPr sz="2500" spc="70" dirty="0">
                <a:solidFill>
                  <a:srgbClr val="181818"/>
                </a:solidFill>
                <a:latin typeface="Microsoft Sans Serif"/>
                <a:cs typeface="Microsoft Sans Serif"/>
              </a:rPr>
              <a:t>P</a:t>
            </a:r>
            <a:r>
              <a:rPr sz="2500" spc="-45" dirty="0">
                <a:solidFill>
                  <a:srgbClr val="181818"/>
                </a:solidFill>
                <a:latin typeface="Microsoft Sans Serif"/>
                <a:cs typeface="Microsoft Sans Serif"/>
              </a:rPr>
              <a:t>D</a:t>
            </a:r>
            <a:endParaRPr sz="2500">
              <a:latin typeface="Microsoft Sans Serif"/>
              <a:cs typeface="Microsoft Sans Serif"/>
            </a:endParaRPr>
          </a:p>
          <a:p>
            <a:pPr marR="5080" algn="r">
              <a:lnSpc>
                <a:spcPts val="2965"/>
              </a:lnSpc>
            </a:pPr>
            <a:r>
              <a:rPr sz="2500" spc="260" dirty="0">
                <a:solidFill>
                  <a:srgbClr val="181818"/>
                </a:solidFill>
                <a:latin typeface="Microsoft Sans Serif"/>
                <a:cs typeface="Microsoft Sans Serif"/>
              </a:rPr>
              <a:t>2</a:t>
            </a:r>
            <a:r>
              <a:rPr sz="2500" spc="65" dirty="0">
                <a:solidFill>
                  <a:srgbClr val="181818"/>
                </a:solidFill>
                <a:latin typeface="Microsoft Sans Serif"/>
                <a:cs typeface="Microsoft Sans Serif"/>
              </a:rPr>
              <a:t>.</a:t>
            </a:r>
            <a:r>
              <a:rPr sz="2500" spc="-185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2500" spc="105" dirty="0">
                <a:solidFill>
                  <a:srgbClr val="181818"/>
                </a:solidFill>
                <a:latin typeface="Microsoft Sans Serif"/>
                <a:cs typeface="Microsoft Sans Serif"/>
              </a:rPr>
              <a:t>M</a:t>
            </a:r>
            <a:r>
              <a:rPr sz="2500" spc="-25" dirty="0">
                <a:solidFill>
                  <a:srgbClr val="181818"/>
                </a:solidFill>
                <a:latin typeface="Microsoft Sans Serif"/>
                <a:cs typeface="Microsoft Sans Serif"/>
              </a:rPr>
              <a:t>UH</a:t>
            </a:r>
            <a:r>
              <a:rPr sz="2500" spc="114" dirty="0">
                <a:solidFill>
                  <a:srgbClr val="181818"/>
                </a:solidFill>
                <a:latin typeface="Microsoft Sans Serif"/>
                <a:cs typeface="Microsoft Sans Serif"/>
              </a:rPr>
              <a:t>I</a:t>
            </a:r>
            <a:r>
              <a:rPr sz="2500" spc="145" dirty="0">
                <a:solidFill>
                  <a:srgbClr val="181818"/>
                </a:solidFill>
                <a:latin typeface="Microsoft Sans Serif"/>
                <a:cs typeface="Microsoft Sans Serif"/>
              </a:rPr>
              <a:t>S</a:t>
            </a:r>
            <a:r>
              <a:rPr sz="2500" spc="-85" dirty="0">
                <a:solidFill>
                  <a:srgbClr val="181818"/>
                </a:solidFill>
                <a:latin typeface="Microsoft Sans Serif"/>
                <a:cs typeface="Microsoft Sans Serif"/>
              </a:rPr>
              <a:t>O</a:t>
            </a:r>
            <a:r>
              <a:rPr sz="2500" spc="105" dirty="0">
                <a:solidFill>
                  <a:srgbClr val="181818"/>
                </a:solidFill>
                <a:latin typeface="Microsoft Sans Serif"/>
                <a:cs typeface="Microsoft Sans Serif"/>
              </a:rPr>
              <a:t>M</a:t>
            </a:r>
            <a:r>
              <a:rPr sz="2500" spc="95" dirty="0">
                <a:solidFill>
                  <a:srgbClr val="181818"/>
                </a:solidFill>
                <a:latin typeface="Microsoft Sans Serif"/>
                <a:cs typeface="Microsoft Sans Serif"/>
              </a:rPr>
              <a:t>,</a:t>
            </a:r>
            <a:r>
              <a:rPr sz="2500" spc="-185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2500" spc="105" dirty="0">
                <a:solidFill>
                  <a:srgbClr val="181818"/>
                </a:solidFill>
                <a:latin typeface="Microsoft Sans Serif"/>
                <a:cs typeface="Microsoft Sans Serif"/>
              </a:rPr>
              <a:t>M</a:t>
            </a:r>
            <a:r>
              <a:rPr sz="2500" spc="65" dirty="0">
                <a:solidFill>
                  <a:srgbClr val="181818"/>
                </a:solidFill>
                <a:latin typeface="Microsoft Sans Serif"/>
                <a:cs typeface="Microsoft Sans Serif"/>
              </a:rPr>
              <a:t>.</a:t>
            </a:r>
            <a:r>
              <a:rPr sz="2500" spc="70" dirty="0">
                <a:solidFill>
                  <a:srgbClr val="181818"/>
                </a:solidFill>
                <a:latin typeface="Microsoft Sans Serif"/>
                <a:cs typeface="Microsoft Sans Serif"/>
              </a:rPr>
              <a:t>P</a:t>
            </a:r>
            <a:r>
              <a:rPr sz="2500" spc="-50" dirty="0">
                <a:solidFill>
                  <a:srgbClr val="181818"/>
                </a:solidFill>
                <a:latin typeface="Microsoft Sans Serif"/>
                <a:cs typeface="Microsoft Sans Serif"/>
              </a:rPr>
              <a:t>D</a:t>
            </a:r>
            <a:r>
              <a:rPr sz="2500" spc="65" dirty="0">
                <a:solidFill>
                  <a:srgbClr val="181818"/>
                </a:solidFill>
                <a:latin typeface="Microsoft Sans Serif"/>
                <a:cs typeface="Microsoft Sans Serif"/>
              </a:rPr>
              <a:t>.</a:t>
            </a:r>
            <a:r>
              <a:rPr sz="2500" spc="114" dirty="0">
                <a:solidFill>
                  <a:srgbClr val="181818"/>
                </a:solidFill>
                <a:latin typeface="Microsoft Sans Serif"/>
                <a:cs typeface="Microsoft Sans Serif"/>
              </a:rPr>
              <a:t>I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36809" y="7415428"/>
            <a:ext cx="41986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40" dirty="0">
                <a:solidFill>
                  <a:srgbClr val="181818"/>
                </a:solidFill>
                <a:latin typeface="Cambria"/>
                <a:cs typeface="Cambria"/>
              </a:rPr>
              <a:t>Presented</a:t>
            </a:r>
            <a:r>
              <a:rPr sz="3200" spc="11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200" spc="200" dirty="0">
                <a:solidFill>
                  <a:srgbClr val="181818"/>
                </a:solidFill>
                <a:latin typeface="Cambria"/>
                <a:cs typeface="Cambria"/>
              </a:rPr>
              <a:t>by</a:t>
            </a:r>
            <a:r>
              <a:rPr sz="3200" spc="11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200" spc="215" dirty="0">
                <a:solidFill>
                  <a:srgbClr val="181818"/>
                </a:solidFill>
                <a:latin typeface="Cambria"/>
                <a:cs typeface="Cambria"/>
              </a:rPr>
              <a:t>Group</a:t>
            </a:r>
            <a:r>
              <a:rPr sz="3200" spc="11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200" spc="15" dirty="0">
                <a:solidFill>
                  <a:srgbClr val="181818"/>
                </a:solidFill>
                <a:latin typeface="Cambria"/>
                <a:cs typeface="Cambria"/>
              </a:rPr>
              <a:t>3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089252" y="7451691"/>
            <a:ext cx="12052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75" dirty="0">
                <a:solidFill>
                  <a:srgbClr val="181818"/>
                </a:solidFill>
                <a:latin typeface="Calibri"/>
                <a:cs typeface="Calibri"/>
              </a:rPr>
              <a:t>Feedback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638095" y="3504662"/>
            <a:ext cx="8801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65" dirty="0">
                <a:solidFill>
                  <a:srgbClr val="181818"/>
                </a:solidFill>
                <a:latin typeface="Calibri"/>
                <a:cs typeface="Calibri"/>
              </a:rPr>
              <a:t>Trends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41822" y="7920644"/>
            <a:ext cx="4724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80" dirty="0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sz="2500" b="1" spc="-155" dirty="0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sz="2500" b="1" spc="-15" dirty="0">
                <a:solidFill>
                  <a:srgbClr val="181818"/>
                </a:solidFill>
                <a:latin typeface="Calibri"/>
                <a:cs typeface="Calibri"/>
              </a:rPr>
              <a:t>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18728" y="2786723"/>
            <a:ext cx="91884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415" dirty="0">
                <a:solidFill>
                  <a:srgbClr val="181818"/>
                </a:solidFill>
                <a:latin typeface="Calibri"/>
                <a:cs typeface="Calibri"/>
              </a:rPr>
              <a:t>M</a:t>
            </a:r>
            <a:r>
              <a:rPr sz="2500" b="1" spc="-75" dirty="0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sz="2500" b="1" spc="60" dirty="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sz="2500" b="1" spc="-135" dirty="0">
                <a:solidFill>
                  <a:srgbClr val="181818"/>
                </a:solidFill>
                <a:latin typeface="Calibri"/>
                <a:cs typeface="Calibri"/>
              </a:rPr>
              <a:t>k</a:t>
            </a:r>
            <a:r>
              <a:rPr sz="2500" b="1" spc="-70" dirty="0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r>
              <a:rPr sz="2500" b="1" dirty="0">
                <a:solidFill>
                  <a:srgbClr val="181818"/>
                </a:solidFill>
                <a:latin typeface="Calibri"/>
                <a:cs typeface="Calibri"/>
              </a:rPr>
              <a:t>t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8731" y="3"/>
            <a:ext cx="6065967" cy="46333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68258"/>
            <a:ext cx="3034463" cy="411874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144000" y="1269044"/>
            <a:ext cx="9144000" cy="8797925"/>
            <a:chOff x="9144000" y="1269044"/>
            <a:chExt cx="9144000" cy="879792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06909" y="4722388"/>
              <a:ext cx="2781090" cy="53440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65118" y="2073518"/>
              <a:ext cx="7958455" cy="6920865"/>
            </a:xfrm>
            <a:custGeom>
              <a:avLst/>
              <a:gdLst/>
              <a:ahLst/>
              <a:cxnLst/>
              <a:rect l="l" t="t" r="r" b="b"/>
              <a:pathLst>
                <a:path w="7958455" h="6920865">
                  <a:moveTo>
                    <a:pt x="7897099" y="6920457"/>
                  </a:moveTo>
                  <a:lnTo>
                    <a:pt x="61664" y="6920457"/>
                  </a:lnTo>
                  <a:lnTo>
                    <a:pt x="37774" y="6915573"/>
                  </a:lnTo>
                  <a:lnTo>
                    <a:pt x="18161" y="6902294"/>
                  </a:lnTo>
                  <a:lnTo>
                    <a:pt x="4883" y="6882679"/>
                  </a:lnTo>
                  <a:lnTo>
                    <a:pt x="0" y="6858788"/>
                  </a:lnTo>
                  <a:lnTo>
                    <a:pt x="0" y="61669"/>
                  </a:lnTo>
                  <a:lnTo>
                    <a:pt x="4883" y="37777"/>
                  </a:lnTo>
                  <a:lnTo>
                    <a:pt x="18161" y="18162"/>
                  </a:lnTo>
                  <a:lnTo>
                    <a:pt x="37774" y="4883"/>
                  </a:lnTo>
                  <a:lnTo>
                    <a:pt x="61664" y="0"/>
                  </a:lnTo>
                  <a:lnTo>
                    <a:pt x="7896254" y="0"/>
                  </a:lnTo>
                  <a:lnTo>
                    <a:pt x="7920144" y="4883"/>
                  </a:lnTo>
                  <a:lnTo>
                    <a:pt x="7939757" y="18162"/>
                  </a:lnTo>
                  <a:lnTo>
                    <a:pt x="7953035" y="37777"/>
                  </a:lnTo>
                  <a:lnTo>
                    <a:pt x="7957919" y="61669"/>
                  </a:lnTo>
                  <a:lnTo>
                    <a:pt x="7957919" y="6857943"/>
                  </a:lnTo>
                  <a:lnTo>
                    <a:pt x="7953524" y="6882323"/>
                  </a:lnTo>
                  <a:lnTo>
                    <a:pt x="7940496" y="6902189"/>
                  </a:lnTo>
                  <a:lnTo>
                    <a:pt x="7920975" y="6915560"/>
                  </a:lnTo>
                  <a:lnTo>
                    <a:pt x="7897099" y="69204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00" y="2052399"/>
              <a:ext cx="8001000" cy="6962775"/>
            </a:xfrm>
            <a:custGeom>
              <a:avLst/>
              <a:gdLst/>
              <a:ahLst/>
              <a:cxnLst/>
              <a:rect l="l" t="t" r="r" b="b"/>
              <a:pathLst>
                <a:path w="8001000" h="6962775">
                  <a:moveTo>
                    <a:pt x="7918217" y="6962696"/>
                  </a:moveTo>
                  <a:lnTo>
                    <a:pt x="82782" y="6962696"/>
                  </a:lnTo>
                  <a:lnTo>
                    <a:pt x="50604" y="6956176"/>
                  </a:lnTo>
                  <a:lnTo>
                    <a:pt x="24285" y="6938409"/>
                  </a:lnTo>
                  <a:lnTo>
                    <a:pt x="6520" y="6912088"/>
                  </a:lnTo>
                  <a:lnTo>
                    <a:pt x="0" y="6879907"/>
                  </a:lnTo>
                  <a:lnTo>
                    <a:pt x="0" y="82789"/>
                  </a:lnTo>
                  <a:lnTo>
                    <a:pt x="6520" y="50608"/>
                  </a:lnTo>
                  <a:lnTo>
                    <a:pt x="24285" y="24287"/>
                  </a:lnTo>
                  <a:lnTo>
                    <a:pt x="50604" y="6520"/>
                  </a:lnTo>
                  <a:lnTo>
                    <a:pt x="82782" y="0"/>
                  </a:lnTo>
                  <a:lnTo>
                    <a:pt x="7918217" y="0"/>
                  </a:lnTo>
                  <a:lnTo>
                    <a:pt x="7950396" y="6520"/>
                  </a:lnTo>
                  <a:lnTo>
                    <a:pt x="7976714" y="24287"/>
                  </a:lnTo>
                  <a:lnTo>
                    <a:pt x="7987120" y="39705"/>
                  </a:lnTo>
                  <a:lnTo>
                    <a:pt x="82782" y="39705"/>
                  </a:lnTo>
                  <a:lnTo>
                    <a:pt x="66073" y="43110"/>
                  </a:lnTo>
                  <a:lnTo>
                    <a:pt x="52372" y="52376"/>
                  </a:lnTo>
                  <a:lnTo>
                    <a:pt x="43107" y="66078"/>
                  </a:lnTo>
                  <a:lnTo>
                    <a:pt x="39701" y="82789"/>
                  </a:lnTo>
                  <a:lnTo>
                    <a:pt x="39701" y="6879907"/>
                  </a:lnTo>
                  <a:lnTo>
                    <a:pt x="43107" y="6896618"/>
                  </a:lnTo>
                  <a:lnTo>
                    <a:pt x="52372" y="6910320"/>
                  </a:lnTo>
                  <a:lnTo>
                    <a:pt x="66073" y="6919586"/>
                  </a:lnTo>
                  <a:lnTo>
                    <a:pt x="82782" y="6922991"/>
                  </a:lnTo>
                  <a:lnTo>
                    <a:pt x="7987120" y="6922991"/>
                  </a:lnTo>
                  <a:lnTo>
                    <a:pt x="7976714" y="6938409"/>
                  </a:lnTo>
                  <a:lnTo>
                    <a:pt x="7950396" y="6956176"/>
                  </a:lnTo>
                  <a:lnTo>
                    <a:pt x="7918217" y="6962696"/>
                  </a:lnTo>
                  <a:close/>
                </a:path>
                <a:path w="8001000" h="6962775">
                  <a:moveTo>
                    <a:pt x="7987120" y="6922991"/>
                  </a:moveTo>
                  <a:lnTo>
                    <a:pt x="7918217" y="6922991"/>
                  </a:lnTo>
                  <a:lnTo>
                    <a:pt x="7934927" y="6919586"/>
                  </a:lnTo>
                  <a:lnTo>
                    <a:pt x="7948627" y="6910320"/>
                  </a:lnTo>
                  <a:lnTo>
                    <a:pt x="7957892" y="6896618"/>
                  </a:lnTo>
                  <a:lnTo>
                    <a:pt x="7961298" y="6879907"/>
                  </a:lnTo>
                  <a:lnTo>
                    <a:pt x="7961298" y="82789"/>
                  </a:lnTo>
                  <a:lnTo>
                    <a:pt x="7957892" y="66078"/>
                  </a:lnTo>
                  <a:lnTo>
                    <a:pt x="7948627" y="52376"/>
                  </a:lnTo>
                  <a:lnTo>
                    <a:pt x="7934927" y="43110"/>
                  </a:lnTo>
                  <a:lnTo>
                    <a:pt x="7918217" y="39705"/>
                  </a:lnTo>
                  <a:lnTo>
                    <a:pt x="7987120" y="39705"/>
                  </a:lnTo>
                  <a:lnTo>
                    <a:pt x="7994480" y="50608"/>
                  </a:lnTo>
                  <a:lnTo>
                    <a:pt x="8001000" y="82789"/>
                  </a:lnTo>
                  <a:lnTo>
                    <a:pt x="8001000" y="6879907"/>
                  </a:lnTo>
                  <a:lnTo>
                    <a:pt x="7994480" y="6912088"/>
                  </a:lnTo>
                  <a:lnTo>
                    <a:pt x="7987120" y="6922991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65118" y="1290100"/>
              <a:ext cx="7958455" cy="996315"/>
            </a:xfrm>
            <a:custGeom>
              <a:avLst/>
              <a:gdLst/>
              <a:ahLst/>
              <a:cxnLst/>
              <a:rect l="l" t="t" r="r" b="b"/>
              <a:pathLst>
                <a:path w="7958455" h="996314">
                  <a:moveTo>
                    <a:pt x="7897099" y="996109"/>
                  </a:moveTo>
                  <a:lnTo>
                    <a:pt x="61664" y="996109"/>
                  </a:lnTo>
                  <a:lnTo>
                    <a:pt x="37774" y="991240"/>
                  </a:lnTo>
                  <a:lnTo>
                    <a:pt x="18161" y="978001"/>
                  </a:lnTo>
                  <a:lnTo>
                    <a:pt x="4883" y="958446"/>
                  </a:lnTo>
                  <a:lnTo>
                    <a:pt x="0" y="934626"/>
                  </a:lnTo>
                  <a:lnTo>
                    <a:pt x="0" y="61483"/>
                  </a:lnTo>
                  <a:lnTo>
                    <a:pt x="4883" y="37663"/>
                  </a:lnTo>
                  <a:lnTo>
                    <a:pt x="18161" y="18108"/>
                  </a:lnTo>
                  <a:lnTo>
                    <a:pt x="37774" y="4869"/>
                  </a:lnTo>
                  <a:lnTo>
                    <a:pt x="61664" y="0"/>
                  </a:lnTo>
                  <a:lnTo>
                    <a:pt x="7896254" y="0"/>
                  </a:lnTo>
                  <a:lnTo>
                    <a:pt x="7920144" y="4869"/>
                  </a:lnTo>
                  <a:lnTo>
                    <a:pt x="7939757" y="18108"/>
                  </a:lnTo>
                  <a:lnTo>
                    <a:pt x="7953035" y="37663"/>
                  </a:lnTo>
                  <a:lnTo>
                    <a:pt x="7957919" y="61483"/>
                  </a:lnTo>
                  <a:lnTo>
                    <a:pt x="7957919" y="933784"/>
                  </a:lnTo>
                  <a:lnTo>
                    <a:pt x="7953524" y="958091"/>
                  </a:lnTo>
                  <a:lnTo>
                    <a:pt x="7940496" y="977896"/>
                  </a:lnTo>
                  <a:lnTo>
                    <a:pt x="7920975" y="991227"/>
                  </a:lnTo>
                  <a:lnTo>
                    <a:pt x="7897099" y="996109"/>
                  </a:lnTo>
                  <a:close/>
                </a:path>
              </a:pathLst>
            </a:custGeom>
            <a:solidFill>
              <a:srgbClr val="D9F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4000" y="1269044"/>
              <a:ext cx="8001000" cy="1038225"/>
            </a:xfrm>
            <a:custGeom>
              <a:avLst/>
              <a:gdLst/>
              <a:ahLst/>
              <a:cxnLst/>
              <a:rect l="l" t="t" r="r" b="b"/>
              <a:pathLst>
                <a:path w="8001000" h="1038225">
                  <a:moveTo>
                    <a:pt x="7918217" y="1038221"/>
                  </a:moveTo>
                  <a:lnTo>
                    <a:pt x="82782" y="1038221"/>
                  </a:lnTo>
                  <a:lnTo>
                    <a:pt x="50604" y="1031720"/>
                  </a:lnTo>
                  <a:lnTo>
                    <a:pt x="24285" y="1014007"/>
                  </a:lnTo>
                  <a:lnTo>
                    <a:pt x="6520" y="987766"/>
                  </a:lnTo>
                  <a:lnTo>
                    <a:pt x="0" y="955682"/>
                  </a:lnTo>
                  <a:lnTo>
                    <a:pt x="0" y="82538"/>
                  </a:lnTo>
                  <a:lnTo>
                    <a:pt x="6520" y="50455"/>
                  </a:lnTo>
                  <a:lnTo>
                    <a:pt x="24285" y="24214"/>
                  </a:lnTo>
                  <a:lnTo>
                    <a:pt x="50604" y="6500"/>
                  </a:lnTo>
                  <a:lnTo>
                    <a:pt x="82782" y="0"/>
                  </a:lnTo>
                  <a:lnTo>
                    <a:pt x="7918217" y="0"/>
                  </a:lnTo>
                  <a:lnTo>
                    <a:pt x="7950396" y="6500"/>
                  </a:lnTo>
                  <a:lnTo>
                    <a:pt x="7976714" y="24214"/>
                  </a:lnTo>
                  <a:lnTo>
                    <a:pt x="7987120" y="39584"/>
                  </a:lnTo>
                  <a:lnTo>
                    <a:pt x="82782" y="39584"/>
                  </a:lnTo>
                  <a:lnTo>
                    <a:pt x="66073" y="42980"/>
                  </a:lnTo>
                  <a:lnTo>
                    <a:pt x="52372" y="52218"/>
                  </a:lnTo>
                  <a:lnTo>
                    <a:pt x="43107" y="65878"/>
                  </a:lnTo>
                  <a:lnTo>
                    <a:pt x="39701" y="82538"/>
                  </a:lnTo>
                  <a:lnTo>
                    <a:pt x="39701" y="955682"/>
                  </a:lnTo>
                  <a:lnTo>
                    <a:pt x="43107" y="972343"/>
                  </a:lnTo>
                  <a:lnTo>
                    <a:pt x="52372" y="986003"/>
                  </a:lnTo>
                  <a:lnTo>
                    <a:pt x="66073" y="995241"/>
                  </a:lnTo>
                  <a:lnTo>
                    <a:pt x="82782" y="998636"/>
                  </a:lnTo>
                  <a:lnTo>
                    <a:pt x="7987120" y="998636"/>
                  </a:lnTo>
                  <a:lnTo>
                    <a:pt x="7976714" y="1014007"/>
                  </a:lnTo>
                  <a:lnTo>
                    <a:pt x="7950396" y="1031720"/>
                  </a:lnTo>
                  <a:lnTo>
                    <a:pt x="7918217" y="1038221"/>
                  </a:lnTo>
                  <a:close/>
                </a:path>
                <a:path w="8001000" h="1038225">
                  <a:moveTo>
                    <a:pt x="7987120" y="998636"/>
                  </a:moveTo>
                  <a:lnTo>
                    <a:pt x="7918217" y="998636"/>
                  </a:lnTo>
                  <a:lnTo>
                    <a:pt x="7934927" y="995241"/>
                  </a:lnTo>
                  <a:lnTo>
                    <a:pt x="7948627" y="986003"/>
                  </a:lnTo>
                  <a:lnTo>
                    <a:pt x="7957892" y="972343"/>
                  </a:lnTo>
                  <a:lnTo>
                    <a:pt x="7961298" y="955682"/>
                  </a:lnTo>
                  <a:lnTo>
                    <a:pt x="7961298" y="82538"/>
                  </a:lnTo>
                  <a:lnTo>
                    <a:pt x="7957892" y="65878"/>
                  </a:lnTo>
                  <a:lnTo>
                    <a:pt x="7948627" y="52218"/>
                  </a:lnTo>
                  <a:lnTo>
                    <a:pt x="7934927" y="42980"/>
                  </a:lnTo>
                  <a:lnTo>
                    <a:pt x="7918217" y="39584"/>
                  </a:lnTo>
                  <a:lnTo>
                    <a:pt x="7987120" y="39584"/>
                  </a:lnTo>
                  <a:lnTo>
                    <a:pt x="7994480" y="50455"/>
                  </a:lnTo>
                  <a:lnTo>
                    <a:pt x="8001000" y="82538"/>
                  </a:lnTo>
                  <a:lnTo>
                    <a:pt x="8001000" y="955682"/>
                  </a:lnTo>
                  <a:lnTo>
                    <a:pt x="7994480" y="987766"/>
                  </a:lnTo>
                  <a:lnTo>
                    <a:pt x="7987120" y="998636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77283" y="1590240"/>
              <a:ext cx="409574" cy="4095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49933" y="1590240"/>
              <a:ext cx="409574" cy="4095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22584" y="1590240"/>
              <a:ext cx="409574" cy="409574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811000" y="1573230"/>
            <a:ext cx="47390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65" dirty="0" smtClean="0"/>
              <a:t>Proses </a:t>
            </a:r>
            <a:r>
              <a:rPr lang="en-US" sz="4000" spc="-65" dirty="0" err="1" smtClean="0"/>
              <a:t>Produksi</a:t>
            </a:r>
            <a:endParaRPr sz="4000" dirty="0"/>
          </a:p>
        </p:txBody>
      </p:sp>
      <p:sp>
        <p:nvSpPr>
          <p:cNvPr id="14" name="object 14"/>
          <p:cNvSpPr txBox="1"/>
          <p:nvPr/>
        </p:nvSpPr>
        <p:spPr>
          <a:xfrm>
            <a:off x="9577282" y="2693429"/>
            <a:ext cx="7320171" cy="5681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latin typeface="Times New Roman"/>
                <a:ea typeface="Times New Roman"/>
              </a:rPr>
              <a:t>Adapun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perincian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langkah-langkah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perancangan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pengembangan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sebuah</a:t>
            </a:r>
            <a:r>
              <a:rPr lang="en-US" sz="2400" dirty="0">
                <a:latin typeface="Times New Roman"/>
                <a:ea typeface="Times New Roman"/>
              </a:rPr>
              <a:t> website </a:t>
            </a:r>
            <a:r>
              <a:rPr lang="en-US" sz="2400" dirty="0" err="1">
                <a:latin typeface="Times New Roman"/>
                <a:ea typeface="Times New Roman"/>
              </a:rPr>
              <a:t>adalah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sebagai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berikut</a:t>
            </a:r>
            <a:r>
              <a:rPr lang="en-US" sz="2400" dirty="0">
                <a:latin typeface="Times New Roman"/>
                <a:ea typeface="Times New Roman"/>
              </a:rPr>
              <a:t> :</a:t>
            </a:r>
            <a:endParaRPr lang="en-US" sz="2000" dirty="0">
              <a:ea typeface="Calibri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latin typeface="Times New Roman"/>
                <a:ea typeface="Times New Roman"/>
              </a:rPr>
              <a:t>Pengumpulan</a:t>
            </a:r>
            <a:r>
              <a:rPr lang="en-US" sz="2400" dirty="0">
                <a:latin typeface="Times New Roman"/>
                <a:ea typeface="Times New Roman"/>
              </a:rPr>
              <a:t> data</a:t>
            </a:r>
            <a:endParaRPr lang="en-US" sz="2000" dirty="0">
              <a:ea typeface="Calibri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latin typeface="Times New Roman"/>
                <a:ea typeface="Times New Roman"/>
              </a:rPr>
              <a:t>Pembuatan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awal</a:t>
            </a:r>
            <a:r>
              <a:rPr lang="en-US" sz="2400" dirty="0">
                <a:latin typeface="Times New Roman"/>
                <a:ea typeface="Times New Roman"/>
              </a:rPr>
              <a:t> website</a:t>
            </a:r>
            <a:endParaRPr lang="en-US" sz="2000" dirty="0">
              <a:ea typeface="Calibri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latin typeface="Times New Roman"/>
                <a:ea typeface="Times New Roman"/>
              </a:rPr>
              <a:t>Perancangan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awal</a:t>
            </a:r>
            <a:r>
              <a:rPr lang="en-US" sz="2400" dirty="0">
                <a:latin typeface="Times New Roman"/>
                <a:ea typeface="Times New Roman"/>
              </a:rPr>
              <a:t> layout website</a:t>
            </a:r>
            <a:endParaRPr lang="en-US" sz="2000" dirty="0">
              <a:ea typeface="Calibri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latin typeface="Times New Roman"/>
                <a:ea typeface="Times New Roman"/>
              </a:rPr>
              <a:t>Penyempurnaan</a:t>
            </a:r>
            <a:r>
              <a:rPr lang="en-US" sz="2400" dirty="0">
                <a:latin typeface="Times New Roman"/>
                <a:ea typeface="Times New Roman"/>
              </a:rPr>
              <a:t> layout website</a:t>
            </a:r>
            <a:endParaRPr lang="en-US" sz="2000" dirty="0">
              <a:ea typeface="Calibri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latin typeface="Times New Roman"/>
                <a:ea typeface="Times New Roman"/>
              </a:rPr>
              <a:t>Registrasi</a:t>
            </a:r>
            <a:r>
              <a:rPr lang="en-US" sz="2400" dirty="0">
                <a:latin typeface="Times New Roman"/>
                <a:ea typeface="Times New Roman"/>
              </a:rPr>
              <a:t> domain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hosting</a:t>
            </a:r>
            <a:endParaRPr lang="en-US" sz="2000" dirty="0">
              <a:ea typeface="Calibri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latin typeface="Times New Roman"/>
                <a:ea typeface="Times New Roman"/>
              </a:rPr>
              <a:t>Publikasi</a:t>
            </a:r>
            <a:r>
              <a:rPr lang="en-US" sz="2400" dirty="0">
                <a:latin typeface="Times New Roman"/>
                <a:ea typeface="Times New Roman"/>
              </a:rPr>
              <a:t> website</a:t>
            </a:r>
            <a:endParaRPr lang="en-US" sz="2000" dirty="0">
              <a:ea typeface="Calibri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latin typeface="Times New Roman"/>
                <a:ea typeface="Times New Roman"/>
              </a:rPr>
              <a:t>Percobaan</a:t>
            </a:r>
            <a:endParaRPr lang="en-US" sz="2000" dirty="0">
              <a:ea typeface="Calibri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 err="1">
                <a:latin typeface="Times New Roman"/>
                <a:ea typeface="Times New Roman"/>
              </a:rPr>
              <a:t>Penyempurnaan</a:t>
            </a:r>
            <a:r>
              <a:rPr lang="en-US" sz="2400" dirty="0">
                <a:latin typeface="Times New Roman"/>
                <a:ea typeface="Times New Roman"/>
              </a:rPr>
              <a:t> performance </a:t>
            </a:r>
            <a:r>
              <a:rPr lang="en-US" sz="2400" dirty="0" err="1">
                <a:latin typeface="Times New Roman"/>
                <a:ea typeface="Times New Roman"/>
              </a:rPr>
              <a:t>akhir</a:t>
            </a:r>
            <a:r>
              <a:rPr lang="en-US" sz="2400" dirty="0">
                <a:latin typeface="Times New Roman"/>
                <a:ea typeface="Times New Roman"/>
              </a:rPr>
              <a:t> website </a:t>
            </a:r>
            <a:r>
              <a:rPr lang="en-US" sz="2400" dirty="0" err="1">
                <a:latin typeface="Times New Roman"/>
                <a:ea typeface="Times New Roman"/>
              </a:rPr>
              <a:t>tersebut</a:t>
            </a:r>
            <a:endParaRPr lang="en-US" sz="2000" dirty="0">
              <a:ea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91431" y="3124685"/>
            <a:ext cx="3857624" cy="44576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FA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2570" y="7880720"/>
            <a:ext cx="5257799" cy="24062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96336" cy="18678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27170" y="0"/>
            <a:ext cx="4160829" cy="201053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498118" y="2010634"/>
            <a:ext cx="9486900" cy="6660515"/>
            <a:chOff x="1498118" y="2010634"/>
            <a:chExt cx="9486900" cy="6660515"/>
          </a:xfrm>
        </p:grpSpPr>
        <p:sp>
          <p:nvSpPr>
            <p:cNvPr id="7" name="object 7"/>
            <p:cNvSpPr/>
            <p:nvPr/>
          </p:nvSpPr>
          <p:spPr>
            <a:xfrm>
              <a:off x="1519257" y="2815087"/>
              <a:ext cx="9444355" cy="5835015"/>
            </a:xfrm>
            <a:custGeom>
              <a:avLst/>
              <a:gdLst/>
              <a:ahLst/>
              <a:cxnLst/>
              <a:rect l="l" t="t" r="r" b="b"/>
              <a:pathLst>
                <a:path w="9444355" h="5835015">
                  <a:moveTo>
                    <a:pt x="9382880" y="5834657"/>
                  </a:moveTo>
                  <a:lnTo>
                    <a:pt x="61717" y="5834657"/>
                  </a:lnTo>
                  <a:lnTo>
                    <a:pt x="37806" y="5829770"/>
                  </a:lnTo>
                  <a:lnTo>
                    <a:pt x="18176" y="5816482"/>
                  </a:lnTo>
                  <a:lnTo>
                    <a:pt x="4887" y="5796854"/>
                  </a:lnTo>
                  <a:lnTo>
                    <a:pt x="0" y="5772947"/>
                  </a:lnTo>
                  <a:lnTo>
                    <a:pt x="0" y="61710"/>
                  </a:lnTo>
                  <a:lnTo>
                    <a:pt x="4887" y="37802"/>
                  </a:lnTo>
                  <a:lnTo>
                    <a:pt x="18176" y="18174"/>
                  </a:lnTo>
                  <a:lnTo>
                    <a:pt x="37806" y="4887"/>
                  </a:lnTo>
                  <a:lnTo>
                    <a:pt x="61717" y="0"/>
                  </a:lnTo>
                  <a:lnTo>
                    <a:pt x="9382035" y="0"/>
                  </a:lnTo>
                  <a:lnTo>
                    <a:pt x="9405945" y="4887"/>
                  </a:lnTo>
                  <a:lnTo>
                    <a:pt x="9425574" y="18174"/>
                  </a:lnTo>
                  <a:lnTo>
                    <a:pt x="9438863" y="37802"/>
                  </a:lnTo>
                  <a:lnTo>
                    <a:pt x="9443751" y="61710"/>
                  </a:lnTo>
                  <a:lnTo>
                    <a:pt x="9443751" y="5772102"/>
                  </a:lnTo>
                  <a:lnTo>
                    <a:pt x="9439352" y="5796498"/>
                  </a:lnTo>
                  <a:lnTo>
                    <a:pt x="9426314" y="5816377"/>
                  </a:lnTo>
                  <a:lnTo>
                    <a:pt x="9406777" y="5829757"/>
                  </a:lnTo>
                  <a:lnTo>
                    <a:pt x="9382880" y="58346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8121" y="2793953"/>
              <a:ext cx="9486900" cy="5876925"/>
            </a:xfrm>
            <a:custGeom>
              <a:avLst/>
              <a:gdLst/>
              <a:ahLst/>
              <a:cxnLst/>
              <a:rect l="l" t="t" r="r" b="b"/>
              <a:pathLst>
                <a:path w="9486900" h="5876925">
                  <a:moveTo>
                    <a:pt x="9404016" y="5876925"/>
                  </a:moveTo>
                  <a:lnTo>
                    <a:pt x="82853" y="5876925"/>
                  </a:lnTo>
                  <a:lnTo>
                    <a:pt x="50647" y="5870400"/>
                  </a:lnTo>
                  <a:lnTo>
                    <a:pt x="24306" y="5852621"/>
                  </a:lnTo>
                  <a:lnTo>
                    <a:pt x="6525" y="5826283"/>
                  </a:lnTo>
                  <a:lnTo>
                    <a:pt x="0" y="5794081"/>
                  </a:lnTo>
                  <a:lnTo>
                    <a:pt x="0" y="82844"/>
                  </a:lnTo>
                  <a:lnTo>
                    <a:pt x="6525" y="50641"/>
                  </a:lnTo>
                  <a:lnTo>
                    <a:pt x="24306" y="24303"/>
                  </a:lnTo>
                  <a:lnTo>
                    <a:pt x="50647" y="6525"/>
                  </a:lnTo>
                  <a:lnTo>
                    <a:pt x="82853" y="0"/>
                  </a:lnTo>
                  <a:lnTo>
                    <a:pt x="9404016" y="0"/>
                  </a:lnTo>
                  <a:lnTo>
                    <a:pt x="9436222" y="6525"/>
                  </a:lnTo>
                  <a:lnTo>
                    <a:pt x="9462562" y="24303"/>
                  </a:lnTo>
                  <a:lnTo>
                    <a:pt x="9472977" y="39731"/>
                  </a:lnTo>
                  <a:lnTo>
                    <a:pt x="82853" y="39731"/>
                  </a:lnTo>
                  <a:lnTo>
                    <a:pt x="66129" y="43139"/>
                  </a:lnTo>
                  <a:lnTo>
                    <a:pt x="52417" y="52411"/>
                  </a:lnTo>
                  <a:lnTo>
                    <a:pt x="43143" y="66122"/>
                  </a:lnTo>
                  <a:lnTo>
                    <a:pt x="39735" y="82844"/>
                  </a:lnTo>
                  <a:lnTo>
                    <a:pt x="39735" y="5794081"/>
                  </a:lnTo>
                  <a:lnTo>
                    <a:pt x="43143" y="5810803"/>
                  </a:lnTo>
                  <a:lnTo>
                    <a:pt x="52417" y="5824513"/>
                  </a:lnTo>
                  <a:lnTo>
                    <a:pt x="66129" y="5833785"/>
                  </a:lnTo>
                  <a:lnTo>
                    <a:pt x="82853" y="5837193"/>
                  </a:lnTo>
                  <a:lnTo>
                    <a:pt x="9472978" y="5837193"/>
                  </a:lnTo>
                  <a:lnTo>
                    <a:pt x="9462562" y="5852621"/>
                  </a:lnTo>
                  <a:lnTo>
                    <a:pt x="9436222" y="5870400"/>
                  </a:lnTo>
                  <a:lnTo>
                    <a:pt x="9404016" y="5876925"/>
                  </a:lnTo>
                  <a:close/>
                </a:path>
                <a:path w="9486900" h="5876925">
                  <a:moveTo>
                    <a:pt x="9472978" y="5837193"/>
                  </a:moveTo>
                  <a:lnTo>
                    <a:pt x="9404016" y="5837193"/>
                  </a:lnTo>
                  <a:lnTo>
                    <a:pt x="9420740" y="5833785"/>
                  </a:lnTo>
                  <a:lnTo>
                    <a:pt x="9434452" y="5824513"/>
                  </a:lnTo>
                  <a:lnTo>
                    <a:pt x="9443725" y="5810803"/>
                  </a:lnTo>
                  <a:lnTo>
                    <a:pt x="9447133" y="5794081"/>
                  </a:lnTo>
                  <a:lnTo>
                    <a:pt x="9447133" y="82844"/>
                  </a:lnTo>
                  <a:lnTo>
                    <a:pt x="9443725" y="66122"/>
                  </a:lnTo>
                  <a:lnTo>
                    <a:pt x="9434452" y="52411"/>
                  </a:lnTo>
                  <a:lnTo>
                    <a:pt x="9420740" y="43139"/>
                  </a:lnTo>
                  <a:lnTo>
                    <a:pt x="9404016" y="39731"/>
                  </a:lnTo>
                  <a:lnTo>
                    <a:pt x="9472977" y="39731"/>
                  </a:lnTo>
                  <a:lnTo>
                    <a:pt x="9480343" y="50641"/>
                  </a:lnTo>
                  <a:lnTo>
                    <a:pt x="9486868" y="82844"/>
                  </a:lnTo>
                  <a:lnTo>
                    <a:pt x="9486868" y="5794081"/>
                  </a:lnTo>
                  <a:lnTo>
                    <a:pt x="9480343" y="5826283"/>
                  </a:lnTo>
                  <a:lnTo>
                    <a:pt x="9472978" y="5837193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9254" y="2031690"/>
              <a:ext cx="9444355" cy="996315"/>
            </a:xfrm>
            <a:custGeom>
              <a:avLst/>
              <a:gdLst/>
              <a:ahLst/>
              <a:cxnLst/>
              <a:rect l="l" t="t" r="r" b="b"/>
              <a:pathLst>
                <a:path w="9444355" h="996314">
                  <a:moveTo>
                    <a:pt x="9382886" y="996113"/>
                  </a:moveTo>
                  <a:lnTo>
                    <a:pt x="61717" y="996113"/>
                  </a:lnTo>
                  <a:lnTo>
                    <a:pt x="37806" y="991243"/>
                  </a:lnTo>
                  <a:lnTo>
                    <a:pt x="18176" y="978004"/>
                  </a:lnTo>
                  <a:lnTo>
                    <a:pt x="4887" y="958449"/>
                  </a:lnTo>
                  <a:lnTo>
                    <a:pt x="0" y="934629"/>
                  </a:lnTo>
                  <a:lnTo>
                    <a:pt x="0" y="61483"/>
                  </a:lnTo>
                  <a:lnTo>
                    <a:pt x="4887" y="37663"/>
                  </a:lnTo>
                  <a:lnTo>
                    <a:pt x="18176" y="18108"/>
                  </a:lnTo>
                  <a:lnTo>
                    <a:pt x="37806" y="4869"/>
                  </a:lnTo>
                  <a:lnTo>
                    <a:pt x="61717" y="0"/>
                  </a:lnTo>
                  <a:lnTo>
                    <a:pt x="9382040" y="0"/>
                  </a:lnTo>
                  <a:lnTo>
                    <a:pt x="9405950" y="4869"/>
                  </a:lnTo>
                  <a:lnTo>
                    <a:pt x="9425580" y="18108"/>
                  </a:lnTo>
                  <a:lnTo>
                    <a:pt x="9438869" y="37663"/>
                  </a:lnTo>
                  <a:lnTo>
                    <a:pt x="9443757" y="61483"/>
                  </a:lnTo>
                  <a:lnTo>
                    <a:pt x="9443757" y="933787"/>
                  </a:lnTo>
                  <a:lnTo>
                    <a:pt x="9439358" y="958093"/>
                  </a:lnTo>
                  <a:lnTo>
                    <a:pt x="9426320" y="977899"/>
                  </a:lnTo>
                  <a:lnTo>
                    <a:pt x="9406783" y="991230"/>
                  </a:lnTo>
                  <a:lnTo>
                    <a:pt x="9382886" y="996113"/>
                  </a:lnTo>
                  <a:close/>
                </a:path>
              </a:pathLst>
            </a:custGeom>
            <a:solidFill>
              <a:srgbClr val="FFF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98118" y="2010634"/>
              <a:ext cx="9486900" cy="1038225"/>
            </a:xfrm>
            <a:custGeom>
              <a:avLst/>
              <a:gdLst/>
              <a:ahLst/>
              <a:cxnLst/>
              <a:rect l="l" t="t" r="r" b="b"/>
              <a:pathLst>
                <a:path w="9486900" h="1038225">
                  <a:moveTo>
                    <a:pt x="9404022" y="1038224"/>
                  </a:moveTo>
                  <a:lnTo>
                    <a:pt x="82853" y="1038224"/>
                  </a:lnTo>
                  <a:lnTo>
                    <a:pt x="50647" y="1031723"/>
                  </a:lnTo>
                  <a:lnTo>
                    <a:pt x="24306" y="1014010"/>
                  </a:lnTo>
                  <a:lnTo>
                    <a:pt x="6525" y="987769"/>
                  </a:lnTo>
                  <a:lnTo>
                    <a:pt x="0" y="955685"/>
                  </a:lnTo>
                  <a:lnTo>
                    <a:pt x="0" y="82539"/>
                  </a:lnTo>
                  <a:lnTo>
                    <a:pt x="6525" y="50455"/>
                  </a:lnTo>
                  <a:lnTo>
                    <a:pt x="24306" y="24214"/>
                  </a:lnTo>
                  <a:lnTo>
                    <a:pt x="50647" y="6501"/>
                  </a:lnTo>
                  <a:lnTo>
                    <a:pt x="82853" y="0"/>
                  </a:lnTo>
                  <a:lnTo>
                    <a:pt x="9404022" y="0"/>
                  </a:lnTo>
                  <a:lnTo>
                    <a:pt x="9436228" y="6501"/>
                  </a:lnTo>
                  <a:lnTo>
                    <a:pt x="9462568" y="24214"/>
                  </a:lnTo>
                  <a:lnTo>
                    <a:pt x="9472983" y="39585"/>
                  </a:lnTo>
                  <a:lnTo>
                    <a:pt x="82853" y="39585"/>
                  </a:lnTo>
                  <a:lnTo>
                    <a:pt x="66129" y="42980"/>
                  </a:lnTo>
                  <a:lnTo>
                    <a:pt x="52417" y="52218"/>
                  </a:lnTo>
                  <a:lnTo>
                    <a:pt x="43143" y="65878"/>
                  </a:lnTo>
                  <a:lnTo>
                    <a:pt x="39735" y="82539"/>
                  </a:lnTo>
                  <a:lnTo>
                    <a:pt x="39735" y="955685"/>
                  </a:lnTo>
                  <a:lnTo>
                    <a:pt x="43143" y="972346"/>
                  </a:lnTo>
                  <a:lnTo>
                    <a:pt x="52417" y="986006"/>
                  </a:lnTo>
                  <a:lnTo>
                    <a:pt x="66129" y="995244"/>
                  </a:lnTo>
                  <a:lnTo>
                    <a:pt x="82853" y="998639"/>
                  </a:lnTo>
                  <a:lnTo>
                    <a:pt x="9472983" y="998639"/>
                  </a:lnTo>
                  <a:lnTo>
                    <a:pt x="9462568" y="1014010"/>
                  </a:lnTo>
                  <a:lnTo>
                    <a:pt x="9436228" y="1031723"/>
                  </a:lnTo>
                  <a:lnTo>
                    <a:pt x="9404022" y="1038224"/>
                  </a:lnTo>
                  <a:close/>
                </a:path>
                <a:path w="9486900" h="1038225">
                  <a:moveTo>
                    <a:pt x="9472983" y="998639"/>
                  </a:moveTo>
                  <a:lnTo>
                    <a:pt x="9404022" y="998639"/>
                  </a:lnTo>
                  <a:lnTo>
                    <a:pt x="9420745" y="995244"/>
                  </a:lnTo>
                  <a:lnTo>
                    <a:pt x="9434457" y="986006"/>
                  </a:lnTo>
                  <a:lnTo>
                    <a:pt x="9443731" y="972346"/>
                  </a:lnTo>
                  <a:lnTo>
                    <a:pt x="9447139" y="955685"/>
                  </a:lnTo>
                  <a:lnTo>
                    <a:pt x="9447139" y="82539"/>
                  </a:lnTo>
                  <a:lnTo>
                    <a:pt x="9443731" y="65878"/>
                  </a:lnTo>
                  <a:lnTo>
                    <a:pt x="9434457" y="52218"/>
                  </a:lnTo>
                  <a:lnTo>
                    <a:pt x="9420745" y="42980"/>
                  </a:lnTo>
                  <a:lnTo>
                    <a:pt x="9404022" y="39585"/>
                  </a:lnTo>
                  <a:lnTo>
                    <a:pt x="9472983" y="39585"/>
                  </a:lnTo>
                  <a:lnTo>
                    <a:pt x="9480349" y="50455"/>
                  </a:lnTo>
                  <a:lnTo>
                    <a:pt x="9486874" y="82539"/>
                  </a:lnTo>
                  <a:lnTo>
                    <a:pt x="9486874" y="955685"/>
                  </a:lnTo>
                  <a:lnTo>
                    <a:pt x="9480349" y="987769"/>
                  </a:lnTo>
                  <a:lnTo>
                    <a:pt x="9472983" y="998639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7151" y="2331834"/>
              <a:ext cx="409574" cy="4095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29801" y="2331834"/>
              <a:ext cx="409574" cy="4095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02452" y="2331834"/>
              <a:ext cx="409574" cy="40957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258948" y="3967197"/>
            <a:ext cx="5962015" cy="3654425"/>
          </a:xfrm>
          <a:prstGeom prst="rect">
            <a:avLst/>
          </a:prstGeom>
        </p:spPr>
        <p:txBody>
          <a:bodyPr vert="horz" wrap="square" lIns="0" tIns="344805" rIns="0" bIns="0" rtlCol="0">
            <a:spAutoFit/>
          </a:bodyPr>
          <a:lstStyle/>
          <a:p>
            <a:pPr marL="1175385" marR="5080" indent="-1163320">
              <a:lnSpc>
                <a:spcPts val="12980"/>
              </a:lnSpc>
              <a:spcBef>
                <a:spcPts val="2715"/>
              </a:spcBef>
            </a:pPr>
            <a:r>
              <a:rPr sz="13000" spc="1205" dirty="0">
                <a:solidFill>
                  <a:srgbClr val="181818"/>
                </a:solidFill>
                <a:latin typeface="Microsoft Sans Serif"/>
                <a:cs typeface="Microsoft Sans Serif"/>
              </a:rPr>
              <a:t>T</a:t>
            </a:r>
            <a:r>
              <a:rPr sz="13000" spc="-110" dirty="0">
                <a:solidFill>
                  <a:srgbClr val="181818"/>
                </a:solidFill>
                <a:latin typeface="Microsoft Sans Serif"/>
                <a:cs typeface="Microsoft Sans Serif"/>
              </a:rPr>
              <a:t>H</a:t>
            </a:r>
            <a:r>
              <a:rPr sz="13000" spc="1515" dirty="0">
                <a:solidFill>
                  <a:srgbClr val="181818"/>
                </a:solidFill>
                <a:latin typeface="Microsoft Sans Serif"/>
                <a:cs typeface="Microsoft Sans Serif"/>
              </a:rPr>
              <a:t>A</a:t>
            </a:r>
            <a:r>
              <a:rPr sz="13000" spc="-110" dirty="0">
                <a:solidFill>
                  <a:srgbClr val="181818"/>
                </a:solidFill>
                <a:latin typeface="Microsoft Sans Serif"/>
                <a:cs typeface="Microsoft Sans Serif"/>
              </a:rPr>
              <a:t>N</a:t>
            </a:r>
            <a:r>
              <a:rPr sz="13000" spc="90" dirty="0">
                <a:solidFill>
                  <a:srgbClr val="181818"/>
                </a:solidFill>
                <a:latin typeface="Microsoft Sans Serif"/>
                <a:cs typeface="Microsoft Sans Serif"/>
              </a:rPr>
              <a:t>K  </a:t>
            </a:r>
            <a:r>
              <a:rPr sz="13000" spc="80" dirty="0">
                <a:solidFill>
                  <a:srgbClr val="181818"/>
                </a:solidFill>
                <a:latin typeface="Microsoft Sans Serif"/>
                <a:cs typeface="Microsoft Sans Serif"/>
              </a:rPr>
              <a:t>YOU</a:t>
            </a:r>
            <a:endParaRPr sz="13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35729" y="2328433"/>
            <a:ext cx="33826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500" spc="-50" dirty="0" smtClean="0">
                <a:solidFill>
                  <a:srgbClr val="181818"/>
                </a:solidFill>
                <a:latin typeface="Microsoft Sans Serif"/>
                <a:cs typeface="Microsoft Sans Serif"/>
              </a:rPr>
              <a:t>Website</a:t>
            </a:r>
            <a:endParaRPr sz="2500" dirty="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98428" y="3871811"/>
            <a:ext cx="6089571" cy="339089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3774458" y="4878042"/>
            <a:ext cx="2937510" cy="53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lang="en-US" sz="3200" spc="175" dirty="0" err="1" smtClean="0">
                <a:solidFill>
                  <a:srgbClr val="181818"/>
                </a:solidFill>
                <a:latin typeface="Cambria"/>
                <a:cs typeface="Cambria"/>
              </a:rPr>
              <a:t>Terimakasih</a:t>
            </a:r>
            <a:endParaRPr sz="32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43800" y="6245858"/>
            <a:ext cx="4044199" cy="40411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32146" cy="221787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23687" y="3979996"/>
            <a:ext cx="6705600" cy="1943100"/>
            <a:chOff x="1923687" y="3979996"/>
            <a:chExt cx="6705600" cy="1943100"/>
          </a:xfrm>
        </p:grpSpPr>
        <p:sp>
          <p:nvSpPr>
            <p:cNvPr id="5" name="object 5"/>
            <p:cNvSpPr/>
            <p:nvPr/>
          </p:nvSpPr>
          <p:spPr>
            <a:xfrm>
              <a:off x="1944017" y="4000319"/>
              <a:ext cx="6664325" cy="1902460"/>
            </a:xfrm>
            <a:custGeom>
              <a:avLst/>
              <a:gdLst/>
              <a:ahLst/>
              <a:cxnLst/>
              <a:rect l="l" t="t" r="r" b="b"/>
              <a:pathLst>
                <a:path w="6664325" h="1902460">
                  <a:moveTo>
                    <a:pt x="6605416" y="1902453"/>
                  </a:moveTo>
                  <a:lnTo>
                    <a:pt x="59362" y="1902453"/>
                  </a:lnTo>
                  <a:lnTo>
                    <a:pt x="36364" y="1897754"/>
                  </a:lnTo>
                  <a:lnTo>
                    <a:pt x="17483" y="1884975"/>
                  </a:lnTo>
                  <a:lnTo>
                    <a:pt x="4701" y="1866100"/>
                  </a:lnTo>
                  <a:lnTo>
                    <a:pt x="0" y="1843110"/>
                  </a:lnTo>
                  <a:lnTo>
                    <a:pt x="0" y="59343"/>
                  </a:lnTo>
                  <a:lnTo>
                    <a:pt x="4701" y="36352"/>
                  </a:lnTo>
                  <a:lnTo>
                    <a:pt x="17483" y="17477"/>
                  </a:lnTo>
                  <a:lnTo>
                    <a:pt x="36364" y="4699"/>
                  </a:lnTo>
                  <a:lnTo>
                    <a:pt x="59362" y="0"/>
                  </a:lnTo>
                  <a:lnTo>
                    <a:pt x="6604603" y="0"/>
                  </a:lnTo>
                  <a:lnTo>
                    <a:pt x="6627601" y="4699"/>
                  </a:lnTo>
                  <a:lnTo>
                    <a:pt x="6646482" y="17477"/>
                  </a:lnTo>
                  <a:lnTo>
                    <a:pt x="6659265" y="36352"/>
                  </a:lnTo>
                  <a:lnTo>
                    <a:pt x="6663966" y="59343"/>
                  </a:lnTo>
                  <a:lnTo>
                    <a:pt x="6663966" y="1842297"/>
                  </a:lnTo>
                  <a:lnTo>
                    <a:pt x="6659735" y="1865757"/>
                  </a:lnTo>
                  <a:lnTo>
                    <a:pt x="6647194" y="1884874"/>
                  </a:lnTo>
                  <a:lnTo>
                    <a:pt x="6628402" y="1897741"/>
                  </a:lnTo>
                  <a:lnTo>
                    <a:pt x="6605416" y="19024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23687" y="3979996"/>
              <a:ext cx="6705600" cy="1943100"/>
            </a:xfrm>
            <a:custGeom>
              <a:avLst/>
              <a:gdLst/>
              <a:ahLst/>
              <a:cxnLst/>
              <a:rect l="l" t="t" r="r" b="b"/>
              <a:pathLst>
                <a:path w="6705600" h="1943100">
                  <a:moveTo>
                    <a:pt x="6625746" y="1943099"/>
                  </a:moveTo>
                  <a:lnTo>
                    <a:pt x="79692" y="1943099"/>
                  </a:lnTo>
                  <a:lnTo>
                    <a:pt x="48715" y="1936825"/>
                  </a:lnTo>
                  <a:lnTo>
                    <a:pt x="23379" y="1919728"/>
                  </a:lnTo>
                  <a:lnTo>
                    <a:pt x="6276" y="1894400"/>
                  </a:lnTo>
                  <a:lnTo>
                    <a:pt x="0" y="1863433"/>
                  </a:lnTo>
                  <a:lnTo>
                    <a:pt x="0" y="79666"/>
                  </a:lnTo>
                  <a:lnTo>
                    <a:pt x="6276" y="48699"/>
                  </a:lnTo>
                  <a:lnTo>
                    <a:pt x="23379" y="23371"/>
                  </a:lnTo>
                  <a:lnTo>
                    <a:pt x="48715" y="6274"/>
                  </a:lnTo>
                  <a:lnTo>
                    <a:pt x="79692" y="0"/>
                  </a:lnTo>
                  <a:lnTo>
                    <a:pt x="6625746" y="0"/>
                  </a:lnTo>
                  <a:lnTo>
                    <a:pt x="6656723" y="6274"/>
                  </a:lnTo>
                  <a:lnTo>
                    <a:pt x="6682059" y="23371"/>
                  </a:lnTo>
                  <a:lnTo>
                    <a:pt x="6692077" y="38207"/>
                  </a:lnTo>
                  <a:lnTo>
                    <a:pt x="79692" y="38207"/>
                  </a:lnTo>
                  <a:lnTo>
                    <a:pt x="63606" y="41484"/>
                  </a:lnTo>
                  <a:lnTo>
                    <a:pt x="50417" y="50401"/>
                  </a:lnTo>
                  <a:lnTo>
                    <a:pt x="41498" y="63585"/>
                  </a:lnTo>
                  <a:lnTo>
                    <a:pt x="38219" y="79666"/>
                  </a:lnTo>
                  <a:lnTo>
                    <a:pt x="38219" y="1863433"/>
                  </a:lnTo>
                  <a:lnTo>
                    <a:pt x="41498" y="1879514"/>
                  </a:lnTo>
                  <a:lnTo>
                    <a:pt x="50417" y="1892698"/>
                  </a:lnTo>
                  <a:lnTo>
                    <a:pt x="63606" y="1901615"/>
                  </a:lnTo>
                  <a:lnTo>
                    <a:pt x="79692" y="1904892"/>
                  </a:lnTo>
                  <a:lnTo>
                    <a:pt x="6692077" y="1904892"/>
                  </a:lnTo>
                  <a:lnTo>
                    <a:pt x="6682059" y="1919728"/>
                  </a:lnTo>
                  <a:lnTo>
                    <a:pt x="6656723" y="1936825"/>
                  </a:lnTo>
                  <a:lnTo>
                    <a:pt x="6625746" y="1943099"/>
                  </a:lnTo>
                  <a:close/>
                </a:path>
                <a:path w="6705600" h="1943100">
                  <a:moveTo>
                    <a:pt x="6692077" y="1904892"/>
                  </a:moveTo>
                  <a:lnTo>
                    <a:pt x="6625746" y="1904892"/>
                  </a:lnTo>
                  <a:lnTo>
                    <a:pt x="6641832" y="1901615"/>
                  </a:lnTo>
                  <a:lnTo>
                    <a:pt x="6655021" y="1892698"/>
                  </a:lnTo>
                  <a:lnTo>
                    <a:pt x="6663940" y="1879514"/>
                  </a:lnTo>
                  <a:lnTo>
                    <a:pt x="6667219" y="1863433"/>
                  </a:lnTo>
                  <a:lnTo>
                    <a:pt x="6667219" y="79666"/>
                  </a:lnTo>
                  <a:lnTo>
                    <a:pt x="6663940" y="63585"/>
                  </a:lnTo>
                  <a:lnTo>
                    <a:pt x="6655021" y="50401"/>
                  </a:lnTo>
                  <a:lnTo>
                    <a:pt x="6641832" y="41484"/>
                  </a:lnTo>
                  <a:lnTo>
                    <a:pt x="6625746" y="38207"/>
                  </a:lnTo>
                  <a:lnTo>
                    <a:pt x="6692077" y="38207"/>
                  </a:lnTo>
                  <a:lnTo>
                    <a:pt x="6699162" y="48699"/>
                  </a:lnTo>
                  <a:lnTo>
                    <a:pt x="6705439" y="79666"/>
                  </a:lnTo>
                  <a:lnTo>
                    <a:pt x="6705439" y="1863433"/>
                  </a:lnTo>
                  <a:lnTo>
                    <a:pt x="6699162" y="1894400"/>
                  </a:lnTo>
                  <a:lnTo>
                    <a:pt x="6692077" y="1904892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54404" y="7187465"/>
            <a:ext cx="6705600" cy="1943100"/>
            <a:chOff x="9654404" y="7187465"/>
            <a:chExt cx="6705600" cy="1943100"/>
          </a:xfrm>
        </p:grpSpPr>
        <p:sp>
          <p:nvSpPr>
            <p:cNvPr id="8" name="object 8"/>
            <p:cNvSpPr/>
            <p:nvPr/>
          </p:nvSpPr>
          <p:spPr>
            <a:xfrm>
              <a:off x="9674734" y="7207788"/>
              <a:ext cx="6664325" cy="1902460"/>
            </a:xfrm>
            <a:custGeom>
              <a:avLst/>
              <a:gdLst/>
              <a:ahLst/>
              <a:cxnLst/>
              <a:rect l="l" t="t" r="r" b="b"/>
              <a:pathLst>
                <a:path w="6664325" h="1902459">
                  <a:moveTo>
                    <a:pt x="6605416" y="1902453"/>
                  </a:moveTo>
                  <a:lnTo>
                    <a:pt x="59362" y="1902453"/>
                  </a:lnTo>
                  <a:lnTo>
                    <a:pt x="36364" y="1897754"/>
                  </a:lnTo>
                  <a:lnTo>
                    <a:pt x="17483" y="1884975"/>
                  </a:lnTo>
                  <a:lnTo>
                    <a:pt x="4701" y="1866100"/>
                  </a:lnTo>
                  <a:lnTo>
                    <a:pt x="0" y="1843110"/>
                  </a:lnTo>
                  <a:lnTo>
                    <a:pt x="0" y="59343"/>
                  </a:lnTo>
                  <a:lnTo>
                    <a:pt x="4701" y="36352"/>
                  </a:lnTo>
                  <a:lnTo>
                    <a:pt x="17483" y="17477"/>
                  </a:lnTo>
                  <a:lnTo>
                    <a:pt x="36364" y="4699"/>
                  </a:lnTo>
                  <a:lnTo>
                    <a:pt x="59362" y="0"/>
                  </a:lnTo>
                  <a:lnTo>
                    <a:pt x="6604603" y="0"/>
                  </a:lnTo>
                  <a:lnTo>
                    <a:pt x="6627601" y="4699"/>
                  </a:lnTo>
                  <a:lnTo>
                    <a:pt x="6646482" y="17477"/>
                  </a:lnTo>
                  <a:lnTo>
                    <a:pt x="6659265" y="36352"/>
                  </a:lnTo>
                  <a:lnTo>
                    <a:pt x="6663966" y="59343"/>
                  </a:lnTo>
                  <a:lnTo>
                    <a:pt x="6663966" y="1842297"/>
                  </a:lnTo>
                  <a:lnTo>
                    <a:pt x="6659735" y="1865757"/>
                  </a:lnTo>
                  <a:lnTo>
                    <a:pt x="6647194" y="1884874"/>
                  </a:lnTo>
                  <a:lnTo>
                    <a:pt x="6628402" y="1897741"/>
                  </a:lnTo>
                  <a:lnTo>
                    <a:pt x="6605416" y="19024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54404" y="7187465"/>
              <a:ext cx="6705600" cy="1943100"/>
            </a:xfrm>
            <a:custGeom>
              <a:avLst/>
              <a:gdLst/>
              <a:ahLst/>
              <a:cxnLst/>
              <a:rect l="l" t="t" r="r" b="b"/>
              <a:pathLst>
                <a:path w="6705600" h="1943100">
                  <a:moveTo>
                    <a:pt x="6625746" y="1943099"/>
                  </a:moveTo>
                  <a:lnTo>
                    <a:pt x="79692" y="1943099"/>
                  </a:lnTo>
                  <a:lnTo>
                    <a:pt x="48715" y="1936825"/>
                  </a:lnTo>
                  <a:lnTo>
                    <a:pt x="23379" y="1919728"/>
                  </a:lnTo>
                  <a:lnTo>
                    <a:pt x="6276" y="1894400"/>
                  </a:lnTo>
                  <a:lnTo>
                    <a:pt x="0" y="1863433"/>
                  </a:lnTo>
                  <a:lnTo>
                    <a:pt x="0" y="79666"/>
                  </a:lnTo>
                  <a:lnTo>
                    <a:pt x="6276" y="48699"/>
                  </a:lnTo>
                  <a:lnTo>
                    <a:pt x="23379" y="23371"/>
                  </a:lnTo>
                  <a:lnTo>
                    <a:pt x="48715" y="6274"/>
                  </a:lnTo>
                  <a:lnTo>
                    <a:pt x="79692" y="0"/>
                  </a:lnTo>
                  <a:lnTo>
                    <a:pt x="6625746" y="0"/>
                  </a:lnTo>
                  <a:lnTo>
                    <a:pt x="6656723" y="6274"/>
                  </a:lnTo>
                  <a:lnTo>
                    <a:pt x="6682059" y="23371"/>
                  </a:lnTo>
                  <a:lnTo>
                    <a:pt x="6692077" y="38207"/>
                  </a:lnTo>
                  <a:lnTo>
                    <a:pt x="79692" y="38207"/>
                  </a:lnTo>
                  <a:lnTo>
                    <a:pt x="63606" y="41484"/>
                  </a:lnTo>
                  <a:lnTo>
                    <a:pt x="50417" y="50401"/>
                  </a:lnTo>
                  <a:lnTo>
                    <a:pt x="41498" y="63585"/>
                  </a:lnTo>
                  <a:lnTo>
                    <a:pt x="38219" y="79666"/>
                  </a:lnTo>
                  <a:lnTo>
                    <a:pt x="38219" y="1863433"/>
                  </a:lnTo>
                  <a:lnTo>
                    <a:pt x="41498" y="1879514"/>
                  </a:lnTo>
                  <a:lnTo>
                    <a:pt x="50417" y="1892698"/>
                  </a:lnTo>
                  <a:lnTo>
                    <a:pt x="63606" y="1901615"/>
                  </a:lnTo>
                  <a:lnTo>
                    <a:pt x="79692" y="1904892"/>
                  </a:lnTo>
                  <a:lnTo>
                    <a:pt x="6692077" y="1904892"/>
                  </a:lnTo>
                  <a:lnTo>
                    <a:pt x="6682059" y="1919728"/>
                  </a:lnTo>
                  <a:lnTo>
                    <a:pt x="6656723" y="1936825"/>
                  </a:lnTo>
                  <a:lnTo>
                    <a:pt x="6625746" y="1943099"/>
                  </a:lnTo>
                  <a:close/>
                </a:path>
                <a:path w="6705600" h="1943100">
                  <a:moveTo>
                    <a:pt x="6692077" y="1904892"/>
                  </a:moveTo>
                  <a:lnTo>
                    <a:pt x="6625746" y="1904892"/>
                  </a:lnTo>
                  <a:lnTo>
                    <a:pt x="6641832" y="1901615"/>
                  </a:lnTo>
                  <a:lnTo>
                    <a:pt x="6655021" y="1892698"/>
                  </a:lnTo>
                  <a:lnTo>
                    <a:pt x="6663940" y="1879514"/>
                  </a:lnTo>
                  <a:lnTo>
                    <a:pt x="6667219" y="1863433"/>
                  </a:lnTo>
                  <a:lnTo>
                    <a:pt x="6667219" y="79666"/>
                  </a:lnTo>
                  <a:lnTo>
                    <a:pt x="6663940" y="63585"/>
                  </a:lnTo>
                  <a:lnTo>
                    <a:pt x="6655021" y="50401"/>
                  </a:lnTo>
                  <a:lnTo>
                    <a:pt x="6641832" y="41484"/>
                  </a:lnTo>
                  <a:lnTo>
                    <a:pt x="6625746" y="38207"/>
                  </a:lnTo>
                  <a:lnTo>
                    <a:pt x="6692077" y="38207"/>
                  </a:lnTo>
                  <a:lnTo>
                    <a:pt x="6699162" y="48699"/>
                  </a:lnTo>
                  <a:lnTo>
                    <a:pt x="6705439" y="79666"/>
                  </a:lnTo>
                  <a:lnTo>
                    <a:pt x="6705439" y="1863433"/>
                  </a:lnTo>
                  <a:lnTo>
                    <a:pt x="6699162" y="1894400"/>
                  </a:lnTo>
                  <a:lnTo>
                    <a:pt x="6692077" y="1904892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654404" y="3979996"/>
            <a:ext cx="6705600" cy="1943100"/>
            <a:chOff x="9654404" y="3979996"/>
            <a:chExt cx="6705600" cy="1943100"/>
          </a:xfrm>
        </p:grpSpPr>
        <p:sp>
          <p:nvSpPr>
            <p:cNvPr id="11" name="object 11"/>
            <p:cNvSpPr/>
            <p:nvPr/>
          </p:nvSpPr>
          <p:spPr>
            <a:xfrm>
              <a:off x="9674734" y="4000319"/>
              <a:ext cx="6664325" cy="1902460"/>
            </a:xfrm>
            <a:custGeom>
              <a:avLst/>
              <a:gdLst/>
              <a:ahLst/>
              <a:cxnLst/>
              <a:rect l="l" t="t" r="r" b="b"/>
              <a:pathLst>
                <a:path w="6664325" h="1902460">
                  <a:moveTo>
                    <a:pt x="6605416" y="1902453"/>
                  </a:moveTo>
                  <a:lnTo>
                    <a:pt x="59362" y="1902453"/>
                  </a:lnTo>
                  <a:lnTo>
                    <a:pt x="36364" y="1897754"/>
                  </a:lnTo>
                  <a:lnTo>
                    <a:pt x="17483" y="1884975"/>
                  </a:lnTo>
                  <a:lnTo>
                    <a:pt x="4701" y="1866100"/>
                  </a:lnTo>
                  <a:lnTo>
                    <a:pt x="0" y="1843110"/>
                  </a:lnTo>
                  <a:lnTo>
                    <a:pt x="0" y="59343"/>
                  </a:lnTo>
                  <a:lnTo>
                    <a:pt x="4701" y="36352"/>
                  </a:lnTo>
                  <a:lnTo>
                    <a:pt x="17483" y="17477"/>
                  </a:lnTo>
                  <a:lnTo>
                    <a:pt x="36364" y="4699"/>
                  </a:lnTo>
                  <a:lnTo>
                    <a:pt x="59362" y="0"/>
                  </a:lnTo>
                  <a:lnTo>
                    <a:pt x="6604603" y="0"/>
                  </a:lnTo>
                  <a:lnTo>
                    <a:pt x="6627601" y="4699"/>
                  </a:lnTo>
                  <a:lnTo>
                    <a:pt x="6646482" y="17477"/>
                  </a:lnTo>
                  <a:lnTo>
                    <a:pt x="6659265" y="36352"/>
                  </a:lnTo>
                  <a:lnTo>
                    <a:pt x="6663966" y="59343"/>
                  </a:lnTo>
                  <a:lnTo>
                    <a:pt x="6663966" y="1842297"/>
                  </a:lnTo>
                  <a:lnTo>
                    <a:pt x="6659735" y="1865757"/>
                  </a:lnTo>
                  <a:lnTo>
                    <a:pt x="6647194" y="1884874"/>
                  </a:lnTo>
                  <a:lnTo>
                    <a:pt x="6628402" y="1897741"/>
                  </a:lnTo>
                  <a:lnTo>
                    <a:pt x="6605416" y="19024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54404" y="3979996"/>
              <a:ext cx="6705600" cy="1943100"/>
            </a:xfrm>
            <a:custGeom>
              <a:avLst/>
              <a:gdLst/>
              <a:ahLst/>
              <a:cxnLst/>
              <a:rect l="l" t="t" r="r" b="b"/>
              <a:pathLst>
                <a:path w="6705600" h="1943100">
                  <a:moveTo>
                    <a:pt x="6625746" y="1943099"/>
                  </a:moveTo>
                  <a:lnTo>
                    <a:pt x="79692" y="1943099"/>
                  </a:lnTo>
                  <a:lnTo>
                    <a:pt x="48715" y="1936825"/>
                  </a:lnTo>
                  <a:lnTo>
                    <a:pt x="23379" y="1919728"/>
                  </a:lnTo>
                  <a:lnTo>
                    <a:pt x="6276" y="1894400"/>
                  </a:lnTo>
                  <a:lnTo>
                    <a:pt x="0" y="1863433"/>
                  </a:lnTo>
                  <a:lnTo>
                    <a:pt x="0" y="79666"/>
                  </a:lnTo>
                  <a:lnTo>
                    <a:pt x="6276" y="48699"/>
                  </a:lnTo>
                  <a:lnTo>
                    <a:pt x="23379" y="23371"/>
                  </a:lnTo>
                  <a:lnTo>
                    <a:pt x="48715" y="6274"/>
                  </a:lnTo>
                  <a:lnTo>
                    <a:pt x="79692" y="0"/>
                  </a:lnTo>
                  <a:lnTo>
                    <a:pt x="6625746" y="0"/>
                  </a:lnTo>
                  <a:lnTo>
                    <a:pt x="6656723" y="6274"/>
                  </a:lnTo>
                  <a:lnTo>
                    <a:pt x="6682059" y="23371"/>
                  </a:lnTo>
                  <a:lnTo>
                    <a:pt x="6692077" y="38207"/>
                  </a:lnTo>
                  <a:lnTo>
                    <a:pt x="79692" y="38207"/>
                  </a:lnTo>
                  <a:lnTo>
                    <a:pt x="63606" y="41484"/>
                  </a:lnTo>
                  <a:lnTo>
                    <a:pt x="50417" y="50401"/>
                  </a:lnTo>
                  <a:lnTo>
                    <a:pt x="41498" y="63585"/>
                  </a:lnTo>
                  <a:lnTo>
                    <a:pt x="38219" y="79666"/>
                  </a:lnTo>
                  <a:lnTo>
                    <a:pt x="38219" y="1863433"/>
                  </a:lnTo>
                  <a:lnTo>
                    <a:pt x="41498" y="1879514"/>
                  </a:lnTo>
                  <a:lnTo>
                    <a:pt x="50417" y="1892698"/>
                  </a:lnTo>
                  <a:lnTo>
                    <a:pt x="63606" y="1901615"/>
                  </a:lnTo>
                  <a:lnTo>
                    <a:pt x="79692" y="1904892"/>
                  </a:lnTo>
                  <a:lnTo>
                    <a:pt x="6692077" y="1904892"/>
                  </a:lnTo>
                  <a:lnTo>
                    <a:pt x="6682059" y="1919728"/>
                  </a:lnTo>
                  <a:lnTo>
                    <a:pt x="6656723" y="1936825"/>
                  </a:lnTo>
                  <a:lnTo>
                    <a:pt x="6625746" y="1943099"/>
                  </a:lnTo>
                  <a:close/>
                </a:path>
                <a:path w="6705600" h="1943100">
                  <a:moveTo>
                    <a:pt x="6692077" y="1904892"/>
                  </a:moveTo>
                  <a:lnTo>
                    <a:pt x="6625746" y="1904892"/>
                  </a:lnTo>
                  <a:lnTo>
                    <a:pt x="6641832" y="1901615"/>
                  </a:lnTo>
                  <a:lnTo>
                    <a:pt x="6655021" y="1892698"/>
                  </a:lnTo>
                  <a:lnTo>
                    <a:pt x="6663940" y="1879514"/>
                  </a:lnTo>
                  <a:lnTo>
                    <a:pt x="6667219" y="1863433"/>
                  </a:lnTo>
                  <a:lnTo>
                    <a:pt x="6667219" y="79666"/>
                  </a:lnTo>
                  <a:lnTo>
                    <a:pt x="6663940" y="63585"/>
                  </a:lnTo>
                  <a:lnTo>
                    <a:pt x="6655021" y="50401"/>
                  </a:lnTo>
                  <a:lnTo>
                    <a:pt x="6641832" y="41484"/>
                  </a:lnTo>
                  <a:lnTo>
                    <a:pt x="6625746" y="38207"/>
                  </a:lnTo>
                  <a:lnTo>
                    <a:pt x="6692077" y="38207"/>
                  </a:lnTo>
                  <a:lnTo>
                    <a:pt x="6699162" y="48699"/>
                  </a:lnTo>
                  <a:lnTo>
                    <a:pt x="6705439" y="79666"/>
                  </a:lnTo>
                  <a:lnTo>
                    <a:pt x="6705439" y="1863433"/>
                  </a:lnTo>
                  <a:lnTo>
                    <a:pt x="6699162" y="1894400"/>
                  </a:lnTo>
                  <a:lnTo>
                    <a:pt x="6692077" y="1904892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923687" y="7187465"/>
            <a:ext cx="6705600" cy="1943100"/>
            <a:chOff x="1923687" y="7187465"/>
            <a:chExt cx="6705600" cy="1943100"/>
          </a:xfrm>
        </p:grpSpPr>
        <p:sp>
          <p:nvSpPr>
            <p:cNvPr id="14" name="object 14"/>
            <p:cNvSpPr/>
            <p:nvPr/>
          </p:nvSpPr>
          <p:spPr>
            <a:xfrm>
              <a:off x="1944017" y="7207788"/>
              <a:ext cx="6664325" cy="1902460"/>
            </a:xfrm>
            <a:custGeom>
              <a:avLst/>
              <a:gdLst/>
              <a:ahLst/>
              <a:cxnLst/>
              <a:rect l="l" t="t" r="r" b="b"/>
              <a:pathLst>
                <a:path w="6664325" h="1902459">
                  <a:moveTo>
                    <a:pt x="6605416" y="1902453"/>
                  </a:moveTo>
                  <a:lnTo>
                    <a:pt x="59362" y="1902453"/>
                  </a:lnTo>
                  <a:lnTo>
                    <a:pt x="36364" y="1897754"/>
                  </a:lnTo>
                  <a:lnTo>
                    <a:pt x="17483" y="1884975"/>
                  </a:lnTo>
                  <a:lnTo>
                    <a:pt x="4701" y="1866100"/>
                  </a:lnTo>
                  <a:lnTo>
                    <a:pt x="0" y="1843110"/>
                  </a:lnTo>
                  <a:lnTo>
                    <a:pt x="0" y="59343"/>
                  </a:lnTo>
                  <a:lnTo>
                    <a:pt x="4701" y="36352"/>
                  </a:lnTo>
                  <a:lnTo>
                    <a:pt x="17483" y="17477"/>
                  </a:lnTo>
                  <a:lnTo>
                    <a:pt x="36364" y="4699"/>
                  </a:lnTo>
                  <a:lnTo>
                    <a:pt x="59362" y="0"/>
                  </a:lnTo>
                  <a:lnTo>
                    <a:pt x="6604603" y="0"/>
                  </a:lnTo>
                  <a:lnTo>
                    <a:pt x="6627601" y="4699"/>
                  </a:lnTo>
                  <a:lnTo>
                    <a:pt x="6646482" y="17477"/>
                  </a:lnTo>
                  <a:lnTo>
                    <a:pt x="6659265" y="36352"/>
                  </a:lnTo>
                  <a:lnTo>
                    <a:pt x="6663966" y="59343"/>
                  </a:lnTo>
                  <a:lnTo>
                    <a:pt x="6663966" y="1842297"/>
                  </a:lnTo>
                  <a:lnTo>
                    <a:pt x="6659735" y="1865757"/>
                  </a:lnTo>
                  <a:lnTo>
                    <a:pt x="6647194" y="1884874"/>
                  </a:lnTo>
                  <a:lnTo>
                    <a:pt x="6628402" y="1897741"/>
                  </a:lnTo>
                  <a:lnTo>
                    <a:pt x="6605416" y="19024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23687" y="7187465"/>
              <a:ext cx="6705600" cy="1943100"/>
            </a:xfrm>
            <a:custGeom>
              <a:avLst/>
              <a:gdLst/>
              <a:ahLst/>
              <a:cxnLst/>
              <a:rect l="l" t="t" r="r" b="b"/>
              <a:pathLst>
                <a:path w="6705600" h="1943100">
                  <a:moveTo>
                    <a:pt x="6625746" y="1943099"/>
                  </a:moveTo>
                  <a:lnTo>
                    <a:pt x="79692" y="1943099"/>
                  </a:lnTo>
                  <a:lnTo>
                    <a:pt x="48715" y="1936825"/>
                  </a:lnTo>
                  <a:lnTo>
                    <a:pt x="23379" y="1919728"/>
                  </a:lnTo>
                  <a:lnTo>
                    <a:pt x="6276" y="1894400"/>
                  </a:lnTo>
                  <a:lnTo>
                    <a:pt x="0" y="1863433"/>
                  </a:lnTo>
                  <a:lnTo>
                    <a:pt x="0" y="79666"/>
                  </a:lnTo>
                  <a:lnTo>
                    <a:pt x="6276" y="48699"/>
                  </a:lnTo>
                  <a:lnTo>
                    <a:pt x="23379" y="23371"/>
                  </a:lnTo>
                  <a:lnTo>
                    <a:pt x="48715" y="6274"/>
                  </a:lnTo>
                  <a:lnTo>
                    <a:pt x="79692" y="0"/>
                  </a:lnTo>
                  <a:lnTo>
                    <a:pt x="6625746" y="0"/>
                  </a:lnTo>
                  <a:lnTo>
                    <a:pt x="6656723" y="6274"/>
                  </a:lnTo>
                  <a:lnTo>
                    <a:pt x="6682059" y="23371"/>
                  </a:lnTo>
                  <a:lnTo>
                    <a:pt x="6692077" y="38207"/>
                  </a:lnTo>
                  <a:lnTo>
                    <a:pt x="79692" y="38207"/>
                  </a:lnTo>
                  <a:lnTo>
                    <a:pt x="63606" y="41484"/>
                  </a:lnTo>
                  <a:lnTo>
                    <a:pt x="50417" y="50401"/>
                  </a:lnTo>
                  <a:lnTo>
                    <a:pt x="41498" y="63585"/>
                  </a:lnTo>
                  <a:lnTo>
                    <a:pt x="38219" y="79666"/>
                  </a:lnTo>
                  <a:lnTo>
                    <a:pt x="38219" y="1863433"/>
                  </a:lnTo>
                  <a:lnTo>
                    <a:pt x="41498" y="1879514"/>
                  </a:lnTo>
                  <a:lnTo>
                    <a:pt x="50417" y="1892698"/>
                  </a:lnTo>
                  <a:lnTo>
                    <a:pt x="63606" y="1901615"/>
                  </a:lnTo>
                  <a:lnTo>
                    <a:pt x="79692" y="1904892"/>
                  </a:lnTo>
                  <a:lnTo>
                    <a:pt x="6692077" y="1904892"/>
                  </a:lnTo>
                  <a:lnTo>
                    <a:pt x="6682059" y="1919728"/>
                  </a:lnTo>
                  <a:lnTo>
                    <a:pt x="6656723" y="1936825"/>
                  </a:lnTo>
                  <a:lnTo>
                    <a:pt x="6625746" y="1943099"/>
                  </a:lnTo>
                  <a:close/>
                </a:path>
                <a:path w="6705600" h="1943100">
                  <a:moveTo>
                    <a:pt x="6692077" y="1904892"/>
                  </a:moveTo>
                  <a:lnTo>
                    <a:pt x="6625746" y="1904892"/>
                  </a:lnTo>
                  <a:lnTo>
                    <a:pt x="6641832" y="1901615"/>
                  </a:lnTo>
                  <a:lnTo>
                    <a:pt x="6655021" y="1892698"/>
                  </a:lnTo>
                  <a:lnTo>
                    <a:pt x="6663940" y="1879514"/>
                  </a:lnTo>
                  <a:lnTo>
                    <a:pt x="6667219" y="1863433"/>
                  </a:lnTo>
                  <a:lnTo>
                    <a:pt x="6667219" y="79666"/>
                  </a:lnTo>
                  <a:lnTo>
                    <a:pt x="6663940" y="63585"/>
                  </a:lnTo>
                  <a:lnTo>
                    <a:pt x="6655021" y="50401"/>
                  </a:lnTo>
                  <a:lnTo>
                    <a:pt x="6641832" y="41484"/>
                  </a:lnTo>
                  <a:lnTo>
                    <a:pt x="6625746" y="38207"/>
                  </a:lnTo>
                  <a:lnTo>
                    <a:pt x="6692077" y="38207"/>
                  </a:lnTo>
                  <a:lnTo>
                    <a:pt x="6699162" y="48699"/>
                  </a:lnTo>
                  <a:lnTo>
                    <a:pt x="6705439" y="79666"/>
                  </a:lnTo>
                  <a:lnTo>
                    <a:pt x="6705439" y="1863433"/>
                  </a:lnTo>
                  <a:lnTo>
                    <a:pt x="6699162" y="1894400"/>
                  </a:lnTo>
                  <a:lnTo>
                    <a:pt x="6692077" y="1904892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469169" y="4414680"/>
            <a:ext cx="3667125" cy="1076325"/>
            <a:chOff x="4469169" y="4414680"/>
            <a:chExt cx="3667125" cy="1076325"/>
          </a:xfrm>
        </p:grpSpPr>
        <p:sp>
          <p:nvSpPr>
            <p:cNvPr id="17" name="object 17"/>
            <p:cNvSpPr/>
            <p:nvPr/>
          </p:nvSpPr>
          <p:spPr>
            <a:xfrm>
              <a:off x="4650254" y="4623214"/>
              <a:ext cx="3463290" cy="843280"/>
            </a:xfrm>
            <a:custGeom>
              <a:avLst/>
              <a:gdLst/>
              <a:ahLst/>
              <a:cxnLst/>
              <a:rect l="l" t="t" r="r" b="b"/>
              <a:pathLst>
                <a:path w="3463290" h="843279">
                  <a:moveTo>
                    <a:pt x="3177993" y="842965"/>
                  </a:moveTo>
                  <a:lnTo>
                    <a:pt x="205927" y="842965"/>
                  </a:lnTo>
                  <a:lnTo>
                    <a:pt x="158063" y="839172"/>
                  </a:lnTo>
                  <a:lnTo>
                    <a:pt x="113064" y="828110"/>
                  </a:lnTo>
                  <a:lnTo>
                    <a:pt x="71404" y="810256"/>
                  </a:lnTo>
                  <a:lnTo>
                    <a:pt x="33558" y="786085"/>
                  </a:lnTo>
                  <a:lnTo>
                    <a:pt x="0" y="756077"/>
                  </a:lnTo>
                  <a:lnTo>
                    <a:pt x="30620" y="767675"/>
                  </a:lnTo>
                  <a:lnTo>
                    <a:pt x="62635" y="776247"/>
                  </a:lnTo>
                  <a:lnTo>
                    <a:pt x="95581" y="781561"/>
                  </a:lnTo>
                  <a:lnTo>
                    <a:pt x="128992" y="783384"/>
                  </a:lnTo>
                  <a:lnTo>
                    <a:pt x="3103575" y="783384"/>
                  </a:lnTo>
                  <a:lnTo>
                    <a:pt x="3146522" y="780018"/>
                  </a:lnTo>
                  <a:lnTo>
                    <a:pt x="3188352" y="770239"/>
                  </a:lnTo>
                  <a:lnTo>
                    <a:pt x="3228437" y="754528"/>
                  </a:lnTo>
                  <a:lnTo>
                    <a:pt x="3266151" y="733368"/>
                  </a:lnTo>
                  <a:lnTo>
                    <a:pt x="3300869" y="707239"/>
                  </a:lnTo>
                  <a:lnTo>
                    <a:pt x="3331963" y="676622"/>
                  </a:lnTo>
                  <a:lnTo>
                    <a:pt x="3358809" y="641999"/>
                  </a:lnTo>
                  <a:lnTo>
                    <a:pt x="3380778" y="603851"/>
                  </a:lnTo>
                  <a:lnTo>
                    <a:pt x="3397246" y="562658"/>
                  </a:lnTo>
                  <a:lnTo>
                    <a:pt x="3407586" y="518903"/>
                  </a:lnTo>
                  <a:lnTo>
                    <a:pt x="3411172" y="473067"/>
                  </a:lnTo>
                  <a:lnTo>
                    <a:pt x="3411172" y="101784"/>
                  </a:lnTo>
                  <a:lnTo>
                    <a:pt x="3410203" y="75756"/>
                  </a:lnTo>
                  <a:lnTo>
                    <a:pt x="3407141" y="49961"/>
                  </a:lnTo>
                  <a:lnTo>
                    <a:pt x="3401753" y="24631"/>
                  </a:lnTo>
                  <a:lnTo>
                    <a:pt x="3393808" y="0"/>
                  </a:lnTo>
                  <a:lnTo>
                    <a:pt x="3422451" y="39914"/>
                  </a:lnTo>
                  <a:lnTo>
                    <a:pt x="3444350" y="84716"/>
                  </a:lnTo>
                  <a:lnTo>
                    <a:pt x="3458343" y="133708"/>
                  </a:lnTo>
                  <a:lnTo>
                    <a:pt x="3463265" y="186190"/>
                  </a:lnTo>
                  <a:lnTo>
                    <a:pt x="3463265" y="557473"/>
                  </a:lnTo>
                  <a:lnTo>
                    <a:pt x="3459497" y="603472"/>
                  </a:lnTo>
                  <a:lnTo>
                    <a:pt x="3448600" y="647222"/>
                  </a:lnTo>
                  <a:lnTo>
                    <a:pt x="3431183" y="688112"/>
                  </a:lnTo>
                  <a:lnTo>
                    <a:pt x="3407858" y="725531"/>
                  </a:lnTo>
                  <a:lnTo>
                    <a:pt x="3379234" y="758869"/>
                  </a:lnTo>
                  <a:lnTo>
                    <a:pt x="3345922" y="787515"/>
                  </a:lnTo>
                  <a:lnTo>
                    <a:pt x="3308531" y="810859"/>
                  </a:lnTo>
                  <a:lnTo>
                    <a:pt x="3267673" y="828289"/>
                  </a:lnTo>
                  <a:lnTo>
                    <a:pt x="3223957" y="839194"/>
                  </a:lnTo>
                  <a:lnTo>
                    <a:pt x="3177993" y="842965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3975" y="4439505"/>
              <a:ext cx="3540760" cy="942340"/>
            </a:xfrm>
            <a:custGeom>
              <a:avLst/>
              <a:gdLst/>
              <a:ahLst/>
              <a:cxnLst/>
              <a:rect l="l" t="t" r="r" b="b"/>
              <a:pathLst>
                <a:path w="3540759" h="942339">
                  <a:moveTo>
                    <a:pt x="3254892" y="942267"/>
                  </a:moveTo>
                  <a:lnTo>
                    <a:pt x="285271" y="942267"/>
                  </a:lnTo>
                  <a:lnTo>
                    <a:pt x="239308" y="938563"/>
                  </a:lnTo>
                  <a:lnTo>
                    <a:pt x="195592" y="927829"/>
                  </a:lnTo>
                  <a:lnTo>
                    <a:pt x="154733" y="910630"/>
                  </a:lnTo>
                  <a:lnTo>
                    <a:pt x="117343" y="887532"/>
                  </a:lnTo>
                  <a:lnTo>
                    <a:pt x="84031" y="859102"/>
                  </a:lnTo>
                  <a:lnTo>
                    <a:pt x="55407" y="825905"/>
                  </a:lnTo>
                  <a:lnTo>
                    <a:pt x="32081" y="788508"/>
                  </a:lnTo>
                  <a:lnTo>
                    <a:pt x="14665" y="747477"/>
                  </a:lnTo>
                  <a:lnTo>
                    <a:pt x="3768" y="703377"/>
                  </a:lnTo>
                  <a:lnTo>
                    <a:pt x="0" y="656775"/>
                  </a:lnTo>
                  <a:lnTo>
                    <a:pt x="0" y="285492"/>
                  </a:lnTo>
                  <a:lnTo>
                    <a:pt x="3768" y="239493"/>
                  </a:lnTo>
                  <a:lnTo>
                    <a:pt x="14665" y="195743"/>
                  </a:lnTo>
                  <a:lnTo>
                    <a:pt x="32081" y="154853"/>
                  </a:lnTo>
                  <a:lnTo>
                    <a:pt x="55407" y="117434"/>
                  </a:lnTo>
                  <a:lnTo>
                    <a:pt x="84031" y="84096"/>
                  </a:lnTo>
                  <a:lnTo>
                    <a:pt x="117343" y="55450"/>
                  </a:lnTo>
                  <a:lnTo>
                    <a:pt x="154733" y="32106"/>
                  </a:lnTo>
                  <a:lnTo>
                    <a:pt x="195592" y="14676"/>
                  </a:lnTo>
                  <a:lnTo>
                    <a:pt x="239308" y="3770"/>
                  </a:lnTo>
                  <a:lnTo>
                    <a:pt x="285271" y="0"/>
                  </a:lnTo>
                  <a:lnTo>
                    <a:pt x="3254892" y="0"/>
                  </a:lnTo>
                  <a:lnTo>
                    <a:pt x="3300856" y="3770"/>
                  </a:lnTo>
                  <a:lnTo>
                    <a:pt x="3344572" y="14676"/>
                  </a:lnTo>
                  <a:lnTo>
                    <a:pt x="3385430" y="32106"/>
                  </a:lnTo>
                  <a:lnTo>
                    <a:pt x="3422821" y="55450"/>
                  </a:lnTo>
                  <a:lnTo>
                    <a:pt x="3456133" y="84096"/>
                  </a:lnTo>
                  <a:lnTo>
                    <a:pt x="3484757" y="117434"/>
                  </a:lnTo>
                  <a:lnTo>
                    <a:pt x="3508082" y="154853"/>
                  </a:lnTo>
                  <a:lnTo>
                    <a:pt x="3525499" y="195743"/>
                  </a:lnTo>
                  <a:lnTo>
                    <a:pt x="3536396" y="239493"/>
                  </a:lnTo>
                  <a:lnTo>
                    <a:pt x="3540164" y="285492"/>
                  </a:lnTo>
                  <a:lnTo>
                    <a:pt x="3540164" y="656775"/>
                  </a:lnTo>
                  <a:lnTo>
                    <a:pt x="3536396" y="702774"/>
                  </a:lnTo>
                  <a:lnTo>
                    <a:pt x="3525499" y="746524"/>
                  </a:lnTo>
                  <a:lnTo>
                    <a:pt x="3508082" y="787414"/>
                  </a:lnTo>
                  <a:lnTo>
                    <a:pt x="3484757" y="824833"/>
                  </a:lnTo>
                  <a:lnTo>
                    <a:pt x="3456133" y="858171"/>
                  </a:lnTo>
                  <a:lnTo>
                    <a:pt x="3422821" y="886817"/>
                  </a:lnTo>
                  <a:lnTo>
                    <a:pt x="3385430" y="910160"/>
                  </a:lnTo>
                  <a:lnTo>
                    <a:pt x="3344572" y="927590"/>
                  </a:lnTo>
                  <a:lnTo>
                    <a:pt x="3300856" y="938496"/>
                  </a:lnTo>
                  <a:lnTo>
                    <a:pt x="3254892" y="942267"/>
                  </a:lnTo>
                  <a:close/>
                </a:path>
              </a:pathLst>
            </a:custGeom>
            <a:solidFill>
              <a:srgbClr val="FFB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69169" y="4414680"/>
              <a:ext cx="3667125" cy="1076325"/>
            </a:xfrm>
            <a:custGeom>
              <a:avLst/>
              <a:gdLst/>
              <a:ahLst/>
              <a:cxnLst/>
              <a:rect l="l" t="t" r="r" b="b"/>
              <a:pathLst>
                <a:path w="3667125" h="1076325">
                  <a:moveTo>
                    <a:pt x="3356598" y="1076324"/>
                  </a:moveTo>
                  <a:lnTo>
                    <a:pt x="389885" y="1076324"/>
                  </a:lnTo>
                  <a:lnTo>
                    <a:pt x="341959" y="1072771"/>
                  </a:lnTo>
                  <a:lnTo>
                    <a:pt x="296637" y="1062486"/>
                  </a:lnTo>
                  <a:lnTo>
                    <a:pt x="254347" y="1046034"/>
                  </a:lnTo>
                  <a:lnTo>
                    <a:pt x="215515" y="1023981"/>
                  </a:lnTo>
                  <a:lnTo>
                    <a:pt x="180567" y="996890"/>
                  </a:lnTo>
                  <a:lnTo>
                    <a:pt x="149930" y="965327"/>
                  </a:lnTo>
                  <a:lnTo>
                    <a:pt x="124031" y="929854"/>
                  </a:lnTo>
                  <a:lnTo>
                    <a:pt x="89003" y="898708"/>
                  </a:lnTo>
                  <a:lnTo>
                    <a:pt x="58799" y="862734"/>
                  </a:lnTo>
                  <a:lnTo>
                    <a:pt x="34108" y="822484"/>
                  </a:lnTo>
                  <a:lnTo>
                    <a:pt x="15618" y="778511"/>
                  </a:lnTo>
                  <a:lnTo>
                    <a:pt x="4019" y="731366"/>
                  </a:lnTo>
                  <a:lnTo>
                    <a:pt x="0" y="681600"/>
                  </a:lnTo>
                  <a:lnTo>
                    <a:pt x="0" y="310317"/>
                  </a:lnTo>
                  <a:lnTo>
                    <a:pt x="3364" y="264481"/>
                  </a:lnTo>
                  <a:lnTo>
                    <a:pt x="13135" y="220726"/>
                  </a:lnTo>
                  <a:lnTo>
                    <a:pt x="28833" y="179533"/>
                  </a:lnTo>
                  <a:lnTo>
                    <a:pt x="49977" y="141385"/>
                  </a:lnTo>
                  <a:lnTo>
                    <a:pt x="76086" y="106762"/>
                  </a:lnTo>
                  <a:lnTo>
                    <a:pt x="106679" y="76145"/>
                  </a:lnTo>
                  <a:lnTo>
                    <a:pt x="141276" y="50016"/>
                  </a:lnTo>
                  <a:lnTo>
                    <a:pt x="179395" y="28856"/>
                  </a:lnTo>
                  <a:lnTo>
                    <a:pt x="220555" y="13145"/>
                  </a:lnTo>
                  <a:lnTo>
                    <a:pt x="264276" y="3366"/>
                  </a:lnTo>
                  <a:lnTo>
                    <a:pt x="310078" y="0"/>
                  </a:lnTo>
                  <a:lnTo>
                    <a:pt x="3279699" y="0"/>
                  </a:lnTo>
                  <a:lnTo>
                    <a:pt x="3334146" y="4815"/>
                  </a:lnTo>
                  <a:lnTo>
                    <a:pt x="3385355" y="18665"/>
                  </a:lnTo>
                  <a:lnTo>
                    <a:pt x="3398583" y="24825"/>
                  </a:lnTo>
                  <a:lnTo>
                    <a:pt x="310078" y="24825"/>
                  </a:lnTo>
                  <a:lnTo>
                    <a:pt x="264114" y="28596"/>
                  </a:lnTo>
                  <a:lnTo>
                    <a:pt x="220398" y="39502"/>
                  </a:lnTo>
                  <a:lnTo>
                    <a:pt x="179540" y="56932"/>
                  </a:lnTo>
                  <a:lnTo>
                    <a:pt x="142149" y="80275"/>
                  </a:lnTo>
                  <a:lnTo>
                    <a:pt x="108837" y="108921"/>
                  </a:lnTo>
                  <a:lnTo>
                    <a:pt x="80213" y="142259"/>
                  </a:lnTo>
                  <a:lnTo>
                    <a:pt x="56888" y="179678"/>
                  </a:lnTo>
                  <a:lnTo>
                    <a:pt x="39471" y="220568"/>
                  </a:lnTo>
                  <a:lnTo>
                    <a:pt x="28574" y="264318"/>
                  </a:lnTo>
                  <a:lnTo>
                    <a:pt x="24806" y="310317"/>
                  </a:lnTo>
                  <a:lnTo>
                    <a:pt x="24806" y="681600"/>
                  </a:lnTo>
                  <a:lnTo>
                    <a:pt x="28574" y="728203"/>
                  </a:lnTo>
                  <a:lnTo>
                    <a:pt x="39471" y="772302"/>
                  </a:lnTo>
                  <a:lnTo>
                    <a:pt x="56888" y="813334"/>
                  </a:lnTo>
                  <a:lnTo>
                    <a:pt x="80213" y="850731"/>
                  </a:lnTo>
                  <a:lnTo>
                    <a:pt x="108837" y="883927"/>
                  </a:lnTo>
                  <a:lnTo>
                    <a:pt x="142149" y="912357"/>
                  </a:lnTo>
                  <a:lnTo>
                    <a:pt x="179540" y="935455"/>
                  </a:lnTo>
                  <a:lnTo>
                    <a:pt x="220398" y="952654"/>
                  </a:lnTo>
                  <a:lnTo>
                    <a:pt x="264114" y="963389"/>
                  </a:lnTo>
                  <a:lnTo>
                    <a:pt x="279272" y="964610"/>
                  </a:lnTo>
                  <a:lnTo>
                    <a:pt x="183566" y="964610"/>
                  </a:lnTo>
                  <a:lnTo>
                    <a:pt x="217127" y="994619"/>
                  </a:lnTo>
                  <a:lnTo>
                    <a:pt x="254995" y="1018789"/>
                  </a:lnTo>
                  <a:lnTo>
                    <a:pt x="296715" y="1036643"/>
                  </a:lnTo>
                  <a:lnTo>
                    <a:pt x="341830" y="1047706"/>
                  </a:lnTo>
                  <a:lnTo>
                    <a:pt x="389885" y="1051499"/>
                  </a:lnTo>
                  <a:lnTo>
                    <a:pt x="3476721" y="1051499"/>
                  </a:lnTo>
                  <a:lnTo>
                    <a:pt x="3446121" y="1063179"/>
                  </a:lnTo>
                  <a:lnTo>
                    <a:pt x="3402399" y="1072958"/>
                  </a:lnTo>
                  <a:lnTo>
                    <a:pt x="3356598" y="1076324"/>
                  </a:lnTo>
                  <a:close/>
                </a:path>
                <a:path w="3667125" h="1076325">
                  <a:moveTo>
                    <a:pt x="3402302" y="967093"/>
                  </a:moveTo>
                  <a:lnTo>
                    <a:pt x="3279699" y="967093"/>
                  </a:lnTo>
                  <a:lnTo>
                    <a:pt x="3325662" y="963322"/>
                  </a:lnTo>
                  <a:lnTo>
                    <a:pt x="3369378" y="952416"/>
                  </a:lnTo>
                  <a:lnTo>
                    <a:pt x="3410237" y="934986"/>
                  </a:lnTo>
                  <a:lnTo>
                    <a:pt x="3447627" y="911642"/>
                  </a:lnTo>
                  <a:lnTo>
                    <a:pt x="3480939" y="882996"/>
                  </a:lnTo>
                  <a:lnTo>
                    <a:pt x="3509563" y="849658"/>
                  </a:lnTo>
                  <a:lnTo>
                    <a:pt x="3532889" y="812239"/>
                  </a:lnTo>
                  <a:lnTo>
                    <a:pt x="3550305" y="771349"/>
                  </a:lnTo>
                  <a:lnTo>
                    <a:pt x="3561203" y="727599"/>
                  </a:lnTo>
                  <a:lnTo>
                    <a:pt x="3564971" y="681600"/>
                  </a:lnTo>
                  <a:lnTo>
                    <a:pt x="3564971" y="310317"/>
                  </a:lnTo>
                  <a:lnTo>
                    <a:pt x="3561203" y="264318"/>
                  </a:lnTo>
                  <a:lnTo>
                    <a:pt x="3550305" y="220568"/>
                  </a:lnTo>
                  <a:lnTo>
                    <a:pt x="3532889" y="179678"/>
                  </a:lnTo>
                  <a:lnTo>
                    <a:pt x="3509563" y="142259"/>
                  </a:lnTo>
                  <a:lnTo>
                    <a:pt x="3480939" y="108921"/>
                  </a:lnTo>
                  <a:lnTo>
                    <a:pt x="3447627" y="80275"/>
                  </a:lnTo>
                  <a:lnTo>
                    <a:pt x="3410237" y="56932"/>
                  </a:lnTo>
                  <a:lnTo>
                    <a:pt x="3369378" y="39502"/>
                  </a:lnTo>
                  <a:lnTo>
                    <a:pt x="3325662" y="28596"/>
                  </a:lnTo>
                  <a:lnTo>
                    <a:pt x="3279699" y="24825"/>
                  </a:lnTo>
                  <a:lnTo>
                    <a:pt x="3398583" y="24825"/>
                  </a:lnTo>
                  <a:lnTo>
                    <a:pt x="3432567" y="40651"/>
                  </a:lnTo>
                  <a:lnTo>
                    <a:pt x="3475025" y="69878"/>
                  </a:lnTo>
                  <a:lnTo>
                    <a:pt x="3511970" y="105450"/>
                  </a:lnTo>
                  <a:lnTo>
                    <a:pt x="3542645" y="146469"/>
                  </a:lnTo>
                  <a:lnTo>
                    <a:pt x="3577672" y="177616"/>
                  </a:lnTo>
                  <a:lnTo>
                    <a:pt x="3603630" y="208533"/>
                  </a:lnTo>
                  <a:lnTo>
                    <a:pt x="3574893" y="208533"/>
                  </a:lnTo>
                  <a:lnTo>
                    <a:pt x="3581792" y="233164"/>
                  </a:lnTo>
                  <a:lnTo>
                    <a:pt x="3587296" y="258494"/>
                  </a:lnTo>
                  <a:lnTo>
                    <a:pt x="3590940" y="284289"/>
                  </a:lnTo>
                  <a:lnTo>
                    <a:pt x="3592258" y="310317"/>
                  </a:lnTo>
                  <a:lnTo>
                    <a:pt x="3592258" y="681600"/>
                  </a:lnTo>
                  <a:lnTo>
                    <a:pt x="3588894" y="727437"/>
                  </a:lnTo>
                  <a:lnTo>
                    <a:pt x="3579122" y="771192"/>
                  </a:lnTo>
                  <a:lnTo>
                    <a:pt x="3563424" y="812384"/>
                  </a:lnTo>
                  <a:lnTo>
                    <a:pt x="3542280" y="850532"/>
                  </a:lnTo>
                  <a:lnTo>
                    <a:pt x="3516171" y="885156"/>
                  </a:lnTo>
                  <a:lnTo>
                    <a:pt x="3485578" y="915772"/>
                  </a:lnTo>
                  <a:lnTo>
                    <a:pt x="3450981" y="941902"/>
                  </a:lnTo>
                  <a:lnTo>
                    <a:pt x="3412862" y="963062"/>
                  </a:lnTo>
                  <a:lnTo>
                    <a:pt x="3402302" y="967093"/>
                  </a:lnTo>
                  <a:close/>
                </a:path>
                <a:path w="3667125" h="1076325">
                  <a:moveTo>
                    <a:pt x="3476721" y="1051499"/>
                  </a:moveTo>
                  <a:lnTo>
                    <a:pt x="3356598" y="1051499"/>
                  </a:lnTo>
                  <a:lnTo>
                    <a:pt x="3402631" y="1047728"/>
                  </a:lnTo>
                  <a:lnTo>
                    <a:pt x="3446536" y="1036822"/>
                  </a:lnTo>
                  <a:lnTo>
                    <a:pt x="3487672" y="1019392"/>
                  </a:lnTo>
                  <a:lnTo>
                    <a:pt x="3525400" y="996049"/>
                  </a:lnTo>
                  <a:lnTo>
                    <a:pt x="3559079" y="967403"/>
                  </a:lnTo>
                  <a:lnTo>
                    <a:pt x="3588070" y="934065"/>
                  </a:lnTo>
                  <a:lnTo>
                    <a:pt x="3611733" y="896645"/>
                  </a:lnTo>
                  <a:lnTo>
                    <a:pt x="3629427" y="855756"/>
                  </a:lnTo>
                  <a:lnTo>
                    <a:pt x="3640417" y="812384"/>
                  </a:lnTo>
                  <a:lnTo>
                    <a:pt x="3644351" y="766007"/>
                  </a:lnTo>
                  <a:lnTo>
                    <a:pt x="3644351" y="394724"/>
                  </a:lnTo>
                  <a:lnTo>
                    <a:pt x="3639428" y="342241"/>
                  </a:lnTo>
                  <a:lnTo>
                    <a:pt x="3625436" y="293250"/>
                  </a:lnTo>
                  <a:lnTo>
                    <a:pt x="3603537" y="248448"/>
                  </a:lnTo>
                  <a:lnTo>
                    <a:pt x="3574893" y="208533"/>
                  </a:lnTo>
                  <a:lnTo>
                    <a:pt x="3603630" y="208533"/>
                  </a:lnTo>
                  <a:lnTo>
                    <a:pt x="3632568" y="253839"/>
                  </a:lnTo>
                  <a:lnTo>
                    <a:pt x="3651058" y="297813"/>
                  </a:lnTo>
                  <a:lnTo>
                    <a:pt x="3662657" y="344958"/>
                  </a:lnTo>
                  <a:lnTo>
                    <a:pt x="3666676" y="394724"/>
                  </a:lnTo>
                  <a:lnTo>
                    <a:pt x="3666676" y="766007"/>
                  </a:lnTo>
                  <a:lnTo>
                    <a:pt x="3663312" y="811843"/>
                  </a:lnTo>
                  <a:lnTo>
                    <a:pt x="3653541" y="855598"/>
                  </a:lnTo>
                  <a:lnTo>
                    <a:pt x="3637843" y="896791"/>
                  </a:lnTo>
                  <a:lnTo>
                    <a:pt x="3616663" y="934986"/>
                  </a:lnTo>
                  <a:lnTo>
                    <a:pt x="3590590" y="969562"/>
                  </a:lnTo>
                  <a:lnTo>
                    <a:pt x="3559996" y="1000179"/>
                  </a:lnTo>
                  <a:lnTo>
                    <a:pt x="3525400" y="1026308"/>
                  </a:lnTo>
                  <a:lnTo>
                    <a:pt x="3487281" y="1047468"/>
                  </a:lnTo>
                  <a:lnTo>
                    <a:pt x="3476721" y="1051499"/>
                  </a:lnTo>
                  <a:close/>
                </a:path>
                <a:path w="3667125" h="1076325">
                  <a:moveTo>
                    <a:pt x="3282180" y="991918"/>
                  </a:moveTo>
                  <a:lnTo>
                    <a:pt x="312558" y="991918"/>
                  </a:lnTo>
                  <a:lnTo>
                    <a:pt x="278101" y="990095"/>
                  </a:lnTo>
                  <a:lnTo>
                    <a:pt x="245271" y="984781"/>
                  </a:lnTo>
                  <a:lnTo>
                    <a:pt x="213837" y="976208"/>
                  </a:lnTo>
                  <a:lnTo>
                    <a:pt x="183566" y="964610"/>
                  </a:lnTo>
                  <a:lnTo>
                    <a:pt x="279272" y="964610"/>
                  </a:lnTo>
                  <a:lnTo>
                    <a:pt x="310078" y="967093"/>
                  </a:lnTo>
                  <a:lnTo>
                    <a:pt x="3402302" y="967093"/>
                  </a:lnTo>
                  <a:lnTo>
                    <a:pt x="3371702" y="978772"/>
                  </a:lnTo>
                  <a:lnTo>
                    <a:pt x="3327981" y="988551"/>
                  </a:lnTo>
                  <a:lnTo>
                    <a:pt x="3282180" y="991918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2199886" y="7622149"/>
            <a:ext cx="3667125" cy="1076325"/>
            <a:chOff x="12199886" y="7622149"/>
            <a:chExt cx="3667125" cy="1076325"/>
          </a:xfrm>
        </p:grpSpPr>
        <p:sp>
          <p:nvSpPr>
            <p:cNvPr id="21" name="object 21"/>
            <p:cNvSpPr/>
            <p:nvPr/>
          </p:nvSpPr>
          <p:spPr>
            <a:xfrm>
              <a:off x="12380971" y="7830682"/>
              <a:ext cx="3463290" cy="843280"/>
            </a:xfrm>
            <a:custGeom>
              <a:avLst/>
              <a:gdLst/>
              <a:ahLst/>
              <a:cxnLst/>
              <a:rect l="l" t="t" r="r" b="b"/>
              <a:pathLst>
                <a:path w="3463290" h="843279">
                  <a:moveTo>
                    <a:pt x="3177993" y="842965"/>
                  </a:moveTo>
                  <a:lnTo>
                    <a:pt x="205927" y="842965"/>
                  </a:lnTo>
                  <a:lnTo>
                    <a:pt x="158063" y="839172"/>
                  </a:lnTo>
                  <a:lnTo>
                    <a:pt x="113064" y="828110"/>
                  </a:lnTo>
                  <a:lnTo>
                    <a:pt x="71404" y="810256"/>
                  </a:lnTo>
                  <a:lnTo>
                    <a:pt x="33558" y="786085"/>
                  </a:lnTo>
                  <a:lnTo>
                    <a:pt x="0" y="756077"/>
                  </a:lnTo>
                  <a:lnTo>
                    <a:pt x="30620" y="767675"/>
                  </a:lnTo>
                  <a:lnTo>
                    <a:pt x="62635" y="776247"/>
                  </a:lnTo>
                  <a:lnTo>
                    <a:pt x="95581" y="781561"/>
                  </a:lnTo>
                  <a:lnTo>
                    <a:pt x="128992" y="783384"/>
                  </a:lnTo>
                  <a:lnTo>
                    <a:pt x="3103575" y="783384"/>
                  </a:lnTo>
                  <a:lnTo>
                    <a:pt x="3146522" y="780018"/>
                  </a:lnTo>
                  <a:lnTo>
                    <a:pt x="3188352" y="770239"/>
                  </a:lnTo>
                  <a:lnTo>
                    <a:pt x="3228437" y="754528"/>
                  </a:lnTo>
                  <a:lnTo>
                    <a:pt x="3266151" y="733368"/>
                  </a:lnTo>
                  <a:lnTo>
                    <a:pt x="3300869" y="707239"/>
                  </a:lnTo>
                  <a:lnTo>
                    <a:pt x="3331963" y="676622"/>
                  </a:lnTo>
                  <a:lnTo>
                    <a:pt x="3358809" y="641999"/>
                  </a:lnTo>
                  <a:lnTo>
                    <a:pt x="3380778" y="603851"/>
                  </a:lnTo>
                  <a:lnTo>
                    <a:pt x="3397246" y="562658"/>
                  </a:lnTo>
                  <a:lnTo>
                    <a:pt x="3407586" y="518903"/>
                  </a:lnTo>
                  <a:lnTo>
                    <a:pt x="3411172" y="473067"/>
                  </a:lnTo>
                  <a:lnTo>
                    <a:pt x="3411172" y="101784"/>
                  </a:lnTo>
                  <a:lnTo>
                    <a:pt x="3410203" y="75756"/>
                  </a:lnTo>
                  <a:lnTo>
                    <a:pt x="3407141" y="49961"/>
                  </a:lnTo>
                  <a:lnTo>
                    <a:pt x="3401753" y="24631"/>
                  </a:lnTo>
                  <a:lnTo>
                    <a:pt x="3393808" y="0"/>
                  </a:lnTo>
                  <a:lnTo>
                    <a:pt x="3422451" y="39914"/>
                  </a:lnTo>
                  <a:lnTo>
                    <a:pt x="3444350" y="84716"/>
                  </a:lnTo>
                  <a:lnTo>
                    <a:pt x="3458343" y="133708"/>
                  </a:lnTo>
                  <a:lnTo>
                    <a:pt x="3463265" y="186190"/>
                  </a:lnTo>
                  <a:lnTo>
                    <a:pt x="3463265" y="557473"/>
                  </a:lnTo>
                  <a:lnTo>
                    <a:pt x="3459497" y="603472"/>
                  </a:lnTo>
                  <a:lnTo>
                    <a:pt x="3448600" y="647222"/>
                  </a:lnTo>
                  <a:lnTo>
                    <a:pt x="3431183" y="688112"/>
                  </a:lnTo>
                  <a:lnTo>
                    <a:pt x="3407858" y="725531"/>
                  </a:lnTo>
                  <a:lnTo>
                    <a:pt x="3379234" y="758869"/>
                  </a:lnTo>
                  <a:lnTo>
                    <a:pt x="3345922" y="787515"/>
                  </a:lnTo>
                  <a:lnTo>
                    <a:pt x="3308531" y="810859"/>
                  </a:lnTo>
                  <a:lnTo>
                    <a:pt x="3267673" y="828289"/>
                  </a:lnTo>
                  <a:lnTo>
                    <a:pt x="3223957" y="839194"/>
                  </a:lnTo>
                  <a:lnTo>
                    <a:pt x="3177993" y="842965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224692" y="7646974"/>
              <a:ext cx="3540760" cy="942340"/>
            </a:xfrm>
            <a:custGeom>
              <a:avLst/>
              <a:gdLst/>
              <a:ahLst/>
              <a:cxnLst/>
              <a:rect l="l" t="t" r="r" b="b"/>
              <a:pathLst>
                <a:path w="3540759" h="942340">
                  <a:moveTo>
                    <a:pt x="3254892" y="942267"/>
                  </a:moveTo>
                  <a:lnTo>
                    <a:pt x="285271" y="942267"/>
                  </a:lnTo>
                  <a:lnTo>
                    <a:pt x="239308" y="938563"/>
                  </a:lnTo>
                  <a:lnTo>
                    <a:pt x="195592" y="927829"/>
                  </a:lnTo>
                  <a:lnTo>
                    <a:pt x="154733" y="910630"/>
                  </a:lnTo>
                  <a:lnTo>
                    <a:pt x="117343" y="887532"/>
                  </a:lnTo>
                  <a:lnTo>
                    <a:pt x="84031" y="859102"/>
                  </a:lnTo>
                  <a:lnTo>
                    <a:pt x="55407" y="825905"/>
                  </a:lnTo>
                  <a:lnTo>
                    <a:pt x="32081" y="788508"/>
                  </a:lnTo>
                  <a:lnTo>
                    <a:pt x="14665" y="747477"/>
                  </a:lnTo>
                  <a:lnTo>
                    <a:pt x="3768" y="703377"/>
                  </a:lnTo>
                  <a:lnTo>
                    <a:pt x="0" y="656775"/>
                  </a:lnTo>
                  <a:lnTo>
                    <a:pt x="0" y="285492"/>
                  </a:lnTo>
                  <a:lnTo>
                    <a:pt x="3768" y="239493"/>
                  </a:lnTo>
                  <a:lnTo>
                    <a:pt x="14665" y="195743"/>
                  </a:lnTo>
                  <a:lnTo>
                    <a:pt x="32081" y="154853"/>
                  </a:lnTo>
                  <a:lnTo>
                    <a:pt x="55407" y="117434"/>
                  </a:lnTo>
                  <a:lnTo>
                    <a:pt x="84031" y="84096"/>
                  </a:lnTo>
                  <a:lnTo>
                    <a:pt x="117343" y="55450"/>
                  </a:lnTo>
                  <a:lnTo>
                    <a:pt x="154733" y="32106"/>
                  </a:lnTo>
                  <a:lnTo>
                    <a:pt x="195592" y="14676"/>
                  </a:lnTo>
                  <a:lnTo>
                    <a:pt x="239308" y="3770"/>
                  </a:lnTo>
                  <a:lnTo>
                    <a:pt x="285271" y="0"/>
                  </a:lnTo>
                  <a:lnTo>
                    <a:pt x="3254892" y="0"/>
                  </a:lnTo>
                  <a:lnTo>
                    <a:pt x="3300856" y="3770"/>
                  </a:lnTo>
                  <a:lnTo>
                    <a:pt x="3344572" y="14676"/>
                  </a:lnTo>
                  <a:lnTo>
                    <a:pt x="3385430" y="32106"/>
                  </a:lnTo>
                  <a:lnTo>
                    <a:pt x="3422821" y="55450"/>
                  </a:lnTo>
                  <a:lnTo>
                    <a:pt x="3456133" y="84096"/>
                  </a:lnTo>
                  <a:lnTo>
                    <a:pt x="3484757" y="117434"/>
                  </a:lnTo>
                  <a:lnTo>
                    <a:pt x="3508082" y="154853"/>
                  </a:lnTo>
                  <a:lnTo>
                    <a:pt x="3525499" y="195743"/>
                  </a:lnTo>
                  <a:lnTo>
                    <a:pt x="3536396" y="239493"/>
                  </a:lnTo>
                  <a:lnTo>
                    <a:pt x="3540164" y="285492"/>
                  </a:lnTo>
                  <a:lnTo>
                    <a:pt x="3540164" y="656775"/>
                  </a:lnTo>
                  <a:lnTo>
                    <a:pt x="3536396" y="702774"/>
                  </a:lnTo>
                  <a:lnTo>
                    <a:pt x="3525499" y="746524"/>
                  </a:lnTo>
                  <a:lnTo>
                    <a:pt x="3508082" y="787414"/>
                  </a:lnTo>
                  <a:lnTo>
                    <a:pt x="3484757" y="824833"/>
                  </a:lnTo>
                  <a:lnTo>
                    <a:pt x="3456133" y="858171"/>
                  </a:lnTo>
                  <a:lnTo>
                    <a:pt x="3422821" y="886817"/>
                  </a:lnTo>
                  <a:lnTo>
                    <a:pt x="3385430" y="910160"/>
                  </a:lnTo>
                  <a:lnTo>
                    <a:pt x="3344572" y="927590"/>
                  </a:lnTo>
                  <a:lnTo>
                    <a:pt x="3300856" y="938496"/>
                  </a:lnTo>
                  <a:lnTo>
                    <a:pt x="3254892" y="942267"/>
                  </a:lnTo>
                  <a:close/>
                </a:path>
              </a:pathLst>
            </a:custGeom>
            <a:solidFill>
              <a:srgbClr val="D9F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199886" y="7622149"/>
              <a:ext cx="3667125" cy="1076325"/>
            </a:xfrm>
            <a:custGeom>
              <a:avLst/>
              <a:gdLst/>
              <a:ahLst/>
              <a:cxnLst/>
              <a:rect l="l" t="t" r="r" b="b"/>
              <a:pathLst>
                <a:path w="3667125" h="1076325">
                  <a:moveTo>
                    <a:pt x="3356598" y="1076324"/>
                  </a:moveTo>
                  <a:lnTo>
                    <a:pt x="389885" y="1076324"/>
                  </a:lnTo>
                  <a:lnTo>
                    <a:pt x="341959" y="1072771"/>
                  </a:lnTo>
                  <a:lnTo>
                    <a:pt x="296637" y="1062486"/>
                  </a:lnTo>
                  <a:lnTo>
                    <a:pt x="254347" y="1046034"/>
                  </a:lnTo>
                  <a:lnTo>
                    <a:pt x="215515" y="1023981"/>
                  </a:lnTo>
                  <a:lnTo>
                    <a:pt x="180567" y="996890"/>
                  </a:lnTo>
                  <a:lnTo>
                    <a:pt x="149930" y="965327"/>
                  </a:lnTo>
                  <a:lnTo>
                    <a:pt x="124031" y="929854"/>
                  </a:lnTo>
                  <a:lnTo>
                    <a:pt x="89003" y="898708"/>
                  </a:lnTo>
                  <a:lnTo>
                    <a:pt x="58799" y="862734"/>
                  </a:lnTo>
                  <a:lnTo>
                    <a:pt x="34108" y="822484"/>
                  </a:lnTo>
                  <a:lnTo>
                    <a:pt x="15618" y="778511"/>
                  </a:lnTo>
                  <a:lnTo>
                    <a:pt x="4019" y="731366"/>
                  </a:lnTo>
                  <a:lnTo>
                    <a:pt x="0" y="681600"/>
                  </a:lnTo>
                  <a:lnTo>
                    <a:pt x="0" y="310317"/>
                  </a:lnTo>
                  <a:lnTo>
                    <a:pt x="3364" y="264481"/>
                  </a:lnTo>
                  <a:lnTo>
                    <a:pt x="13135" y="220726"/>
                  </a:lnTo>
                  <a:lnTo>
                    <a:pt x="28833" y="179533"/>
                  </a:lnTo>
                  <a:lnTo>
                    <a:pt x="49977" y="141385"/>
                  </a:lnTo>
                  <a:lnTo>
                    <a:pt x="76086" y="106762"/>
                  </a:lnTo>
                  <a:lnTo>
                    <a:pt x="106679" y="76145"/>
                  </a:lnTo>
                  <a:lnTo>
                    <a:pt x="141276" y="50016"/>
                  </a:lnTo>
                  <a:lnTo>
                    <a:pt x="179395" y="28856"/>
                  </a:lnTo>
                  <a:lnTo>
                    <a:pt x="220555" y="13145"/>
                  </a:lnTo>
                  <a:lnTo>
                    <a:pt x="264276" y="3366"/>
                  </a:lnTo>
                  <a:lnTo>
                    <a:pt x="310078" y="0"/>
                  </a:lnTo>
                  <a:lnTo>
                    <a:pt x="3279699" y="0"/>
                  </a:lnTo>
                  <a:lnTo>
                    <a:pt x="3334146" y="4815"/>
                  </a:lnTo>
                  <a:lnTo>
                    <a:pt x="3385355" y="18665"/>
                  </a:lnTo>
                  <a:lnTo>
                    <a:pt x="3398583" y="24825"/>
                  </a:lnTo>
                  <a:lnTo>
                    <a:pt x="310078" y="24825"/>
                  </a:lnTo>
                  <a:lnTo>
                    <a:pt x="264114" y="28596"/>
                  </a:lnTo>
                  <a:lnTo>
                    <a:pt x="220398" y="39502"/>
                  </a:lnTo>
                  <a:lnTo>
                    <a:pt x="179540" y="56932"/>
                  </a:lnTo>
                  <a:lnTo>
                    <a:pt x="142149" y="80275"/>
                  </a:lnTo>
                  <a:lnTo>
                    <a:pt x="108837" y="108921"/>
                  </a:lnTo>
                  <a:lnTo>
                    <a:pt x="80213" y="142259"/>
                  </a:lnTo>
                  <a:lnTo>
                    <a:pt x="56888" y="179678"/>
                  </a:lnTo>
                  <a:lnTo>
                    <a:pt x="39471" y="220568"/>
                  </a:lnTo>
                  <a:lnTo>
                    <a:pt x="28574" y="264318"/>
                  </a:lnTo>
                  <a:lnTo>
                    <a:pt x="24806" y="310317"/>
                  </a:lnTo>
                  <a:lnTo>
                    <a:pt x="24806" y="681600"/>
                  </a:lnTo>
                  <a:lnTo>
                    <a:pt x="28574" y="728203"/>
                  </a:lnTo>
                  <a:lnTo>
                    <a:pt x="39471" y="772302"/>
                  </a:lnTo>
                  <a:lnTo>
                    <a:pt x="56888" y="813334"/>
                  </a:lnTo>
                  <a:lnTo>
                    <a:pt x="80213" y="850731"/>
                  </a:lnTo>
                  <a:lnTo>
                    <a:pt x="108837" y="883927"/>
                  </a:lnTo>
                  <a:lnTo>
                    <a:pt x="142149" y="912357"/>
                  </a:lnTo>
                  <a:lnTo>
                    <a:pt x="179540" y="935455"/>
                  </a:lnTo>
                  <a:lnTo>
                    <a:pt x="220398" y="952654"/>
                  </a:lnTo>
                  <a:lnTo>
                    <a:pt x="264114" y="963389"/>
                  </a:lnTo>
                  <a:lnTo>
                    <a:pt x="279272" y="964610"/>
                  </a:lnTo>
                  <a:lnTo>
                    <a:pt x="183566" y="964610"/>
                  </a:lnTo>
                  <a:lnTo>
                    <a:pt x="217127" y="994619"/>
                  </a:lnTo>
                  <a:lnTo>
                    <a:pt x="254995" y="1018789"/>
                  </a:lnTo>
                  <a:lnTo>
                    <a:pt x="296715" y="1036643"/>
                  </a:lnTo>
                  <a:lnTo>
                    <a:pt x="341830" y="1047706"/>
                  </a:lnTo>
                  <a:lnTo>
                    <a:pt x="389885" y="1051499"/>
                  </a:lnTo>
                  <a:lnTo>
                    <a:pt x="3476721" y="1051499"/>
                  </a:lnTo>
                  <a:lnTo>
                    <a:pt x="3446121" y="1063179"/>
                  </a:lnTo>
                  <a:lnTo>
                    <a:pt x="3402399" y="1072958"/>
                  </a:lnTo>
                  <a:lnTo>
                    <a:pt x="3356598" y="1076324"/>
                  </a:lnTo>
                  <a:close/>
                </a:path>
                <a:path w="3667125" h="1076325">
                  <a:moveTo>
                    <a:pt x="3402302" y="967093"/>
                  </a:moveTo>
                  <a:lnTo>
                    <a:pt x="3279699" y="967093"/>
                  </a:lnTo>
                  <a:lnTo>
                    <a:pt x="3325662" y="963322"/>
                  </a:lnTo>
                  <a:lnTo>
                    <a:pt x="3369378" y="952416"/>
                  </a:lnTo>
                  <a:lnTo>
                    <a:pt x="3410237" y="934986"/>
                  </a:lnTo>
                  <a:lnTo>
                    <a:pt x="3447627" y="911642"/>
                  </a:lnTo>
                  <a:lnTo>
                    <a:pt x="3480939" y="882996"/>
                  </a:lnTo>
                  <a:lnTo>
                    <a:pt x="3509563" y="849658"/>
                  </a:lnTo>
                  <a:lnTo>
                    <a:pt x="3532889" y="812239"/>
                  </a:lnTo>
                  <a:lnTo>
                    <a:pt x="3550305" y="771349"/>
                  </a:lnTo>
                  <a:lnTo>
                    <a:pt x="3561203" y="727599"/>
                  </a:lnTo>
                  <a:lnTo>
                    <a:pt x="3564971" y="681600"/>
                  </a:lnTo>
                  <a:lnTo>
                    <a:pt x="3564971" y="310317"/>
                  </a:lnTo>
                  <a:lnTo>
                    <a:pt x="3561203" y="264318"/>
                  </a:lnTo>
                  <a:lnTo>
                    <a:pt x="3550305" y="220568"/>
                  </a:lnTo>
                  <a:lnTo>
                    <a:pt x="3532889" y="179678"/>
                  </a:lnTo>
                  <a:lnTo>
                    <a:pt x="3509563" y="142259"/>
                  </a:lnTo>
                  <a:lnTo>
                    <a:pt x="3480939" y="108921"/>
                  </a:lnTo>
                  <a:lnTo>
                    <a:pt x="3447627" y="80275"/>
                  </a:lnTo>
                  <a:lnTo>
                    <a:pt x="3410237" y="56932"/>
                  </a:lnTo>
                  <a:lnTo>
                    <a:pt x="3369378" y="39502"/>
                  </a:lnTo>
                  <a:lnTo>
                    <a:pt x="3325662" y="28596"/>
                  </a:lnTo>
                  <a:lnTo>
                    <a:pt x="3279699" y="24825"/>
                  </a:lnTo>
                  <a:lnTo>
                    <a:pt x="3398583" y="24825"/>
                  </a:lnTo>
                  <a:lnTo>
                    <a:pt x="3432567" y="40651"/>
                  </a:lnTo>
                  <a:lnTo>
                    <a:pt x="3475025" y="69878"/>
                  </a:lnTo>
                  <a:lnTo>
                    <a:pt x="3511970" y="105450"/>
                  </a:lnTo>
                  <a:lnTo>
                    <a:pt x="3542645" y="146469"/>
                  </a:lnTo>
                  <a:lnTo>
                    <a:pt x="3577672" y="177616"/>
                  </a:lnTo>
                  <a:lnTo>
                    <a:pt x="3603630" y="208533"/>
                  </a:lnTo>
                  <a:lnTo>
                    <a:pt x="3574893" y="208533"/>
                  </a:lnTo>
                  <a:lnTo>
                    <a:pt x="3581792" y="233164"/>
                  </a:lnTo>
                  <a:lnTo>
                    <a:pt x="3587296" y="258494"/>
                  </a:lnTo>
                  <a:lnTo>
                    <a:pt x="3590940" y="284289"/>
                  </a:lnTo>
                  <a:lnTo>
                    <a:pt x="3592258" y="310317"/>
                  </a:lnTo>
                  <a:lnTo>
                    <a:pt x="3592258" y="681600"/>
                  </a:lnTo>
                  <a:lnTo>
                    <a:pt x="3588894" y="727437"/>
                  </a:lnTo>
                  <a:lnTo>
                    <a:pt x="3579122" y="771192"/>
                  </a:lnTo>
                  <a:lnTo>
                    <a:pt x="3563424" y="812384"/>
                  </a:lnTo>
                  <a:lnTo>
                    <a:pt x="3542280" y="850532"/>
                  </a:lnTo>
                  <a:lnTo>
                    <a:pt x="3516171" y="885156"/>
                  </a:lnTo>
                  <a:lnTo>
                    <a:pt x="3485578" y="915772"/>
                  </a:lnTo>
                  <a:lnTo>
                    <a:pt x="3450981" y="941902"/>
                  </a:lnTo>
                  <a:lnTo>
                    <a:pt x="3412862" y="963062"/>
                  </a:lnTo>
                  <a:lnTo>
                    <a:pt x="3402302" y="967093"/>
                  </a:lnTo>
                  <a:close/>
                </a:path>
                <a:path w="3667125" h="1076325">
                  <a:moveTo>
                    <a:pt x="3476721" y="1051499"/>
                  </a:moveTo>
                  <a:lnTo>
                    <a:pt x="3356598" y="1051499"/>
                  </a:lnTo>
                  <a:lnTo>
                    <a:pt x="3402631" y="1047728"/>
                  </a:lnTo>
                  <a:lnTo>
                    <a:pt x="3446536" y="1036822"/>
                  </a:lnTo>
                  <a:lnTo>
                    <a:pt x="3487672" y="1019392"/>
                  </a:lnTo>
                  <a:lnTo>
                    <a:pt x="3525400" y="996049"/>
                  </a:lnTo>
                  <a:lnTo>
                    <a:pt x="3559079" y="967403"/>
                  </a:lnTo>
                  <a:lnTo>
                    <a:pt x="3588070" y="934065"/>
                  </a:lnTo>
                  <a:lnTo>
                    <a:pt x="3611733" y="896645"/>
                  </a:lnTo>
                  <a:lnTo>
                    <a:pt x="3629427" y="855756"/>
                  </a:lnTo>
                  <a:lnTo>
                    <a:pt x="3640417" y="812384"/>
                  </a:lnTo>
                  <a:lnTo>
                    <a:pt x="3644351" y="766007"/>
                  </a:lnTo>
                  <a:lnTo>
                    <a:pt x="3644351" y="394724"/>
                  </a:lnTo>
                  <a:lnTo>
                    <a:pt x="3639428" y="342241"/>
                  </a:lnTo>
                  <a:lnTo>
                    <a:pt x="3625436" y="293250"/>
                  </a:lnTo>
                  <a:lnTo>
                    <a:pt x="3603537" y="248448"/>
                  </a:lnTo>
                  <a:lnTo>
                    <a:pt x="3574893" y="208533"/>
                  </a:lnTo>
                  <a:lnTo>
                    <a:pt x="3603630" y="208533"/>
                  </a:lnTo>
                  <a:lnTo>
                    <a:pt x="3632568" y="253839"/>
                  </a:lnTo>
                  <a:lnTo>
                    <a:pt x="3651058" y="297813"/>
                  </a:lnTo>
                  <a:lnTo>
                    <a:pt x="3662657" y="344958"/>
                  </a:lnTo>
                  <a:lnTo>
                    <a:pt x="3666676" y="394724"/>
                  </a:lnTo>
                  <a:lnTo>
                    <a:pt x="3666676" y="766007"/>
                  </a:lnTo>
                  <a:lnTo>
                    <a:pt x="3663312" y="811843"/>
                  </a:lnTo>
                  <a:lnTo>
                    <a:pt x="3653541" y="855598"/>
                  </a:lnTo>
                  <a:lnTo>
                    <a:pt x="3637843" y="896791"/>
                  </a:lnTo>
                  <a:lnTo>
                    <a:pt x="3616663" y="934986"/>
                  </a:lnTo>
                  <a:lnTo>
                    <a:pt x="3590590" y="969562"/>
                  </a:lnTo>
                  <a:lnTo>
                    <a:pt x="3559996" y="1000179"/>
                  </a:lnTo>
                  <a:lnTo>
                    <a:pt x="3525400" y="1026308"/>
                  </a:lnTo>
                  <a:lnTo>
                    <a:pt x="3487281" y="1047468"/>
                  </a:lnTo>
                  <a:lnTo>
                    <a:pt x="3476721" y="1051499"/>
                  </a:lnTo>
                  <a:close/>
                </a:path>
                <a:path w="3667125" h="1076325">
                  <a:moveTo>
                    <a:pt x="3282180" y="991918"/>
                  </a:moveTo>
                  <a:lnTo>
                    <a:pt x="312558" y="991918"/>
                  </a:lnTo>
                  <a:lnTo>
                    <a:pt x="278101" y="990095"/>
                  </a:lnTo>
                  <a:lnTo>
                    <a:pt x="245271" y="984781"/>
                  </a:lnTo>
                  <a:lnTo>
                    <a:pt x="213837" y="976208"/>
                  </a:lnTo>
                  <a:lnTo>
                    <a:pt x="183566" y="964610"/>
                  </a:lnTo>
                  <a:lnTo>
                    <a:pt x="279272" y="964610"/>
                  </a:lnTo>
                  <a:lnTo>
                    <a:pt x="310078" y="967093"/>
                  </a:lnTo>
                  <a:lnTo>
                    <a:pt x="3402302" y="967093"/>
                  </a:lnTo>
                  <a:lnTo>
                    <a:pt x="3371702" y="978772"/>
                  </a:lnTo>
                  <a:lnTo>
                    <a:pt x="3327981" y="988551"/>
                  </a:lnTo>
                  <a:lnTo>
                    <a:pt x="3282180" y="991918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2615003" y="4414680"/>
            <a:ext cx="3019425" cy="1076325"/>
            <a:chOff x="12615003" y="4414680"/>
            <a:chExt cx="3019425" cy="1076325"/>
          </a:xfrm>
        </p:grpSpPr>
        <p:sp>
          <p:nvSpPr>
            <p:cNvPr id="25" name="object 25"/>
            <p:cNvSpPr/>
            <p:nvPr/>
          </p:nvSpPr>
          <p:spPr>
            <a:xfrm>
              <a:off x="12795845" y="4623214"/>
              <a:ext cx="2816225" cy="843280"/>
            </a:xfrm>
            <a:custGeom>
              <a:avLst/>
              <a:gdLst/>
              <a:ahLst/>
              <a:cxnLst/>
              <a:rect l="l" t="t" r="r" b="b"/>
              <a:pathLst>
                <a:path w="2816225" h="843279">
                  <a:moveTo>
                    <a:pt x="2531114" y="842965"/>
                  </a:moveTo>
                  <a:lnTo>
                    <a:pt x="201554" y="842965"/>
                  </a:lnTo>
                  <a:lnTo>
                    <a:pt x="155753" y="839172"/>
                  </a:lnTo>
                  <a:lnTo>
                    <a:pt x="112027" y="828110"/>
                  </a:lnTo>
                  <a:lnTo>
                    <a:pt x="71046" y="810256"/>
                  </a:lnTo>
                  <a:lnTo>
                    <a:pt x="33480" y="786085"/>
                  </a:lnTo>
                  <a:lnTo>
                    <a:pt x="0" y="756077"/>
                  </a:lnTo>
                  <a:lnTo>
                    <a:pt x="30578" y="767675"/>
                  </a:lnTo>
                  <a:lnTo>
                    <a:pt x="62551" y="776247"/>
                  </a:lnTo>
                  <a:lnTo>
                    <a:pt x="95452" y="781561"/>
                  </a:lnTo>
                  <a:lnTo>
                    <a:pt x="128818" y="783384"/>
                  </a:lnTo>
                  <a:lnTo>
                    <a:pt x="2456796" y="783384"/>
                  </a:lnTo>
                  <a:lnTo>
                    <a:pt x="2503924" y="779320"/>
                  </a:lnTo>
                  <a:lnTo>
                    <a:pt x="2549624" y="767556"/>
                  </a:lnTo>
                  <a:lnTo>
                    <a:pt x="2593066" y="748731"/>
                  </a:lnTo>
                  <a:lnTo>
                    <a:pt x="2633416" y="723486"/>
                  </a:lnTo>
                  <a:lnTo>
                    <a:pt x="2669842" y="692461"/>
                  </a:lnTo>
                  <a:lnTo>
                    <a:pt x="2701512" y="656298"/>
                  </a:lnTo>
                  <a:lnTo>
                    <a:pt x="2727593" y="615637"/>
                  </a:lnTo>
                  <a:lnTo>
                    <a:pt x="2747252" y="571117"/>
                  </a:lnTo>
                  <a:lnTo>
                    <a:pt x="2759659" y="523380"/>
                  </a:lnTo>
                  <a:lnTo>
                    <a:pt x="2763979" y="473067"/>
                  </a:lnTo>
                  <a:lnTo>
                    <a:pt x="2763979" y="101784"/>
                  </a:lnTo>
                  <a:lnTo>
                    <a:pt x="2763011" y="75756"/>
                  </a:lnTo>
                  <a:lnTo>
                    <a:pt x="2759953" y="49961"/>
                  </a:lnTo>
                  <a:lnTo>
                    <a:pt x="2754573" y="24631"/>
                  </a:lnTo>
                  <a:lnTo>
                    <a:pt x="2746638" y="0"/>
                  </a:lnTo>
                  <a:lnTo>
                    <a:pt x="2775243" y="39914"/>
                  </a:lnTo>
                  <a:lnTo>
                    <a:pt x="2797113" y="84716"/>
                  </a:lnTo>
                  <a:lnTo>
                    <a:pt x="2811086" y="133708"/>
                  </a:lnTo>
                  <a:lnTo>
                    <a:pt x="2816002" y="186190"/>
                  </a:lnTo>
                  <a:lnTo>
                    <a:pt x="2816002" y="557473"/>
                  </a:lnTo>
                  <a:lnTo>
                    <a:pt x="2812239" y="603472"/>
                  </a:lnTo>
                  <a:lnTo>
                    <a:pt x="2801356" y="647222"/>
                  </a:lnTo>
                  <a:lnTo>
                    <a:pt x="2783963" y="688112"/>
                  </a:lnTo>
                  <a:lnTo>
                    <a:pt x="2760669" y="725531"/>
                  </a:lnTo>
                  <a:lnTo>
                    <a:pt x="2732084" y="758869"/>
                  </a:lnTo>
                  <a:lnTo>
                    <a:pt x="2698817" y="787515"/>
                  </a:lnTo>
                  <a:lnTo>
                    <a:pt x="2661476" y="810859"/>
                  </a:lnTo>
                  <a:lnTo>
                    <a:pt x="2620673" y="828289"/>
                  </a:lnTo>
                  <a:lnTo>
                    <a:pt x="2577016" y="839194"/>
                  </a:lnTo>
                  <a:lnTo>
                    <a:pt x="2531114" y="842965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639776" y="4439505"/>
              <a:ext cx="2893060" cy="942340"/>
            </a:xfrm>
            <a:custGeom>
              <a:avLst/>
              <a:gdLst/>
              <a:ahLst/>
              <a:cxnLst/>
              <a:rect l="l" t="t" r="r" b="b"/>
              <a:pathLst>
                <a:path w="2893059" h="942339">
                  <a:moveTo>
                    <a:pt x="2607910" y="942267"/>
                  </a:moveTo>
                  <a:lnTo>
                    <a:pt x="284887" y="942267"/>
                  </a:lnTo>
                  <a:lnTo>
                    <a:pt x="238986" y="938563"/>
                  </a:lnTo>
                  <a:lnTo>
                    <a:pt x="195328" y="927829"/>
                  </a:lnTo>
                  <a:lnTo>
                    <a:pt x="154525" y="910630"/>
                  </a:lnTo>
                  <a:lnTo>
                    <a:pt x="117185" y="887532"/>
                  </a:lnTo>
                  <a:lnTo>
                    <a:pt x="83918" y="859102"/>
                  </a:lnTo>
                  <a:lnTo>
                    <a:pt x="55332" y="825905"/>
                  </a:lnTo>
                  <a:lnTo>
                    <a:pt x="32038" y="788508"/>
                  </a:lnTo>
                  <a:lnTo>
                    <a:pt x="14645" y="747477"/>
                  </a:lnTo>
                  <a:lnTo>
                    <a:pt x="3762" y="703377"/>
                  </a:lnTo>
                  <a:lnTo>
                    <a:pt x="0" y="656775"/>
                  </a:lnTo>
                  <a:lnTo>
                    <a:pt x="0" y="285492"/>
                  </a:lnTo>
                  <a:lnTo>
                    <a:pt x="3762" y="239493"/>
                  </a:lnTo>
                  <a:lnTo>
                    <a:pt x="14645" y="195743"/>
                  </a:lnTo>
                  <a:lnTo>
                    <a:pt x="32038" y="154853"/>
                  </a:lnTo>
                  <a:lnTo>
                    <a:pt x="55332" y="117434"/>
                  </a:lnTo>
                  <a:lnTo>
                    <a:pt x="83918" y="84096"/>
                  </a:lnTo>
                  <a:lnTo>
                    <a:pt x="117185" y="55450"/>
                  </a:lnTo>
                  <a:lnTo>
                    <a:pt x="154525" y="32106"/>
                  </a:lnTo>
                  <a:lnTo>
                    <a:pt x="195328" y="14676"/>
                  </a:lnTo>
                  <a:lnTo>
                    <a:pt x="238986" y="3770"/>
                  </a:lnTo>
                  <a:lnTo>
                    <a:pt x="284887" y="0"/>
                  </a:lnTo>
                  <a:lnTo>
                    <a:pt x="2607910" y="0"/>
                  </a:lnTo>
                  <a:lnTo>
                    <a:pt x="2653812" y="3770"/>
                  </a:lnTo>
                  <a:lnTo>
                    <a:pt x="2697469" y="14676"/>
                  </a:lnTo>
                  <a:lnTo>
                    <a:pt x="2738272" y="32106"/>
                  </a:lnTo>
                  <a:lnTo>
                    <a:pt x="2775612" y="55450"/>
                  </a:lnTo>
                  <a:lnTo>
                    <a:pt x="2808880" y="84096"/>
                  </a:lnTo>
                  <a:lnTo>
                    <a:pt x="2837465" y="117434"/>
                  </a:lnTo>
                  <a:lnTo>
                    <a:pt x="2860759" y="154853"/>
                  </a:lnTo>
                  <a:lnTo>
                    <a:pt x="2878152" y="195743"/>
                  </a:lnTo>
                  <a:lnTo>
                    <a:pt x="2889035" y="239493"/>
                  </a:lnTo>
                  <a:lnTo>
                    <a:pt x="2892798" y="285492"/>
                  </a:lnTo>
                  <a:lnTo>
                    <a:pt x="2892798" y="656775"/>
                  </a:lnTo>
                  <a:lnTo>
                    <a:pt x="2889035" y="702774"/>
                  </a:lnTo>
                  <a:lnTo>
                    <a:pt x="2878152" y="746524"/>
                  </a:lnTo>
                  <a:lnTo>
                    <a:pt x="2860759" y="787414"/>
                  </a:lnTo>
                  <a:lnTo>
                    <a:pt x="2837465" y="824833"/>
                  </a:lnTo>
                  <a:lnTo>
                    <a:pt x="2808880" y="858171"/>
                  </a:lnTo>
                  <a:lnTo>
                    <a:pt x="2775612" y="886817"/>
                  </a:lnTo>
                  <a:lnTo>
                    <a:pt x="2738272" y="910160"/>
                  </a:lnTo>
                  <a:lnTo>
                    <a:pt x="2697469" y="927590"/>
                  </a:lnTo>
                  <a:lnTo>
                    <a:pt x="2653812" y="938496"/>
                  </a:lnTo>
                  <a:lnTo>
                    <a:pt x="2607910" y="942267"/>
                  </a:lnTo>
                  <a:close/>
                </a:path>
              </a:pathLst>
            </a:custGeom>
            <a:solidFill>
              <a:srgbClr val="FFF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615003" y="4414680"/>
              <a:ext cx="3019425" cy="1076325"/>
            </a:xfrm>
            <a:custGeom>
              <a:avLst/>
              <a:gdLst/>
              <a:ahLst/>
              <a:cxnLst/>
              <a:rect l="l" t="t" r="r" b="b"/>
              <a:pathLst>
                <a:path w="3019425" h="1076325">
                  <a:moveTo>
                    <a:pt x="2709479" y="1076324"/>
                  </a:moveTo>
                  <a:lnTo>
                    <a:pt x="384626" y="1076324"/>
                  </a:lnTo>
                  <a:lnTo>
                    <a:pt x="331023" y="1071509"/>
                  </a:lnTo>
                  <a:lnTo>
                    <a:pt x="280400" y="1057659"/>
                  </a:lnTo>
                  <a:lnTo>
                    <a:pt x="233564" y="1035673"/>
                  </a:lnTo>
                  <a:lnTo>
                    <a:pt x="191325" y="1006445"/>
                  </a:lnTo>
                  <a:lnTo>
                    <a:pt x="154489" y="970874"/>
                  </a:lnTo>
                  <a:lnTo>
                    <a:pt x="123864" y="929854"/>
                  </a:lnTo>
                  <a:lnTo>
                    <a:pt x="88884" y="898708"/>
                  </a:lnTo>
                  <a:lnTo>
                    <a:pt x="58720" y="862734"/>
                  </a:lnTo>
                  <a:lnTo>
                    <a:pt x="34062" y="822484"/>
                  </a:lnTo>
                  <a:lnTo>
                    <a:pt x="15597" y="778511"/>
                  </a:lnTo>
                  <a:lnTo>
                    <a:pt x="4014" y="731366"/>
                  </a:lnTo>
                  <a:lnTo>
                    <a:pt x="0" y="681600"/>
                  </a:lnTo>
                  <a:lnTo>
                    <a:pt x="0" y="310317"/>
                  </a:lnTo>
                  <a:lnTo>
                    <a:pt x="3359" y="264481"/>
                  </a:lnTo>
                  <a:lnTo>
                    <a:pt x="13117" y="220726"/>
                  </a:lnTo>
                  <a:lnTo>
                    <a:pt x="28794" y="179533"/>
                  </a:lnTo>
                  <a:lnTo>
                    <a:pt x="49910" y="141385"/>
                  </a:lnTo>
                  <a:lnTo>
                    <a:pt x="75984" y="106762"/>
                  </a:lnTo>
                  <a:lnTo>
                    <a:pt x="106536" y="76145"/>
                  </a:lnTo>
                  <a:lnTo>
                    <a:pt x="141086" y="50016"/>
                  </a:lnTo>
                  <a:lnTo>
                    <a:pt x="179153" y="28856"/>
                  </a:lnTo>
                  <a:lnTo>
                    <a:pt x="220258" y="13145"/>
                  </a:lnTo>
                  <a:lnTo>
                    <a:pt x="263921" y="3366"/>
                  </a:lnTo>
                  <a:lnTo>
                    <a:pt x="309660" y="0"/>
                  </a:lnTo>
                  <a:lnTo>
                    <a:pt x="2632683" y="0"/>
                  </a:lnTo>
                  <a:lnTo>
                    <a:pt x="2687057" y="4815"/>
                  </a:lnTo>
                  <a:lnTo>
                    <a:pt x="2738197" y="18665"/>
                  </a:lnTo>
                  <a:lnTo>
                    <a:pt x="2751407" y="24825"/>
                  </a:lnTo>
                  <a:lnTo>
                    <a:pt x="309660" y="24825"/>
                  </a:lnTo>
                  <a:lnTo>
                    <a:pt x="263758" y="28596"/>
                  </a:lnTo>
                  <a:lnTo>
                    <a:pt x="220101" y="39502"/>
                  </a:lnTo>
                  <a:lnTo>
                    <a:pt x="179298" y="56932"/>
                  </a:lnTo>
                  <a:lnTo>
                    <a:pt x="141958" y="80275"/>
                  </a:lnTo>
                  <a:lnTo>
                    <a:pt x="108690" y="108921"/>
                  </a:lnTo>
                  <a:lnTo>
                    <a:pt x="80105" y="142259"/>
                  </a:lnTo>
                  <a:lnTo>
                    <a:pt x="56811" y="179678"/>
                  </a:lnTo>
                  <a:lnTo>
                    <a:pt x="39418" y="220568"/>
                  </a:lnTo>
                  <a:lnTo>
                    <a:pt x="28535" y="264318"/>
                  </a:lnTo>
                  <a:lnTo>
                    <a:pt x="24772" y="310317"/>
                  </a:lnTo>
                  <a:lnTo>
                    <a:pt x="24772" y="681600"/>
                  </a:lnTo>
                  <a:lnTo>
                    <a:pt x="28535" y="728203"/>
                  </a:lnTo>
                  <a:lnTo>
                    <a:pt x="39418" y="772302"/>
                  </a:lnTo>
                  <a:lnTo>
                    <a:pt x="56811" y="813334"/>
                  </a:lnTo>
                  <a:lnTo>
                    <a:pt x="80105" y="850731"/>
                  </a:lnTo>
                  <a:lnTo>
                    <a:pt x="108690" y="883927"/>
                  </a:lnTo>
                  <a:lnTo>
                    <a:pt x="141958" y="912357"/>
                  </a:lnTo>
                  <a:lnTo>
                    <a:pt x="179298" y="935455"/>
                  </a:lnTo>
                  <a:lnTo>
                    <a:pt x="220101" y="952654"/>
                  </a:lnTo>
                  <a:lnTo>
                    <a:pt x="263758" y="963389"/>
                  </a:lnTo>
                  <a:lnTo>
                    <a:pt x="278896" y="964610"/>
                  </a:lnTo>
                  <a:lnTo>
                    <a:pt x="183319" y="964610"/>
                  </a:lnTo>
                  <a:lnTo>
                    <a:pt x="216797" y="994619"/>
                  </a:lnTo>
                  <a:lnTo>
                    <a:pt x="254349" y="1018789"/>
                  </a:lnTo>
                  <a:lnTo>
                    <a:pt x="295293" y="1036643"/>
                  </a:lnTo>
                  <a:lnTo>
                    <a:pt x="338946" y="1047706"/>
                  </a:lnTo>
                  <a:lnTo>
                    <a:pt x="384626" y="1051499"/>
                  </a:lnTo>
                  <a:lnTo>
                    <a:pt x="2829440" y="1051499"/>
                  </a:lnTo>
                  <a:lnTo>
                    <a:pt x="2798881" y="1063179"/>
                  </a:lnTo>
                  <a:lnTo>
                    <a:pt x="2755218" y="1072958"/>
                  </a:lnTo>
                  <a:lnTo>
                    <a:pt x="2709479" y="1076324"/>
                  </a:lnTo>
                  <a:close/>
                </a:path>
                <a:path w="3019425" h="1076325">
                  <a:moveTo>
                    <a:pt x="2755121" y="967093"/>
                  </a:moveTo>
                  <a:lnTo>
                    <a:pt x="2632683" y="967093"/>
                  </a:lnTo>
                  <a:lnTo>
                    <a:pt x="2678584" y="963322"/>
                  </a:lnTo>
                  <a:lnTo>
                    <a:pt x="2722242" y="952416"/>
                  </a:lnTo>
                  <a:lnTo>
                    <a:pt x="2763045" y="934986"/>
                  </a:lnTo>
                  <a:lnTo>
                    <a:pt x="2800385" y="911642"/>
                  </a:lnTo>
                  <a:lnTo>
                    <a:pt x="2833653" y="882996"/>
                  </a:lnTo>
                  <a:lnTo>
                    <a:pt x="2862238" y="849658"/>
                  </a:lnTo>
                  <a:lnTo>
                    <a:pt x="2885532" y="812239"/>
                  </a:lnTo>
                  <a:lnTo>
                    <a:pt x="2902925" y="771349"/>
                  </a:lnTo>
                  <a:lnTo>
                    <a:pt x="2913808" y="727599"/>
                  </a:lnTo>
                  <a:lnTo>
                    <a:pt x="2917571" y="681600"/>
                  </a:lnTo>
                  <a:lnTo>
                    <a:pt x="2917571" y="310317"/>
                  </a:lnTo>
                  <a:lnTo>
                    <a:pt x="2913808" y="264318"/>
                  </a:lnTo>
                  <a:lnTo>
                    <a:pt x="2902925" y="220568"/>
                  </a:lnTo>
                  <a:lnTo>
                    <a:pt x="2885532" y="179678"/>
                  </a:lnTo>
                  <a:lnTo>
                    <a:pt x="2862238" y="142259"/>
                  </a:lnTo>
                  <a:lnTo>
                    <a:pt x="2833653" y="108921"/>
                  </a:lnTo>
                  <a:lnTo>
                    <a:pt x="2800385" y="80275"/>
                  </a:lnTo>
                  <a:lnTo>
                    <a:pt x="2763045" y="56932"/>
                  </a:lnTo>
                  <a:lnTo>
                    <a:pt x="2722242" y="39502"/>
                  </a:lnTo>
                  <a:lnTo>
                    <a:pt x="2678584" y="28596"/>
                  </a:lnTo>
                  <a:lnTo>
                    <a:pt x="2632683" y="24825"/>
                  </a:lnTo>
                  <a:lnTo>
                    <a:pt x="2751407" y="24825"/>
                  </a:lnTo>
                  <a:lnTo>
                    <a:pt x="2785346" y="40651"/>
                  </a:lnTo>
                  <a:lnTo>
                    <a:pt x="2827746" y="69878"/>
                  </a:lnTo>
                  <a:lnTo>
                    <a:pt x="2864642" y="105450"/>
                  </a:lnTo>
                  <a:lnTo>
                    <a:pt x="2895275" y="146469"/>
                  </a:lnTo>
                  <a:lnTo>
                    <a:pt x="2930255" y="177616"/>
                  </a:lnTo>
                  <a:lnTo>
                    <a:pt x="2956178" y="208533"/>
                  </a:lnTo>
                  <a:lnTo>
                    <a:pt x="2927480" y="208533"/>
                  </a:lnTo>
                  <a:lnTo>
                    <a:pt x="2934370" y="233164"/>
                  </a:lnTo>
                  <a:lnTo>
                    <a:pt x="2939866" y="258494"/>
                  </a:lnTo>
                  <a:lnTo>
                    <a:pt x="2943505" y="284289"/>
                  </a:lnTo>
                  <a:lnTo>
                    <a:pt x="2944821" y="310317"/>
                  </a:lnTo>
                  <a:lnTo>
                    <a:pt x="2944821" y="681600"/>
                  </a:lnTo>
                  <a:lnTo>
                    <a:pt x="2941461" y="727437"/>
                  </a:lnTo>
                  <a:lnTo>
                    <a:pt x="2931703" y="771192"/>
                  </a:lnTo>
                  <a:lnTo>
                    <a:pt x="2916026" y="812384"/>
                  </a:lnTo>
                  <a:lnTo>
                    <a:pt x="2894910" y="850532"/>
                  </a:lnTo>
                  <a:lnTo>
                    <a:pt x="2868836" y="885156"/>
                  </a:lnTo>
                  <a:lnTo>
                    <a:pt x="2838284" y="915772"/>
                  </a:lnTo>
                  <a:lnTo>
                    <a:pt x="2803735" y="941902"/>
                  </a:lnTo>
                  <a:lnTo>
                    <a:pt x="2765667" y="963062"/>
                  </a:lnTo>
                  <a:lnTo>
                    <a:pt x="2755121" y="967093"/>
                  </a:lnTo>
                  <a:close/>
                </a:path>
                <a:path w="3019425" h="1076325">
                  <a:moveTo>
                    <a:pt x="2829440" y="1051499"/>
                  </a:moveTo>
                  <a:lnTo>
                    <a:pt x="2709479" y="1051499"/>
                  </a:lnTo>
                  <a:lnTo>
                    <a:pt x="2755450" y="1047728"/>
                  </a:lnTo>
                  <a:lnTo>
                    <a:pt x="2799295" y="1036822"/>
                  </a:lnTo>
                  <a:lnTo>
                    <a:pt x="2840376" y="1019392"/>
                  </a:lnTo>
                  <a:lnTo>
                    <a:pt x="2878053" y="996049"/>
                  </a:lnTo>
                  <a:lnTo>
                    <a:pt x="2911687" y="967403"/>
                  </a:lnTo>
                  <a:lnTo>
                    <a:pt x="2940639" y="934065"/>
                  </a:lnTo>
                  <a:lnTo>
                    <a:pt x="2964270" y="896645"/>
                  </a:lnTo>
                  <a:lnTo>
                    <a:pt x="2981940" y="855756"/>
                  </a:lnTo>
                  <a:lnTo>
                    <a:pt x="2992916" y="812384"/>
                  </a:lnTo>
                  <a:lnTo>
                    <a:pt x="2996844" y="766007"/>
                  </a:lnTo>
                  <a:lnTo>
                    <a:pt x="2996844" y="394724"/>
                  </a:lnTo>
                  <a:lnTo>
                    <a:pt x="2991928" y="342241"/>
                  </a:lnTo>
                  <a:lnTo>
                    <a:pt x="2977954" y="293250"/>
                  </a:lnTo>
                  <a:lnTo>
                    <a:pt x="2956085" y="248448"/>
                  </a:lnTo>
                  <a:lnTo>
                    <a:pt x="2927480" y="208533"/>
                  </a:lnTo>
                  <a:lnTo>
                    <a:pt x="2956178" y="208533"/>
                  </a:lnTo>
                  <a:lnTo>
                    <a:pt x="2985077" y="253839"/>
                  </a:lnTo>
                  <a:lnTo>
                    <a:pt x="3003542" y="297813"/>
                  </a:lnTo>
                  <a:lnTo>
                    <a:pt x="3015125" y="344958"/>
                  </a:lnTo>
                  <a:lnTo>
                    <a:pt x="3019139" y="394724"/>
                  </a:lnTo>
                  <a:lnTo>
                    <a:pt x="3019139" y="766007"/>
                  </a:lnTo>
                  <a:lnTo>
                    <a:pt x="3015780" y="811843"/>
                  </a:lnTo>
                  <a:lnTo>
                    <a:pt x="3006021" y="855598"/>
                  </a:lnTo>
                  <a:lnTo>
                    <a:pt x="2990344" y="896791"/>
                  </a:lnTo>
                  <a:lnTo>
                    <a:pt x="2969193" y="934986"/>
                  </a:lnTo>
                  <a:lnTo>
                    <a:pt x="2943155" y="969562"/>
                  </a:lnTo>
                  <a:lnTo>
                    <a:pt x="2912603" y="1000179"/>
                  </a:lnTo>
                  <a:lnTo>
                    <a:pt x="2878053" y="1026308"/>
                  </a:lnTo>
                  <a:lnTo>
                    <a:pt x="2839986" y="1047468"/>
                  </a:lnTo>
                  <a:lnTo>
                    <a:pt x="2829440" y="1051499"/>
                  </a:lnTo>
                  <a:close/>
                </a:path>
                <a:path w="3019425" h="1076325">
                  <a:moveTo>
                    <a:pt x="2635160" y="991918"/>
                  </a:moveTo>
                  <a:lnTo>
                    <a:pt x="312137" y="991918"/>
                  </a:lnTo>
                  <a:lnTo>
                    <a:pt x="277726" y="990095"/>
                  </a:lnTo>
                  <a:lnTo>
                    <a:pt x="244941" y="984781"/>
                  </a:lnTo>
                  <a:lnTo>
                    <a:pt x="213549" y="976208"/>
                  </a:lnTo>
                  <a:lnTo>
                    <a:pt x="183319" y="964610"/>
                  </a:lnTo>
                  <a:lnTo>
                    <a:pt x="278896" y="964610"/>
                  </a:lnTo>
                  <a:lnTo>
                    <a:pt x="309660" y="967093"/>
                  </a:lnTo>
                  <a:lnTo>
                    <a:pt x="2755121" y="967093"/>
                  </a:lnTo>
                  <a:lnTo>
                    <a:pt x="2724562" y="978772"/>
                  </a:lnTo>
                  <a:lnTo>
                    <a:pt x="2680900" y="988551"/>
                  </a:lnTo>
                  <a:lnTo>
                    <a:pt x="2635160" y="991918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936533" y="7622149"/>
            <a:ext cx="3019425" cy="1076325"/>
            <a:chOff x="4936533" y="7622149"/>
            <a:chExt cx="3019425" cy="1076325"/>
          </a:xfrm>
        </p:grpSpPr>
        <p:sp>
          <p:nvSpPr>
            <p:cNvPr id="29" name="object 29"/>
            <p:cNvSpPr/>
            <p:nvPr/>
          </p:nvSpPr>
          <p:spPr>
            <a:xfrm>
              <a:off x="5117375" y="7830682"/>
              <a:ext cx="2816225" cy="843280"/>
            </a:xfrm>
            <a:custGeom>
              <a:avLst/>
              <a:gdLst/>
              <a:ahLst/>
              <a:cxnLst/>
              <a:rect l="l" t="t" r="r" b="b"/>
              <a:pathLst>
                <a:path w="2816225" h="843279">
                  <a:moveTo>
                    <a:pt x="2531114" y="842965"/>
                  </a:moveTo>
                  <a:lnTo>
                    <a:pt x="201554" y="842965"/>
                  </a:lnTo>
                  <a:lnTo>
                    <a:pt x="155753" y="839172"/>
                  </a:lnTo>
                  <a:lnTo>
                    <a:pt x="112027" y="828110"/>
                  </a:lnTo>
                  <a:lnTo>
                    <a:pt x="71046" y="810256"/>
                  </a:lnTo>
                  <a:lnTo>
                    <a:pt x="33480" y="786085"/>
                  </a:lnTo>
                  <a:lnTo>
                    <a:pt x="0" y="756077"/>
                  </a:lnTo>
                  <a:lnTo>
                    <a:pt x="30578" y="767675"/>
                  </a:lnTo>
                  <a:lnTo>
                    <a:pt x="62551" y="776247"/>
                  </a:lnTo>
                  <a:lnTo>
                    <a:pt x="95452" y="781561"/>
                  </a:lnTo>
                  <a:lnTo>
                    <a:pt x="128818" y="783384"/>
                  </a:lnTo>
                  <a:lnTo>
                    <a:pt x="2456796" y="783384"/>
                  </a:lnTo>
                  <a:lnTo>
                    <a:pt x="2503924" y="779320"/>
                  </a:lnTo>
                  <a:lnTo>
                    <a:pt x="2549624" y="767556"/>
                  </a:lnTo>
                  <a:lnTo>
                    <a:pt x="2593066" y="748731"/>
                  </a:lnTo>
                  <a:lnTo>
                    <a:pt x="2633416" y="723486"/>
                  </a:lnTo>
                  <a:lnTo>
                    <a:pt x="2669842" y="692461"/>
                  </a:lnTo>
                  <a:lnTo>
                    <a:pt x="2701512" y="656298"/>
                  </a:lnTo>
                  <a:lnTo>
                    <a:pt x="2727593" y="615637"/>
                  </a:lnTo>
                  <a:lnTo>
                    <a:pt x="2747252" y="571117"/>
                  </a:lnTo>
                  <a:lnTo>
                    <a:pt x="2759659" y="523380"/>
                  </a:lnTo>
                  <a:lnTo>
                    <a:pt x="2763979" y="473067"/>
                  </a:lnTo>
                  <a:lnTo>
                    <a:pt x="2763979" y="101784"/>
                  </a:lnTo>
                  <a:lnTo>
                    <a:pt x="2763011" y="75756"/>
                  </a:lnTo>
                  <a:lnTo>
                    <a:pt x="2759953" y="49961"/>
                  </a:lnTo>
                  <a:lnTo>
                    <a:pt x="2754573" y="24631"/>
                  </a:lnTo>
                  <a:lnTo>
                    <a:pt x="2746638" y="0"/>
                  </a:lnTo>
                  <a:lnTo>
                    <a:pt x="2775243" y="39914"/>
                  </a:lnTo>
                  <a:lnTo>
                    <a:pt x="2797113" y="84716"/>
                  </a:lnTo>
                  <a:lnTo>
                    <a:pt x="2811086" y="133708"/>
                  </a:lnTo>
                  <a:lnTo>
                    <a:pt x="2816002" y="186190"/>
                  </a:lnTo>
                  <a:lnTo>
                    <a:pt x="2816002" y="557473"/>
                  </a:lnTo>
                  <a:lnTo>
                    <a:pt x="2812239" y="603472"/>
                  </a:lnTo>
                  <a:lnTo>
                    <a:pt x="2801356" y="647222"/>
                  </a:lnTo>
                  <a:lnTo>
                    <a:pt x="2783963" y="688112"/>
                  </a:lnTo>
                  <a:lnTo>
                    <a:pt x="2760669" y="725531"/>
                  </a:lnTo>
                  <a:lnTo>
                    <a:pt x="2732084" y="758869"/>
                  </a:lnTo>
                  <a:lnTo>
                    <a:pt x="2698817" y="787515"/>
                  </a:lnTo>
                  <a:lnTo>
                    <a:pt x="2661476" y="810859"/>
                  </a:lnTo>
                  <a:lnTo>
                    <a:pt x="2620673" y="828289"/>
                  </a:lnTo>
                  <a:lnTo>
                    <a:pt x="2577016" y="839194"/>
                  </a:lnTo>
                  <a:lnTo>
                    <a:pt x="2531114" y="842965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61306" y="7646974"/>
              <a:ext cx="2893060" cy="942340"/>
            </a:xfrm>
            <a:custGeom>
              <a:avLst/>
              <a:gdLst/>
              <a:ahLst/>
              <a:cxnLst/>
              <a:rect l="l" t="t" r="r" b="b"/>
              <a:pathLst>
                <a:path w="2893059" h="942340">
                  <a:moveTo>
                    <a:pt x="2607910" y="942267"/>
                  </a:moveTo>
                  <a:lnTo>
                    <a:pt x="284887" y="942267"/>
                  </a:lnTo>
                  <a:lnTo>
                    <a:pt x="238986" y="938563"/>
                  </a:lnTo>
                  <a:lnTo>
                    <a:pt x="195328" y="927829"/>
                  </a:lnTo>
                  <a:lnTo>
                    <a:pt x="154525" y="910630"/>
                  </a:lnTo>
                  <a:lnTo>
                    <a:pt x="117185" y="887532"/>
                  </a:lnTo>
                  <a:lnTo>
                    <a:pt x="83918" y="859102"/>
                  </a:lnTo>
                  <a:lnTo>
                    <a:pt x="55332" y="825905"/>
                  </a:lnTo>
                  <a:lnTo>
                    <a:pt x="32038" y="788508"/>
                  </a:lnTo>
                  <a:lnTo>
                    <a:pt x="14645" y="747477"/>
                  </a:lnTo>
                  <a:lnTo>
                    <a:pt x="3762" y="703377"/>
                  </a:lnTo>
                  <a:lnTo>
                    <a:pt x="0" y="656775"/>
                  </a:lnTo>
                  <a:lnTo>
                    <a:pt x="0" y="285492"/>
                  </a:lnTo>
                  <a:lnTo>
                    <a:pt x="3762" y="239493"/>
                  </a:lnTo>
                  <a:lnTo>
                    <a:pt x="14645" y="195743"/>
                  </a:lnTo>
                  <a:lnTo>
                    <a:pt x="32038" y="154853"/>
                  </a:lnTo>
                  <a:lnTo>
                    <a:pt x="55332" y="117434"/>
                  </a:lnTo>
                  <a:lnTo>
                    <a:pt x="83918" y="84096"/>
                  </a:lnTo>
                  <a:lnTo>
                    <a:pt x="117185" y="55450"/>
                  </a:lnTo>
                  <a:lnTo>
                    <a:pt x="154525" y="32106"/>
                  </a:lnTo>
                  <a:lnTo>
                    <a:pt x="195328" y="14676"/>
                  </a:lnTo>
                  <a:lnTo>
                    <a:pt x="238986" y="3770"/>
                  </a:lnTo>
                  <a:lnTo>
                    <a:pt x="284887" y="0"/>
                  </a:lnTo>
                  <a:lnTo>
                    <a:pt x="2607910" y="0"/>
                  </a:lnTo>
                  <a:lnTo>
                    <a:pt x="2653812" y="3770"/>
                  </a:lnTo>
                  <a:lnTo>
                    <a:pt x="2697469" y="14676"/>
                  </a:lnTo>
                  <a:lnTo>
                    <a:pt x="2738272" y="32106"/>
                  </a:lnTo>
                  <a:lnTo>
                    <a:pt x="2775612" y="55450"/>
                  </a:lnTo>
                  <a:lnTo>
                    <a:pt x="2808880" y="84096"/>
                  </a:lnTo>
                  <a:lnTo>
                    <a:pt x="2837465" y="117434"/>
                  </a:lnTo>
                  <a:lnTo>
                    <a:pt x="2860759" y="154853"/>
                  </a:lnTo>
                  <a:lnTo>
                    <a:pt x="2878152" y="195743"/>
                  </a:lnTo>
                  <a:lnTo>
                    <a:pt x="2889035" y="239493"/>
                  </a:lnTo>
                  <a:lnTo>
                    <a:pt x="2892798" y="285492"/>
                  </a:lnTo>
                  <a:lnTo>
                    <a:pt x="2892798" y="656775"/>
                  </a:lnTo>
                  <a:lnTo>
                    <a:pt x="2889035" y="702774"/>
                  </a:lnTo>
                  <a:lnTo>
                    <a:pt x="2878152" y="746524"/>
                  </a:lnTo>
                  <a:lnTo>
                    <a:pt x="2860759" y="787414"/>
                  </a:lnTo>
                  <a:lnTo>
                    <a:pt x="2837465" y="824833"/>
                  </a:lnTo>
                  <a:lnTo>
                    <a:pt x="2808880" y="858171"/>
                  </a:lnTo>
                  <a:lnTo>
                    <a:pt x="2775612" y="886817"/>
                  </a:lnTo>
                  <a:lnTo>
                    <a:pt x="2738272" y="910160"/>
                  </a:lnTo>
                  <a:lnTo>
                    <a:pt x="2697469" y="927590"/>
                  </a:lnTo>
                  <a:lnTo>
                    <a:pt x="2653812" y="938496"/>
                  </a:lnTo>
                  <a:lnTo>
                    <a:pt x="2607910" y="942267"/>
                  </a:lnTo>
                  <a:close/>
                </a:path>
              </a:pathLst>
            </a:custGeom>
            <a:solidFill>
              <a:srgbClr val="FFF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36533" y="7622149"/>
              <a:ext cx="3019425" cy="1076325"/>
            </a:xfrm>
            <a:custGeom>
              <a:avLst/>
              <a:gdLst/>
              <a:ahLst/>
              <a:cxnLst/>
              <a:rect l="l" t="t" r="r" b="b"/>
              <a:pathLst>
                <a:path w="3019425" h="1076325">
                  <a:moveTo>
                    <a:pt x="2709479" y="1076324"/>
                  </a:moveTo>
                  <a:lnTo>
                    <a:pt x="384626" y="1076324"/>
                  </a:lnTo>
                  <a:lnTo>
                    <a:pt x="331023" y="1071509"/>
                  </a:lnTo>
                  <a:lnTo>
                    <a:pt x="280400" y="1057659"/>
                  </a:lnTo>
                  <a:lnTo>
                    <a:pt x="233564" y="1035673"/>
                  </a:lnTo>
                  <a:lnTo>
                    <a:pt x="191325" y="1006445"/>
                  </a:lnTo>
                  <a:lnTo>
                    <a:pt x="154489" y="970874"/>
                  </a:lnTo>
                  <a:lnTo>
                    <a:pt x="123864" y="929854"/>
                  </a:lnTo>
                  <a:lnTo>
                    <a:pt x="88884" y="898708"/>
                  </a:lnTo>
                  <a:lnTo>
                    <a:pt x="58720" y="862734"/>
                  </a:lnTo>
                  <a:lnTo>
                    <a:pt x="34062" y="822484"/>
                  </a:lnTo>
                  <a:lnTo>
                    <a:pt x="15597" y="778511"/>
                  </a:lnTo>
                  <a:lnTo>
                    <a:pt x="4014" y="731366"/>
                  </a:lnTo>
                  <a:lnTo>
                    <a:pt x="0" y="681600"/>
                  </a:lnTo>
                  <a:lnTo>
                    <a:pt x="0" y="310317"/>
                  </a:lnTo>
                  <a:lnTo>
                    <a:pt x="3359" y="264481"/>
                  </a:lnTo>
                  <a:lnTo>
                    <a:pt x="13117" y="220726"/>
                  </a:lnTo>
                  <a:lnTo>
                    <a:pt x="28794" y="179533"/>
                  </a:lnTo>
                  <a:lnTo>
                    <a:pt x="49910" y="141385"/>
                  </a:lnTo>
                  <a:lnTo>
                    <a:pt x="75984" y="106762"/>
                  </a:lnTo>
                  <a:lnTo>
                    <a:pt x="106536" y="76145"/>
                  </a:lnTo>
                  <a:lnTo>
                    <a:pt x="141086" y="50016"/>
                  </a:lnTo>
                  <a:lnTo>
                    <a:pt x="179153" y="28856"/>
                  </a:lnTo>
                  <a:lnTo>
                    <a:pt x="220258" y="13145"/>
                  </a:lnTo>
                  <a:lnTo>
                    <a:pt x="263921" y="3366"/>
                  </a:lnTo>
                  <a:lnTo>
                    <a:pt x="309660" y="0"/>
                  </a:lnTo>
                  <a:lnTo>
                    <a:pt x="2632683" y="0"/>
                  </a:lnTo>
                  <a:lnTo>
                    <a:pt x="2687057" y="4815"/>
                  </a:lnTo>
                  <a:lnTo>
                    <a:pt x="2738197" y="18665"/>
                  </a:lnTo>
                  <a:lnTo>
                    <a:pt x="2751407" y="24825"/>
                  </a:lnTo>
                  <a:lnTo>
                    <a:pt x="309660" y="24825"/>
                  </a:lnTo>
                  <a:lnTo>
                    <a:pt x="263758" y="28596"/>
                  </a:lnTo>
                  <a:lnTo>
                    <a:pt x="220101" y="39502"/>
                  </a:lnTo>
                  <a:lnTo>
                    <a:pt x="179298" y="56932"/>
                  </a:lnTo>
                  <a:lnTo>
                    <a:pt x="141958" y="80275"/>
                  </a:lnTo>
                  <a:lnTo>
                    <a:pt x="108690" y="108921"/>
                  </a:lnTo>
                  <a:lnTo>
                    <a:pt x="80105" y="142259"/>
                  </a:lnTo>
                  <a:lnTo>
                    <a:pt x="56811" y="179678"/>
                  </a:lnTo>
                  <a:lnTo>
                    <a:pt x="39418" y="220568"/>
                  </a:lnTo>
                  <a:lnTo>
                    <a:pt x="28535" y="264318"/>
                  </a:lnTo>
                  <a:lnTo>
                    <a:pt x="24772" y="310317"/>
                  </a:lnTo>
                  <a:lnTo>
                    <a:pt x="24772" y="681600"/>
                  </a:lnTo>
                  <a:lnTo>
                    <a:pt x="28535" y="728203"/>
                  </a:lnTo>
                  <a:lnTo>
                    <a:pt x="39418" y="772302"/>
                  </a:lnTo>
                  <a:lnTo>
                    <a:pt x="56811" y="813334"/>
                  </a:lnTo>
                  <a:lnTo>
                    <a:pt x="80105" y="850731"/>
                  </a:lnTo>
                  <a:lnTo>
                    <a:pt x="108690" y="883927"/>
                  </a:lnTo>
                  <a:lnTo>
                    <a:pt x="141958" y="912357"/>
                  </a:lnTo>
                  <a:lnTo>
                    <a:pt x="179298" y="935455"/>
                  </a:lnTo>
                  <a:lnTo>
                    <a:pt x="220101" y="952654"/>
                  </a:lnTo>
                  <a:lnTo>
                    <a:pt x="263758" y="963389"/>
                  </a:lnTo>
                  <a:lnTo>
                    <a:pt x="278896" y="964610"/>
                  </a:lnTo>
                  <a:lnTo>
                    <a:pt x="183319" y="964610"/>
                  </a:lnTo>
                  <a:lnTo>
                    <a:pt x="216797" y="994619"/>
                  </a:lnTo>
                  <a:lnTo>
                    <a:pt x="254349" y="1018789"/>
                  </a:lnTo>
                  <a:lnTo>
                    <a:pt x="295293" y="1036643"/>
                  </a:lnTo>
                  <a:lnTo>
                    <a:pt x="338946" y="1047706"/>
                  </a:lnTo>
                  <a:lnTo>
                    <a:pt x="384626" y="1051499"/>
                  </a:lnTo>
                  <a:lnTo>
                    <a:pt x="2829440" y="1051499"/>
                  </a:lnTo>
                  <a:lnTo>
                    <a:pt x="2798881" y="1063179"/>
                  </a:lnTo>
                  <a:lnTo>
                    <a:pt x="2755218" y="1072958"/>
                  </a:lnTo>
                  <a:lnTo>
                    <a:pt x="2709479" y="1076324"/>
                  </a:lnTo>
                  <a:close/>
                </a:path>
                <a:path w="3019425" h="1076325">
                  <a:moveTo>
                    <a:pt x="2755121" y="967093"/>
                  </a:moveTo>
                  <a:lnTo>
                    <a:pt x="2632683" y="967093"/>
                  </a:lnTo>
                  <a:lnTo>
                    <a:pt x="2678584" y="963322"/>
                  </a:lnTo>
                  <a:lnTo>
                    <a:pt x="2722242" y="952416"/>
                  </a:lnTo>
                  <a:lnTo>
                    <a:pt x="2763045" y="934986"/>
                  </a:lnTo>
                  <a:lnTo>
                    <a:pt x="2800385" y="911642"/>
                  </a:lnTo>
                  <a:lnTo>
                    <a:pt x="2833653" y="882996"/>
                  </a:lnTo>
                  <a:lnTo>
                    <a:pt x="2862238" y="849658"/>
                  </a:lnTo>
                  <a:lnTo>
                    <a:pt x="2885532" y="812239"/>
                  </a:lnTo>
                  <a:lnTo>
                    <a:pt x="2902925" y="771349"/>
                  </a:lnTo>
                  <a:lnTo>
                    <a:pt x="2913808" y="727599"/>
                  </a:lnTo>
                  <a:lnTo>
                    <a:pt x="2917571" y="681600"/>
                  </a:lnTo>
                  <a:lnTo>
                    <a:pt x="2917571" y="310317"/>
                  </a:lnTo>
                  <a:lnTo>
                    <a:pt x="2913808" y="264318"/>
                  </a:lnTo>
                  <a:lnTo>
                    <a:pt x="2902925" y="220568"/>
                  </a:lnTo>
                  <a:lnTo>
                    <a:pt x="2885532" y="179678"/>
                  </a:lnTo>
                  <a:lnTo>
                    <a:pt x="2862238" y="142259"/>
                  </a:lnTo>
                  <a:lnTo>
                    <a:pt x="2833653" y="108921"/>
                  </a:lnTo>
                  <a:lnTo>
                    <a:pt x="2800385" y="80275"/>
                  </a:lnTo>
                  <a:lnTo>
                    <a:pt x="2763045" y="56932"/>
                  </a:lnTo>
                  <a:lnTo>
                    <a:pt x="2722242" y="39502"/>
                  </a:lnTo>
                  <a:lnTo>
                    <a:pt x="2678584" y="28596"/>
                  </a:lnTo>
                  <a:lnTo>
                    <a:pt x="2632683" y="24825"/>
                  </a:lnTo>
                  <a:lnTo>
                    <a:pt x="2751407" y="24825"/>
                  </a:lnTo>
                  <a:lnTo>
                    <a:pt x="2785346" y="40651"/>
                  </a:lnTo>
                  <a:lnTo>
                    <a:pt x="2827746" y="69878"/>
                  </a:lnTo>
                  <a:lnTo>
                    <a:pt x="2864642" y="105450"/>
                  </a:lnTo>
                  <a:lnTo>
                    <a:pt x="2895275" y="146469"/>
                  </a:lnTo>
                  <a:lnTo>
                    <a:pt x="2930255" y="177616"/>
                  </a:lnTo>
                  <a:lnTo>
                    <a:pt x="2956178" y="208533"/>
                  </a:lnTo>
                  <a:lnTo>
                    <a:pt x="2927480" y="208533"/>
                  </a:lnTo>
                  <a:lnTo>
                    <a:pt x="2934370" y="233164"/>
                  </a:lnTo>
                  <a:lnTo>
                    <a:pt x="2939866" y="258494"/>
                  </a:lnTo>
                  <a:lnTo>
                    <a:pt x="2943505" y="284289"/>
                  </a:lnTo>
                  <a:lnTo>
                    <a:pt x="2944821" y="310317"/>
                  </a:lnTo>
                  <a:lnTo>
                    <a:pt x="2944821" y="681600"/>
                  </a:lnTo>
                  <a:lnTo>
                    <a:pt x="2941461" y="727437"/>
                  </a:lnTo>
                  <a:lnTo>
                    <a:pt x="2931703" y="771192"/>
                  </a:lnTo>
                  <a:lnTo>
                    <a:pt x="2916026" y="812384"/>
                  </a:lnTo>
                  <a:lnTo>
                    <a:pt x="2894910" y="850532"/>
                  </a:lnTo>
                  <a:lnTo>
                    <a:pt x="2868836" y="885156"/>
                  </a:lnTo>
                  <a:lnTo>
                    <a:pt x="2838284" y="915772"/>
                  </a:lnTo>
                  <a:lnTo>
                    <a:pt x="2803735" y="941902"/>
                  </a:lnTo>
                  <a:lnTo>
                    <a:pt x="2765667" y="963062"/>
                  </a:lnTo>
                  <a:lnTo>
                    <a:pt x="2755121" y="967093"/>
                  </a:lnTo>
                  <a:close/>
                </a:path>
                <a:path w="3019425" h="1076325">
                  <a:moveTo>
                    <a:pt x="2829440" y="1051499"/>
                  </a:moveTo>
                  <a:lnTo>
                    <a:pt x="2709479" y="1051499"/>
                  </a:lnTo>
                  <a:lnTo>
                    <a:pt x="2755450" y="1047728"/>
                  </a:lnTo>
                  <a:lnTo>
                    <a:pt x="2799295" y="1036822"/>
                  </a:lnTo>
                  <a:lnTo>
                    <a:pt x="2840376" y="1019392"/>
                  </a:lnTo>
                  <a:lnTo>
                    <a:pt x="2878053" y="996049"/>
                  </a:lnTo>
                  <a:lnTo>
                    <a:pt x="2911687" y="967403"/>
                  </a:lnTo>
                  <a:lnTo>
                    <a:pt x="2940639" y="934065"/>
                  </a:lnTo>
                  <a:lnTo>
                    <a:pt x="2964270" y="896645"/>
                  </a:lnTo>
                  <a:lnTo>
                    <a:pt x="2981940" y="855756"/>
                  </a:lnTo>
                  <a:lnTo>
                    <a:pt x="2992916" y="812384"/>
                  </a:lnTo>
                  <a:lnTo>
                    <a:pt x="2996844" y="766007"/>
                  </a:lnTo>
                  <a:lnTo>
                    <a:pt x="2996844" y="394724"/>
                  </a:lnTo>
                  <a:lnTo>
                    <a:pt x="2991928" y="342241"/>
                  </a:lnTo>
                  <a:lnTo>
                    <a:pt x="2977954" y="293250"/>
                  </a:lnTo>
                  <a:lnTo>
                    <a:pt x="2956085" y="248448"/>
                  </a:lnTo>
                  <a:lnTo>
                    <a:pt x="2927480" y="208533"/>
                  </a:lnTo>
                  <a:lnTo>
                    <a:pt x="2956178" y="208533"/>
                  </a:lnTo>
                  <a:lnTo>
                    <a:pt x="2985077" y="253839"/>
                  </a:lnTo>
                  <a:lnTo>
                    <a:pt x="3003542" y="297813"/>
                  </a:lnTo>
                  <a:lnTo>
                    <a:pt x="3015125" y="344958"/>
                  </a:lnTo>
                  <a:lnTo>
                    <a:pt x="3019139" y="394724"/>
                  </a:lnTo>
                  <a:lnTo>
                    <a:pt x="3019139" y="766007"/>
                  </a:lnTo>
                  <a:lnTo>
                    <a:pt x="3015780" y="811843"/>
                  </a:lnTo>
                  <a:lnTo>
                    <a:pt x="3006021" y="855598"/>
                  </a:lnTo>
                  <a:lnTo>
                    <a:pt x="2990344" y="896791"/>
                  </a:lnTo>
                  <a:lnTo>
                    <a:pt x="2969193" y="934986"/>
                  </a:lnTo>
                  <a:lnTo>
                    <a:pt x="2943155" y="969562"/>
                  </a:lnTo>
                  <a:lnTo>
                    <a:pt x="2912603" y="1000179"/>
                  </a:lnTo>
                  <a:lnTo>
                    <a:pt x="2878053" y="1026308"/>
                  </a:lnTo>
                  <a:lnTo>
                    <a:pt x="2839986" y="1047468"/>
                  </a:lnTo>
                  <a:lnTo>
                    <a:pt x="2829440" y="1051499"/>
                  </a:lnTo>
                  <a:close/>
                </a:path>
                <a:path w="3019425" h="1076325">
                  <a:moveTo>
                    <a:pt x="2635160" y="991918"/>
                  </a:moveTo>
                  <a:lnTo>
                    <a:pt x="312137" y="991918"/>
                  </a:lnTo>
                  <a:lnTo>
                    <a:pt x="277726" y="990095"/>
                  </a:lnTo>
                  <a:lnTo>
                    <a:pt x="244941" y="984781"/>
                  </a:lnTo>
                  <a:lnTo>
                    <a:pt x="213549" y="976208"/>
                  </a:lnTo>
                  <a:lnTo>
                    <a:pt x="183319" y="964610"/>
                  </a:lnTo>
                  <a:lnTo>
                    <a:pt x="278896" y="964610"/>
                  </a:lnTo>
                  <a:lnTo>
                    <a:pt x="309660" y="967093"/>
                  </a:lnTo>
                  <a:lnTo>
                    <a:pt x="2755121" y="967093"/>
                  </a:lnTo>
                  <a:lnTo>
                    <a:pt x="2724562" y="978772"/>
                  </a:lnTo>
                  <a:lnTo>
                    <a:pt x="2680900" y="988551"/>
                  </a:lnTo>
                  <a:lnTo>
                    <a:pt x="2635160" y="991918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6776563" y="1041447"/>
            <a:ext cx="473519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AGENDA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662761" y="4716144"/>
            <a:ext cx="3279775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spc="200" dirty="0">
                <a:solidFill>
                  <a:srgbClr val="181818"/>
                </a:solidFill>
                <a:latin typeface="Microsoft Sans Serif"/>
                <a:cs typeface="Microsoft Sans Serif"/>
              </a:rPr>
              <a:t>L</a:t>
            </a:r>
            <a:r>
              <a:rPr sz="2700" spc="305" dirty="0">
                <a:solidFill>
                  <a:srgbClr val="181818"/>
                </a:solidFill>
                <a:latin typeface="Microsoft Sans Serif"/>
                <a:cs typeface="Microsoft Sans Serif"/>
              </a:rPr>
              <a:t>A</a:t>
            </a:r>
            <a:r>
              <a:rPr sz="2700" spc="240" dirty="0">
                <a:solidFill>
                  <a:srgbClr val="181818"/>
                </a:solidFill>
                <a:latin typeface="Microsoft Sans Serif"/>
                <a:cs typeface="Microsoft Sans Serif"/>
              </a:rPr>
              <a:t>T</a:t>
            </a:r>
            <a:r>
              <a:rPr sz="2700" spc="305" dirty="0">
                <a:solidFill>
                  <a:srgbClr val="181818"/>
                </a:solidFill>
                <a:latin typeface="Microsoft Sans Serif"/>
                <a:cs typeface="Microsoft Sans Serif"/>
              </a:rPr>
              <a:t>A</a:t>
            </a:r>
            <a:r>
              <a:rPr sz="2700" spc="-45" dirty="0">
                <a:solidFill>
                  <a:srgbClr val="181818"/>
                </a:solidFill>
                <a:latin typeface="Microsoft Sans Serif"/>
                <a:cs typeface="Microsoft Sans Serif"/>
              </a:rPr>
              <a:t>R</a:t>
            </a:r>
            <a:r>
              <a:rPr sz="2700" spc="-200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2700" spc="155" dirty="0">
                <a:solidFill>
                  <a:srgbClr val="181818"/>
                </a:solidFill>
                <a:latin typeface="Microsoft Sans Serif"/>
                <a:cs typeface="Microsoft Sans Serif"/>
              </a:rPr>
              <a:t>B</a:t>
            </a:r>
            <a:r>
              <a:rPr sz="2700" spc="-80" dirty="0">
                <a:solidFill>
                  <a:srgbClr val="181818"/>
                </a:solidFill>
                <a:latin typeface="Microsoft Sans Serif"/>
                <a:cs typeface="Microsoft Sans Serif"/>
              </a:rPr>
              <a:t>E</a:t>
            </a:r>
            <a:r>
              <a:rPr sz="2700" spc="200" dirty="0">
                <a:solidFill>
                  <a:srgbClr val="181818"/>
                </a:solidFill>
                <a:latin typeface="Microsoft Sans Serif"/>
                <a:cs typeface="Microsoft Sans Serif"/>
              </a:rPr>
              <a:t>L</a:t>
            </a:r>
            <a:r>
              <a:rPr sz="2700" spc="305" dirty="0">
                <a:solidFill>
                  <a:srgbClr val="181818"/>
                </a:solidFill>
                <a:latin typeface="Microsoft Sans Serif"/>
                <a:cs typeface="Microsoft Sans Serif"/>
              </a:rPr>
              <a:t>A</a:t>
            </a:r>
            <a:r>
              <a:rPr sz="2700" spc="20" dirty="0">
                <a:solidFill>
                  <a:srgbClr val="181818"/>
                </a:solidFill>
                <a:latin typeface="Microsoft Sans Serif"/>
                <a:cs typeface="Microsoft Sans Serif"/>
              </a:rPr>
              <a:t>K</a:t>
            </a:r>
            <a:r>
              <a:rPr sz="2700" spc="305" dirty="0">
                <a:solidFill>
                  <a:srgbClr val="181818"/>
                </a:solidFill>
                <a:latin typeface="Microsoft Sans Serif"/>
                <a:cs typeface="Microsoft Sans Serif"/>
              </a:rPr>
              <a:t>A</a:t>
            </a:r>
            <a:r>
              <a:rPr sz="2700" spc="-30" dirty="0">
                <a:solidFill>
                  <a:srgbClr val="181818"/>
                </a:solidFill>
                <a:latin typeface="Microsoft Sans Serif"/>
                <a:cs typeface="Microsoft Sans Serif"/>
              </a:rPr>
              <a:t>N</a:t>
            </a:r>
            <a:r>
              <a:rPr sz="2700" spc="-125" dirty="0">
                <a:solidFill>
                  <a:srgbClr val="181818"/>
                </a:solidFill>
                <a:latin typeface="Microsoft Sans Serif"/>
                <a:cs typeface="Microsoft Sans Serif"/>
              </a:rPr>
              <a:t>G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781565" y="7710930"/>
            <a:ext cx="2437765" cy="76962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523875" marR="5080" indent="-511809">
              <a:lnSpc>
                <a:spcPts val="2630"/>
              </a:lnSpc>
              <a:spcBef>
                <a:spcPts val="690"/>
              </a:spcBef>
            </a:pPr>
            <a:r>
              <a:rPr sz="2700" spc="75" dirty="0">
                <a:solidFill>
                  <a:srgbClr val="181818"/>
                </a:solidFill>
                <a:latin typeface="Microsoft Sans Serif"/>
                <a:cs typeface="Microsoft Sans Serif"/>
              </a:rPr>
              <a:t>P</a:t>
            </a:r>
            <a:r>
              <a:rPr sz="2700" spc="-80" dirty="0">
                <a:solidFill>
                  <a:srgbClr val="181818"/>
                </a:solidFill>
                <a:latin typeface="Microsoft Sans Serif"/>
                <a:cs typeface="Microsoft Sans Serif"/>
              </a:rPr>
              <a:t>E</a:t>
            </a:r>
            <a:r>
              <a:rPr sz="2700" spc="-30" dirty="0">
                <a:solidFill>
                  <a:srgbClr val="181818"/>
                </a:solidFill>
                <a:latin typeface="Microsoft Sans Serif"/>
                <a:cs typeface="Microsoft Sans Serif"/>
              </a:rPr>
              <a:t>N</a:t>
            </a:r>
            <a:r>
              <a:rPr sz="2700" spc="545" dirty="0">
                <a:solidFill>
                  <a:srgbClr val="181818"/>
                </a:solidFill>
                <a:latin typeface="Microsoft Sans Serif"/>
                <a:cs typeface="Microsoft Sans Serif"/>
              </a:rPr>
              <a:t>J</a:t>
            </a:r>
            <a:r>
              <a:rPr sz="2700" spc="-80" dirty="0">
                <a:solidFill>
                  <a:srgbClr val="181818"/>
                </a:solidFill>
                <a:latin typeface="Microsoft Sans Serif"/>
                <a:cs typeface="Microsoft Sans Serif"/>
              </a:rPr>
              <a:t>E</a:t>
            </a:r>
            <a:r>
              <a:rPr sz="2700" spc="200" dirty="0">
                <a:solidFill>
                  <a:srgbClr val="181818"/>
                </a:solidFill>
                <a:latin typeface="Microsoft Sans Serif"/>
                <a:cs typeface="Microsoft Sans Serif"/>
              </a:rPr>
              <a:t>L</a:t>
            </a:r>
            <a:r>
              <a:rPr sz="2700" spc="305" dirty="0">
                <a:solidFill>
                  <a:srgbClr val="181818"/>
                </a:solidFill>
                <a:latin typeface="Microsoft Sans Serif"/>
                <a:cs typeface="Microsoft Sans Serif"/>
              </a:rPr>
              <a:t>A</a:t>
            </a:r>
            <a:r>
              <a:rPr sz="2700" spc="155" dirty="0">
                <a:solidFill>
                  <a:srgbClr val="181818"/>
                </a:solidFill>
                <a:latin typeface="Microsoft Sans Serif"/>
                <a:cs typeface="Microsoft Sans Serif"/>
              </a:rPr>
              <a:t>S</a:t>
            </a:r>
            <a:r>
              <a:rPr sz="2700" spc="305" dirty="0">
                <a:solidFill>
                  <a:srgbClr val="181818"/>
                </a:solidFill>
                <a:latin typeface="Microsoft Sans Serif"/>
                <a:cs typeface="Microsoft Sans Serif"/>
              </a:rPr>
              <a:t>A</a:t>
            </a:r>
            <a:r>
              <a:rPr sz="2700" spc="-15" dirty="0">
                <a:solidFill>
                  <a:srgbClr val="181818"/>
                </a:solidFill>
                <a:latin typeface="Microsoft Sans Serif"/>
                <a:cs typeface="Microsoft Sans Serif"/>
              </a:rPr>
              <a:t>N  </a:t>
            </a:r>
            <a:r>
              <a:rPr sz="2700" spc="-25" dirty="0">
                <a:solidFill>
                  <a:srgbClr val="181818"/>
                </a:solidFill>
                <a:latin typeface="Microsoft Sans Serif"/>
                <a:cs typeface="Microsoft Sans Serif"/>
              </a:rPr>
              <a:t>PRODUK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278279" y="4716132"/>
            <a:ext cx="1510665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spc="165" dirty="0">
                <a:solidFill>
                  <a:srgbClr val="181818"/>
                </a:solidFill>
                <a:latin typeface="Microsoft Sans Serif"/>
                <a:cs typeface="Microsoft Sans Serif"/>
              </a:rPr>
              <a:t>TUJUAN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84297" y="7877609"/>
            <a:ext cx="1837055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spc="110" dirty="0">
                <a:solidFill>
                  <a:srgbClr val="181818"/>
                </a:solidFill>
                <a:latin typeface="Microsoft Sans Serif"/>
                <a:cs typeface="Microsoft Sans Serif"/>
              </a:rPr>
              <a:t>M</a:t>
            </a:r>
            <a:r>
              <a:rPr sz="2700" spc="305" dirty="0">
                <a:solidFill>
                  <a:srgbClr val="181818"/>
                </a:solidFill>
                <a:latin typeface="Microsoft Sans Serif"/>
                <a:cs typeface="Microsoft Sans Serif"/>
              </a:rPr>
              <a:t>A</a:t>
            </a:r>
            <a:r>
              <a:rPr sz="2700" spc="-30" dirty="0">
                <a:solidFill>
                  <a:srgbClr val="181818"/>
                </a:solidFill>
                <a:latin typeface="Microsoft Sans Serif"/>
                <a:cs typeface="Microsoft Sans Serif"/>
              </a:rPr>
              <a:t>N</a:t>
            </a:r>
            <a:r>
              <a:rPr sz="2700" spc="70" dirty="0">
                <a:solidFill>
                  <a:srgbClr val="181818"/>
                </a:solidFill>
                <a:latin typeface="Microsoft Sans Serif"/>
                <a:cs typeface="Microsoft Sans Serif"/>
              </a:rPr>
              <a:t>F</a:t>
            </a:r>
            <a:r>
              <a:rPr sz="2700" spc="305" dirty="0">
                <a:solidFill>
                  <a:srgbClr val="181818"/>
                </a:solidFill>
                <a:latin typeface="Microsoft Sans Serif"/>
                <a:cs typeface="Microsoft Sans Serif"/>
              </a:rPr>
              <a:t>AA</a:t>
            </a:r>
            <a:r>
              <a:rPr sz="2700" spc="245" dirty="0">
                <a:solidFill>
                  <a:srgbClr val="181818"/>
                </a:solidFill>
                <a:latin typeface="Microsoft Sans Serif"/>
                <a:cs typeface="Microsoft Sans Serif"/>
              </a:rPr>
              <a:t>T</a:t>
            </a:r>
            <a:endParaRPr sz="2700">
              <a:latin typeface="Microsoft Sans Serif"/>
              <a:cs typeface="Microsoft Sans Serif"/>
            </a:endParaRPr>
          </a:p>
        </p:txBody>
      </p:sp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90975" y="4175294"/>
            <a:ext cx="1562099" cy="1552574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96637" y="7321513"/>
            <a:ext cx="1352549" cy="156209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11370" y="4346813"/>
            <a:ext cx="1485899" cy="120967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64660" y="7386777"/>
            <a:ext cx="1562099" cy="14382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46991" y="1"/>
            <a:ext cx="6041007" cy="565010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24754"/>
            <a:ext cx="9656445" cy="9362440"/>
            <a:chOff x="0" y="924754"/>
            <a:chExt cx="9656445" cy="93624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12325"/>
              <a:ext cx="4234320" cy="39746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76151" y="1729227"/>
              <a:ext cx="7958455" cy="6920865"/>
            </a:xfrm>
            <a:custGeom>
              <a:avLst/>
              <a:gdLst/>
              <a:ahLst/>
              <a:cxnLst/>
              <a:rect l="l" t="t" r="r" b="b"/>
              <a:pathLst>
                <a:path w="7958455" h="6920865">
                  <a:moveTo>
                    <a:pt x="7897099" y="6920457"/>
                  </a:moveTo>
                  <a:lnTo>
                    <a:pt x="61664" y="6920457"/>
                  </a:lnTo>
                  <a:lnTo>
                    <a:pt x="37774" y="6915573"/>
                  </a:lnTo>
                  <a:lnTo>
                    <a:pt x="18161" y="6902294"/>
                  </a:lnTo>
                  <a:lnTo>
                    <a:pt x="4883" y="6882679"/>
                  </a:lnTo>
                  <a:lnTo>
                    <a:pt x="0" y="6858788"/>
                  </a:lnTo>
                  <a:lnTo>
                    <a:pt x="0" y="61669"/>
                  </a:lnTo>
                  <a:lnTo>
                    <a:pt x="4883" y="37777"/>
                  </a:lnTo>
                  <a:lnTo>
                    <a:pt x="18161" y="18162"/>
                  </a:lnTo>
                  <a:lnTo>
                    <a:pt x="37774" y="4883"/>
                  </a:lnTo>
                  <a:lnTo>
                    <a:pt x="61664" y="0"/>
                  </a:lnTo>
                  <a:lnTo>
                    <a:pt x="7896254" y="0"/>
                  </a:lnTo>
                  <a:lnTo>
                    <a:pt x="7920144" y="4883"/>
                  </a:lnTo>
                  <a:lnTo>
                    <a:pt x="7939757" y="18162"/>
                  </a:lnTo>
                  <a:lnTo>
                    <a:pt x="7953035" y="37777"/>
                  </a:lnTo>
                  <a:lnTo>
                    <a:pt x="7957919" y="61669"/>
                  </a:lnTo>
                  <a:lnTo>
                    <a:pt x="7957919" y="6857943"/>
                  </a:lnTo>
                  <a:lnTo>
                    <a:pt x="7953524" y="6882323"/>
                  </a:lnTo>
                  <a:lnTo>
                    <a:pt x="7940496" y="6902189"/>
                  </a:lnTo>
                  <a:lnTo>
                    <a:pt x="7920975" y="6915560"/>
                  </a:lnTo>
                  <a:lnTo>
                    <a:pt x="7897099" y="69204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5033" y="1708107"/>
              <a:ext cx="8001000" cy="6962775"/>
            </a:xfrm>
            <a:custGeom>
              <a:avLst/>
              <a:gdLst/>
              <a:ahLst/>
              <a:cxnLst/>
              <a:rect l="l" t="t" r="r" b="b"/>
              <a:pathLst>
                <a:path w="8001000" h="6962775">
                  <a:moveTo>
                    <a:pt x="7918217" y="6962696"/>
                  </a:moveTo>
                  <a:lnTo>
                    <a:pt x="82782" y="6962696"/>
                  </a:lnTo>
                  <a:lnTo>
                    <a:pt x="50604" y="6956176"/>
                  </a:lnTo>
                  <a:lnTo>
                    <a:pt x="24285" y="6938409"/>
                  </a:lnTo>
                  <a:lnTo>
                    <a:pt x="6520" y="6912088"/>
                  </a:lnTo>
                  <a:lnTo>
                    <a:pt x="0" y="6879907"/>
                  </a:lnTo>
                  <a:lnTo>
                    <a:pt x="0" y="82789"/>
                  </a:lnTo>
                  <a:lnTo>
                    <a:pt x="6520" y="50608"/>
                  </a:lnTo>
                  <a:lnTo>
                    <a:pt x="24285" y="24287"/>
                  </a:lnTo>
                  <a:lnTo>
                    <a:pt x="50604" y="6520"/>
                  </a:lnTo>
                  <a:lnTo>
                    <a:pt x="82782" y="0"/>
                  </a:lnTo>
                  <a:lnTo>
                    <a:pt x="7918217" y="0"/>
                  </a:lnTo>
                  <a:lnTo>
                    <a:pt x="7950396" y="6520"/>
                  </a:lnTo>
                  <a:lnTo>
                    <a:pt x="7976714" y="24287"/>
                  </a:lnTo>
                  <a:lnTo>
                    <a:pt x="7987120" y="39705"/>
                  </a:lnTo>
                  <a:lnTo>
                    <a:pt x="82782" y="39705"/>
                  </a:lnTo>
                  <a:lnTo>
                    <a:pt x="66073" y="43110"/>
                  </a:lnTo>
                  <a:lnTo>
                    <a:pt x="52372" y="52376"/>
                  </a:lnTo>
                  <a:lnTo>
                    <a:pt x="43107" y="66078"/>
                  </a:lnTo>
                  <a:lnTo>
                    <a:pt x="39701" y="82789"/>
                  </a:lnTo>
                  <a:lnTo>
                    <a:pt x="39701" y="6879907"/>
                  </a:lnTo>
                  <a:lnTo>
                    <a:pt x="43107" y="6896618"/>
                  </a:lnTo>
                  <a:lnTo>
                    <a:pt x="52372" y="6910320"/>
                  </a:lnTo>
                  <a:lnTo>
                    <a:pt x="66073" y="6919586"/>
                  </a:lnTo>
                  <a:lnTo>
                    <a:pt x="82782" y="6922991"/>
                  </a:lnTo>
                  <a:lnTo>
                    <a:pt x="7987120" y="6922991"/>
                  </a:lnTo>
                  <a:lnTo>
                    <a:pt x="7976714" y="6938409"/>
                  </a:lnTo>
                  <a:lnTo>
                    <a:pt x="7950396" y="6956176"/>
                  </a:lnTo>
                  <a:lnTo>
                    <a:pt x="7918217" y="6962696"/>
                  </a:lnTo>
                  <a:close/>
                </a:path>
                <a:path w="8001000" h="6962775">
                  <a:moveTo>
                    <a:pt x="7987120" y="6922991"/>
                  </a:moveTo>
                  <a:lnTo>
                    <a:pt x="7918217" y="6922991"/>
                  </a:lnTo>
                  <a:lnTo>
                    <a:pt x="7934927" y="6919586"/>
                  </a:lnTo>
                  <a:lnTo>
                    <a:pt x="7948627" y="6910320"/>
                  </a:lnTo>
                  <a:lnTo>
                    <a:pt x="7957892" y="6896618"/>
                  </a:lnTo>
                  <a:lnTo>
                    <a:pt x="7961298" y="6879907"/>
                  </a:lnTo>
                  <a:lnTo>
                    <a:pt x="7961298" y="82789"/>
                  </a:lnTo>
                  <a:lnTo>
                    <a:pt x="7957892" y="66078"/>
                  </a:lnTo>
                  <a:lnTo>
                    <a:pt x="7948627" y="52376"/>
                  </a:lnTo>
                  <a:lnTo>
                    <a:pt x="7934927" y="43110"/>
                  </a:lnTo>
                  <a:lnTo>
                    <a:pt x="7918217" y="39705"/>
                  </a:lnTo>
                  <a:lnTo>
                    <a:pt x="7987120" y="39705"/>
                  </a:lnTo>
                  <a:lnTo>
                    <a:pt x="7994480" y="50608"/>
                  </a:lnTo>
                  <a:lnTo>
                    <a:pt x="8001000" y="82789"/>
                  </a:lnTo>
                  <a:lnTo>
                    <a:pt x="8001000" y="6879907"/>
                  </a:lnTo>
                  <a:lnTo>
                    <a:pt x="7994480" y="6912088"/>
                  </a:lnTo>
                  <a:lnTo>
                    <a:pt x="7987120" y="6922991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6151" y="945809"/>
              <a:ext cx="7958455" cy="996315"/>
            </a:xfrm>
            <a:custGeom>
              <a:avLst/>
              <a:gdLst/>
              <a:ahLst/>
              <a:cxnLst/>
              <a:rect l="l" t="t" r="r" b="b"/>
              <a:pathLst>
                <a:path w="7958455" h="996314">
                  <a:moveTo>
                    <a:pt x="7897099" y="996109"/>
                  </a:moveTo>
                  <a:lnTo>
                    <a:pt x="61664" y="996109"/>
                  </a:lnTo>
                  <a:lnTo>
                    <a:pt x="37774" y="991240"/>
                  </a:lnTo>
                  <a:lnTo>
                    <a:pt x="18161" y="978001"/>
                  </a:lnTo>
                  <a:lnTo>
                    <a:pt x="4883" y="958446"/>
                  </a:lnTo>
                  <a:lnTo>
                    <a:pt x="0" y="934626"/>
                  </a:lnTo>
                  <a:lnTo>
                    <a:pt x="0" y="61483"/>
                  </a:lnTo>
                  <a:lnTo>
                    <a:pt x="4883" y="37663"/>
                  </a:lnTo>
                  <a:lnTo>
                    <a:pt x="18161" y="18108"/>
                  </a:lnTo>
                  <a:lnTo>
                    <a:pt x="37774" y="4869"/>
                  </a:lnTo>
                  <a:lnTo>
                    <a:pt x="61664" y="0"/>
                  </a:lnTo>
                  <a:lnTo>
                    <a:pt x="7896254" y="0"/>
                  </a:lnTo>
                  <a:lnTo>
                    <a:pt x="7920144" y="4869"/>
                  </a:lnTo>
                  <a:lnTo>
                    <a:pt x="7939757" y="18108"/>
                  </a:lnTo>
                  <a:lnTo>
                    <a:pt x="7953035" y="37663"/>
                  </a:lnTo>
                  <a:lnTo>
                    <a:pt x="7957919" y="61483"/>
                  </a:lnTo>
                  <a:lnTo>
                    <a:pt x="7957919" y="933784"/>
                  </a:lnTo>
                  <a:lnTo>
                    <a:pt x="7953524" y="958091"/>
                  </a:lnTo>
                  <a:lnTo>
                    <a:pt x="7940496" y="977896"/>
                  </a:lnTo>
                  <a:lnTo>
                    <a:pt x="7920975" y="991227"/>
                  </a:lnTo>
                  <a:lnTo>
                    <a:pt x="7897099" y="996109"/>
                  </a:lnTo>
                  <a:close/>
                </a:path>
              </a:pathLst>
            </a:custGeom>
            <a:solidFill>
              <a:srgbClr val="D9F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55033" y="924754"/>
              <a:ext cx="8001000" cy="1038225"/>
            </a:xfrm>
            <a:custGeom>
              <a:avLst/>
              <a:gdLst/>
              <a:ahLst/>
              <a:cxnLst/>
              <a:rect l="l" t="t" r="r" b="b"/>
              <a:pathLst>
                <a:path w="8001000" h="1038225">
                  <a:moveTo>
                    <a:pt x="7918217" y="1038221"/>
                  </a:moveTo>
                  <a:lnTo>
                    <a:pt x="82782" y="1038221"/>
                  </a:lnTo>
                  <a:lnTo>
                    <a:pt x="50604" y="1031720"/>
                  </a:lnTo>
                  <a:lnTo>
                    <a:pt x="24285" y="1014007"/>
                  </a:lnTo>
                  <a:lnTo>
                    <a:pt x="6520" y="987766"/>
                  </a:lnTo>
                  <a:lnTo>
                    <a:pt x="0" y="955682"/>
                  </a:lnTo>
                  <a:lnTo>
                    <a:pt x="0" y="82538"/>
                  </a:lnTo>
                  <a:lnTo>
                    <a:pt x="6520" y="50455"/>
                  </a:lnTo>
                  <a:lnTo>
                    <a:pt x="24285" y="24214"/>
                  </a:lnTo>
                  <a:lnTo>
                    <a:pt x="50604" y="6500"/>
                  </a:lnTo>
                  <a:lnTo>
                    <a:pt x="82782" y="0"/>
                  </a:lnTo>
                  <a:lnTo>
                    <a:pt x="7918217" y="0"/>
                  </a:lnTo>
                  <a:lnTo>
                    <a:pt x="7950396" y="6500"/>
                  </a:lnTo>
                  <a:lnTo>
                    <a:pt x="7976714" y="24214"/>
                  </a:lnTo>
                  <a:lnTo>
                    <a:pt x="7987120" y="39584"/>
                  </a:lnTo>
                  <a:lnTo>
                    <a:pt x="82782" y="39584"/>
                  </a:lnTo>
                  <a:lnTo>
                    <a:pt x="66073" y="42980"/>
                  </a:lnTo>
                  <a:lnTo>
                    <a:pt x="52372" y="52218"/>
                  </a:lnTo>
                  <a:lnTo>
                    <a:pt x="43107" y="65878"/>
                  </a:lnTo>
                  <a:lnTo>
                    <a:pt x="39701" y="82538"/>
                  </a:lnTo>
                  <a:lnTo>
                    <a:pt x="39701" y="955682"/>
                  </a:lnTo>
                  <a:lnTo>
                    <a:pt x="43107" y="972343"/>
                  </a:lnTo>
                  <a:lnTo>
                    <a:pt x="52372" y="986003"/>
                  </a:lnTo>
                  <a:lnTo>
                    <a:pt x="66073" y="995241"/>
                  </a:lnTo>
                  <a:lnTo>
                    <a:pt x="82782" y="998636"/>
                  </a:lnTo>
                  <a:lnTo>
                    <a:pt x="7987120" y="998636"/>
                  </a:lnTo>
                  <a:lnTo>
                    <a:pt x="7976714" y="1014007"/>
                  </a:lnTo>
                  <a:lnTo>
                    <a:pt x="7950396" y="1031720"/>
                  </a:lnTo>
                  <a:lnTo>
                    <a:pt x="7918217" y="1038221"/>
                  </a:lnTo>
                  <a:close/>
                </a:path>
                <a:path w="8001000" h="1038225">
                  <a:moveTo>
                    <a:pt x="7987120" y="998636"/>
                  </a:moveTo>
                  <a:lnTo>
                    <a:pt x="7918217" y="998636"/>
                  </a:lnTo>
                  <a:lnTo>
                    <a:pt x="7934927" y="995241"/>
                  </a:lnTo>
                  <a:lnTo>
                    <a:pt x="7948627" y="986003"/>
                  </a:lnTo>
                  <a:lnTo>
                    <a:pt x="7957892" y="972343"/>
                  </a:lnTo>
                  <a:lnTo>
                    <a:pt x="7961298" y="955682"/>
                  </a:lnTo>
                  <a:lnTo>
                    <a:pt x="7961298" y="82538"/>
                  </a:lnTo>
                  <a:lnTo>
                    <a:pt x="7957892" y="65878"/>
                  </a:lnTo>
                  <a:lnTo>
                    <a:pt x="7948627" y="52218"/>
                  </a:lnTo>
                  <a:lnTo>
                    <a:pt x="7934927" y="42980"/>
                  </a:lnTo>
                  <a:lnTo>
                    <a:pt x="7918217" y="39584"/>
                  </a:lnTo>
                  <a:lnTo>
                    <a:pt x="7987120" y="39584"/>
                  </a:lnTo>
                  <a:lnTo>
                    <a:pt x="7994480" y="50455"/>
                  </a:lnTo>
                  <a:lnTo>
                    <a:pt x="8001000" y="82538"/>
                  </a:lnTo>
                  <a:lnTo>
                    <a:pt x="8001000" y="955682"/>
                  </a:lnTo>
                  <a:lnTo>
                    <a:pt x="7994480" y="987766"/>
                  </a:lnTo>
                  <a:lnTo>
                    <a:pt x="7987120" y="998636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8316" y="1245950"/>
              <a:ext cx="409574" cy="4095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0967" y="1245950"/>
              <a:ext cx="409574" cy="4095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3617" y="1245950"/>
              <a:ext cx="409574" cy="409574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9059319" y="2501848"/>
            <a:ext cx="7668895" cy="6947534"/>
            <a:chOff x="9059319" y="2501848"/>
            <a:chExt cx="7668895" cy="6947534"/>
          </a:xfrm>
        </p:grpSpPr>
        <p:sp>
          <p:nvSpPr>
            <p:cNvPr id="13" name="object 13"/>
            <p:cNvSpPr/>
            <p:nvPr/>
          </p:nvSpPr>
          <p:spPr>
            <a:xfrm>
              <a:off x="11658871" y="2523073"/>
              <a:ext cx="5042535" cy="681990"/>
            </a:xfrm>
            <a:custGeom>
              <a:avLst/>
              <a:gdLst/>
              <a:ahLst/>
              <a:cxnLst/>
              <a:rect l="l" t="t" r="r" b="b"/>
              <a:pathLst>
                <a:path w="5042534" h="681989">
                  <a:moveTo>
                    <a:pt x="4981657" y="681449"/>
                  </a:moveTo>
                  <a:lnTo>
                    <a:pt x="61630" y="681449"/>
                  </a:lnTo>
                  <a:lnTo>
                    <a:pt x="37753" y="676541"/>
                  </a:lnTo>
                  <a:lnTo>
                    <a:pt x="18151" y="663196"/>
                  </a:lnTo>
                  <a:lnTo>
                    <a:pt x="4880" y="643483"/>
                  </a:lnTo>
                  <a:lnTo>
                    <a:pt x="0" y="619472"/>
                  </a:lnTo>
                  <a:lnTo>
                    <a:pt x="0" y="61977"/>
                  </a:lnTo>
                  <a:lnTo>
                    <a:pt x="4880" y="37966"/>
                  </a:lnTo>
                  <a:lnTo>
                    <a:pt x="18151" y="18253"/>
                  </a:lnTo>
                  <a:lnTo>
                    <a:pt x="37753" y="4908"/>
                  </a:lnTo>
                  <a:lnTo>
                    <a:pt x="61630" y="0"/>
                  </a:lnTo>
                  <a:lnTo>
                    <a:pt x="4980813" y="0"/>
                  </a:lnTo>
                  <a:lnTo>
                    <a:pt x="5004689" y="4908"/>
                  </a:lnTo>
                  <a:lnTo>
                    <a:pt x="5024292" y="18253"/>
                  </a:lnTo>
                  <a:lnTo>
                    <a:pt x="5037562" y="37966"/>
                  </a:lnTo>
                  <a:lnTo>
                    <a:pt x="5042443" y="61977"/>
                  </a:lnTo>
                  <a:lnTo>
                    <a:pt x="5042443" y="618623"/>
                  </a:lnTo>
                  <a:lnTo>
                    <a:pt x="5038050" y="643125"/>
                  </a:lnTo>
                  <a:lnTo>
                    <a:pt x="5025030" y="663090"/>
                  </a:lnTo>
                  <a:lnTo>
                    <a:pt x="5005520" y="676528"/>
                  </a:lnTo>
                  <a:lnTo>
                    <a:pt x="4981657" y="6814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637764" y="2501848"/>
              <a:ext cx="5085715" cy="723900"/>
            </a:xfrm>
            <a:custGeom>
              <a:avLst/>
              <a:gdLst/>
              <a:ahLst/>
              <a:cxnLst/>
              <a:rect l="l" t="t" r="r" b="b"/>
              <a:pathLst>
                <a:path w="5085715" h="723900">
                  <a:moveTo>
                    <a:pt x="5002763" y="723899"/>
                  </a:moveTo>
                  <a:lnTo>
                    <a:pt x="82736" y="723899"/>
                  </a:lnTo>
                  <a:lnTo>
                    <a:pt x="50575" y="717346"/>
                  </a:lnTo>
                  <a:lnTo>
                    <a:pt x="24272" y="699491"/>
                  </a:lnTo>
                  <a:lnTo>
                    <a:pt x="6516" y="673039"/>
                  </a:lnTo>
                  <a:lnTo>
                    <a:pt x="0" y="640697"/>
                  </a:lnTo>
                  <a:lnTo>
                    <a:pt x="0" y="83202"/>
                  </a:lnTo>
                  <a:lnTo>
                    <a:pt x="6516" y="50860"/>
                  </a:lnTo>
                  <a:lnTo>
                    <a:pt x="24272" y="24408"/>
                  </a:lnTo>
                  <a:lnTo>
                    <a:pt x="50575" y="6553"/>
                  </a:lnTo>
                  <a:lnTo>
                    <a:pt x="82736" y="0"/>
                  </a:lnTo>
                  <a:lnTo>
                    <a:pt x="5002763" y="0"/>
                  </a:lnTo>
                  <a:lnTo>
                    <a:pt x="5034924" y="6553"/>
                  </a:lnTo>
                  <a:lnTo>
                    <a:pt x="5061227" y="24408"/>
                  </a:lnTo>
                  <a:lnTo>
                    <a:pt x="5071628" y="39903"/>
                  </a:lnTo>
                  <a:lnTo>
                    <a:pt x="82736" y="39903"/>
                  </a:lnTo>
                  <a:lnTo>
                    <a:pt x="66036" y="43325"/>
                  </a:lnTo>
                  <a:lnTo>
                    <a:pt x="52343" y="52638"/>
                  </a:lnTo>
                  <a:lnTo>
                    <a:pt x="43083" y="66408"/>
                  </a:lnTo>
                  <a:lnTo>
                    <a:pt x="39679" y="83202"/>
                  </a:lnTo>
                  <a:lnTo>
                    <a:pt x="39679" y="640697"/>
                  </a:lnTo>
                  <a:lnTo>
                    <a:pt x="43083" y="657491"/>
                  </a:lnTo>
                  <a:lnTo>
                    <a:pt x="52343" y="671261"/>
                  </a:lnTo>
                  <a:lnTo>
                    <a:pt x="66036" y="680574"/>
                  </a:lnTo>
                  <a:lnTo>
                    <a:pt x="82736" y="683996"/>
                  </a:lnTo>
                  <a:lnTo>
                    <a:pt x="5071628" y="683996"/>
                  </a:lnTo>
                  <a:lnTo>
                    <a:pt x="5061227" y="699491"/>
                  </a:lnTo>
                  <a:lnTo>
                    <a:pt x="5034924" y="717346"/>
                  </a:lnTo>
                  <a:lnTo>
                    <a:pt x="5002763" y="723899"/>
                  </a:lnTo>
                  <a:close/>
                </a:path>
                <a:path w="5085715" h="723900">
                  <a:moveTo>
                    <a:pt x="5071628" y="683996"/>
                  </a:moveTo>
                  <a:lnTo>
                    <a:pt x="5002763" y="683996"/>
                  </a:lnTo>
                  <a:lnTo>
                    <a:pt x="5019463" y="680574"/>
                  </a:lnTo>
                  <a:lnTo>
                    <a:pt x="5033156" y="671261"/>
                  </a:lnTo>
                  <a:lnTo>
                    <a:pt x="5042416" y="657491"/>
                  </a:lnTo>
                  <a:lnTo>
                    <a:pt x="5045820" y="640697"/>
                  </a:lnTo>
                  <a:lnTo>
                    <a:pt x="5045820" y="83202"/>
                  </a:lnTo>
                  <a:lnTo>
                    <a:pt x="5042416" y="66408"/>
                  </a:lnTo>
                  <a:lnTo>
                    <a:pt x="5033156" y="52638"/>
                  </a:lnTo>
                  <a:lnTo>
                    <a:pt x="5019463" y="43325"/>
                  </a:lnTo>
                  <a:lnTo>
                    <a:pt x="5002763" y="39903"/>
                  </a:lnTo>
                  <a:lnTo>
                    <a:pt x="5071628" y="39903"/>
                  </a:lnTo>
                  <a:lnTo>
                    <a:pt x="5078983" y="50860"/>
                  </a:lnTo>
                  <a:lnTo>
                    <a:pt x="5085499" y="83202"/>
                  </a:lnTo>
                  <a:lnTo>
                    <a:pt x="5085499" y="640697"/>
                  </a:lnTo>
                  <a:lnTo>
                    <a:pt x="5078983" y="673039"/>
                  </a:lnTo>
                  <a:lnTo>
                    <a:pt x="5071628" y="683996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58700" y="3179510"/>
              <a:ext cx="5046374" cy="60556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637429" y="3158159"/>
              <a:ext cx="5090795" cy="6105525"/>
            </a:xfrm>
            <a:custGeom>
              <a:avLst/>
              <a:gdLst/>
              <a:ahLst/>
              <a:cxnLst/>
              <a:rect l="l" t="t" r="r" b="b"/>
              <a:pathLst>
                <a:path w="5090794" h="6105525">
                  <a:moveTo>
                    <a:pt x="5090680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0" y="6060656"/>
                  </a:lnTo>
                  <a:lnTo>
                    <a:pt x="0" y="6105131"/>
                  </a:lnTo>
                  <a:lnTo>
                    <a:pt x="5090680" y="6105131"/>
                  </a:lnTo>
                  <a:lnTo>
                    <a:pt x="5090680" y="6060948"/>
                  </a:lnTo>
                  <a:lnTo>
                    <a:pt x="5090680" y="6060656"/>
                  </a:lnTo>
                  <a:lnTo>
                    <a:pt x="5090680" y="44538"/>
                  </a:lnTo>
                  <a:lnTo>
                    <a:pt x="5046192" y="44538"/>
                  </a:lnTo>
                  <a:lnTo>
                    <a:pt x="5046192" y="6060656"/>
                  </a:lnTo>
                  <a:lnTo>
                    <a:pt x="44500" y="6060656"/>
                  </a:lnTo>
                  <a:lnTo>
                    <a:pt x="44500" y="44462"/>
                  </a:lnTo>
                  <a:lnTo>
                    <a:pt x="5090680" y="44462"/>
                  </a:lnTo>
                  <a:lnTo>
                    <a:pt x="5090680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43115" y="2700632"/>
              <a:ext cx="304799" cy="3047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46915" y="2700632"/>
              <a:ext cx="304799" cy="3047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50714" y="2700632"/>
              <a:ext cx="304799" cy="3047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59319" y="3487193"/>
              <a:ext cx="3036422" cy="70484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19293" y="7620200"/>
              <a:ext cx="2238374" cy="1828799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748267" y="3066537"/>
            <a:ext cx="630364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400" dirty="0"/>
              <a:t>L</a:t>
            </a:r>
            <a:r>
              <a:rPr sz="5200" spc="600" dirty="0"/>
              <a:t>A</a:t>
            </a:r>
            <a:r>
              <a:rPr sz="5200" spc="480" dirty="0"/>
              <a:t>T</a:t>
            </a:r>
            <a:r>
              <a:rPr sz="5200" spc="600" dirty="0"/>
              <a:t>A</a:t>
            </a:r>
            <a:r>
              <a:rPr sz="5200" spc="-80" dirty="0"/>
              <a:t>R</a:t>
            </a:r>
            <a:r>
              <a:rPr sz="5200" spc="-380" dirty="0"/>
              <a:t> </a:t>
            </a:r>
            <a:r>
              <a:rPr sz="5200" spc="315" dirty="0"/>
              <a:t>B</a:t>
            </a:r>
            <a:r>
              <a:rPr sz="5200" spc="-140" dirty="0"/>
              <a:t>E</a:t>
            </a:r>
            <a:r>
              <a:rPr sz="5200" spc="400" dirty="0"/>
              <a:t>L</a:t>
            </a:r>
            <a:r>
              <a:rPr sz="5200" spc="600" dirty="0"/>
              <a:t>A</a:t>
            </a:r>
            <a:r>
              <a:rPr sz="5200" spc="55" dirty="0"/>
              <a:t>K</a:t>
            </a:r>
            <a:r>
              <a:rPr sz="5200" spc="600" dirty="0"/>
              <a:t>A</a:t>
            </a:r>
            <a:r>
              <a:rPr sz="5200" spc="-50" dirty="0"/>
              <a:t>N</a:t>
            </a:r>
            <a:r>
              <a:rPr sz="5200" spc="-229" dirty="0"/>
              <a:t>G</a:t>
            </a:r>
            <a:endParaRPr sz="5200"/>
          </a:p>
        </p:txBody>
      </p:sp>
      <p:sp>
        <p:nvSpPr>
          <p:cNvPr id="23" name="object 23"/>
          <p:cNvSpPr txBox="1"/>
          <p:nvPr/>
        </p:nvSpPr>
        <p:spPr>
          <a:xfrm>
            <a:off x="2748267" y="4333217"/>
            <a:ext cx="5722620" cy="371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sz="2500" spc="125" dirty="0">
                <a:solidFill>
                  <a:srgbClr val="181818"/>
                </a:solidFill>
                <a:latin typeface="Cambria"/>
                <a:cs typeface="Cambria"/>
              </a:rPr>
              <a:t>Website </a:t>
            </a:r>
            <a:r>
              <a:rPr sz="2500" spc="165" dirty="0">
                <a:solidFill>
                  <a:srgbClr val="181818"/>
                </a:solidFill>
                <a:latin typeface="Cambria"/>
                <a:cs typeface="Cambria"/>
              </a:rPr>
              <a:t>adalah </a:t>
            </a:r>
            <a:r>
              <a:rPr sz="2500" spc="190" dirty="0">
                <a:solidFill>
                  <a:srgbClr val="181818"/>
                </a:solidFill>
                <a:latin typeface="Cambria"/>
                <a:cs typeface="Cambria"/>
              </a:rPr>
              <a:t>halaman </a:t>
            </a:r>
            <a:r>
              <a:rPr sz="2500" spc="145" dirty="0">
                <a:solidFill>
                  <a:srgbClr val="181818"/>
                </a:solidFill>
                <a:latin typeface="Cambria"/>
                <a:cs typeface="Cambria"/>
              </a:rPr>
              <a:t>informasi </a:t>
            </a:r>
            <a:r>
              <a:rPr sz="2500" spc="15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spc="170" dirty="0">
                <a:solidFill>
                  <a:srgbClr val="181818"/>
                </a:solidFill>
                <a:latin typeface="Cambria"/>
                <a:cs typeface="Cambria"/>
              </a:rPr>
              <a:t>yanng </a:t>
            </a:r>
            <a:r>
              <a:rPr sz="2500" spc="135" dirty="0">
                <a:solidFill>
                  <a:srgbClr val="181818"/>
                </a:solidFill>
                <a:latin typeface="Cambria"/>
                <a:cs typeface="Cambria"/>
              </a:rPr>
              <a:t>disediakan </a:t>
            </a:r>
            <a:r>
              <a:rPr sz="2500" spc="150" dirty="0">
                <a:solidFill>
                  <a:srgbClr val="181818"/>
                </a:solidFill>
                <a:latin typeface="Cambria"/>
                <a:cs typeface="Cambria"/>
              </a:rPr>
              <a:t>melalui </a:t>
            </a:r>
            <a:r>
              <a:rPr sz="2500" spc="140" dirty="0">
                <a:solidFill>
                  <a:srgbClr val="181818"/>
                </a:solidFill>
                <a:latin typeface="Cambria"/>
                <a:cs typeface="Cambria"/>
              </a:rPr>
              <a:t>jalur </a:t>
            </a:r>
            <a:r>
              <a:rPr sz="2500" spc="14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spc="120" dirty="0">
                <a:solidFill>
                  <a:srgbClr val="181818"/>
                </a:solidFill>
                <a:latin typeface="Cambria"/>
                <a:cs typeface="Cambria"/>
              </a:rPr>
              <a:t>internet </a:t>
            </a:r>
            <a:r>
              <a:rPr sz="2500" spc="130" dirty="0">
                <a:solidFill>
                  <a:srgbClr val="181818"/>
                </a:solidFill>
                <a:latin typeface="Cambria"/>
                <a:cs typeface="Cambria"/>
              </a:rPr>
              <a:t>sehingga </a:t>
            </a:r>
            <a:r>
              <a:rPr sz="2500" spc="125" dirty="0">
                <a:solidFill>
                  <a:srgbClr val="181818"/>
                </a:solidFill>
                <a:latin typeface="Cambria"/>
                <a:cs typeface="Cambria"/>
              </a:rPr>
              <a:t>bisa </a:t>
            </a:r>
            <a:r>
              <a:rPr sz="2500" spc="110" dirty="0">
                <a:solidFill>
                  <a:srgbClr val="181818"/>
                </a:solidFill>
                <a:latin typeface="Cambria"/>
                <a:cs typeface="Cambria"/>
              </a:rPr>
              <a:t>diakses </a:t>
            </a:r>
            <a:r>
              <a:rPr sz="2500" spc="114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spc="135" dirty="0">
                <a:solidFill>
                  <a:srgbClr val="181818"/>
                </a:solidFill>
                <a:latin typeface="Cambria"/>
                <a:cs typeface="Cambria"/>
              </a:rPr>
              <a:t>diseluruh </a:t>
            </a:r>
            <a:r>
              <a:rPr sz="2500" spc="165" dirty="0">
                <a:solidFill>
                  <a:srgbClr val="181818"/>
                </a:solidFill>
                <a:latin typeface="Cambria"/>
                <a:cs typeface="Cambria"/>
              </a:rPr>
              <a:t>dunia </a:t>
            </a:r>
            <a:r>
              <a:rPr sz="2500" spc="150" dirty="0">
                <a:solidFill>
                  <a:srgbClr val="181818"/>
                </a:solidFill>
                <a:latin typeface="Cambria"/>
                <a:cs typeface="Cambria"/>
              </a:rPr>
              <a:t>selama </a:t>
            </a:r>
            <a:r>
              <a:rPr sz="2500" spc="114" dirty="0">
                <a:solidFill>
                  <a:srgbClr val="181818"/>
                </a:solidFill>
                <a:latin typeface="Cambria"/>
                <a:cs typeface="Cambria"/>
              </a:rPr>
              <a:t>terkoneksi </a:t>
            </a:r>
            <a:r>
              <a:rPr sz="2500" spc="12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spc="160" dirty="0">
                <a:solidFill>
                  <a:srgbClr val="181818"/>
                </a:solidFill>
                <a:latin typeface="Cambria"/>
                <a:cs typeface="Cambria"/>
              </a:rPr>
              <a:t>dengan </a:t>
            </a:r>
            <a:r>
              <a:rPr sz="2500" spc="150" dirty="0">
                <a:solidFill>
                  <a:srgbClr val="181818"/>
                </a:solidFill>
                <a:latin typeface="Cambria"/>
                <a:cs typeface="Cambria"/>
              </a:rPr>
              <a:t>jaringan </a:t>
            </a:r>
            <a:r>
              <a:rPr sz="2500" spc="125" dirty="0">
                <a:solidFill>
                  <a:srgbClr val="181818"/>
                </a:solidFill>
                <a:latin typeface="Cambria"/>
                <a:cs typeface="Cambria"/>
              </a:rPr>
              <a:t>internet. Website </a:t>
            </a:r>
            <a:r>
              <a:rPr sz="2500" spc="13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spc="140" dirty="0">
                <a:solidFill>
                  <a:srgbClr val="181818"/>
                </a:solidFill>
                <a:latin typeface="Cambria"/>
                <a:cs typeface="Cambria"/>
              </a:rPr>
              <a:t>juga </a:t>
            </a:r>
            <a:r>
              <a:rPr sz="2500" spc="175" dirty="0">
                <a:solidFill>
                  <a:srgbClr val="181818"/>
                </a:solidFill>
                <a:latin typeface="Cambria"/>
                <a:cs typeface="Cambria"/>
              </a:rPr>
              <a:t>merupakan </a:t>
            </a:r>
            <a:r>
              <a:rPr sz="2500" spc="165" dirty="0">
                <a:solidFill>
                  <a:srgbClr val="181818"/>
                </a:solidFill>
                <a:latin typeface="Cambria"/>
                <a:cs typeface="Cambria"/>
              </a:rPr>
              <a:t>komponen </a:t>
            </a:r>
            <a:r>
              <a:rPr sz="2500" spc="150" dirty="0">
                <a:solidFill>
                  <a:srgbClr val="181818"/>
                </a:solidFill>
                <a:latin typeface="Cambria"/>
                <a:cs typeface="Cambria"/>
              </a:rPr>
              <a:t>atau </a:t>
            </a:r>
            <a:r>
              <a:rPr sz="2500" spc="15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spc="180" dirty="0">
                <a:solidFill>
                  <a:srgbClr val="181818"/>
                </a:solidFill>
                <a:latin typeface="Cambria"/>
                <a:cs typeface="Cambria"/>
              </a:rPr>
              <a:t>kumpulan </a:t>
            </a:r>
            <a:r>
              <a:rPr sz="2500" spc="165" dirty="0">
                <a:solidFill>
                  <a:srgbClr val="181818"/>
                </a:solidFill>
                <a:latin typeface="Cambria"/>
                <a:cs typeface="Cambria"/>
              </a:rPr>
              <a:t>komponen </a:t>
            </a:r>
            <a:r>
              <a:rPr sz="2500" spc="160" dirty="0">
                <a:solidFill>
                  <a:srgbClr val="181818"/>
                </a:solidFill>
                <a:latin typeface="Cambria"/>
                <a:cs typeface="Cambria"/>
              </a:rPr>
              <a:t>yang </a:t>
            </a:r>
            <a:r>
              <a:rPr sz="2500" spc="110" dirty="0">
                <a:solidFill>
                  <a:srgbClr val="181818"/>
                </a:solidFill>
                <a:latin typeface="Cambria"/>
                <a:cs typeface="Cambria"/>
              </a:rPr>
              <a:t>terdiri </a:t>
            </a:r>
            <a:r>
              <a:rPr sz="2500" spc="114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spc="140" dirty="0">
                <a:solidFill>
                  <a:srgbClr val="181818"/>
                </a:solidFill>
                <a:latin typeface="Cambria"/>
                <a:cs typeface="Cambria"/>
              </a:rPr>
              <a:t>dari</a:t>
            </a:r>
            <a:r>
              <a:rPr sz="2500" spc="8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spc="90" dirty="0">
                <a:solidFill>
                  <a:srgbClr val="181818"/>
                </a:solidFill>
                <a:latin typeface="Cambria"/>
                <a:cs typeface="Cambria"/>
              </a:rPr>
              <a:t>teks, </a:t>
            </a:r>
            <a:r>
              <a:rPr sz="2500" spc="165" dirty="0">
                <a:solidFill>
                  <a:srgbClr val="181818"/>
                </a:solidFill>
                <a:latin typeface="Cambria"/>
                <a:cs typeface="Cambria"/>
              </a:rPr>
              <a:t>gambar,</a:t>
            </a:r>
            <a:r>
              <a:rPr sz="2500" spc="9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spc="140" dirty="0">
                <a:solidFill>
                  <a:srgbClr val="181818"/>
                </a:solidFill>
                <a:latin typeface="Cambria"/>
                <a:cs typeface="Cambria"/>
              </a:rPr>
              <a:t>suara,</a:t>
            </a:r>
            <a:r>
              <a:rPr sz="2500" spc="9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spc="180" dirty="0">
                <a:solidFill>
                  <a:srgbClr val="181818"/>
                </a:solidFill>
                <a:latin typeface="Cambria"/>
                <a:cs typeface="Cambria"/>
              </a:rPr>
              <a:t>dan</a:t>
            </a:r>
            <a:r>
              <a:rPr sz="2500" spc="9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spc="155" dirty="0">
                <a:solidFill>
                  <a:srgbClr val="181818"/>
                </a:solidFill>
                <a:latin typeface="Cambria"/>
                <a:cs typeface="Cambria"/>
              </a:rPr>
              <a:t>animasi </a:t>
            </a:r>
            <a:r>
              <a:rPr sz="2500" spc="-53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spc="130" dirty="0">
                <a:solidFill>
                  <a:srgbClr val="181818"/>
                </a:solidFill>
                <a:latin typeface="Cambria"/>
                <a:cs typeface="Cambria"/>
              </a:rPr>
              <a:t>sehingga</a:t>
            </a:r>
            <a:r>
              <a:rPr sz="2500" spc="9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spc="165" dirty="0">
                <a:solidFill>
                  <a:srgbClr val="181818"/>
                </a:solidFill>
                <a:latin typeface="Cambria"/>
                <a:cs typeface="Cambria"/>
              </a:rPr>
              <a:t>menarik</a:t>
            </a:r>
            <a:r>
              <a:rPr sz="2500" spc="9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spc="160" dirty="0">
                <a:solidFill>
                  <a:srgbClr val="181818"/>
                </a:solidFill>
                <a:latin typeface="Cambria"/>
                <a:cs typeface="Cambria"/>
              </a:rPr>
              <a:t>untuk</a:t>
            </a:r>
            <a:r>
              <a:rPr sz="2500" spc="9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spc="120" dirty="0">
                <a:solidFill>
                  <a:srgbClr val="181818"/>
                </a:solidFill>
                <a:latin typeface="Cambria"/>
                <a:cs typeface="Cambria"/>
              </a:rPr>
              <a:t>di</a:t>
            </a:r>
            <a:r>
              <a:rPr sz="2500" spc="9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spc="160" dirty="0">
                <a:solidFill>
                  <a:srgbClr val="181818"/>
                </a:solidFill>
                <a:latin typeface="Cambria"/>
                <a:cs typeface="Cambria"/>
              </a:rPr>
              <a:t>kunjungi.</a:t>
            </a:r>
            <a:endParaRPr sz="2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0353" y="6096365"/>
            <a:ext cx="5718180" cy="419063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00048" cy="43137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144000" y="0"/>
            <a:ext cx="9144000" cy="9015095"/>
            <a:chOff x="9144000" y="0"/>
            <a:chExt cx="9144000" cy="901509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65068" y="0"/>
              <a:ext cx="2522931" cy="34156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65118" y="2073515"/>
              <a:ext cx="7958455" cy="6920865"/>
            </a:xfrm>
            <a:custGeom>
              <a:avLst/>
              <a:gdLst/>
              <a:ahLst/>
              <a:cxnLst/>
              <a:rect l="l" t="t" r="r" b="b"/>
              <a:pathLst>
                <a:path w="7958455" h="6920865">
                  <a:moveTo>
                    <a:pt x="7897099" y="6920457"/>
                  </a:moveTo>
                  <a:lnTo>
                    <a:pt x="61664" y="6920457"/>
                  </a:lnTo>
                  <a:lnTo>
                    <a:pt x="37774" y="6915573"/>
                  </a:lnTo>
                  <a:lnTo>
                    <a:pt x="18161" y="6902294"/>
                  </a:lnTo>
                  <a:lnTo>
                    <a:pt x="4883" y="6882679"/>
                  </a:lnTo>
                  <a:lnTo>
                    <a:pt x="0" y="6858788"/>
                  </a:lnTo>
                  <a:lnTo>
                    <a:pt x="0" y="61669"/>
                  </a:lnTo>
                  <a:lnTo>
                    <a:pt x="4883" y="37777"/>
                  </a:lnTo>
                  <a:lnTo>
                    <a:pt x="18161" y="18162"/>
                  </a:lnTo>
                  <a:lnTo>
                    <a:pt x="37774" y="4883"/>
                  </a:lnTo>
                  <a:lnTo>
                    <a:pt x="61664" y="0"/>
                  </a:lnTo>
                  <a:lnTo>
                    <a:pt x="7896254" y="0"/>
                  </a:lnTo>
                  <a:lnTo>
                    <a:pt x="7920144" y="4883"/>
                  </a:lnTo>
                  <a:lnTo>
                    <a:pt x="7939757" y="18162"/>
                  </a:lnTo>
                  <a:lnTo>
                    <a:pt x="7953035" y="37777"/>
                  </a:lnTo>
                  <a:lnTo>
                    <a:pt x="7957919" y="61669"/>
                  </a:lnTo>
                  <a:lnTo>
                    <a:pt x="7957919" y="6857943"/>
                  </a:lnTo>
                  <a:lnTo>
                    <a:pt x="7953524" y="6882323"/>
                  </a:lnTo>
                  <a:lnTo>
                    <a:pt x="7940496" y="6902189"/>
                  </a:lnTo>
                  <a:lnTo>
                    <a:pt x="7920975" y="6915560"/>
                  </a:lnTo>
                  <a:lnTo>
                    <a:pt x="7897099" y="69204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00" y="2052396"/>
              <a:ext cx="8001000" cy="6962775"/>
            </a:xfrm>
            <a:custGeom>
              <a:avLst/>
              <a:gdLst/>
              <a:ahLst/>
              <a:cxnLst/>
              <a:rect l="l" t="t" r="r" b="b"/>
              <a:pathLst>
                <a:path w="8001000" h="6962775">
                  <a:moveTo>
                    <a:pt x="7918217" y="6962696"/>
                  </a:moveTo>
                  <a:lnTo>
                    <a:pt x="82782" y="6962696"/>
                  </a:lnTo>
                  <a:lnTo>
                    <a:pt x="50604" y="6956176"/>
                  </a:lnTo>
                  <a:lnTo>
                    <a:pt x="24285" y="6938409"/>
                  </a:lnTo>
                  <a:lnTo>
                    <a:pt x="6520" y="6912088"/>
                  </a:lnTo>
                  <a:lnTo>
                    <a:pt x="0" y="6879907"/>
                  </a:lnTo>
                  <a:lnTo>
                    <a:pt x="0" y="82789"/>
                  </a:lnTo>
                  <a:lnTo>
                    <a:pt x="6520" y="50608"/>
                  </a:lnTo>
                  <a:lnTo>
                    <a:pt x="24285" y="24287"/>
                  </a:lnTo>
                  <a:lnTo>
                    <a:pt x="50604" y="6520"/>
                  </a:lnTo>
                  <a:lnTo>
                    <a:pt x="82782" y="0"/>
                  </a:lnTo>
                  <a:lnTo>
                    <a:pt x="7918217" y="0"/>
                  </a:lnTo>
                  <a:lnTo>
                    <a:pt x="7950396" y="6520"/>
                  </a:lnTo>
                  <a:lnTo>
                    <a:pt x="7976714" y="24287"/>
                  </a:lnTo>
                  <a:lnTo>
                    <a:pt x="7987120" y="39705"/>
                  </a:lnTo>
                  <a:lnTo>
                    <a:pt x="82782" y="39705"/>
                  </a:lnTo>
                  <a:lnTo>
                    <a:pt x="66073" y="43110"/>
                  </a:lnTo>
                  <a:lnTo>
                    <a:pt x="52372" y="52376"/>
                  </a:lnTo>
                  <a:lnTo>
                    <a:pt x="43107" y="66078"/>
                  </a:lnTo>
                  <a:lnTo>
                    <a:pt x="39701" y="82789"/>
                  </a:lnTo>
                  <a:lnTo>
                    <a:pt x="39701" y="6879907"/>
                  </a:lnTo>
                  <a:lnTo>
                    <a:pt x="43107" y="6896618"/>
                  </a:lnTo>
                  <a:lnTo>
                    <a:pt x="52372" y="6910320"/>
                  </a:lnTo>
                  <a:lnTo>
                    <a:pt x="66073" y="6919586"/>
                  </a:lnTo>
                  <a:lnTo>
                    <a:pt x="82782" y="6922991"/>
                  </a:lnTo>
                  <a:lnTo>
                    <a:pt x="7987120" y="6922991"/>
                  </a:lnTo>
                  <a:lnTo>
                    <a:pt x="7976714" y="6938409"/>
                  </a:lnTo>
                  <a:lnTo>
                    <a:pt x="7950396" y="6956176"/>
                  </a:lnTo>
                  <a:lnTo>
                    <a:pt x="7918217" y="6962696"/>
                  </a:lnTo>
                  <a:close/>
                </a:path>
                <a:path w="8001000" h="6962775">
                  <a:moveTo>
                    <a:pt x="7987120" y="6922991"/>
                  </a:moveTo>
                  <a:lnTo>
                    <a:pt x="7918217" y="6922991"/>
                  </a:lnTo>
                  <a:lnTo>
                    <a:pt x="7934927" y="6919586"/>
                  </a:lnTo>
                  <a:lnTo>
                    <a:pt x="7948627" y="6910320"/>
                  </a:lnTo>
                  <a:lnTo>
                    <a:pt x="7957892" y="6896618"/>
                  </a:lnTo>
                  <a:lnTo>
                    <a:pt x="7961298" y="6879907"/>
                  </a:lnTo>
                  <a:lnTo>
                    <a:pt x="7961298" y="82789"/>
                  </a:lnTo>
                  <a:lnTo>
                    <a:pt x="7957892" y="66078"/>
                  </a:lnTo>
                  <a:lnTo>
                    <a:pt x="7948627" y="52376"/>
                  </a:lnTo>
                  <a:lnTo>
                    <a:pt x="7934927" y="43110"/>
                  </a:lnTo>
                  <a:lnTo>
                    <a:pt x="7918217" y="39705"/>
                  </a:lnTo>
                  <a:lnTo>
                    <a:pt x="7987120" y="39705"/>
                  </a:lnTo>
                  <a:lnTo>
                    <a:pt x="7994480" y="50608"/>
                  </a:lnTo>
                  <a:lnTo>
                    <a:pt x="8001000" y="82789"/>
                  </a:lnTo>
                  <a:lnTo>
                    <a:pt x="8001000" y="6879907"/>
                  </a:lnTo>
                  <a:lnTo>
                    <a:pt x="7994480" y="6912088"/>
                  </a:lnTo>
                  <a:lnTo>
                    <a:pt x="7987120" y="6922991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65118" y="1290097"/>
              <a:ext cx="7958455" cy="996315"/>
            </a:xfrm>
            <a:custGeom>
              <a:avLst/>
              <a:gdLst/>
              <a:ahLst/>
              <a:cxnLst/>
              <a:rect l="l" t="t" r="r" b="b"/>
              <a:pathLst>
                <a:path w="7958455" h="996314">
                  <a:moveTo>
                    <a:pt x="7897099" y="996109"/>
                  </a:moveTo>
                  <a:lnTo>
                    <a:pt x="61664" y="996109"/>
                  </a:lnTo>
                  <a:lnTo>
                    <a:pt x="37774" y="991240"/>
                  </a:lnTo>
                  <a:lnTo>
                    <a:pt x="18161" y="978001"/>
                  </a:lnTo>
                  <a:lnTo>
                    <a:pt x="4883" y="958446"/>
                  </a:lnTo>
                  <a:lnTo>
                    <a:pt x="0" y="934626"/>
                  </a:lnTo>
                  <a:lnTo>
                    <a:pt x="0" y="61483"/>
                  </a:lnTo>
                  <a:lnTo>
                    <a:pt x="4883" y="37663"/>
                  </a:lnTo>
                  <a:lnTo>
                    <a:pt x="18161" y="18108"/>
                  </a:lnTo>
                  <a:lnTo>
                    <a:pt x="37774" y="4869"/>
                  </a:lnTo>
                  <a:lnTo>
                    <a:pt x="61664" y="0"/>
                  </a:lnTo>
                  <a:lnTo>
                    <a:pt x="7896254" y="0"/>
                  </a:lnTo>
                  <a:lnTo>
                    <a:pt x="7920144" y="4869"/>
                  </a:lnTo>
                  <a:lnTo>
                    <a:pt x="7939757" y="18108"/>
                  </a:lnTo>
                  <a:lnTo>
                    <a:pt x="7953035" y="37663"/>
                  </a:lnTo>
                  <a:lnTo>
                    <a:pt x="7957919" y="61483"/>
                  </a:lnTo>
                  <a:lnTo>
                    <a:pt x="7957919" y="933784"/>
                  </a:lnTo>
                  <a:lnTo>
                    <a:pt x="7953524" y="958091"/>
                  </a:lnTo>
                  <a:lnTo>
                    <a:pt x="7940496" y="977896"/>
                  </a:lnTo>
                  <a:lnTo>
                    <a:pt x="7920975" y="991227"/>
                  </a:lnTo>
                  <a:lnTo>
                    <a:pt x="7897099" y="996109"/>
                  </a:lnTo>
                  <a:close/>
                </a:path>
              </a:pathLst>
            </a:custGeom>
            <a:solidFill>
              <a:srgbClr val="D9F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4000" y="1269041"/>
              <a:ext cx="8001000" cy="1038225"/>
            </a:xfrm>
            <a:custGeom>
              <a:avLst/>
              <a:gdLst/>
              <a:ahLst/>
              <a:cxnLst/>
              <a:rect l="l" t="t" r="r" b="b"/>
              <a:pathLst>
                <a:path w="8001000" h="1038225">
                  <a:moveTo>
                    <a:pt x="7918217" y="1038221"/>
                  </a:moveTo>
                  <a:lnTo>
                    <a:pt x="82782" y="1038221"/>
                  </a:lnTo>
                  <a:lnTo>
                    <a:pt x="50604" y="1031720"/>
                  </a:lnTo>
                  <a:lnTo>
                    <a:pt x="24285" y="1014007"/>
                  </a:lnTo>
                  <a:lnTo>
                    <a:pt x="6520" y="987766"/>
                  </a:lnTo>
                  <a:lnTo>
                    <a:pt x="0" y="955682"/>
                  </a:lnTo>
                  <a:lnTo>
                    <a:pt x="0" y="82538"/>
                  </a:lnTo>
                  <a:lnTo>
                    <a:pt x="6520" y="50455"/>
                  </a:lnTo>
                  <a:lnTo>
                    <a:pt x="24285" y="24214"/>
                  </a:lnTo>
                  <a:lnTo>
                    <a:pt x="50604" y="6500"/>
                  </a:lnTo>
                  <a:lnTo>
                    <a:pt x="82782" y="0"/>
                  </a:lnTo>
                  <a:lnTo>
                    <a:pt x="7918217" y="0"/>
                  </a:lnTo>
                  <a:lnTo>
                    <a:pt x="7950396" y="6500"/>
                  </a:lnTo>
                  <a:lnTo>
                    <a:pt x="7976714" y="24214"/>
                  </a:lnTo>
                  <a:lnTo>
                    <a:pt x="7987120" y="39584"/>
                  </a:lnTo>
                  <a:lnTo>
                    <a:pt x="82782" y="39584"/>
                  </a:lnTo>
                  <a:lnTo>
                    <a:pt x="66073" y="42980"/>
                  </a:lnTo>
                  <a:lnTo>
                    <a:pt x="52372" y="52218"/>
                  </a:lnTo>
                  <a:lnTo>
                    <a:pt x="43107" y="65878"/>
                  </a:lnTo>
                  <a:lnTo>
                    <a:pt x="39701" y="82538"/>
                  </a:lnTo>
                  <a:lnTo>
                    <a:pt x="39701" y="955682"/>
                  </a:lnTo>
                  <a:lnTo>
                    <a:pt x="43107" y="972343"/>
                  </a:lnTo>
                  <a:lnTo>
                    <a:pt x="52372" y="986003"/>
                  </a:lnTo>
                  <a:lnTo>
                    <a:pt x="66073" y="995241"/>
                  </a:lnTo>
                  <a:lnTo>
                    <a:pt x="82782" y="998636"/>
                  </a:lnTo>
                  <a:lnTo>
                    <a:pt x="7987120" y="998636"/>
                  </a:lnTo>
                  <a:lnTo>
                    <a:pt x="7976714" y="1014007"/>
                  </a:lnTo>
                  <a:lnTo>
                    <a:pt x="7950396" y="1031720"/>
                  </a:lnTo>
                  <a:lnTo>
                    <a:pt x="7918217" y="1038221"/>
                  </a:lnTo>
                  <a:close/>
                </a:path>
                <a:path w="8001000" h="1038225">
                  <a:moveTo>
                    <a:pt x="7987120" y="998636"/>
                  </a:moveTo>
                  <a:lnTo>
                    <a:pt x="7918217" y="998636"/>
                  </a:lnTo>
                  <a:lnTo>
                    <a:pt x="7934927" y="995241"/>
                  </a:lnTo>
                  <a:lnTo>
                    <a:pt x="7948627" y="986003"/>
                  </a:lnTo>
                  <a:lnTo>
                    <a:pt x="7957892" y="972343"/>
                  </a:lnTo>
                  <a:lnTo>
                    <a:pt x="7961298" y="955682"/>
                  </a:lnTo>
                  <a:lnTo>
                    <a:pt x="7961298" y="82538"/>
                  </a:lnTo>
                  <a:lnTo>
                    <a:pt x="7957892" y="65878"/>
                  </a:lnTo>
                  <a:lnTo>
                    <a:pt x="7948627" y="52218"/>
                  </a:lnTo>
                  <a:lnTo>
                    <a:pt x="7934927" y="42980"/>
                  </a:lnTo>
                  <a:lnTo>
                    <a:pt x="7918217" y="39584"/>
                  </a:lnTo>
                  <a:lnTo>
                    <a:pt x="7987120" y="39584"/>
                  </a:lnTo>
                  <a:lnTo>
                    <a:pt x="7994480" y="50455"/>
                  </a:lnTo>
                  <a:lnTo>
                    <a:pt x="8001000" y="82538"/>
                  </a:lnTo>
                  <a:lnTo>
                    <a:pt x="8001000" y="955682"/>
                  </a:lnTo>
                  <a:lnTo>
                    <a:pt x="7994480" y="987766"/>
                  </a:lnTo>
                  <a:lnTo>
                    <a:pt x="7987120" y="998636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77283" y="1590237"/>
              <a:ext cx="409574" cy="4095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49933" y="1590237"/>
              <a:ext cx="409574" cy="4095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22584" y="1590237"/>
              <a:ext cx="409574" cy="4095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63057" y="2461682"/>
              <a:ext cx="2428874" cy="242887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285021" y="1690026"/>
            <a:ext cx="9295130" cy="7692390"/>
            <a:chOff x="285021" y="1690026"/>
            <a:chExt cx="9295130" cy="769239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021" y="1690026"/>
              <a:ext cx="7611775" cy="76920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1493" y="3831481"/>
              <a:ext cx="3038474" cy="704849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863520" y="3372725"/>
            <a:ext cx="322008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800" spc="535" dirty="0"/>
              <a:t>T</a:t>
            </a:r>
            <a:r>
              <a:rPr sz="5800" spc="-55" dirty="0"/>
              <a:t>U</a:t>
            </a:r>
            <a:r>
              <a:rPr sz="5800" spc="1185" dirty="0"/>
              <a:t>J</a:t>
            </a:r>
            <a:r>
              <a:rPr sz="5800" spc="-55" dirty="0"/>
              <a:t>U</a:t>
            </a:r>
            <a:r>
              <a:rPr sz="5800" spc="675" dirty="0"/>
              <a:t>A</a:t>
            </a:r>
            <a:r>
              <a:rPr sz="5800" spc="-50" dirty="0"/>
              <a:t>N</a:t>
            </a:r>
            <a:endParaRPr sz="5800"/>
          </a:p>
        </p:txBody>
      </p:sp>
      <p:sp>
        <p:nvSpPr>
          <p:cNvPr id="18" name="object 18"/>
          <p:cNvSpPr txBox="1"/>
          <p:nvPr/>
        </p:nvSpPr>
        <p:spPr>
          <a:xfrm>
            <a:off x="10313433" y="5018802"/>
            <a:ext cx="5789930" cy="3425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100"/>
              </a:spcBef>
            </a:pPr>
            <a:r>
              <a:rPr sz="3000" spc="170" dirty="0">
                <a:solidFill>
                  <a:srgbClr val="181818"/>
                </a:solidFill>
                <a:latin typeface="Cambria"/>
                <a:cs typeface="Cambria"/>
              </a:rPr>
              <a:t>Secara </a:t>
            </a:r>
            <a:r>
              <a:rPr sz="3000" spc="254" dirty="0">
                <a:solidFill>
                  <a:srgbClr val="181818"/>
                </a:solidFill>
                <a:latin typeface="Cambria"/>
                <a:cs typeface="Cambria"/>
              </a:rPr>
              <a:t>umum, </a:t>
            </a:r>
            <a:r>
              <a:rPr sz="3000" spc="180" dirty="0">
                <a:solidFill>
                  <a:srgbClr val="181818"/>
                </a:solidFill>
                <a:latin typeface="Cambria"/>
                <a:cs typeface="Cambria"/>
              </a:rPr>
              <a:t>tujuan </a:t>
            </a:r>
            <a:r>
              <a:rPr sz="3000" spc="210" dirty="0">
                <a:solidFill>
                  <a:srgbClr val="181818"/>
                </a:solidFill>
                <a:latin typeface="Cambria"/>
                <a:cs typeface="Cambria"/>
              </a:rPr>
              <a:t>utama </a:t>
            </a:r>
            <a:r>
              <a:rPr sz="3000" spc="21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000" spc="210" dirty="0">
                <a:solidFill>
                  <a:srgbClr val="181818"/>
                </a:solidFill>
                <a:latin typeface="Cambria"/>
                <a:cs typeface="Cambria"/>
              </a:rPr>
              <a:t>membuat</a:t>
            </a:r>
            <a:r>
              <a:rPr sz="3000" spc="10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000" spc="135" dirty="0">
                <a:solidFill>
                  <a:srgbClr val="181818"/>
                </a:solidFill>
                <a:latin typeface="Cambria"/>
                <a:cs typeface="Cambria"/>
              </a:rPr>
              <a:t>website</a:t>
            </a:r>
            <a:r>
              <a:rPr sz="3000" spc="10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000" spc="195" dirty="0">
                <a:solidFill>
                  <a:srgbClr val="181818"/>
                </a:solidFill>
                <a:latin typeface="Cambria"/>
                <a:cs typeface="Cambria"/>
              </a:rPr>
              <a:t>adalah</a:t>
            </a:r>
            <a:r>
              <a:rPr sz="3000" spc="10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000" spc="190" dirty="0">
                <a:solidFill>
                  <a:srgbClr val="181818"/>
                </a:solidFill>
                <a:latin typeface="Cambria"/>
                <a:cs typeface="Cambria"/>
              </a:rPr>
              <a:t>untuk </a:t>
            </a:r>
            <a:r>
              <a:rPr sz="3000" spc="-64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000" spc="180" dirty="0">
                <a:solidFill>
                  <a:srgbClr val="181818"/>
                </a:solidFill>
                <a:latin typeface="Cambria"/>
                <a:cs typeface="Cambria"/>
              </a:rPr>
              <a:t>memiliki </a:t>
            </a:r>
            <a:r>
              <a:rPr sz="3000" spc="195" dirty="0">
                <a:solidFill>
                  <a:srgbClr val="181818"/>
                </a:solidFill>
                <a:latin typeface="Cambria"/>
                <a:cs typeface="Cambria"/>
              </a:rPr>
              <a:t>web </a:t>
            </a:r>
            <a:r>
              <a:rPr sz="3000" spc="150" dirty="0">
                <a:solidFill>
                  <a:srgbClr val="181818"/>
                </a:solidFill>
                <a:latin typeface="Cambria"/>
                <a:cs typeface="Cambria"/>
              </a:rPr>
              <a:t>presence </a:t>
            </a:r>
            <a:r>
              <a:rPr sz="3000" spc="180" dirty="0">
                <a:solidFill>
                  <a:srgbClr val="181818"/>
                </a:solidFill>
                <a:latin typeface="Cambria"/>
                <a:cs typeface="Cambria"/>
              </a:rPr>
              <a:t>atau </a:t>
            </a:r>
            <a:r>
              <a:rPr sz="3000" spc="18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000" spc="190" dirty="0">
                <a:solidFill>
                  <a:srgbClr val="181818"/>
                </a:solidFill>
                <a:latin typeface="Cambria"/>
                <a:cs typeface="Cambria"/>
              </a:rPr>
              <a:t>kehadiran </a:t>
            </a:r>
            <a:r>
              <a:rPr sz="3000" spc="195" dirty="0">
                <a:solidFill>
                  <a:srgbClr val="181818"/>
                </a:solidFill>
                <a:latin typeface="Cambria"/>
                <a:cs typeface="Cambria"/>
              </a:rPr>
              <a:t>web </a:t>
            </a:r>
            <a:r>
              <a:rPr sz="3000" spc="215" dirty="0">
                <a:solidFill>
                  <a:srgbClr val="181818"/>
                </a:solidFill>
                <a:latin typeface="Cambria"/>
                <a:cs typeface="Cambria"/>
              </a:rPr>
              <a:t>dan </a:t>
            </a:r>
            <a:r>
              <a:rPr sz="3000" spc="22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000" spc="210" dirty="0">
                <a:solidFill>
                  <a:srgbClr val="181818"/>
                </a:solidFill>
                <a:latin typeface="Cambria"/>
                <a:cs typeface="Cambria"/>
              </a:rPr>
              <a:t>membagikan </a:t>
            </a:r>
            <a:r>
              <a:rPr sz="3000" spc="175" dirty="0">
                <a:solidFill>
                  <a:srgbClr val="181818"/>
                </a:solidFill>
                <a:latin typeface="Cambria"/>
                <a:cs typeface="Cambria"/>
              </a:rPr>
              <a:t>informasi </a:t>
            </a:r>
            <a:r>
              <a:rPr sz="3000" spc="190" dirty="0">
                <a:solidFill>
                  <a:srgbClr val="181818"/>
                </a:solidFill>
                <a:latin typeface="Cambria"/>
                <a:cs typeface="Cambria"/>
              </a:rPr>
              <a:t>untuk </a:t>
            </a:r>
            <a:r>
              <a:rPr sz="3000" spc="19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000" spc="190" dirty="0">
                <a:solidFill>
                  <a:srgbClr val="181818"/>
                </a:solidFill>
                <a:latin typeface="Cambria"/>
                <a:cs typeface="Cambria"/>
              </a:rPr>
              <a:t>pengunjung </a:t>
            </a:r>
            <a:r>
              <a:rPr sz="3000" spc="215" dirty="0">
                <a:solidFill>
                  <a:srgbClr val="181818"/>
                </a:solidFill>
                <a:latin typeface="Cambria"/>
                <a:cs typeface="Cambria"/>
              </a:rPr>
              <a:t>dan </a:t>
            </a:r>
            <a:r>
              <a:rPr sz="3000" spc="120" dirty="0">
                <a:solidFill>
                  <a:srgbClr val="181818"/>
                </a:solidFill>
                <a:latin typeface="Cambria"/>
                <a:cs typeface="Cambria"/>
              </a:rPr>
              <a:t>target </a:t>
            </a:r>
            <a:r>
              <a:rPr sz="3000" spc="165" dirty="0">
                <a:solidFill>
                  <a:srgbClr val="181818"/>
                </a:solidFill>
                <a:latin typeface="Cambria"/>
                <a:cs typeface="Cambria"/>
              </a:rPr>
              <a:t>pasar </a:t>
            </a:r>
            <a:r>
              <a:rPr sz="3000" spc="17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000" spc="160" dirty="0">
                <a:solidFill>
                  <a:srgbClr val="181818"/>
                </a:solidFill>
                <a:latin typeface="Cambria"/>
                <a:cs typeface="Cambria"/>
              </a:rPr>
              <a:t>suatu</a:t>
            </a:r>
            <a:r>
              <a:rPr sz="3000" spc="11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000" spc="150" dirty="0">
                <a:solidFill>
                  <a:srgbClr val="181818"/>
                </a:solidFill>
                <a:latin typeface="Cambria"/>
                <a:cs typeface="Cambria"/>
              </a:rPr>
              <a:t>bisnis.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66494" y="6315888"/>
            <a:ext cx="1367790" cy="8045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83515" marR="5080" indent="-171450">
              <a:lnSpc>
                <a:spcPts val="2780"/>
              </a:lnSpc>
              <a:spcBef>
                <a:spcPts val="675"/>
              </a:spcBef>
            </a:pPr>
            <a:r>
              <a:rPr sz="2800" b="1" spc="-204" dirty="0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sz="2800" b="1" spc="-65" dirty="0">
                <a:solidFill>
                  <a:srgbClr val="181818"/>
                </a:solidFill>
                <a:latin typeface="Calibri"/>
                <a:cs typeface="Calibri"/>
              </a:rPr>
              <a:t>v</a:t>
            </a:r>
            <a:r>
              <a:rPr sz="2800" b="1" spc="-85" dirty="0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sz="2800" b="1" spc="175" dirty="0">
                <a:solidFill>
                  <a:srgbClr val="181818"/>
                </a:solidFill>
                <a:latin typeface="Calibri"/>
                <a:cs typeface="Calibri"/>
              </a:rPr>
              <a:t>i</a:t>
            </a:r>
            <a:r>
              <a:rPr sz="2800" b="1" spc="155" dirty="0">
                <a:solidFill>
                  <a:srgbClr val="181818"/>
                </a:solidFill>
                <a:latin typeface="Calibri"/>
                <a:cs typeface="Calibri"/>
              </a:rPr>
              <a:t>l</a:t>
            </a:r>
            <a:r>
              <a:rPr sz="2800" b="1" spc="-85" dirty="0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sz="2800" b="1" spc="-215" dirty="0">
                <a:solidFill>
                  <a:srgbClr val="181818"/>
                </a:solidFill>
                <a:latin typeface="Calibri"/>
                <a:cs typeface="Calibri"/>
              </a:rPr>
              <a:t>b</a:t>
            </a:r>
            <a:r>
              <a:rPr sz="2800" b="1" spc="155" dirty="0">
                <a:solidFill>
                  <a:srgbClr val="181818"/>
                </a:solidFill>
                <a:latin typeface="Calibri"/>
                <a:cs typeface="Calibri"/>
              </a:rPr>
              <a:t>l</a:t>
            </a:r>
            <a:r>
              <a:rPr sz="2800" b="1" spc="-45" dirty="0">
                <a:solidFill>
                  <a:srgbClr val="181818"/>
                </a:solidFill>
                <a:latin typeface="Calibri"/>
                <a:cs typeface="Calibri"/>
              </a:rPr>
              <a:t>e  </a:t>
            </a:r>
            <a:r>
              <a:rPr sz="2800" b="1" spc="-120" dirty="0">
                <a:solidFill>
                  <a:srgbClr val="181818"/>
                </a:solidFill>
                <a:latin typeface="Calibri"/>
                <a:cs typeface="Calibri"/>
              </a:rPr>
              <a:t>Market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98403" y="4660979"/>
            <a:ext cx="1026160" cy="8045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indent="26034">
              <a:lnSpc>
                <a:spcPts val="2780"/>
              </a:lnSpc>
              <a:spcBef>
                <a:spcPts val="675"/>
              </a:spcBef>
            </a:pPr>
            <a:r>
              <a:rPr sz="2800" b="1" spc="-10" dirty="0">
                <a:solidFill>
                  <a:srgbClr val="181818"/>
                </a:solidFill>
                <a:latin typeface="Calibri"/>
                <a:cs typeface="Calibri"/>
              </a:rPr>
              <a:t>Target </a:t>
            </a:r>
            <a:r>
              <a:rPr sz="2800" b="1" spc="-6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800" b="1" spc="-459" dirty="0">
                <a:solidFill>
                  <a:srgbClr val="181818"/>
                </a:solidFill>
                <a:latin typeface="Calibri"/>
                <a:cs typeface="Calibri"/>
              </a:rPr>
              <a:t>M</a:t>
            </a:r>
            <a:r>
              <a:rPr sz="2800" b="1" spc="-85" dirty="0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sz="2800" b="1" spc="65" dirty="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sz="2800" b="1" spc="-155" dirty="0">
                <a:solidFill>
                  <a:srgbClr val="181818"/>
                </a:solidFill>
                <a:latin typeface="Calibri"/>
                <a:cs typeface="Calibri"/>
              </a:rPr>
              <a:t>k</a:t>
            </a:r>
            <a:r>
              <a:rPr sz="2800" b="1" spc="-80" dirty="0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181818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2520" y="3399726"/>
            <a:ext cx="1315085" cy="8045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56845" marR="5080" indent="-144780">
              <a:lnSpc>
                <a:spcPts val="2770"/>
              </a:lnSpc>
              <a:spcBef>
                <a:spcPts val="680"/>
              </a:spcBef>
            </a:pPr>
            <a:r>
              <a:rPr sz="2800" b="1" spc="-1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b="1" spc="-3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-18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1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b="1" spc="-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145" dirty="0">
                <a:solidFill>
                  <a:srgbClr val="FFFFFF"/>
                </a:solidFill>
                <a:latin typeface="Calibri"/>
                <a:cs typeface="Calibri"/>
              </a:rPr>
              <a:t>l  </a:t>
            </a:r>
            <a:r>
              <a:rPr sz="2800" b="1" spc="-120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67445"/>
            <a:ext cx="3979252" cy="47195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52016" y="3"/>
            <a:ext cx="1635984" cy="23463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55033" y="924754"/>
            <a:ext cx="8001000" cy="7746365"/>
            <a:chOff x="1655033" y="924754"/>
            <a:chExt cx="8001000" cy="7746365"/>
          </a:xfrm>
        </p:grpSpPr>
        <p:sp>
          <p:nvSpPr>
            <p:cNvPr id="5" name="object 5"/>
            <p:cNvSpPr/>
            <p:nvPr/>
          </p:nvSpPr>
          <p:spPr>
            <a:xfrm>
              <a:off x="1676151" y="1729228"/>
              <a:ext cx="7958455" cy="6920865"/>
            </a:xfrm>
            <a:custGeom>
              <a:avLst/>
              <a:gdLst/>
              <a:ahLst/>
              <a:cxnLst/>
              <a:rect l="l" t="t" r="r" b="b"/>
              <a:pathLst>
                <a:path w="7958455" h="6920865">
                  <a:moveTo>
                    <a:pt x="7897099" y="6920457"/>
                  </a:moveTo>
                  <a:lnTo>
                    <a:pt x="61664" y="6920457"/>
                  </a:lnTo>
                  <a:lnTo>
                    <a:pt x="37774" y="6915573"/>
                  </a:lnTo>
                  <a:lnTo>
                    <a:pt x="18161" y="6902294"/>
                  </a:lnTo>
                  <a:lnTo>
                    <a:pt x="4883" y="6882679"/>
                  </a:lnTo>
                  <a:lnTo>
                    <a:pt x="0" y="6858788"/>
                  </a:lnTo>
                  <a:lnTo>
                    <a:pt x="0" y="61669"/>
                  </a:lnTo>
                  <a:lnTo>
                    <a:pt x="4883" y="37777"/>
                  </a:lnTo>
                  <a:lnTo>
                    <a:pt x="18161" y="18162"/>
                  </a:lnTo>
                  <a:lnTo>
                    <a:pt x="37774" y="4883"/>
                  </a:lnTo>
                  <a:lnTo>
                    <a:pt x="61664" y="0"/>
                  </a:lnTo>
                  <a:lnTo>
                    <a:pt x="7896254" y="0"/>
                  </a:lnTo>
                  <a:lnTo>
                    <a:pt x="7920144" y="4883"/>
                  </a:lnTo>
                  <a:lnTo>
                    <a:pt x="7939757" y="18162"/>
                  </a:lnTo>
                  <a:lnTo>
                    <a:pt x="7953035" y="37777"/>
                  </a:lnTo>
                  <a:lnTo>
                    <a:pt x="7957919" y="61669"/>
                  </a:lnTo>
                  <a:lnTo>
                    <a:pt x="7957919" y="6857943"/>
                  </a:lnTo>
                  <a:lnTo>
                    <a:pt x="7953524" y="6882323"/>
                  </a:lnTo>
                  <a:lnTo>
                    <a:pt x="7940496" y="6902189"/>
                  </a:lnTo>
                  <a:lnTo>
                    <a:pt x="7920975" y="6915560"/>
                  </a:lnTo>
                  <a:lnTo>
                    <a:pt x="7897099" y="69204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5033" y="1708109"/>
              <a:ext cx="8001000" cy="6962775"/>
            </a:xfrm>
            <a:custGeom>
              <a:avLst/>
              <a:gdLst/>
              <a:ahLst/>
              <a:cxnLst/>
              <a:rect l="l" t="t" r="r" b="b"/>
              <a:pathLst>
                <a:path w="8001000" h="6962775">
                  <a:moveTo>
                    <a:pt x="7918217" y="6962696"/>
                  </a:moveTo>
                  <a:lnTo>
                    <a:pt x="82782" y="6962696"/>
                  </a:lnTo>
                  <a:lnTo>
                    <a:pt x="50604" y="6956176"/>
                  </a:lnTo>
                  <a:lnTo>
                    <a:pt x="24285" y="6938409"/>
                  </a:lnTo>
                  <a:lnTo>
                    <a:pt x="6520" y="6912088"/>
                  </a:lnTo>
                  <a:lnTo>
                    <a:pt x="0" y="6879907"/>
                  </a:lnTo>
                  <a:lnTo>
                    <a:pt x="0" y="82789"/>
                  </a:lnTo>
                  <a:lnTo>
                    <a:pt x="6520" y="50608"/>
                  </a:lnTo>
                  <a:lnTo>
                    <a:pt x="24285" y="24287"/>
                  </a:lnTo>
                  <a:lnTo>
                    <a:pt x="50604" y="6520"/>
                  </a:lnTo>
                  <a:lnTo>
                    <a:pt x="82782" y="0"/>
                  </a:lnTo>
                  <a:lnTo>
                    <a:pt x="7918217" y="0"/>
                  </a:lnTo>
                  <a:lnTo>
                    <a:pt x="7950396" y="6520"/>
                  </a:lnTo>
                  <a:lnTo>
                    <a:pt x="7976714" y="24287"/>
                  </a:lnTo>
                  <a:lnTo>
                    <a:pt x="7987120" y="39705"/>
                  </a:lnTo>
                  <a:lnTo>
                    <a:pt x="82782" y="39705"/>
                  </a:lnTo>
                  <a:lnTo>
                    <a:pt x="66073" y="43110"/>
                  </a:lnTo>
                  <a:lnTo>
                    <a:pt x="52372" y="52376"/>
                  </a:lnTo>
                  <a:lnTo>
                    <a:pt x="43107" y="66078"/>
                  </a:lnTo>
                  <a:lnTo>
                    <a:pt x="39701" y="82789"/>
                  </a:lnTo>
                  <a:lnTo>
                    <a:pt x="39701" y="6879907"/>
                  </a:lnTo>
                  <a:lnTo>
                    <a:pt x="43107" y="6896618"/>
                  </a:lnTo>
                  <a:lnTo>
                    <a:pt x="52372" y="6910320"/>
                  </a:lnTo>
                  <a:lnTo>
                    <a:pt x="66073" y="6919586"/>
                  </a:lnTo>
                  <a:lnTo>
                    <a:pt x="82782" y="6922991"/>
                  </a:lnTo>
                  <a:lnTo>
                    <a:pt x="7987120" y="6922991"/>
                  </a:lnTo>
                  <a:lnTo>
                    <a:pt x="7976714" y="6938409"/>
                  </a:lnTo>
                  <a:lnTo>
                    <a:pt x="7950396" y="6956176"/>
                  </a:lnTo>
                  <a:lnTo>
                    <a:pt x="7918217" y="6962696"/>
                  </a:lnTo>
                  <a:close/>
                </a:path>
                <a:path w="8001000" h="6962775">
                  <a:moveTo>
                    <a:pt x="7987120" y="6922991"/>
                  </a:moveTo>
                  <a:lnTo>
                    <a:pt x="7918217" y="6922991"/>
                  </a:lnTo>
                  <a:lnTo>
                    <a:pt x="7934927" y="6919586"/>
                  </a:lnTo>
                  <a:lnTo>
                    <a:pt x="7948627" y="6910320"/>
                  </a:lnTo>
                  <a:lnTo>
                    <a:pt x="7957892" y="6896618"/>
                  </a:lnTo>
                  <a:lnTo>
                    <a:pt x="7961298" y="6879907"/>
                  </a:lnTo>
                  <a:lnTo>
                    <a:pt x="7961298" y="82789"/>
                  </a:lnTo>
                  <a:lnTo>
                    <a:pt x="7957892" y="66078"/>
                  </a:lnTo>
                  <a:lnTo>
                    <a:pt x="7948627" y="52376"/>
                  </a:lnTo>
                  <a:lnTo>
                    <a:pt x="7934927" y="43110"/>
                  </a:lnTo>
                  <a:lnTo>
                    <a:pt x="7918217" y="39705"/>
                  </a:lnTo>
                  <a:lnTo>
                    <a:pt x="7987120" y="39705"/>
                  </a:lnTo>
                  <a:lnTo>
                    <a:pt x="7994480" y="50608"/>
                  </a:lnTo>
                  <a:lnTo>
                    <a:pt x="8001000" y="82789"/>
                  </a:lnTo>
                  <a:lnTo>
                    <a:pt x="8001000" y="6879907"/>
                  </a:lnTo>
                  <a:lnTo>
                    <a:pt x="7994480" y="6912088"/>
                  </a:lnTo>
                  <a:lnTo>
                    <a:pt x="7987120" y="6922991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6151" y="945809"/>
              <a:ext cx="7958455" cy="996315"/>
            </a:xfrm>
            <a:custGeom>
              <a:avLst/>
              <a:gdLst/>
              <a:ahLst/>
              <a:cxnLst/>
              <a:rect l="l" t="t" r="r" b="b"/>
              <a:pathLst>
                <a:path w="7958455" h="996314">
                  <a:moveTo>
                    <a:pt x="7897099" y="996109"/>
                  </a:moveTo>
                  <a:lnTo>
                    <a:pt x="61664" y="996109"/>
                  </a:lnTo>
                  <a:lnTo>
                    <a:pt x="37774" y="991240"/>
                  </a:lnTo>
                  <a:lnTo>
                    <a:pt x="18161" y="978001"/>
                  </a:lnTo>
                  <a:lnTo>
                    <a:pt x="4883" y="958446"/>
                  </a:lnTo>
                  <a:lnTo>
                    <a:pt x="0" y="934626"/>
                  </a:lnTo>
                  <a:lnTo>
                    <a:pt x="0" y="61483"/>
                  </a:lnTo>
                  <a:lnTo>
                    <a:pt x="4883" y="37663"/>
                  </a:lnTo>
                  <a:lnTo>
                    <a:pt x="18161" y="18108"/>
                  </a:lnTo>
                  <a:lnTo>
                    <a:pt x="37774" y="4869"/>
                  </a:lnTo>
                  <a:lnTo>
                    <a:pt x="61664" y="0"/>
                  </a:lnTo>
                  <a:lnTo>
                    <a:pt x="7896254" y="0"/>
                  </a:lnTo>
                  <a:lnTo>
                    <a:pt x="7920144" y="4869"/>
                  </a:lnTo>
                  <a:lnTo>
                    <a:pt x="7939757" y="18108"/>
                  </a:lnTo>
                  <a:lnTo>
                    <a:pt x="7953035" y="37663"/>
                  </a:lnTo>
                  <a:lnTo>
                    <a:pt x="7957919" y="61483"/>
                  </a:lnTo>
                  <a:lnTo>
                    <a:pt x="7957919" y="933784"/>
                  </a:lnTo>
                  <a:lnTo>
                    <a:pt x="7953524" y="958091"/>
                  </a:lnTo>
                  <a:lnTo>
                    <a:pt x="7940496" y="977896"/>
                  </a:lnTo>
                  <a:lnTo>
                    <a:pt x="7920975" y="991227"/>
                  </a:lnTo>
                  <a:lnTo>
                    <a:pt x="7897099" y="996109"/>
                  </a:lnTo>
                  <a:close/>
                </a:path>
              </a:pathLst>
            </a:custGeom>
            <a:solidFill>
              <a:srgbClr val="D9F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55033" y="924754"/>
              <a:ext cx="8001000" cy="1038225"/>
            </a:xfrm>
            <a:custGeom>
              <a:avLst/>
              <a:gdLst/>
              <a:ahLst/>
              <a:cxnLst/>
              <a:rect l="l" t="t" r="r" b="b"/>
              <a:pathLst>
                <a:path w="8001000" h="1038225">
                  <a:moveTo>
                    <a:pt x="7918217" y="1038221"/>
                  </a:moveTo>
                  <a:lnTo>
                    <a:pt x="82782" y="1038221"/>
                  </a:lnTo>
                  <a:lnTo>
                    <a:pt x="50604" y="1031720"/>
                  </a:lnTo>
                  <a:lnTo>
                    <a:pt x="24285" y="1014007"/>
                  </a:lnTo>
                  <a:lnTo>
                    <a:pt x="6520" y="987766"/>
                  </a:lnTo>
                  <a:lnTo>
                    <a:pt x="0" y="955682"/>
                  </a:lnTo>
                  <a:lnTo>
                    <a:pt x="0" y="82538"/>
                  </a:lnTo>
                  <a:lnTo>
                    <a:pt x="6520" y="50455"/>
                  </a:lnTo>
                  <a:lnTo>
                    <a:pt x="24285" y="24214"/>
                  </a:lnTo>
                  <a:lnTo>
                    <a:pt x="50604" y="6500"/>
                  </a:lnTo>
                  <a:lnTo>
                    <a:pt x="82782" y="0"/>
                  </a:lnTo>
                  <a:lnTo>
                    <a:pt x="7918217" y="0"/>
                  </a:lnTo>
                  <a:lnTo>
                    <a:pt x="7950396" y="6500"/>
                  </a:lnTo>
                  <a:lnTo>
                    <a:pt x="7976714" y="24214"/>
                  </a:lnTo>
                  <a:lnTo>
                    <a:pt x="7987120" y="39584"/>
                  </a:lnTo>
                  <a:lnTo>
                    <a:pt x="82782" y="39584"/>
                  </a:lnTo>
                  <a:lnTo>
                    <a:pt x="66073" y="42980"/>
                  </a:lnTo>
                  <a:lnTo>
                    <a:pt x="52372" y="52218"/>
                  </a:lnTo>
                  <a:lnTo>
                    <a:pt x="43107" y="65878"/>
                  </a:lnTo>
                  <a:lnTo>
                    <a:pt x="39701" y="82538"/>
                  </a:lnTo>
                  <a:lnTo>
                    <a:pt x="39701" y="955682"/>
                  </a:lnTo>
                  <a:lnTo>
                    <a:pt x="43107" y="972343"/>
                  </a:lnTo>
                  <a:lnTo>
                    <a:pt x="52372" y="986003"/>
                  </a:lnTo>
                  <a:lnTo>
                    <a:pt x="66073" y="995241"/>
                  </a:lnTo>
                  <a:lnTo>
                    <a:pt x="82782" y="998636"/>
                  </a:lnTo>
                  <a:lnTo>
                    <a:pt x="7987120" y="998636"/>
                  </a:lnTo>
                  <a:lnTo>
                    <a:pt x="7976714" y="1014007"/>
                  </a:lnTo>
                  <a:lnTo>
                    <a:pt x="7950396" y="1031720"/>
                  </a:lnTo>
                  <a:lnTo>
                    <a:pt x="7918217" y="1038221"/>
                  </a:lnTo>
                  <a:close/>
                </a:path>
                <a:path w="8001000" h="1038225">
                  <a:moveTo>
                    <a:pt x="7987120" y="998636"/>
                  </a:moveTo>
                  <a:lnTo>
                    <a:pt x="7918217" y="998636"/>
                  </a:lnTo>
                  <a:lnTo>
                    <a:pt x="7934927" y="995241"/>
                  </a:lnTo>
                  <a:lnTo>
                    <a:pt x="7948627" y="986003"/>
                  </a:lnTo>
                  <a:lnTo>
                    <a:pt x="7957892" y="972343"/>
                  </a:lnTo>
                  <a:lnTo>
                    <a:pt x="7961298" y="955682"/>
                  </a:lnTo>
                  <a:lnTo>
                    <a:pt x="7961298" y="82538"/>
                  </a:lnTo>
                  <a:lnTo>
                    <a:pt x="7957892" y="65878"/>
                  </a:lnTo>
                  <a:lnTo>
                    <a:pt x="7948627" y="52218"/>
                  </a:lnTo>
                  <a:lnTo>
                    <a:pt x="7934927" y="42980"/>
                  </a:lnTo>
                  <a:lnTo>
                    <a:pt x="7918217" y="39584"/>
                  </a:lnTo>
                  <a:lnTo>
                    <a:pt x="7987120" y="39584"/>
                  </a:lnTo>
                  <a:lnTo>
                    <a:pt x="7994480" y="50455"/>
                  </a:lnTo>
                  <a:lnTo>
                    <a:pt x="8001000" y="82538"/>
                  </a:lnTo>
                  <a:lnTo>
                    <a:pt x="8001000" y="955682"/>
                  </a:lnTo>
                  <a:lnTo>
                    <a:pt x="7994480" y="987766"/>
                  </a:lnTo>
                  <a:lnTo>
                    <a:pt x="7987120" y="998636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8316" y="1245950"/>
              <a:ext cx="409574" cy="4095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0967" y="1245950"/>
              <a:ext cx="409574" cy="4095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3618" y="1245950"/>
              <a:ext cx="409574" cy="409574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1637433" y="2501851"/>
            <a:ext cx="5090795" cy="6761480"/>
            <a:chOff x="11637433" y="2501851"/>
            <a:chExt cx="5090795" cy="6761480"/>
          </a:xfrm>
        </p:grpSpPr>
        <p:sp>
          <p:nvSpPr>
            <p:cNvPr id="13" name="object 13"/>
            <p:cNvSpPr/>
            <p:nvPr/>
          </p:nvSpPr>
          <p:spPr>
            <a:xfrm>
              <a:off x="11658871" y="2523076"/>
              <a:ext cx="5042535" cy="681990"/>
            </a:xfrm>
            <a:custGeom>
              <a:avLst/>
              <a:gdLst/>
              <a:ahLst/>
              <a:cxnLst/>
              <a:rect l="l" t="t" r="r" b="b"/>
              <a:pathLst>
                <a:path w="5042534" h="681989">
                  <a:moveTo>
                    <a:pt x="4981657" y="681449"/>
                  </a:moveTo>
                  <a:lnTo>
                    <a:pt x="61630" y="681449"/>
                  </a:lnTo>
                  <a:lnTo>
                    <a:pt x="37753" y="676541"/>
                  </a:lnTo>
                  <a:lnTo>
                    <a:pt x="18151" y="663196"/>
                  </a:lnTo>
                  <a:lnTo>
                    <a:pt x="4880" y="643483"/>
                  </a:lnTo>
                  <a:lnTo>
                    <a:pt x="0" y="619472"/>
                  </a:lnTo>
                  <a:lnTo>
                    <a:pt x="0" y="61977"/>
                  </a:lnTo>
                  <a:lnTo>
                    <a:pt x="4880" y="37966"/>
                  </a:lnTo>
                  <a:lnTo>
                    <a:pt x="18151" y="18253"/>
                  </a:lnTo>
                  <a:lnTo>
                    <a:pt x="37753" y="4908"/>
                  </a:lnTo>
                  <a:lnTo>
                    <a:pt x="61630" y="0"/>
                  </a:lnTo>
                  <a:lnTo>
                    <a:pt x="4980813" y="0"/>
                  </a:lnTo>
                  <a:lnTo>
                    <a:pt x="5004689" y="4908"/>
                  </a:lnTo>
                  <a:lnTo>
                    <a:pt x="5024292" y="18253"/>
                  </a:lnTo>
                  <a:lnTo>
                    <a:pt x="5037562" y="37966"/>
                  </a:lnTo>
                  <a:lnTo>
                    <a:pt x="5042443" y="61977"/>
                  </a:lnTo>
                  <a:lnTo>
                    <a:pt x="5042443" y="618623"/>
                  </a:lnTo>
                  <a:lnTo>
                    <a:pt x="5038050" y="643125"/>
                  </a:lnTo>
                  <a:lnTo>
                    <a:pt x="5025030" y="663090"/>
                  </a:lnTo>
                  <a:lnTo>
                    <a:pt x="5005520" y="676528"/>
                  </a:lnTo>
                  <a:lnTo>
                    <a:pt x="4981657" y="6814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637765" y="2501851"/>
              <a:ext cx="5085715" cy="723900"/>
            </a:xfrm>
            <a:custGeom>
              <a:avLst/>
              <a:gdLst/>
              <a:ahLst/>
              <a:cxnLst/>
              <a:rect l="l" t="t" r="r" b="b"/>
              <a:pathLst>
                <a:path w="5085715" h="723900">
                  <a:moveTo>
                    <a:pt x="5002763" y="723899"/>
                  </a:moveTo>
                  <a:lnTo>
                    <a:pt x="82736" y="723899"/>
                  </a:lnTo>
                  <a:lnTo>
                    <a:pt x="50575" y="717346"/>
                  </a:lnTo>
                  <a:lnTo>
                    <a:pt x="24272" y="699491"/>
                  </a:lnTo>
                  <a:lnTo>
                    <a:pt x="6516" y="673039"/>
                  </a:lnTo>
                  <a:lnTo>
                    <a:pt x="0" y="640697"/>
                  </a:lnTo>
                  <a:lnTo>
                    <a:pt x="0" y="83202"/>
                  </a:lnTo>
                  <a:lnTo>
                    <a:pt x="6516" y="50860"/>
                  </a:lnTo>
                  <a:lnTo>
                    <a:pt x="24272" y="24408"/>
                  </a:lnTo>
                  <a:lnTo>
                    <a:pt x="50575" y="6553"/>
                  </a:lnTo>
                  <a:lnTo>
                    <a:pt x="82736" y="0"/>
                  </a:lnTo>
                  <a:lnTo>
                    <a:pt x="5002763" y="0"/>
                  </a:lnTo>
                  <a:lnTo>
                    <a:pt x="5034924" y="6553"/>
                  </a:lnTo>
                  <a:lnTo>
                    <a:pt x="5061227" y="24408"/>
                  </a:lnTo>
                  <a:lnTo>
                    <a:pt x="5071628" y="39903"/>
                  </a:lnTo>
                  <a:lnTo>
                    <a:pt x="82736" y="39903"/>
                  </a:lnTo>
                  <a:lnTo>
                    <a:pt x="66036" y="43325"/>
                  </a:lnTo>
                  <a:lnTo>
                    <a:pt x="52343" y="52638"/>
                  </a:lnTo>
                  <a:lnTo>
                    <a:pt x="43083" y="66408"/>
                  </a:lnTo>
                  <a:lnTo>
                    <a:pt x="39679" y="83202"/>
                  </a:lnTo>
                  <a:lnTo>
                    <a:pt x="39679" y="640697"/>
                  </a:lnTo>
                  <a:lnTo>
                    <a:pt x="43083" y="657491"/>
                  </a:lnTo>
                  <a:lnTo>
                    <a:pt x="52343" y="671261"/>
                  </a:lnTo>
                  <a:lnTo>
                    <a:pt x="66036" y="680574"/>
                  </a:lnTo>
                  <a:lnTo>
                    <a:pt x="82736" y="683996"/>
                  </a:lnTo>
                  <a:lnTo>
                    <a:pt x="5071628" y="683996"/>
                  </a:lnTo>
                  <a:lnTo>
                    <a:pt x="5061227" y="699491"/>
                  </a:lnTo>
                  <a:lnTo>
                    <a:pt x="5034924" y="717346"/>
                  </a:lnTo>
                  <a:lnTo>
                    <a:pt x="5002763" y="723899"/>
                  </a:lnTo>
                  <a:close/>
                </a:path>
                <a:path w="5085715" h="723900">
                  <a:moveTo>
                    <a:pt x="5071628" y="683996"/>
                  </a:moveTo>
                  <a:lnTo>
                    <a:pt x="5002763" y="683996"/>
                  </a:lnTo>
                  <a:lnTo>
                    <a:pt x="5019463" y="680574"/>
                  </a:lnTo>
                  <a:lnTo>
                    <a:pt x="5033156" y="671261"/>
                  </a:lnTo>
                  <a:lnTo>
                    <a:pt x="5042416" y="657491"/>
                  </a:lnTo>
                  <a:lnTo>
                    <a:pt x="5045820" y="640697"/>
                  </a:lnTo>
                  <a:lnTo>
                    <a:pt x="5045820" y="83202"/>
                  </a:lnTo>
                  <a:lnTo>
                    <a:pt x="5042416" y="66408"/>
                  </a:lnTo>
                  <a:lnTo>
                    <a:pt x="5033156" y="52638"/>
                  </a:lnTo>
                  <a:lnTo>
                    <a:pt x="5019463" y="43325"/>
                  </a:lnTo>
                  <a:lnTo>
                    <a:pt x="5002763" y="39903"/>
                  </a:lnTo>
                  <a:lnTo>
                    <a:pt x="5071628" y="39903"/>
                  </a:lnTo>
                  <a:lnTo>
                    <a:pt x="5078983" y="50860"/>
                  </a:lnTo>
                  <a:lnTo>
                    <a:pt x="5085499" y="83202"/>
                  </a:lnTo>
                  <a:lnTo>
                    <a:pt x="5085499" y="640697"/>
                  </a:lnTo>
                  <a:lnTo>
                    <a:pt x="5078983" y="673039"/>
                  </a:lnTo>
                  <a:lnTo>
                    <a:pt x="5071628" y="683996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58700" y="3179513"/>
              <a:ext cx="5046374" cy="60556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637429" y="3158159"/>
              <a:ext cx="5090795" cy="6105525"/>
            </a:xfrm>
            <a:custGeom>
              <a:avLst/>
              <a:gdLst/>
              <a:ahLst/>
              <a:cxnLst/>
              <a:rect l="l" t="t" r="r" b="b"/>
              <a:pathLst>
                <a:path w="5090794" h="6105525">
                  <a:moveTo>
                    <a:pt x="5090680" y="0"/>
                  </a:moveTo>
                  <a:lnTo>
                    <a:pt x="0" y="0"/>
                  </a:lnTo>
                  <a:lnTo>
                    <a:pt x="0" y="44475"/>
                  </a:lnTo>
                  <a:lnTo>
                    <a:pt x="0" y="6060656"/>
                  </a:lnTo>
                  <a:lnTo>
                    <a:pt x="0" y="6105131"/>
                  </a:lnTo>
                  <a:lnTo>
                    <a:pt x="5090680" y="6105131"/>
                  </a:lnTo>
                  <a:lnTo>
                    <a:pt x="5090680" y="6060948"/>
                  </a:lnTo>
                  <a:lnTo>
                    <a:pt x="5090680" y="6060656"/>
                  </a:lnTo>
                  <a:lnTo>
                    <a:pt x="5090680" y="44538"/>
                  </a:lnTo>
                  <a:lnTo>
                    <a:pt x="5046192" y="44538"/>
                  </a:lnTo>
                  <a:lnTo>
                    <a:pt x="5046192" y="6060656"/>
                  </a:lnTo>
                  <a:lnTo>
                    <a:pt x="44500" y="6060656"/>
                  </a:lnTo>
                  <a:lnTo>
                    <a:pt x="44500" y="44475"/>
                  </a:lnTo>
                  <a:lnTo>
                    <a:pt x="5090680" y="44475"/>
                  </a:lnTo>
                  <a:lnTo>
                    <a:pt x="5090680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43115" y="2700632"/>
              <a:ext cx="304799" cy="3047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46915" y="2700632"/>
              <a:ext cx="304799" cy="3047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50714" y="2700632"/>
              <a:ext cx="304799" cy="304799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60967" y="2700632"/>
            <a:ext cx="1809749" cy="166687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072469" y="5365441"/>
            <a:ext cx="2657474" cy="83819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775488" y="6227278"/>
            <a:ext cx="2654349" cy="83819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10600263" y="4165187"/>
            <a:ext cx="2654935" cy="838200"/>
            <a:chOff x="10600263" y="4165187"/>
            <a:chExt cx="2654935" cy="83820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00263" y="4165187"/>
              <a:ext cx="2654348" cy="8381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07391" y="4404770"/>
              <a:ext cx="457199" cy="361949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058958" y="5517418"/>
            <a:ext cx="504824" cy="504824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1959708" y="6454653"/>
            <a:ext cx="478155" cy="437515"/>
          </a:xfrm>
          <a:custGeom>
            <a:avLst/>
            <a:gdLst/>
            <a:ahLst/>
            <a:cxnLst/>
            <a:rect l="l" t="t" r="r" b="b"/>
            <a:pathLst>
              <a:path w="478154" h="437515">
                <a:moveTo>
                  <a:pt x="235598" y="437254"/>
                </a:moveTo>
                <a:lnTo>
                  <a:pt x="191483" y="401207"/>
                </a:lnTo>
                <a:lnTo>
                  <a:pt x="155167" y="369587"/>
                </a:lnTo>
                <a:lnTo>
                  <a:pt x="120302" y="336558"/>
                </a:lnTo>
                <a:lnTo>
                  <a:pt x="87334" y="301696"/>
                </a:lnTo>
                <a:lnTo>
                  <a:pt x="56704" y="264578"/>
                </a:lnTo>
                <a:lnTo>
                  <a:pt x="28855" y="224782"/>
                </a:lnTo>
                <a:lnTo>
                  <a:pt x="7171" y="179234"/>
                </a:lnTo>
                <a:lnTo>
                  <a:pt x="0" y="129372"/>
                </a:lnTo>
                <a:lnTo>
                  <a:pt x="7405" y="83461"/>
                </a:lnTo>
                <a:lnTo>
                  <a:pt x="29823" y="45942"/>
                </a:lnTo>
                <a:lnTo>
                  <a:pt x="62973" y="18442"/>
                </a:lnTo>
                <a:lnTo>
                  <a:pt x="102572" y="2586"/>
                </a:lnTo>
                <a:lnTo>
                  <a:pt x="144341" y="0"/>
                </a:lnTo>
                <a:lnTo>
                  <a:pt x="183997" y="12309"/>
                </a:lnTo>
                <a:lnTo>
                  <a:pt x="192898" y="17650"/>
                </a:lnTo>
                <a:lnTo>
                  <a:pt x="110903" y="17650"/>
                </a:lnTo>
                <a:lnTo>
                  <a:pt x="72561" y="32444"/>
                </a:lnTo>
                <a:lnTo>
                  <a:pt x="41503" y="59760"/>
                </a:lnTo>
                <a:lnTo>
                  <a:pt x="21493" y="96235"/>
                </a:lnTo>
                <a:lnTo>
                  <a:pt x="16294" y="138507"/>
                </a:lnTo>
                <a:lnTo>
                  <a:pt x="20336" y="163036"/>
                </a:lnTo>
                <a:lnTo>
                  <a:pt x="38732" y="207780"/>
                </a:lnTo>
                <a:lnTo>
                  <a:pt x="82816" y="269025"/>
                </a:lnTo>
                <a:lnTo>
                  <a:pt x="116446" y="306882"/>
                </a:lnTo>
                <a:lnTo>
                  <a:pt x="152325" y="342580"/>
                </a:lnTo>
                <a:lnTo>
                  <a:pt x="189948" y="376622"/>
                </a:lnTo>
                <a:lnTo>
                  <a:pt x="228808" y="409511"/>
                </a:lnTo>
                <a:lnTo>
                  <a:pt x="236277" y="415939"/>
                </a:lnTo>
                <a:lnTo>
                  <a:pt x="267487" y="415939"/>
                </a:lnTo>
                <a:lnTo>
                  <a:pt x="248498" y="431502"/>
                </a:lnTo>
                <a:lnTo>
                  <a:pt x="241709" y="436915"/>
                </a:lnTo>
                <a:lnTo>
                  <a:pt x="235598" y="437254"/>
                </a:lnTo>
                <a:close/>
              </a:path>
              <a:path w="478154" h="437515">
                <a:moveTo>
                  <a:pt x="267505" y="55700"/>
                </a:moveTo>
                <a:lnTo>
                  <a:pt x="238568" y="55700"/>
                </a:lnTo>
                <a:lnTo>
                  <a:pt x="245178" y="53618"/>
                </a:lnTo>
                <a:lnTo>
                  <a:pt x="252232" y="47158"/>
                </a:lnTo>
                <a:lnTo>
                  <a:pt x="284950" y="17976"/>
                </a:lnTo>
                <a:lnTo>
                  <a:pt x="325560" y="1483"/>
                </a:lnTo>
                <a:lnTo>
                  <a:pt x="368487" y="330"/>
                </a:lnTo>
                <a:lnTo>
                  <a:pt x="407462" y="12898"/>
                </a:lnTo>
                <a:lnTo>
                  <a:pt x="414279" y="17887"/>
                </a:lnTo>
                <a:lnTo>
                  <a:pt x="368647" y="17887"/>
                </a:lnTo>
                <a:lnTo>
                  <a:pt x="325560" y="19076"/>
                </a:lnTo>
                <a:lnTo>
                  <a:pt x="304730" y="27180"/>
                </a:lnTo>
                <a:lnTo>
                  <a:pt x="286477" y="38995"/>
                </a:lnTo>
                <a:lnTo>
                  <a:pt x="269885" y="53343"/>
                </a:lnTo>
                <a:lnTo>
                  <a:pt x="267505" y="55700"/>
                </a:lnTo>
                <a:close/>
              </a:path>
              <a:path w="478154" h="437515">
                <a:moveTo>
                  <a:pt x="238187" y="80695"/>
                </a:moveTo>
                <a:lnTo>
                  <a:pt x="231689" y="77232"/>
                </a:lnTo>
                <a:lnTo>
                  <a:pt x="207427" y="51852"/>
                </a:lnTo>
                <a:lnTo>
                  <a:pt x="191254" y="37769"/>
                </a:lnTo>
                <a:lnTo>
                  <a:pt x="173235" y="26350"/>
                </a:lnTo>
                <a:lnTo>
                  <a:pt x="152765" y="18738"/>
                </a:lnTo>
                <a:lnTo>
                  <a:pt x="110903" y="17650"/>
                </a:lnTo>
                <a:lnTo>
                  <a:pt x="192898" y="17650"/>
                </a:lnTo>
                <a:lnTo>
                  <a:pt x="195672" y="19314"/>
                </a:lnTo>
                <a:lnTo>
                  <a:pt x="206615" y="27238"/>
                </a:lnTo>
                <a:lnTo>
                  <a:pt x="216603" y="36241"/>
                </a:lnTo>
                <a:lnTo>
                  <a:pt x="225414" y="46481"/>
                </a:lnTo>
                <a:lnTo>
                  <a:pt x="232087" y="53343"/>
                </a:lnTo>
                <a:lnTo>
                  <a:pt x="238568" y="55700"/>
                </a:lnTo>
                <a:lnTo>
                  <a:pt x="267505" y="55700"/>
                </a:lnTo>
                <a:lnTo>
                  <a:pt x="254269" y="68811"/>
                </a:lnTo>
                <a:lnTo>
                  <a:pt x="244748" y="77877"/>
                </a:lnTo>
                <a:lnTo>
                  <a:pt x="238187" y="80695"/>
                </a:lnTo>
                <a:close/>
              </a:path>
              <a:path w="478154" h="437515">
                <a:moveTo>
                  <a:pt x="267487" y="415939"/>
                </a:moveTo>
                <a:lnTo>
                  <a:pt x="236277" y="415939"/>
                </a:lnTo>
                <a:lnTo>
                  <a:pt x="242727" y="414586"/>
                </a:lnTo>
                <a:lnTo>
                  <a:pt x="249517" y="408496"/>
                </a:lnTo>
                <a:lnTo>
                  <a:pt x="269063" y="391637"/>
                </a:lnTo>
                <a:lnTo>
                  <a:pt x="288769" y="374874"/>
                </a:lnTo>
                <a:lnTo>
                  <a:pt x="308284" y="357920"/>
                </a:lnTo>
                <a:lnTo>
                  <a:pt x="361354" y="307023"/>
                </a:lnTo>
                <a:lnTo>
                  <a:pt x="393541" y="271937"/>
                </a:lnTo>
                <a:lnTo>
                  <a:pt x="422545" y="234250"/>
                </a:lnTo>
                <a:lnTo>
                  <a:pt x="447093" y="192978"/>
                </a:lnTo>
                <a:lnTo>
                  <a:pt x="461224" y="149207"/>
                </a:lnTo>
                <a:lnTo>
                  <a:pt x="462370" y="131402"/>
                </a:lnTo>
                <a:lnTo>
                  <a:pt x="461787" y="126221"/>
                </a:lnTo>
                <a:lnTo>
                  <a:pt x="440946" y="64227"/>
                </a:lnTo>
                <a:lnTo>
                  <a:pt x="409029" y="34174"/>
                </a:lnTo>
                <a:lnTo>
                  <a:pt x="368647" y="17887"/>
                </a:lnTo>
                <a:lnTo>
                  <a:pt x="414279" y="17887"/>
                </a:lnTo>
                <a:lnTo>
                  <a:pt x="440177" y="36838"/>
                </a:lnTo>
                <a:lnTo>
                  <a:pt x="464319" y="69801"/>
                </a:lnTo>
                <a:lnTo>
                  <a:pt x="477579" y="109436"/>
                </a:lnTo>
                <a:lnTo>
                  <a:pt x="477647" y="153394"/>
                </a:lnTo>
                <a:lnTo>
                  <a:pt x="472252" y="176072"/>
                </a:lnTo>
                <a:lnTo>
                  <a:pt x="453443" y="218004"/>
                </a:lnTo>
                <a:lnTo>
                  <a:pt x="407635" y="281543"/>
                </a:lnTo>
                <a:lnTo>
                  <a:pt x="371126" y="322297"/>
                </a:lnTo>
                <a:lnTo>
                  <a:pt x="332043" y="360485"/>
                </a:lnTo>
                <a:lnTo>
                  <a:pt x="290971" y="396692"/>
                </a:lnTo>
                <a:lnTo>
                  <a:pt x="267487" y="415939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934692" y="3052251"/>
            <a:ext cx="372173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395" dirty="0"/>
              <a:t>MANFAAT</a:t>
            </a:r>
            <a:endParaRPr sz="5500"/>
          </a:p>
        </p:txBody>
      </p:sp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56242" y="4882500"/>
            <a:ext cx="104775" cy="10477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56242" y="5739750"/>
            <a:ext cx="104775" cy="10477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56242" y="6168375"/>
            <a:ext cx="104775" cy="10477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56242" y="7025624"/>
            <a:ext cx="104775" cy="104774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309497" y="4659602"/>
            <a:ext cx="5160645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83030">
              <a:lnSpc>
                <a:spcPct val="108200"/>
              </a:lnSpc>
              <a:spcBef>
                <a:spcPts val="100"/>
              </a:spcBef>
            </a:pPr>
            <a:r>
              <a:rPr sz="2600" spc="175" dirty="0">
                <a:solidFill>
                  <a:srgbClr val="181818"/>
                </a:solidFill>
                <a:latin typeface="Cambria"/>
                <a:cs typeface="Cambria"/>
              </a:rPr>
              <a:t>Memperkenalkan</a:t>
            </a:r>
            <a:r>
              <a:rPr sz="2600" spc="3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600" spc="120" dirty="0">
                <a:solidFill>
                  <a:srgbClr val="181818"/>
                </a:solidFill>
                <a:latin typeface="Cambria"/>
                <a:cs typeface="Cambria"/>
              </a:rPr>
              <a:t>Profil </a:t>
            </a:r>
            <a:r>
              <a:rPr sz="2600" spc="-55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600" spc="160" dirty="0">
                <a:solidFill>
                  <a:srgbClr val="181818"/>
                </a:solidFill>
                <a:latin typeface="Cambria"/>
                <a:cs typeface="Cambria"/>
              </a:rPr>
              <a:t>Perusahaan</a:t>
            </a:r>
            <a:endParaRPr sz="2600">
              <a:latin typeface="Cambria"/>
              <a:cs typeface="Cambria"/>
            </a:endParaRPr>
          </a:p>
          <a:p>
            <a:pPr marL="12700" marR="709930">
              <a:lnSpc>
                <a:spcPct val="108200"/>
              </a:lnSpc>
            </a:pPr>
            <a:r>
              <a:rPr sz="2600" spc="175" dirty="0">
                <a:solidFill>
                  <a:srgbClr val="181818"/>
                </a:solidFill>
                <a:latin typeface="Cambria"/>
                <a:cs typeface="Cambria"/>
              </a:rPr>
              <a:t>Bangun </a:t>
            </a:r>
            <a:r>
              <a:rPr sz="2600" spc="125" dirty="0">
                <a:solidFill>
                  <a:srgbClr val="181818"/>
                </a:solidFill>
                <a:latin typeface="Cambria"/>
                <a:cs typeface="Cambria"/>
              </a:rPr>
              <a:t>Personal </a:t>
            </a:r>
            <a:r>
              <a:rPr sz="2600" spc="155" dirty="0">
                <a:solidFill>
                  <a:srgbClr val="181818"/>
                </a:solidFill>
                <a:latin typeface="Cambria"/>
                <a:cs typeface="Cambria"/>
              </a:rPr>
              <a:t>Branding </a:t>
            </a:r>
            <a:r>
              <a:rPr sz="2600" spc="1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600" spc="165" dirty="0">
                <a:solidFill>
                  <a:srgbClr val="181818"/>
                </a:solidFill>
                <a:latin typeface="Cambria"/>
                <a:cs typeface="Cambria"/>
              </a:rPr>
              <a:t>Meningkatkan </a:t>
            </a:r>
            <a:r>
              <a:rPr sz="2600" spc="160" dirty="0">
                <a:solidFill>
                  <a:srgbClr val="181818"/>
                </a:solidFill>
                <a:latin typeface="Cambria"/>
                <a:cs typeface="Cambria"/>
              </a:rPr>
              <a:t>Kepercayaan </a:t>
            </a:r>
            <a:r>
              <a:rPr sz="2600" spc="-56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600" spc="145" dirty="0">
                <a:solidFill>
                  <a:srgbClr val="181818"/>
                </a:solidFill>
                <a:latin typeface="Cambria"/>
                <a:cs typeface="Cambria"/>
              </a:rPr>
              <a:t>Pelanggan</a:t>
            </a:r>
            <a:endParaRPr sz="2600">
              <a:latin typeface="Cambria"/>
              <a:cs typeface="Cambria"/>
            </a:endParaRPr>
          </a:p>
          <a:p>
            <a:pPr marL="12700" marR="5080">
              <a:lnSpc>
                <a:spcPct val="108200"/>
              </a:lnSpc>
            </a:pPr>
            <a:r>
              <a:rPr sz="2600" spc="175" dirty="0">
                <a:solidFill>
                  <a:srgbClr val="181818"/>
                </a:solidFill>
                <a:latin typeface="Cambria"/>
                <a:cs typeface="Cambria"/>
              </a:rPr>
              <a:t>Media</a:t>
            </a:r>
            <a:r>
              <a:rPr sz="2600" spc="8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600" spc="130" dirty="0">
                <a:solidFill>
                  <a:srgbClr val="181818"/>
                </a:solidFill>
                <a:latin typeface="Cambria"/>
                <a:cs typeface="Cambria"/>
              </a:rPr>
              <a:t>Promosi</a:t>
            </a:r>
            <a:r>
              <a:rPr sz="2600" spc="9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600" spc="185" dirty="0">
                <a:solidFill>
                  <a:srgbClr val="181818"/>
                </a:solidFill>
                <a:latin typeface="Cambria"/>
                <a:cs typeface="Cambria"/>
              </a:rPr>
              <a:t>dan</a:t>
            </a:r>
            <a:r>
              <a:rPr sz="2600" spc="8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600" spc="125" dirty="0">
                <a:solidFill>
                  <a:srgbClr val="181818"/>
                </a:solidFill>
                <a:latin typeface="Cambria"/>
                <a:cs typeface="Cambria"/>
              </a:rPr>
              <a:t>Transaksi</a:t>
            </a:r>
            <a:r>
              <a:rPr sz="2600" spc="9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600" spc="10" dirty="0">
                <a:solidFill>
                  <a:srgbClr val="181818"/>
                </a:solidFill>
                <a:latin typeface="Cambria"/>
                <a:cs typeface="Cambria"/>
              </a:rPr>
              <a:t>24 </a:t>
            </a:r>
            <a:r>
              <a:rPr sz="2600" spc="-5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600" spc="200" dirty="0">
                <a:solidFill>
                  <a:srgbClr val="181818"/>
                </a:solidFill>
                <a:latin typeface="Cambria"/>
                <a:cs typeface="Cambria"/>
              </a:rPr>
              <a:t>Jam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279957" y="199128"/>
            <a:ext cx="3702685" cy="3677920"/>
            <a:chOff x="14279957" y="199128"/>
            <a:chExt cx="3702685" cy="3677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65815" y="199128"/>
              <a:ext cx="2171699" cy="21621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10814" y="1714472"/>
              <a:ext cx="2171699" cy="21621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79957" y="1279062"/>
              <a:ext cx="2171699" cy="21621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5" dirty="0"/>
              <a:t>I</a:t>
            </a:r>
            <a:r>
              <a:rPr spc="-75" dirty="0"/>
              <a:t>N</a:t>
            </a:r>
            <a:r>
              <a:rPr spc="785" dirty="0"/>
              <a:t>T</a:t>
            </a:r>
            <a:r>
              <a:rPr spc="-135" dirty="0"/>
              <a:t>R</a:t>
            </a:r>
            <a:r>
              <a:rPr spc="-270" dirty="0"/>
              <a:t>O</a:t>
            </a:r>
            <a:r>
              <a:rPr spc="-160" dirty="0"/>
              <a:t>D</a:t>
            </a:r>
            <a:r>
              <a:rPr spc="-75" dirty="0"/>
              <a:t>U</a:t>
            </a:r>
            <a:r>
              <a:rPr spc="-100" dirty="0"/>
              <a:t>C</a:t>
            </a:r>
            <a:r>
              <a:rPr spc="-220" dirty="0"/>
              <a:t>E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98363" cy="211094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7194571"/>
            <a:ext cx="2901950" cy="3092450"/>
            <a:chOff x="0" y="7194571"/>
            <a:chExt cx="2901950" cy="30924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048" y="8626815"/>
              <a:ext cx="2171699" cy="16601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520" y="7194571"/>
              <a:ext cx="2171699" cy="21621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626815"/>
              <a:ext cx="1815890" cy="1660184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59590" y="5198517"/>
            <a:ext cx="161924" cy="1619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59590" y="5960517"/>
            <a:ext cx="161924" cy="1619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59590" y="6722517"/>
            <a:ext cx="161924" cy="1619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59590" y="7484517"/>
            <a:ext cx="161924" cy="1619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59590" y="8246517"/>
            <a:ext cx="161924" cy="16192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261115" y="3239536"/>
            <a:ext cx="9829800" cy="535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3228975" algn="l"/>
              </a:tabLst>
            </a:pPr>
            <a:r>
              <a:rPr sz="4000" spc="120" dirty="0">
                <a:solidFill>
                  <a:srgbClr val="181818"/>
                </a:solidFill>
                <a:latin typeface="Cambria"/>
                <a:cs typeface="Cambria"/>
              </a:rPr>
              <a:t>N</a:t>
            </a:r>
            <a:r>
              <a:rPr sz="4000" spc="8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240" dirty="0">
                <a:solidFill>
                  <a:srgbClr val="181818"/>
                </a:solidFill>
                <a:latin typeface="Cambria"/>
                <a:cs typeface="Cambria"/>
              </a:rPr>
              <a:t>m</a:t>
            </a:r>
            <a:r>
              <a:rPr sz="4000" spc="29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-2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4000" spc="65" dirty="0">
                <a:solidFill>
                  <a:srgbClr val="181818"/>
                </a:solidFill>
                <a:latin typeface="Cambria"/>
                <a:cs typeface="Cambria"/>
              </a:rPr>
              <a:t>U</a:t>
            </a:r>
            <a:r>
              <a:rPr sz="4000" spc="-125" dirty="0">
                <a:solidFill>
                  <a:srgbClr val="181818"/>
                </a:solidFill>
                <a:latin typeface="Cambria"/>
                <a:cs typeface="Cambria"/>
              </a:rPr>
              <a:t>s</a:t>
            </a:r>
            <a:r>
              <a:rPr sz="4000" spc="8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120" dirty="0">
                <a:solidFill>
                  <a:srgbClr val="181818"/>
                </a:solidFill>
                <a:latin typeface="Cambria"/>
                <a:cs typeface="Cambria"/>
              </a:rPr>
              <a:t>h</a:t>
            </a:r>
            <a:r>
              <a:rPr sz="4000" spc="29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dirty="0">
                <a:solidFill>
                  <a:srgbClr val="181818"/>
                </a:solidFill>
                <a:latin typeface="Cambria"/>
                <a:cs typeface="Cambria"/>
              </a:rPr>
              <a:t>	</a:t>
            </a:r>
            <a:r>
              <a:rPr sz="4000" spc="90" dirty="0">
                <a:solidFill>
                  <a:srgbClr val="181818"/>
                </a:solidFill>
                <a:latin typeface="Cambria"/>
                <a:cs typeface="Cambria"/>
              </a:rPr>
              <a:t>:</a:t>
            </a:r>
            <a:r>
              <a:rPr sz="4000" spc="-2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4000" spc="290" dirty="0">
                <a:solidFill>
                  <a:srgbClr val="181818"/>
                </a:solidFill>
                <a:latin typeface="Cambria"/>
                <a:cs typeface="Cambria"/>
              </a:rPr>
              <a:t>W</a:t>
            </a:r>
            <a:r>
              <a:rPr sz="4000" spc="-25" dirty="0">
                <a:solidFill>
                  <a:srgbClr val="181818"/>
                </a:solidFill>
                <a:latin typeface="Cambria"/>
                <a:cs typeface="Cambria"/>
              </a:rPr>
              <a:t>e</a:t>
            </a:r>
            <a:r>
              <a:rPr sz="4000" spc="55" dirty="0">
                <a:solidFill>
                  <a:srgbClr val="181818"/>
                </a:solidFill>
                <a:latin typeface="Cambria"/>
                <a:cs typeface="Cambria"/>
              </a:rPr>
              <a:t>b</a:t>
            </a:r>
            <a:r>
              <a:rPr sz="4000" spc="-125" dirty="0">
                <a:solidFill>
                  <a:srgbClr val="181818"/>
                </a:solidFill>
                <a:latin typeface="Cambria"/>
                <a:cs typeface="Cambria"/>
              </a:rPr>
              <a:t>s</a:t>
            </a:r>
            <a:r>
              <a:rPr sz="4000" spc="-45" dirty="0">
                <a:solidFill>
                  <a:srgbClr val="181818"/>
                </a:solidFill>
                <a:latin typeface="Cambria"/>
                <a:cs typeface="Cambria"/>
              </a:rPr>
              <a:t>i</a:t>
            </a:r>
            <a:r>
              <a:rPr sz="4000" spc="-160" dirty="0">
                <a:solidFill>
                  <a:srgbClr val="181818"/>
                </a:solidFill>
                <a:latin typeface="Cambria"/>
                <a:cs typeface="Cambria"/>
              </a:rPr>
              <a:t>t</a:t>
            </a:r>
            <a:r>
              <a:rPr sz="4000" spc="185" dirty="0">
                <a:solidFill>
                  <a:srgbClr val="181818"/>
                </a:solidFill>
                <a:latin typeface="Cambria"/>
                <a:cs typeface="Cambria"/>
              </a:rPr>
              <a:t>e</a:t>
            </a:r>
            <a:r>
              <a:rPr sz="4000" spc="-2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4000" spc="-45" dirty="0">
                <a:solidFill>
                  <a:srgbClr val="181818"/>
                </a:solidFill>
                <a:latin typeface="Cambria"/>
                <a:cs typeface="Cambria"/>
              </a:rPr>
              <a:t>B</a:t>
            </a:r>
            <a:r>
              <a:rPr sz="4000" spc="-25" dirty="0">
                <a:solidFill>
                  <a:srgbClr val="181818"/>
                </a:solidFill>
                <a:latin typeface="Cambria"/>
                <a:cs typeface="Cambria"/>
              </a:rPr>
              <a:t>e</a:t>
            </a:r>
            <a:r>
              <a:rPr sz="4000" spc="20" dirty="0">
                <a:solidFill>
                  <a:srgbClr val="181818"/>
                </a:solidFill>
                <a:latin typeface="Cambria"/>
                <a:cs typeface="Cambria"/>
              </a:rPr>
              <a:t>r</a:t>
            </a:r>
            <a:r>
              <a:rPr sz="4000" spc="55" dirty="0">
                <a:solidFill>
                  <a:srgbClr val="181818"/>
                </a:solidFill>
                <a:latin typeface="Cambria"/>
                <a:cs typeface="Cambria"/>
              </a:rPr>
              <a:t>b</a:t>
            </a:r>
            <a:r>
              <a:rPr sz="4000" spc="8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-125" dirty="0">
                <a:solidFill>
                  <a:srgbClr val="181818"/>
                </a:solidFill>
                <a:latin typeface="Cambria"/>
                <a:cs typeface="Cambria"/>
              </a:rPr>
              <a:t>s</a:t>
            </a:r>
            <a:r>
              <a:rPr sz="4000" spc="-45" dirty="0">
                <a:solidFill>
                  <a:srgbClr val="181818"/>
                </a:solidFill>
                <a:latin typeface="Cambria"/>
                <a:cs typeface="Cambria"/>
              </a:rPr>
              <a:t>i</a:t>
            </a:r>
            <a:r>
              <a:rPr sz="4000" spc="85" dirty="0">
                <a:solidFill>
                  <a:srgbClr val="181818"/>
                </a:solidFill>
                <a:latin typeface="Cambria"/>
                <a:cs typeface="Cambria"/>
              </a:rPr>
              <a:t>s</a:t>
            </a:r>
            <a:r>
              <a:rPr sz="4000" spc="-2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4000" spc="-70" dirty="0">
                <a:solidFill>
                  <a:srgbClr val="181818"/>
                </a:solidFill>
                <a:latin typeface="Cambria"/>
                <a:cs typeface="Cambria"/>
              </a:rPr>
              <a:t>P</a:t>
            </a:r>
            <a:r>
              <a:rPr sz="4000" spc="-25" dirty="0">
                <a:solidFill>
                  <a:srgbClr val="181818"/>
                </a:solidFill>
                <a:latin typeface="Cambria"/>
                <a:cs typeface="Cambria"/>
              </a:rPr>
              <a:t>e</a:t>
            </a:r>
            <a:r>
              <a:rPr sz="4000" spc="135" dirty="0">
                <a:solidFill>
                  <a:srgbClr val="181818"/>
                </a:solidFill>
                <a:latin typeface="Cambria"/>
                <a:cs typeface="Cambria"/>
              </a:rPr>
              <a:t>n</a:t>
            </a:r>
            <a:r>
              <a:rPr sz="4000" spc="25" dirty="0">
                <a:solidFill>
                  <a:srgbClr val="181818"/>
                </a:solidFill>
                <a:latin typeface="Cambria"/>
                <a:cs typeface="Cambria"/>
              </a:rPr>
              <a:t>d</a:t>
            </a:r>
            <a:r>
              <a:rPr sz="4000" spc="-45" dirty="0">
                <a:solidFill>
                  <a:srgbClr val="181818"/>
                </a:solidFill>
                <a:latin typeface="Cambria"/>
                <a:cs typeface="Cambria"/>
              </a:rPr>
              <a:t>i</a:t>
            </a:r>
            <a:r>
              <a:rPr sz="4000" spc="25" dirty="0">
                <a:solidFill>
                  <a:srgbClr val="181818"/>
                </a:solidFill>
                <a:latin typeface="Cambria"/>
                <a:cs typeface="Cambria"/>
              </a:rPr>
              <a:t>d</a:t>
            </a:r>
            <a:r>
              <a:rPr sz="4000" spc="-45" dirty="0">
                <a:solidFill>
                  <a:srgbClr val="181818"/>
                </a:solidFill>
                <a:latin typeface="Cambria"/>
                <a:cs typeface="Cambria"/>
              </a:rPr>
              <a:t>i</a:t>
            </a:r>
            <a:r>
              <a:rPr sz="4000" spc="30" dirty="0">
                <a:solidFill>
                  <a:srgbClr val="181818"/>
                </a:solidFill>
                <a:latin typeface="Cambria"/>
                <a:cs typeface="Cambria"/>
              </a:rPr>
              <a:t>k</a:t>
            </a:r>
            <a:r>
              <a:rPr sz="4000" spc="8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204" dirty="0">
                <a:solidFill>
                  <a:srgbClr val="181818"/>
                </a:solidFill>
                <a:latin typeface="Cambria"/>
                <a:cs typeface="Cambria"/>
              </a:rPr>
              <a:t>n  </a:t>
            </a:r>
            <a:r>
              <a:rPr sz="4000" spc="-70" dirty="0">
                <a:solidFill>
                  <a:srgbClr val="181818"/>
                </a:solidFill>
                <a:latin typeface="Cambria"/>
                <a:cs typeface="Cambria"/>
              </a:rPr>
              <a:t>P</a:t>
            </a:r>
            <a:r>
              <a:rPr sz="4000" spc="-25" dirty="0">
                <a:solidFill>
                  <a:srgbClr val="181818"/>
                </a:solidFill>
                <a:latin typeface="Cambria"/>
                <a:cs typeface="Cambria"/>
              </a:rPr>
              <a:t>e</a:t>
            </a:r>
            <a:r>
              <a:rPr sz="4000" spc="240" dirty="0">
                <a:solidFill>
                  <a:srgbClr val="181818"/>
                </a:solidFill>
                <a:latin typeface="Cambria"/>
                <a:cs typeface="Cambria"/>
              </a:rPr>
              <a:t>m</a:t>
            </a:r>
            <a:r>
              <a:rPr sz="4000" spc="-45" dirty="0">
                <a:solidFill>
                  <a:srgbClr val="181818"/>
                </a:solidFill>
                <a:latin typeface="Cambria"/>
                <a:cs typeface="Cambria"/>
              </a:rPr>
              <a:t>i</a:t>
            </a:r>
            <a:r>
              <a:rPr sz="4000" spc="-60" dirty="0">
                <a:solidFill>
                  <a:srgbClr val="181818"/>
                </a:solidFill>
                <a:latin typeface="Cambria"/>
                <a:cs typeface="Cambria"/>
              </a:rPr>
              <a:t>l</a:t>
            </a:r>
            <a:r>
              <a:rPr sz="4000" spc="-45" dirty="0">
                <a:solidFill>
                  <a:srgbClr val="181818"/>
                </a:solidFill>
                <a:latin typeface="Cambria"/>
                <a:cs typeface="Cambria"/>
              </a:rPr>
              <a:t>i</a:t>
            </a:r>
            <a:r>
              <a:rPr sz="4000" spc="240" dirty="0">
                <a:solidFill>
                  <a:srgbClr val="181818"/>
                </a:solidFill>
                <a:latin typeface="Cambria"/>
                <a:cs typeface="Cambria"/>
              </a:rPr>
              <a:t>k</a:t>
            </a:r>
            <a:r>
              <a:rPr sz="4000" spc="-2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4000" spc="65" dirty="0">
                <a:solidFill>
                  <a:srgbClr val="181818"/>
                </a:solidFill>
                <a:latin typeface="Cambria"/>
                <a:cs typeface="Cambria"/>
              </a:rPr>
              <a:t>U</a:t>
            </a:r>
            <a:r>
              <a:rPr sz="4000" spc="-125" dirty="0">
                <a:solidFill>
                  <a:srgbClr val="181818"/>
                </a:solidFill>
                <a:latin typeface="Cambria"/>
                <a:cs typeface="Cambria"/>
              </a:rPr>
              <a:t>s</a:t>
            </a:r>
            <a:r>
              <a:rPr sz="4000" spc="8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120" dirty="0">
                <a:solidFill>
                  <a:srgbClr val="181818"/>
                </a:solidFill>
                <a:latin typeface="Cambria"/>
                <a:cs typeface="Cambria"/>
              </a:rPr>
              <a:t>h</a:t>
            </a:r>
            <a:r>
              <a:rPr sz="4000" spc="29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-2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4000" spc="90" dirty="0">
                <a:solidFill>
                  <a:srgbClr val="181818"/>
                </a:solidFill>
                <a:latin typeface="Cambria"/>
                <a:cs typeface="Cambria"/>
              </a:rPr>
              <a:t>:</a:t>
            </a:r>
            <a:r>
              <a:rPr sz="4000" spc="-2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4000" spc="70" dirty="0">
                <a:solidFill>
                  <a:srgbClr val="181818"/>
                </a:solidFill>
                <a:latin typeface="Cambria"/>
                <a:cs typeface="Cambria"/>
              </a:rPr>
              <a:t>K</a:t>
            </a:r>
            <a:r>
              <a:rPr sz="4000" spc="-25" dirty="0">
                <a:solidFill>
                  <a:srgbClr val="181818"/>
                </a:solidFill>
                <a:latin typeface="Cambria"/>
                <a:cs typeface="Cambria"/>
              </a:rPr>
              <a:t>e</a:t>
            </a:r>
            <a:r>
              <a:rPr sz="4000" spc="-60" dirty="0">
                <a:solidFill>
                  <a:srgbClr val="181818"/>
                </a:solidFill>
                <a:latin typeface="Cambria"/>
                <a:cs typeface="Cambria"/>
              </a:rPr>
              <a:t>l</a:t>
            </a:r>
            <a:r>
              <a:rPr sz="4000" spc="-25" dirty="0">
                <a:solidFill>
                  <a:srgbClr val="181818"/>
                </a:solidFill>
                <a:latin typeface="Cambria"/>
                <a:cs typeface="Cambria"/>
              </a:rPr>
              <a:t>o</a:t>
            </a:r>
            <a:r>
              <a:rPr sz="4000" spc="240" dirty="0">
                <a:solidFill>
                  <a:srgbClr val="181818"/>
                </a:solidFill>
                <a:latin typeface="Cambria"/>
                <a:cs typeface="Cambria"/>
              </a:rPr>
              <a:t>m</a:t>
            </a:r>
            <a:r>
              <a:rPr sz="4000" spc="20" dirty="0">
                <a:solidFill>
                  <a:srgbClr val="181818"/>
                </a:solidFill>
                <a:latin typeface="Cambria"/>
                <a:cs typeface="Cambria"/>
              </a:rPr>
              <a:t>p</a:t>
            </a:r>
            <a:r>
              <a:rPr sz="4000" spc="-25" dirty="0">
                <a:solidFill>
                  <a:srgbClr val="181818"/>
                </a:solidFill>
                <a:latin typeface="Cambria"/>
                <a:cs typeface="Cambria"/>
              </a:rPr>
              <a:t>o</a:t>
            </a:r>
            <a:r>
              <a:rPr sz="4000" spc="240" dirty="0">
                <a:solidFill>
                  <a:srgbClr val="181818"/>
                </a:solidFill>
                <a:latin typeface="Cambria"/>
                <a:cs typeface="Cambria"/>
              </a:rPr>
              <a:t>k</a:t>
            </a:r>
            <a:r>
              <a:rPr sz="4000" spc="-2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4000" spc="20" dirty="0">
                <a:solidFill>
                  <a:srgbClr val="181818"/>
                </a:solidFill>
                <a:latin typeface="Cambria"/>
                <a:cs typeface="Cambria"/>
              </a:rPr>
              <a:t>3</a:t>
            </a:r>
            <a:endParaRPr sz="4000">
              <a:latin typeface="Cambria"/>
              <a:cs typeface="Cambria"/>
            </a:endParaRPr>
          </a:p>
          <a:p>
            <a:pPr marL="875665" marR="4635500">
              <a:lnSpc>
                <a:spcPct val="125000"/>
              </a:lnSpc>
            </a:pPr>
            <a:r>
              <a:rPr sz="4000" spc="114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25" dirty="0">
                <a:solidFill>
                  <a:srgbClr val="181818"/>
                </a:solidFill>
                <a:latin typeface="Cambria"/>
                <a:cs typeface="Cambria"/>
              </a:rPr>
              <a:t>d</a:t>
            </a:r>
            <a:r>
              <a:rPr sz="4000" spc="-25" dirty="0">
                <a:solidFill>
                  <a:srgbClr val="181818"/>
                </a:solidFill>
                <a:latin typeface="Cambria"/>
                <a:cs typeface="Cambria"/>
              </a:rPr>
              <a:t>e</a:t>
            </a:r>
            <a:r>
              <a:rPr sz="4000" spc="-60" dirty="0">
                <a:solidFill>
                  <a:srgbClr val="181818"/>
                </a:solidFill>
                <a:latin typeface="Cambria"/>
                <a:cs typeface="Cambria"/>
              </a:rPr>
              <a:t>l</a:t>
            </a:r>
            <a:r>
              <a:rPr sz="4000" spc="-45" dirty="0">
                <a:solidFill>
                  <a:srgbClr val="181818"/>
                </a:solidFill>
                <a:latin typeface="Cambria"/>
                <a:cs typeface="Cambria"/>
              </a:rPr>
              <a:t>i</a:t>
            </a:r>
            <a:r>
              <a:rPr sz="4000" spc="29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-2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4000" spc="114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135" dirty="0">
                <a:solidFill>
                  <a:srgbClr val="181818"/>
                </a:solidFill>
                <a:latin typeface="Cambria"/>
                <a:cs typeface="Cambria"/>
              </a:rPr>
              <a:t>n</a:t>
            </a:r>
            <a:r>
              <a:rPr sz="4000" spc="8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135" dirty="0">
                <a:solidFill>
                  <a:srgbClr val="181818"/>
                </a:solidFill>
                <a:latin typeface="Cambria"/>
                <a:cs typeface="Cambria"/>
              </a:rPr>
              <a:t>n</a:t>
            </a:r>
            <a:r>
              <a:rPr sz="4000" spc="25" dirty="0">
                <a:solidFill>
                  <a:srgbClr val="181818"/>
                </a:solidFill>
                <a:latin typeface="Cambria"/>
                <a:cs typeface="Cambria"/>
              </a:rPr>
              <a:t>d</a:t>
            </a:r>
            <a:r>
              <a:rPr sz="4000" spc="29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-2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4000" spc="-20" dirty="0">
                <a:solidFill>
                  <a:srgbClr val="181818"/>
                </a:solidFill>
                <a:latin typeface="Cambria"/>
                <a:cs typeface="Cambria"/>
              </a:rPr>
              <a:t>S</a:t>
            </a:r>
            <a:r>
              <a:rPr sz="4000" spc="85" dirty="0">
                <a:solidFill>
                  <a:srgbClr val="181818"/>
                </a:solidFill>
                <a:latin typeface="Cambria"/>
                <a:cs typeface="Cambria"/>
              </a:rPr>
              <a:t>P  </a:t>
            </a:r>
            <a:r>
              <a:rPr sz="4000" spc="114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-45" dirty="0">
                <a:solidFill>
                  <a:srgbClr val="181818"/>
                </a:solidFill>
                <a:latin typeface="Cambria"/>
                <a:cs typeface="Cambria"/>
              </a:rPr>
              <a:t>i</a:t>
            </a:r>
            <a:r>
              <a:rPr sz="4000" spc="-125" dirty="0">
                <a:solidFill>
                  <a:srgbClr val="181818"/>
                </a:solidFill>
                <a:latin typeface="Cambria"/>
                <a:cs typeface="Cambria"/>
              </a:rPr>
              <a:t>s</a:t>
            </a:r>
            <a:r>
              <a:rPr sz="4000" spc="30" dirty="0">
                <a:solidFill>
                  <a:srgbClr val="181818"/>
                </a:solidFill>
                <a:latin typeface="Cambria"/>
                <a:cs typeface="Cambria"/>
              </a:rPr>
              <a:t>y</a:t>
            </a:r>
            <a:r>
              <a:rPr sz="4000" spc="8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330" dirty="0">
                <a:solidFill>
                  <a:srgbClr val="181818"/>
                </a:solidFill>
                <a:latin typeface="Cambria"/>
                <a:cs typeface="Cambria"/>
              </a:rPr>
              <a:t>h</a:t>
            </a:r>
            <a:r>
              <a:rPr sz="4000" spc="-2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4000" spc="-75" dirty="0">
                <a:solidFill>
                  <a:srgbClr val="181818"/>
                </a:solidFill>
                <a:latin typeface="Cambria"/>
                <a:cs typeface="Cambria"/>
              </a:rPr>
              <a:t>R</a:t>
            </a:r>
            <a:r>
              <a:rPr sz="4000" spc="8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120" dirty="0">
                <a:solidFill>
                  <a:srgbClr val="181818"/>
                </a:solidFill>
                <a:latin typeface="Cambria"/>
                <a:cs typeface="Cambria"/>
              </a:rPr>
              <a:t>h</a:t>
            </a:r>
            <a:r>
              <a:rPr sz="4000" spc="240" dirty="0">
                <a:solidFill>
                  <a:srgbClr val="181818"/>
                </a:solidFill>
                <a:latin typeface="Cambria"/>
                <a:cs typeface="Cambria"/>
              </a:rPr>
              <a:t>m</a:t>
            </a:r>
            <a:r>
              <a:rPr sz="4000" spc="8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30" dirty="0">
                <a:solidFill>
                  <a:srgbClr val="181818"/>
                </a:solidFill>
                <a:latin typeface="Cambria"/>
                <a:cs typeface="Cambria"/>
              </a:rPr>
              <a:t>y</a:t>
            </a:r>
            <a:r>
              <a:rPr sz="4000" spc="8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135" dirty="0">
                <a:solidFill>
                  <a:srgbClr val="181818"/>
                </a:solidFill>
                <a:latin typeface="Cambria"/>
                <a:cs typeface="Cambria"/>
              </a:rPr>
              <a:t>n</a:t>
            </a:r>
            <a:r>
              <a:rPr sz="4000" spc="-160" dirty="0">
                <a:solidFill>
                  <a:srgbClr val="181818"/>
                </a:solidFill>
                <a:latin typeface="Cambria"/>
                <a:cs typeface="Cambria"/>
              </a:rPr>
              <a:t>t</a:t>
            </a:r>
            <a:r>
              <a:rPr sz="4000" spc="140" dirty="0">
                <a:solidFill>
                  <a:srgbClr val="181818"/>
                </a:solidFill>
                <a:latin typeface="Cambria"/>
                <a:cs typeface="Cambria"/>
              </a:rPr>
              <a:t>i  </a:t>
            </a:r>
            <a:r>
              <a:rPr sz="4000" spc="50" dirty="0">
                <a:solidFill>
                  <a:srgbClr val="181818"/>
                </a:solidFill>
                <a:latin typeface="Cambria"/>
                <a:cs typeface="Cambria"/>
              </a:rPr>
              <a:t>D</a:t>
            </a:r>
            <a:r>
              <a:rPr sz="4000" spc="-25" dirty="0">
                <a:solidFill>
                  <a:srgbClr val="181818"/>
                </a:solidFill>
                <a:latin typeface="Cambria"/>
                <a:cs typeface="Cambria"/>
              </a:rPr>
              <a:t>e</a:t>
            </a:r>
            <a:r>
              <a:rPr sz="4000" spc="-125" dirty="0">
                <a:solidFill>
                  <a:srgbClr val="181818"/>
                </a:solidFill>
                <a:latin typeface="Cambria"/>
                <a:cs typeface="Cambria"/>
              </a:rPr>
              <a:t>s</a:t>
            </a:r>
            <a:r>
              <a:rPr sz="4000" spc="165" dirty="0">
                <a:solidFill>
                  <a:srgbClr val="181818"/>
                </a:solidFill>
                <a:latin typeface="Cambria"/>
                <a:cs typeface="Cambria"/>
              </a:rPr>
              <a:t>i</a:t>
            </a:r>
            <a:r>
              <a:rPr sz="4000" spc="-2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4000" spc="-75" dirty="0">
                <a:solidFill>
                  <a:srgbClr val="181818"/>
                </a:solidFill>
                <a:latin typeface="Cambria"/>
                <a:cs typeface="Cambria"/>
              </a:rPr>
              <a:t>R</a:t>
            </a:r>
            <a:r>
              <a:rPr sz="4000" spc="-25" dirty="0">
                <a:solidFill>
                  <a:srgbClr val="181818"/>
                </a:solidFill>
                <a:latin typeface="Cambria"/>
                <a:cs typeface="Cambria"/>
              </a:rPr>
              <a:t>e</a:t>
            </a:r>
            <a:r>
              <a:rPr sz="4000" spc="-35" dirty="0">
                <a:solidFill>
                  <a:srgbClr val="181818"/>
                </a:solidFill>
                <a:latin typeface="Cambria"/>
                <a:cs typeface="Cambria"/>
              </a:rPr>
              <a:t>g</a:t>
            </a:r>
            <a:r>
              <a:rPr sz="4000" spc="-45" dirty="0">
                <a:solidFill>
                  <a:srgbClr val="181818"/>
                </a:solidFill>
                <a:latin typeface="Cambria"/>
                <a:cs typeface="Cambria"/>
              </a:rPr>
              <a:t>i</a:t>
            </a:r>
            <a:r>
              <a:rPr sz="4000" spc="-160" dirty="0">
                <a:solidFill>
                  <a:srgbClr val="181818"/>
                </a:solidFill>
                <a:latin typeface="Cambria"/>
                <a:cs typeface="Cambria"/>
              </a:rPr>
              <a:t>t</a:t>
            </a:r>
            <a:r>
              <a:rPr sz="4000" spc="29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-2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4000" spc="-5" dirty="0">
                <a:solidFill>
                  <a:srgbClr val="181818"/>
                </a:solidFill>
                <a:latin typeface="Cambria"/>
                <a:cs typeface="Cambria"/>
              </a:rPr>
              <a:t>C</a:t>
            </a:r>
            <a:r>
              <a:rPr sz="4000" spc="8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120" dirty="0">
                <a:solidFill>
                  <a:srgbClr val="181818"/>
                </a:solidFill>
                <a:latin typeface="Cambria"/>
                <a:cs typeface="Cambria"/>
              </a:rPr>
              <a:t>h</a:t>
            </a:r>
            <a:r>
              <a:rPr sz="4000" spc="30" dirty="0">
                <a:solidFill>
                  <a:srgbClr val="181818"/>
                </a:solidFill>
                <a:latin typeface="Cambria"/>
                <a:cs typeface="Cambria"/>
              </a:rPr>
              <a:t>y</a:t>
            </a:r>
            <a:r>
              <a:rPr sz="4000" spc="8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135" dirty="0">
                <a:solidFill>
                  <a:srgbClr val="181818"/>
                </a:solidFill>
                <a:latin typeface="Cambria"/>
                <a:cs typeface="Cambria"/>
              </a:rPr>
              <a:t>n</a:t>
            </a:r>
            <a:r>
              <a:rPr sz="4000" spc="140" dirty="0">
                <a:solidFill>
                  <a:srgbClr val="181818"/>
                </a:solidFill>
                <a:latin typeface="Cambria"/>
                <a:cs typeface="Cambria"/>
              </a:rPr>
              <a:t>i  </a:t>
            </a:r>
            <a:r>
              <a:rPr sz="4000" spc="-10" dirty="0">
                <a:solidFill>
                  <a:srgbClr val="181818"/>
                </a:solidFill>
                <a:latin typeface="Cambria"/>
                <a:cs typeface="Cambria"/>
              </a:rPr>
              <a:t>J</a:t>
            </a:r>
            <a:r>
              <a:rPr sz="4000" spc="120" dirty="0">
                <a:solidFill>
                  <a:srgbClr val="181818"/>
                </a:solidFill>
                <a:latin typeface="Cambria"/>
                <a:cs typeface="Cambria"/>
              </a:rPr>
              <a:t>u</a:t>
            </a:r>
            <a:r>
              <a:rPr sz="4000" spc="-60" dirty="0">
                <a:solidFill>
                  <a:srgbClr val="181818"/>
                </a:solidFill>
                <a:latin typeface="Cambria"/>
                <a:cs typeface="Cambria"/>
              </a:rPr>
              <a:t>l</a:t>
            </a:r>
            <a:r>
              <a:rPr sz="4000" spc="-45" dirty="0">
                <a:solidFill>
                  <a:srgbClr val="181818"/>
                </a:solidFill>
                <a:latin typeface="Cambria"/>
                <a:cs typeface="Cambria"/>
              </a:rPr>
              <a:t>i</a:t>
            </a:r>
            <a:r>
              <a:rPr sz="4000" spc="185" dirty="0">
                <a:solidFill>
                  <a:srgbClr val="181818"/>
                </a:solidFill>
                <a:latin typeface="Cambria"/>
                <a:cs typeface="Cambria"/>
              </a:rPr>
              <a:t>o</a:t>
            </a:r>
            <a:r>
              <a:rPr sz="4000" spc="-2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4000" spc="-70" dirty="0">
                <a:solidFill>
                  <a:srgbClr val="181818"/>
                </a:solidFill>
                <a:latin typeface="Cambria"/>
                <a:cs typeface="Cambria"/>
              </a:rPr>
              <a:t>P</a:t>
            </a:r>
            <a:r>
              <a:rPr sz="4000" spc="120" dirty="0">
                <a:solidFill>
                  <a:srgbClr val="181818"/>
                </a:solidFill>
                <a:latin typeface="Cambria"/>
                <a:cs typeface="Cambria"/>
              </a:rPr>
              <a:t>u</a:t>
            </a:r>
            <a:r>
              <a:rPr sz="4000" spc="20" dirty="0">
                <a:solidFill>
                  <a:srgbClr val="181818"/>
                </a:solidFill>
                <a:latin typeface="Cambria"/>
                <a:cs typeface="Cambria"/>
              </a:rPr>
              <a:t>r</a:t>
            </a:r>
            <a:r>
              <a:rPr sz="4000" spc="135" dirty="0">
                <a:solidFill>
                  <a:srgbClr val="181818"/>
                </a:solidFill>
                <a:latin typeface="Cambria"/>
                <a:cs typeface="Cambria"/>
              </a:rPr>
              <a:t>n</a:t>
            </a:r>
            <a:r>
              <a:rPr sz="4000" spc="29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-2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4000" spc="-70" dirty="0">
                <a:solidFill>
                  <a:srgbClr val="181818"/>
                </a:solidFill>
                <a:latin typeface="Cambria"/>
                <a:cs typeface="Cambria"/>
              </a:rPr>
              <a:t>P</a:t>
            </a:r>
            <a:r>
              <a:rPr sz="4000" spc="120" dirty="0">
                <a:solidFill>
                  <a:srgbClr val="181818"/>
                </a:solidFill>
                <a:latin typeface="Cambria"/>
                <a:cs typeface="Cambria"/>
              </a:rPr>
              <a:t>u</a:t>
            </a:r>
            <a:r>
              <a:rPr sz="4000" spc="-160" dirty="0">
                <a:solidFill>
                  <a:srgbClr val="181818"/>
                </a:solidFill>
                <a:latin typeface="Cambria"/>
                <a:cs typeface="Cambria"/>
              </a:rPr>
              <a:t>t</a:t>
            </a:r>
            <a:r>
              <a:rPr sz="4000" spc="20" dirty="0">
                <a:solidFill>
                  <a:srgbClr val="181818"/>
                </a:solidFill>
                <a:latin typeface="Cambria"/>
                <a:cs typeface="Cambria"/>
              </a:rPr>
              <a:t>r</a:t>
            </a:r>
            <a:r>
              <a:rPr sz="4000" spc="185" dirty="0">
                <a:solidFill>
                  <a:srgbClr val="181818"/>
                </a:solidFill>
                <a:latin typeface="Cambria"/>
                <a:cs typeface="Cambria"/>
              </a:rPr>
              <a:t>a  </a:t>
            </a:r>
            <a:r>
              <a:rPr sz="4000" spc="135" dirty="0">
                <a:solidFill>
                  <a:srgbClr val="181818"/>
                </a:solidFill>
                <a:latin typeface="Cambria"/>
                <a:cs typeface="Cambria"/>
              </a:rPr>
              <a:t>L</a:t>
            </a:r>
            <a:r>
              <a:rPr sz="4000" spc="-45" dirty="0">
                <a:solidFill>
                  <a:srgbClr val="181818"/>
                </a:solidFill>
                <a:latin typeface="Cambria"/>
                <a:cs typeface="Cambria"/>
              </a:rPr>
              <a:t>i</a:t>
            </a:r>
            <a:r>
              <a:rPr sz="4000" spc="-125" dirty="0">
                <a:solidFill>
                  <a:srgbClr val="181818"/>
                </a:solidFill>
                <a:latin typeface="Cambria"/>
                <a:cs typeface="Cambria"/>
              </a:rPr>
              <a:t>s</a:t>
            </a:r>
            <a:r>
              <a:rPr sz="4000" spc="240" dirty="0">
                <a:solidFill>
                  <a:srgbClr val="181818"/>
                </a:solidFill>
                <a:latin typeface="Cambria"/>
                <a:cs typeface="Cambria"/>
              </a:rPr>
              <a:t>m</a:t>
            </a:r>
            <a:r>
              <a:rPr sz="4000" spc="8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135" dirty="0">
                <a:solidFill>
                  <a:srgbClr val="181818"/>
                </a:solidFill>
                <a:latin typeface="Cambria"/>
                <a:cs typeface="Cambria"/>
              </a:rPr>
              <a:t>w</a:t>
            </a:r>
            <a:r>
              <a:rPr sz="4000" spc="85" dirty="0">
                <a:solidFill>
                  <a:srgbClr val="181818"/>
                </a:solidFill>
                <a:latin typeface="Cambria"/>
                <a:cs typeface="Cambria"/>
              </a:rPr>
              <a:t>a</a:t>
            </a:r>
            <a:r>
              <a:rPr sz="4000" spc="-160" dirty="0">
                <a:solidFill>
                  <a:srgbClr val="181818"/>
                </a:solidFill>
                <a:latin typeface="Cambria"/>
                <a:cs typeface="Cambria"/>
              </a:rPr>
              <a:t>t</a:t>
            </a:r>
            <a:r>
              <a:rPr sz="4000" spc="165" dirty="0">
                <a:solidFill>
                  <a:srgbClr val="181818"/>
                </a:solidFill>
                <a:latin typeface="Cambria"/>
                <a:cs typeface="Cambria"/>
              </a:rPr>
              <a:t>i</a:t>
            </a:r>
            <a:r>
              <a:rPr sz="4000" spc="-2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4000" spc="50" dirty="0">
                <a:solidFill>
                  <a:srgbClr val="181818"/>
                </a:solidFill>
                <a:latin typeface="Cambria"/>
                <a:cs typeface="Cambria"/>
              </a:rPr>
              <a:t>D</a:t>
            </a:r>
            <a:r>
              <a:rPr sz="4000" spc="-25" dirty="0">
                <a:solidFill>
                  <a:srgbClr val="181818"/>
                </a:solidFill>
                <a:latin typeface="Cambria"/>
                <a:cs typeface="Cambria"/>
              </a:rPr>
              <a:t>e</a:t>
            </a:r>
            <a:r>
              <a:rPr sz="4000" spc="135" dirty="0">
                <a:solidFill>
                  <a:srgbClr val="181818"/>
                </a:solidFill>
                <a:latin typeface="Cambria"/>
                <a:cs typeface="Cambria"/>
              </a:rPr>
              <a:t>w</a:t>
            </a:r>
            <a:r>
              <a:rPr sz="4000" spc="165" dirty="0">
                <a:solidFill>
                  <a:srgbClr val="181818"/>
                </a:solidFill>
                <a:latin typeface="Cambria"/>
                <a:cs typeface="Cambria"/>
              </a:rPr>
              <a:t>i</a:t>
            </a:r>
            <a:endParaRPr sz="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FA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69148" y="7791522"/>
            <a:ext cx="2618850" cy="24954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28565" cy="214335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650513" y="3103026"/>
            <a:ext cx="10610850" cy="4819650"/>
            <a:chOff x="6650513" y="3103026"/>
            <a:chExt cx="10610850" cy="4819650"/>
          </a:xfrm>
        </p:grpSpPr>
        <p:sp>
          <p:nvSpPr>
            <p:cNvPr id="6" name="object 6"/>
            <p:cNvSpPr/>
            <p:nvPr/>
          </p:nvSpPr>
          <p:spPr>
            <a:xfrm>
              <a:off x="6670860" y="3123368"/>
              <a:ext cx="10569575" cy="4779010"/>
            </a:xfrm>
            <a:custGeom>
              <a:avLst/>
              <a:gdLst/>
              <a:ahLst/>
              <a:cxnLst/>
              <a:rect l="l" t="t" r="r" b="b"/>
              <a:pathLst>
                <a:path w="10569575" h="4779009">
                  <a:moveTo>
                    <a:pt x="10510441" y="4778967"/>
                  </a:moveTo>
                  <a:lnTo>
                    <a:pt x="59412" y="4778967"/>
                  </a:lnTo>
                  <a:lnTo>
                    <a:pt x="36395" y="4774263"/>
                  </a:lnTo>
                  <a:lnTo>
                    <a:pt x="17498" y="4761473"/>
                  </a:lnTo>
                  <a:lnTo>
                    <a:pt x="4705" y="4742581"/>
                  </a:lnTo>
                  <a:lnTo>
                    <a:pt x="0" y="4719570"/>
                  </a:lnTo>
                  <a:lnTo>
                    <a:pt x="0" y="59396"/>
                  </a:lnTo>
                  <a:lnTo>
                    <a:pt x="4705" y="36385"/>
                  </a:lnTo>
                  <a:lnTo>
                    <a:pt x="17498" y="17493"/>
                  </a:lnTo>
                  <a:lnTo>
                    <a:pt x="36395" y="4703"/>
                  </a:lnTo>
                  <a:lnTo>
                    <a:pt x="59412" y="0"/>
                  </a:lnTo>
                  <a:lnTo>
                    <a:pt x="10509627" y="0"/>
                  </a:lnTo>
                  <a:lnTo>
                    <a:pt x="10532644" y="4703"/>
                  </a:lnTo>
                  <a:lnTo>
                    <a:pt x="10551541" y="17493"/>
                  </a:lnTo>
                  <a:lnTo>
                    <a:pt x="10564334" y="36385"/>
                  </a:lnTo>
                  <a:lnTo>
                    <a:pt x="10569039" y="59396"/>
                  </a:lnTo>
                  <a:lnTo>
                    <a:pt x="10569039" y="4718757"/>
                  </a:lnTo>
                  <a:lnTo>
                    <a:pt x="10564805" y="4742238"/>
                  </a:lnTo>
                  <a:lnTo>
                    <a:pt x="10552254" y="4761371"/>
                  </a:lnTo>
                  <a:lnTo>
                    <a:pt x="10533445" y="4774250"/>
                  </a:lnTo>
                  <a:lnTo>
                    <a:pt x="10510441" y="47789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0513" y="3103026"/>
              <a:ext cx="10610850" cy="4819650"/>
            </a:xfrm>
            <a:custGeom>
              <a:avLst/>
              <a:gdLst/>
              <a:ahLst/>
              <a:cxnLst/>
              <a:rect l="l" t="t" r="r" b="b"/>
              <a:pathLst>
                <a:path w="10610850" h="4819650">
                  <a:moveTo>
                    <a:pt x="10530787" y="4819649"/>
                  </a:moveTo>
                  <a:lnTo>
                    <a:pt x="79759" y="4819649"/>
                  </a:lnTo>
                  <a:lnTo>
                    <a:pt x="48756" y="4813369"/>
                  </a:lnTo>
                  <a:lnTo>
                    <a:pt x="23398" y="4796257"/>
                  </a:lnTo>
                  <a:lnTo>
                    <a:pt x="6282" y="4770906"/>
                  </a:lnTo>
                  <a:lnTo>
                    <a:pt x="0" y="4739911"/>
                  </a:lnTo>
                  <a:lnTo>
                    <a:pt x="0" y="79737"/>
                  </a:lnTo>
                  <a:lnTo>
                    <a:pt x="6282" y="48742"/>
                  </a:lnTo>
                  <a:lnTo>
                    <a:pt x="23398" y="23392"/>
                  </a:lnTo>
                  <a:lnTo>
                    <a:pt x="48756" y="6280"/>
                  </a:lnTo>
                  <a:lnTo>
                    <a:pt x="79759" y="0"/>
                  </a:lnTo>
                  <a:lnTo>
                    <a:pt x="10530787" y="0"/>
                  </a:lnTo>
                  <a:lnTo>
                    <a:pt x="10561791" y="6280"/>
                  </a:lnTo>
                  <a:lnTo>
                    <a:pt x="10587148" y="23392"/>
                  </a:lnTo>
                  <a:lnTo>
                    <a:pt x="10597175" y="38241"/>
                  </a:lnTo>
                  <a:lnTo>
                    <a:pt x="79759" y="38241"/>
                  </a:lnTo>
                  <a:lnTo>
                    <a:pt x="63660" y="41521"/>
                  </a:lnTo>
                  <a:lnTo>
                    <a:pt x="50460" y="50446"/>
                  </a:lnTo>
                  <a:lnTo>
                    <a:pt x="41533" y="63642"/>
                  </a:lnTo>
                  <a:lnTo>
                    <a:pt x="38252" y="79737"/>
                  </a:lnTo>
                  <a:lnTo>
                    <a:pt x="38252" y="4739911"/>
                  </a:lnTo>
                  <a:lnTo>
                    <a:pt x="41533" y="4756006"/>
                  </a:lnTo>
                  <a:lnTo>
                    <a:pt x="50460" y="4769203"/>
                  </a:lnTo>
                  <a:lnTo>
                    <a:pt x="63660" y="4778127"/>
                  </a:lnTo>
                  <a:lnTo>
                    <a:pt x="79759" y="4781407"/>
                  </a:lnTo>
                  <a:lnTo>
                    <a:pt x="10597175" y="4781407"/>
                  </a:lnTo>
                  <a:lnTo>
                    <a:pt x="10587148" y="4796257"/>
                  </a:lnTo>
                  <a:lnTo>
                    <a:pt x="10561791" y="4813369"/>
                  </a:lnTo>
                  <a:lnTo>
                    <a:pt x="10530787" y="4819649"/>
                  </a:lnTo>
                  <a:close/>
                </a:path>
                <a:path w="10610850" h="4819650">
                  <a:moveTo>
                    <a:pt x="10597175" y="4781407"/>
                  </a:moveTo>
                  <a:lnTo>
                    <a:pt x="10530787" y="4781407"/>
                  </a:lnTo>
                  <a:lnTo>
                    <a:pt x="10546887" y="4778127"/>
                  </a:lnTo>
                  <a:lnTo>
                    <a:pt x="10560087" y="4769203"/>
                  </a:lnTo>
                  <a:lnTo>
                    <a:pt x="10569014" y="4756006"/>
                  </a:lnTo>
                  <a:lnTo>
                    <a:pt x="10572295" y="4739911"/>
                  </a:lnTo>
                  <a:lnTo>
                    <a:pt x="10572295" y="79737"/>
                  </a:lnTo>
                  <a:lnTo>
                    <a:pt x="10569014" y="63642"/>
                  </a:lnTo>
                  <a:lnTo>
                    <a:pt x="10560087" y="50446"/>
                  </a:lnTo>
                  <a:lnTo>
                    <a:pt x="10546887" y="41521"/>
                  </a:lnTo>
                  <a:lnTo>
                    <a:pt x="10530787" y="38241"/>
                  </a:lnTo>
                  <a:lnTo>
                    <a:pt x="10597175" y="38241"/>
                  </a:lnTo>
                  <a:lnTo>
                    <a:pt x="10604265" y="48742"/>
                  </a:lnTo>
                  <a:lnTo>
                    <a:pt x="10610548" y="79737"/>
                  </a:lnTo>
                  <a:lnTo>
                    <a:pt x="10610548" y="4739911"/>
                  </a:lnTo>
                  <a:lnTo>
                    <a:pt x="10604265" y="4770906"/>
                  </a:lnTo>
                  <a:lnTo>
                    <a:pt x="10597175" y="4781407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28739" y="3103026"/>
            <a:ext cx="4991100" cy="4819650"/>
            <a:chOff x="1028739" y="3103026"/>
            <a:chExt cx="4991100" cy="4819650"/>
          </a:xfrm>
        </p:grpSpPr>
        <p:sp>
          <p:nvSpPr>
            <p:cNvPr id="9" name="object 9"/>
            <p:cNvSpPr/>
            <p:nvPr/>
          </p:nvSpPr>
          <p:spPr>
            <a:xfrm>
              <a:off x="1049088" y="3123368"/>
              <a:ext cx="4949825" cy="4779010"/>
            </a:xfrm>
            <a:custGeom>
              <a:avLst/>
              <a:gdLst/>
              <a:ahLst/>
              <a:cxnLst/>
              <a:rect l="l" t="t" r="r" b="b"/>
              <a:pathLst>
                <a:path w="4949825" h="4779009">
                  <a:moveTo>
                    <a:pt x="4890905" y="4778967"/>
                  </a:moveTo>
                  <a:lnTo>
                    <a:pt x="59418" y="4778967"/>
                  </a:lnTo>
                  <a:lnTo>
                    <a:pt x="36398" y="4774263"/>
                  </a:lnTo>
                  <a:lnTo>
                    <a:pt x="17499" y="4761473"/>
                  </a:lnTo>
                  <a:lnTo>
                    <a:pt x="4705" y="4742581"/>
                  </a:lnTo>
                  <a:lnTo>
                    <a:pt x="0" y="4719570"/>
                  </a:lnTo>
                  <a:lnTo>
                    <a:pt x="0" y="59396"/>
                  </a:lnTo>
                  <a:lnTo>
                    <a:pt x="4705" y="36385"/>
                  </a:lnTo>
                  <a:lnTo>
                    <a:pt x="17499" y="17493"/>
                  </a:lnTo>
                  <a:lnTo>
                    <a:pt x="36398" y="4703"/>
                  </a:lnTo>
                  <a:lnTo>
                    <a:pt x="59418" y="0"/>
                  </a:lnTo>
                  <a:lnTo>
                    <a:pt x="4890091" y="0"/>
                  </a:lnTo>
                  <a:lnTo>
                    <a:pt x="4913110" y="4703"/>
                  </a:lnTo>
                  <a:lnTo>
                    <a:pt x="4932009" y="17493"/>
                  </a:lnTo>
                  <a:lnTo>
                    <a:pt x="4944803" y="36385"/>
                  </a:lnTo>
                  <a:lnTo>
                    <a:pt x="4949509" y="59396"/>
                  </a:lnTo>
                  <a:lnTo>
                    <a:pt x="4949509" y="4718757"/>
                  </a:lnTo>
                  <a:lnTo>
                    <a:pt x="4945274" y="4742238"/>
                  </a:lnTo>
                  <a:lnTo>
                    <a:pt x="4932721" y="4761371"/>
                  </a:lnTo>
                  <a:lnTo>
                    <a:pt x="4913912" y="4774250"/>
                  </a:lnTo>
                  <a:lnTo>
                    <a:pt x="4890905" y="47789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8739" y="3103026"/>
              <a:ext cx="4991100" cy="4819650"/>
            </a:xfrm>
            <a:custGeom>
              <a:avLst/>
              <a:gdLst/>
              <a:ahLst/>
              <a:cxnLst/>
              <a:rect l="l" t="t" r="r" b="b"/>
              <a:pathLst>
                <a:path w="4991100" h="4819650">
                  <a:moveTo>
                    <a:pt x="4911254" y="4819649"/>
                  </a:moveTo>
                  <a:lnTo>
                    <a:pt x="79766" y="4819649"/>
                  </a:lnTo>
                  <a:lnTo>
                    <a:pt x="48760" y="4813369"/>
                  </a:lnTo>
                  <a:lnTo>
                    <a:pt x="23400" y="4796257"/>
                  </a:lnTo>
                  <a:lnTo>
                    <a:pt x="6282" y="4770906"/>
                  </a:lnTo>
                  <a:lnTo>
                    <a:pt x="0" y="4739911"/>
                  </a:lnTo>
                  <a:lnTo>
                    <a:pt x="0" y="79737"/>
                  </a:lnTo>
                  <a:lnTo>
                    <a:pt x="6282" y="48742"/>
                  </a:lnTo>
                  <a:lnTo>
                    <a:pt x="23400" y="23392"/>
                  </a:lnTo>
                  <a:lnTo>
                    <a:pt x="48760" y="6280"/>
                  </a:lnTo>
                  <a:lnTo>
                    <a:pt x="79766" y="0"/>
                  </a:lnTo>
                  <a:lnTo>
                    <a:pt x="4911254" y="0"/>
                  </a:lnTo>
                  <a:lnTo>
                    <a:pt x="4942260" y="6280"/>
                  </a:lnTo>
                  <a:lnTo>
                    <a:pt x="4967619" y="23392"/>
                  </a:lnTo>
                  <a:lnTo>
                    <a:pt x="4977646" y="38241"/>
                  </a:lnTo>
                  <a:lnTo>
                    <a:pt x="79766" y="38241"/>
                  </a:lnTo>
                  <a:lnTo>
                    <a:pt x="63665" y="41521"/>
                  </a:lnTo>
                  <a:lnTo>
                    <a:pt x="50464" y="50446"/>
                  </a:lnTo>
                  <a:lnTo>
                    <a:pt x="41536" y="63642"/>
                  </a:lnTo>
                  <a:lnTo>
                    <a:pt x="38255" y="79737"/>
                  </a:lnTo>
                  <a:lnTo>
                    <a:pt x="38255" y="4739911"/>
                  </a:lnTo>
                  <a:lnTo>
                    <a:pt x="41536" y="4756006"/>
                  </a:lnTo>
                  <a:lnTo>
                    <a:pt x="50464" y="4769203"/>
                  </a:lnTo>
                  <a:lnTo>
                    <a:pt x="63665" y="4778127"/>
                  </a:lnTo>
                  <a:lnTo>
                    <a:pt x="79766" y="4781407"/>
                  </a:lnTo>
                  <a:lnTo>
                    <a:pt x="4977647" y="4781407"/>
                  </a:lnTo>
                  <a:lnTo>
                    <a:pt x="4967619" y="4796257"/>
                  </a:lnTo>
                  <a:lnTo>
                    <a:pt x="4942260" y="4813369"/>
                  </a:lnTo>
                  <a:lnTo>
                    <a:pt x="4911254" y="4819649"/>
                  </a:lnTo>
                  <a:close/>
                </a:path>
                <a:path w="4991100" h="4819650">
                  <a:moveTo>
                    <a:pt x="4977647" y="4781407"/>
                  </a:moveTo>
                  <a:lnTo>
                    <a:pt x="4911254" y="4781407"/>
                  </a:lnTo>
                  <a:lnTo>
                    <a:pt x="4927354" y="4778127"/>
                  </a:lnTo>
                  <a:lnTo>
                    <a:pt x="4940556" y="4769203"/>
                  </a:lnTo>
                  <a:lnTo>
                    <a:pt x="4949483" y="4756006"/>
                  </a:lnTo>
                  <a:lnTo>
                    <a:pt x="4952765" y="4739911"/>
                  </a:lnTo>
                  <a:lnTo>
                    <a:pt x="4952765" y="79737"/>
                  </a:lnTo>
                  <a:lnTo>
                    <a:pt x="4949483" y="63642"/>
                  </a:lnTo>
                  <a:lnTo>
                    <a:pt x="4940556" y="50446"/>
                  </a:lnTo>
                  <a:lnTo>
                    <a:pt x="4927354" y="41521"/>
                  </a:lnTo>
                  <a:lnTo>
                    <a:pt x="4911254" y="38241"/>
                  </a:lnTo>
                  <a:lnTo>
                    <a:pt x="4977646" y="38241"/>
                  </a:lnTo>
                  <a:lnTo>
                    <a:pt x="4984738" y="48742"/>
                  </a:lnTo>
                  <a:lnTo>
                    <a:pt x="4991020" y="79737"/>
                  </a:lnTo>
                  <a:lnTo>
                    <a:pt x="4991020" y="4739911"/>
                  </a:lnTo>
                  <a:lnTo>
                    <a:pt x="4984738" y="4770906"/>
                  </a:lnTo>
                  <a:lnTo>
                    <a:pt x="4977647" y="4781407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558810" y="2611379"/>
            <a:ext cx="3171825" cy="1076325"/>
            <a:chOff x="7558810" y="2611379"/>
            <a:chExt cx="3171825" cy="1076325"/>
          </a:xfrm>
        </p:grpSpPr>
        <p:sp>
          <p:nvSpPr>
            <p:cNvPr id="12" name="object 12"/>
            <p:cNvSpPr/>
            <p:nvPr/>
          </p:nvSpPr>
          <p:spPr>
            <a:xfrm>
              <a:off x="7739834" y="2819912"/>
              <a:ext cx="2968625" cy="843280"/>
            </a:xfrm>
            <a:custGeom>
              <a:avLst/>
              <a:gdLst/>
              <a:ahLst/>
              <a:cxnLst/>
              <a:rect l="l" t="t" r="r" b="b"/>
              <a:pathLst>
                <a:path w="2968625" h="843279">
                  <a:moveTo>
                    <a:pt x="2682993" y="842965"/>
                  </a:moveTo>
                  <a:lnTo>
                    <a:pt x="202708" y="842965"/>
                  </a:lnTo>
                  <a:lnTo>
                    <a:pt x="156397" y="839172"/>
                  </a:lnTo>
                  <a:lnTo>
                    <a:pt x="112346" y="828110"/>
                  </a:lnTo>
                  <a:lnTo>
                    <a:pt x="71178" y="810256"/>
                  </a:lnTo>
                  <a:lnTo>
                    <a:pt x="33521" y="786085"/>
                  </a:lnTo>
                  <a:lnTo>
                    <a:pt x="0" y="756077"/>
                  </a:lnTo>
                  <a:lnTo>
                    <a:pt x="30609" y="767675"/>
                  </a:lnTo>
                  <a:lnTo>
                    <a:pt x="62614" y="776247"/>
                  </a:lnTo>
                  <a:lnTo>
                    <a:pt x="95548" y="781561"/>
                  </a:lnTo>
                  <a:lnTo>
                    <a:pt x="128948" y="783384"/>
                  </a:lnTo>
                  <a:lnTo>
                    <a:pt x="2608600" y="783384"/>
                  </a:lnTo>
                  <a:lnTo>
                    <a:pt x="2651533" y="780018"/>
                  </a:lnTo>
                  <a:lnTo>
                    <a:pt x="2693348" y="770239"/>
                  </a:lnTo>
                  <a:lnTo>
                    <a:pt x="2733420" y="754528"/>
                  </a:lnTo>
                  <a:lnTo>
                    <a:pt x="2771121" y="733368"/>
                  </a:lnTo>
                  <a:lnTo>
                    <a:pt x="2805827" y="707239"/>
                  </a:lnTo>
                  <a:lnTo>
                    <a:pt x="2836911" y="676622"/>
                  </a:lnTo>
                  <a:lnTo>
                    <a:pt x="2863747" y="641999"/>
                  </a:lnTo>
                  <a:lnTo>
                    <a:pt x="2885709" y="603851"/>
                  </a:lnTo>
                  <a:lnTo>
                    <a:pt x="2902171" y="562658"/>
                  </a:lnTo>
                  <a:lnTo>
                    <a:pt x="2912508" y="518903"/>
                  </a:lnTo>
                  <a:lnTo>
                    <a:pt x="2916093" y="473067"/>
                  </a:lnTo>
                  <a:lnTo>
                    <a:pt x="2916093" y="101784"/>
                  </a:lnTo>
                  <a:lnTo>
                    <a:pt x="2915124" y="75756"/>
                  </a:lnTo>
                  <a:lnTo>
                    <a:pt x="2912063" y="49961"/>
                  </a:lnTo>
                  <a:lnTo>
                    <a:pt x="2906677" y="24631"/>
                  </a:lnTo>
                  <a:lnTo>
                    <a:pt x="2898734" y="0"/>
                  </a:lnTo>
                  <a:lnTo>
                    <a:pt x="2927368" y="39914"/>
                  </a:lnTo>
                  <a:lnTo>
                    <a:pt x="2949260" y="84716"/>
                  </a:lnTo>
                  <a:lnTo>
                    <a:pt x="2963247" y="133708"/>
                  </a:lnTo>
                  <a:lnTo>
                    <a:pt x="2968168" y="186190"/>
                  </a:lnTo>
                  <a:lnTo>
                    <a:pt x="2968168" y="557473"/>
                  </a:lnTo>
                  <a:lnTo>
                    <a:pt x="2964401" y="603472"/>
                  </a:lnTo>
                  <a:lnTo>
                    <a:pt x="2953507" y="647222"/>
                  </a:lnTo>
                  <a:lnTo>
                    <a:pt x="2936097" y="688112"/>
                  </a:lnTo>
                  <a:lnTo>
                    <a:pt x="2912780" y="725531"/>
                  </a:lnTo>
                  <a:lnTo>
                    <a:pt x="2884165" y="758869"/>
                  </a:lnTo>
                  <a:lnTo>
                    <a:pt x="2850864" y="787515"/>
                  </a:lnTo>
                  <a:lnTo>
                    <a:pt x="2813487" y="810859"/>
                  </a:lnTo>
                  <a:lnTo>
                    <a:pt x="2772642" y="828289"/>
                  </a:lnTo>
                  <a:lnTo>
                    <a:pt x="2728941" y="839194"/>
                  </a:lnTo>
                  <a:lnTo>
                    <a:pt x="2682993" y="842965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83608" y="2636204"/>
              <a:ext cx="3045460" cy="942340"/>
            </a:xfrm>
            <a:custGeom>
              <a:avLst/>
              <a:gdLst/>
              <a:ahLst/>
              <a:cxnLst/>
              <a:rect l="l" t="t" r="r" b="b"/>
              <a:pathLst>
                <a:path w="3045459" h="942339">
                  <a:moveTo>
                    <a:pt x="2759867" y="942267"/>
                  </a:moveTo>
                  <a:lnTo>
                    <a:pt x="285174" y="942267"/>
                  </a:lnTo>
                  <a:lnTo>
                    <a:pt x="239226" y="938563"/>
                  </a:lnTo>
                  <a:lnTo>
                    <a:pt x="195525" y="927829"/>
                  </a:lnTo>
                  <a:lnTo>
                    <a:pt x="154681" y="910630"/>
                  </a:lnTo>
                  <a:lnTo>
                    <a:pt x="117303" y="887532"/>
                  </a:lnTo>
                  <a:lnTo>
                    <a:pt x="84002" y="859102"/>
                  </a:lnTo>
                  <a:lnTo>
                    <a:pt x="55388" y="825905"/>
                  </a:lnTo>
                  <a:lnTo>
                    <a:pt x="32070" y="788508"/>
                  </a:lnTo>
                  <a:lnTo>
                    <a:pt x="14660" y="747477"/>
                  </a:lnTo>
                  <a:lnTo>
                    <a:pt x="3766" y="703377"/>
                  </a:lnTo>
                  <a:lnTo>
                    <a:pt x="0" y="656775"/>
                  </a:lnTo>
                  <a:lnTo>
                    <a:pt x="0" y="285492"/>
                  </a:lnTo>
                  <a:lnTo>
                    <a:pt x="3766" y="239493"/>
                  </a:lnTo>
                  <a:lnTo>
                    <a:pt x="14660" y="195743"/>
                  </a:lnTo>
                  <a:lnTo>
                    <a:pt x="32070" y="154853"/>
                  </a:lnTo>
                  <a:lnTo>
                    <a:pt x="55388" y="117434"/>
                  </a:lnTo>
                  <a:lnTo>
                    <a:pt x="84002" y="84096"/>
                  </a:lnTo>
                  <a:lnTo>
                    <a:pt x="117303" y="55450"/>
                  </a:lnTo>
                  <a:lnTo>
                    <a:pt x="154681" y="32106"/>
                  </a:lnTo>
                  <a:lnTo>
                    <a:pt x="195525" y="14676"/>
                  </a:lnTo>
                  <a:lnTo>
                    <a:pt x="239226" y="3770"/>
                  </a:lnTo>
                  <a:lnTo>
                    <a:pt x="285174" y="0"/>
                  </a:lnTo>
                  <a:lnTo>
                    <a:pt x="2759867" y="0"/>
                  </a:lnTo>
                  <a:lnTo>
                    <a:pt x="2805814" y="3770"/>
                  </a:lnTo>
                  <a:lnTo>
                    <a:pt x="2849515" y="14676"/>
                  </a:lnTo>
                  <a:lnTo>
                    <a:pt x="2890360" y="32106"/>
                  </a:lnTo>
                  <a:lnTo>
                    <a:pt x="2927738" y="55450"/>
                  </a:lnTo>
                  <a:lnTo>
                    <a:pt x="2961039" y="84096"/>
                  </a:lnTo>
                  <a:lnTo>
                    <a:pt x="2989653" y="117434"/>
                  </a:lnTo>
                  <a:lnTo>
                    <a:pt x="3012970" y="154853"/>
                  </a:lnTo>
                  <a:lnTo>
                    <a:pt x="3030381" y="195743"/>
                  </a:lnTo>
                  <a:lnTo>
                    <a:pt x="3041274" y="239493"/>
                  </a:lnTo>
                  <a:lnTo>
                    <a:pt x="3045041" y="285492"/>
                  </a:lnTo>
                  <a:lnTo>
                    <a:pt x="3045041" y="656775"/>
                  </a:lnTo>
                  <a:lnTo>
                    <a:pt x="3041274" y="702774"/>
                  </a:lnTo>
                  <a:lnTo>
                    <a:pt x="3030381" y="746524"/>
                  </a:lnTo>
                  <a:lnTo>
                    <a:pt x="3012970" y="787414"/>
                  </a:lnTo>
                  <a:lnTo>
                    <a:pt x="2989653" y="824833"/>
                  </a:lnTo>
                  <a:lnTo>
                    <a:pt x="2961039" y="858171"/>
                  </a:lnTo>
                  <a:lnTo>
                    <a:pt x="2927738" y="886817"/>
                  </a:lnTo>
                  <a:lnTo>
                    <a:pt x="2890360" y="910160"/>
                  </a:lnTo>
                  <a:lnTo>
                    <a:pt x="2849515" y="927590"/>
                  </a:lnTo>
                  <a:lnTo>
                    <a:pt x="2805814" y="938496"/>
                  </a:lnTo>
                  <a:lnTo>
                    <a:pt x="2759867" y="942267"/>
                  </a:lnTo>
                  <a:close/>
                </a:path>
              </a:pathLst>
            </a:custGeom>
            <a:solidFill>
              <a:srgbClr val="FFF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58810" y="2611379"/>
              <a:ext cx="3171825" cy="1076325"/>
            </a:xfrm>
            <a:custGeom>
              <a:avLst/>
              <a:gdLst/>
              <a:ahLst/>
              <a:cxnLst/>
              <a:rect l="l" t="t" r="r" b="b"/>
              <a:pathLst>
                <a:path w="3171825" h="1076325">
                  <a:moveTo>
                    <a:pt x="2861537" y="1076324"/>
                  </a:moveTo>
                  <a:lnTo>
                    <a:pt x="386113" y="1076324"/>
                  </a:lnTo>
                  <a:lnTo>
                    <a:pt x="331993" y="1071509"/>
                  </a:lnTo>
                  <a:lnTo>
                    <a:pt x="281008" y="1057659"/>
                  </a:lnTo>
                  <a:lnTo>
                    <a:pt x="233937" y="1035673"/>
                  </a:lnTo>
                  <a:lnTo>
                    <a:pt x="191558" y="1006445"/>
                  </a:lnTo>
                  <a:lnTo>
                    <a:pt x="154649" y="970874"/>
                  </a:lnTo>
                  <a:lnTo>
                    <a:pt x="123988" y="929854"/>
                  </a:lnTo>
                  <a:lnTo>
                    <a:pt x="88973" y="898708"/>
                  </a:lnTo>
                  <a:lnTo>
                    <a:pt x="58779" y="862734"/>
                  </a:lnTo>
                  <a:lnTo>
                    <a:pt x="34096" y="822484"/>
                  </a:lnTo>
                  <a:lnTo>
                    <a:pt x="15613" y="778511"/>
                  </a:lnTo>
                  <a:lnTo>
                    <a:pt x="4018" y="731366"/>
                  </a:lnTo>
                  <a:lnTo>
                    <a:pt x="0" y="681600"/>
                  </a:lnTo>
                  <a:lnTo>
                    <a:pt x="0" y="310317"/>
                  </a:lnTo>
                  <a:lnTo>
                    <a:pt x="3362" y="264481"/>
                  </a:lnTo>
                  <a:lnTo>
                    <a:pt x="13131" y="220726"/>
                  </a:lnTo>
                  <a:lnTo>
                    <a:pt x="28823" y="179533"/>
                  </a:lnTo>
                  <a:lnTo>
                    <a:pt x="49960" y="141385"/>
                  </a:lnTo>
                  <a:lnTo>
                    <a:pt x="76060" y="106762"/>
                  </a:lnTo>
                  <a:lnTo>
                    <a:pt x="106643" y="76145"/>
                  </a:lnTo>
                  <a:lnTo>
                    <a:pt x="141228" y="50016"/>
                  </a:lnTo>
                  <a:lnTo>
                    <a:pt x="179333" y="28856"/>
                  </a:lnTo>
                  <a:lnTo>
                    <a:pt x="220480" y="13145"/>
                  </a:lnTo>
                  <a:lnTo>
                    <a:pt x="264186" y="3366"/>
                  </a:lnTo>
                  <a:lnTo>
                    <a:pt x="309972" y="0"/>
                  </a:lnTo>
                  <a:lnTo>
                    <a:pt x="2784664" y="0"/>
                  </a:lnTo>
                  <a:lnTo>
                    <a:pt x="2839093" y="4815"/>
                  </a:lnTo>
                  <a:lnTo>
                    <a:pt x="2890284" y="18665"/>
                  </a:lnTo>
                  <a:lnTo>
                    <a:pt x="2903508" y="24825"/>
                  </a:lnTo>
                  <a:lnTo>
                    <a:pt x="309972" y="24825"/>
                  </a:lnTo>
                  <a:lnTo>
                    <a:pt x="264024" y="28596"/>
                  </a:lnTo>
                  <a:lnTo>
                    <a:pt x="220323" y="39502"/>
                  </a:lnTo>
                  <a:lnTo>
                    <a:pt x="179478" y="56932"/>
                  </a:lnTo>
                  <a:lnTo>
                    <a:pt x="142101" y="80275"/>
                  </a:lnTo>
                  <a:lnTo>
                    <a:pt x="108800" y="108921"/>
                  </a:lnTo>
                  <a:lnTo>
                    <a:pt x="80186" y="142259"/>
                  </a:lnTo>
                  <a:lnTo>
                    <a:pt x="56868" y="179678"/>
                  </a:lnTo>
                  <a:lnTo>
                    <a:pt x="39458" y="220568"/>
                  </a:lnTo>
                  <a:lnTo>
                    <a:pt x="28564" y="264318"/>
                  </a:lnTo>
                  <a:lnTo>
                    <a:pt x="24797" y="310317"/>
                  </a:lnTo>
                  <a:lnTo>
                    <a:pt x="24797" y="681600"/>
                  </a:lnTo>
                  <a:lnTo>
                    <a:pt x="28564" y="728203"/>
                  </a:lnTo>
                  <a:lnTo>
                    <a:pt x="39458" y="772302"/>
                  </a:lnTo>
                  <a:lnTo>
                    <a:pt x="56868" y="813334"/>
                  </a:lnTo>
                  <a:lnTo>
                    <a:pt x="80186" y="850731"/>
                  </a:lnTo>
                  <a:lnTo>
                    <a:pt x="108800" y="883927"/>
                  </a:lnTo>
                  <a:lnTo>
                    <a:pt x="142101" y="912357"/>
                  </a:lnTo>
                  <a:lnTo>
                    <a:pt x="179478" y="935455"/>
                  </a:lnTo>
                  <a:lnTo>
                    <a:pt x="220323" y="952654"/>
                  </a:lnTo>
                  <a:lnTo>
                    <a:pt x="264024" y="963389"/>
                  </a:lnTo>
                  <a:lnTo>
                    <a:pt x="279176" y="964610"/>
                  </a:lnTo>
                  <a:lnTo>
                    <a:pt x="183503" y="964610"/>
                  </a:lnTo>
                  <a:lnTo>
                    <a:pt x="217024" y="994619"/>
                  </a:lnTo>
                  <a:lnTo>
                    <a:pt x="254676" y="1018789"/>
                  </a:lnTo>
                  <a:lnTo>
                    <a:pt x="295828" y="1036643"/>
                  </a:lnTo>
                  <a:lnTo>
                    <a:pt x="339850" y="1047706"/>
                  </a:lnTo>
                  <a:lnTo>
                    <a:pt x="386113" y="1051499"/>
                  </a:lnTo>
                  <a:lnTo>
                    <a:pt x="2981619" y="1051499"/>
                  </a:lnTo>
                  <a:lnTo>
                    <a:pt x="2951029" y="1063179"/>
                  </a:lnTo>
                  <a:lnTo>
                    <a:pt x="2907323" y="1072958"/>
                  </a:lnTo>
                  <a:lnTo>
                    <a:pt x="2861537" y="1076324"/>
                  </a:lnTo>
                  <a:close/>
                </a:path>
                <a:path w="3171825" h="1076325">
                  <a:moveTo>
                    <a:pt x="2907226" y="967093"/>
                  </a:moveTo>
                  <a:lnTo>
                    <a:pt x="2784664" y="967093"/>
                  </a:lnTo>
                  <a:lnTo>
                    <a:pt x="2830612" y="963322"/>
                  </a:lnTo>
                  <a:lnTo>
                    <a:pt x="2874313" y="952416"/>
                  </a:lnTo>
                  <a:lnTo>
                    <a:pt x="2915157" y="934986"/>
                  </a:lnTo>
                  <a:lnTo>
                    <a:pt x="2952535" y="911642"/>
                  </a:lnTo>
                  <a:lnTo>
                    <a:pt x="2985836" y="882996"/>
                  </a:lnTo>
                  <a:lnTo>
                    <a:pt x="3014450" y="849658"/>
                  </a:lnTo>
                  <a:lnTo>
                    <a:pt x="3037768" y="812239"/>
                  </a:lnTo>
                  <a:lnTo>
                    <a:pt x="3055178" y="771349"/>
                  </a:lnTo>
                  <a:lnTo>
                    <a:pt x="3066072" y="727599"/>
                  </a:lnTo>
                  <a:lnTo>
                    <a:pt x="3069839" y="681600"/>
                  </a:lnTo>
                  <a:lnTo>
                    <a:pt x="3069839" y="310317"/>
                  </a:lnTo>
                  <a:lnTo>
                    <a:pt x="3066072" y="264318"/>
                  </a:lnTo>
                  <a:lnTo>
                    <a:pt x="3055178" y="220568"/>
                  </a:lnTo>
                  <a:lnTo>
                    <a:pt x="3037768" y="179678"/>
                  </a:lnTo>
                  <a:lnTo>
                    <a:pt x="3014450" y="142259"/>
                  </a:lnTo>
                  <a:lnTo>
                    <a:pt x="2985836" y="108921"/>
                  </a:lnTo>
                  <a:lnTo>
                    <a:pt x="2952535" y="80275"/>
                  </a:lnTo>
                  <a:lnTo>
                    <a:pt x="2915157" y="56932"/>
                  </a:lnTo>
                  <a:lnTo>
                    <a:pt x="2874313" y="39502"/>
                  </a:lnTo>
                  <a:lnTo>
                    <a:pt x="2830612" y="28596"/>
                  </a:lnTo>
                  <a:lnTo>
                    <a:pt x="2784664" y="24825"/>
                  </a:lnTo>
                  <a:lnTo>
                    <a:pt x="2903508" y="24825"/>
                  </a:lnTo>
                  <a:lnTo>
                    <a:pt x="2937480" y="40651"/>
                  </a:lnTo>
                  <a:lnTo>
                    <a:pt x="2979924" y="69878"/>
                  </a:lnTo>
                  <a:lnTo>
                    <a:pt x="3016856" y="105450"/>
                  </a:lnTo>
                  <a:lnTo>
                    <a:pt x="3047521" y="146469"/>
                  </a:lnTo>
                  <a:lnTo>
                    <a:pt x="3082536" y="177616"/>
                  </a:lnTo>
                  <a:lnTo>
                    <a:pt x="3108485" y="208533"/>
                  </a:lnTo>
                  <a:lnTo>
                    <a:pt x="3079758" y="208533"/>
                  </a:lnTo>
                  <a:lnTo>
                    <a:pt x="3086655" y="233164"/>
                  </a:lnTo>
                  <a:lnTo>
                    <a:pt x="3092157" y="258494"/>
                  </a:lnTo>
                  <a:lnTo>
                    <a:pt x="3095799" y="284289"/>
                  </a:lnTo>
                  <a:lnTo>
                    <a:pt x="3097116" y="310317"/>
                  </a:lnTo>
                  <a:lnTo>
                    <a:pt x="3097116" y="681600"/>
                  </a:lnTo>
                  <a:lnTo>
                    <a:pt x="3093753" y="727437"/>
                  </a:lnTo>
                  <a:lnTo>
                    <a:pt x="3083985" y="771192"/>
                  </a:lnTo>
                  <a:lnTo>
                    <a:pt x="3068292" y="812384"/>
                  </a:lnTo>
                  <a:lnTo>
                    <a:pt x="3047155" y="850532"/>
                  </a:lnTo>
                  <a:lnTo>
                    <a:pt x="3021055" y="885156"/>
                  </a:lnTo>
                  <a:lnTo>
                    <a:pt x="2990473" y="915772"/>
                  </a:lnTo>
                  <a:lnTo>
                    <a:pt x="2955888" y="941902"/>
                  </a:lnTo>
                  <a:lnTo>
                    <a:pt x="2917782" y="963062"/>
                  </a:lnTo>
                  <a:lnTo>
                    <a:pt x="2907226" y="967093"/>
                  </a:lnTo>
                  <a:close/>
                </a:path>
                <a:path w="3171825" h="1076325">
                  <a:moveTo>
                    <a:pt x="2981619" y="1051499"/>
                  </a:moveTo>
                  <a:lnTo>
                    <a:pt x="2861537" y="1051499"/>
                  </a:lnTo>
                  <a:lnTo>
                    <a:pt x="2907554" y="1047728"/>
                  </a:lnTo>
                  <a:lnTo>
                    <a:pt x="2951444" y="1036822"/>
                  </a:lnTo>
                  <a:lnTo>
                    <a:pt x="2992566" y="1019392"/>
                  </a:lnTo>
                  <a:lnTo>
                    <a:pt x="3030281" y="996049"/>
                  </a:lnTo>
                  <a:lnTo>
                    <a:pt x="3063949" y="967403"/>
                  </a:lnTo>
                  <a:lnTo>
                    <a:pt x="3092930" y="934065"/>
                  </a:lnTo>
                  <a:lnTo>
                    <a:pt x="3116585" y="896645"/>
                  </a:lnTo>
                  <a:lnTo>
                    <a:pt x="3134273" y="855756"/>
                  </a:lnTo>
                  <a:lnTo>
                    <a:pt x="3145259" y="812384"/>
                  </a:lnTo>
                  <a:lnTo>
                    <a:pt x="3149191" y="766007"/>
                  </a:lnTo>
                  <a:lnTo>
                    <a:pt x="3149191" y="394724"/>
                  </a:lnTo>
                  <a:lnTo>
                    <a:pt x="3144271" y="342241"/>
                  </a:lnTo>
                  <a:lnTo>
                    <a:pt x="3130283" y="293250"/>
                  </a:lnTo>
                  <a:lnTo>
                    <a:pt x="3108391" y="248448"/>
                  </a:lnTo>
                  <a:lnTo>
                    <a:pt x="3079758" y="208533"/>
                  </a:lnTo>
                  <a:lnTo>
                    <a:pt x="3108485" y="208533"/>
                  </a:lnTo>
                  <a:lnTo>
                    <a:pt x="3137413" y="253839"/>
                  </a:lnTo>
                  <a:lnTo>
                    <a:pt x="3155896" y="297813"/>
                  </a:lnTo>
                  <a:lnTo>
                    <a:pt x="3167491" y="344958"/>
                  </a:lnTo>
                  <a:lnTo>
                    <a:pt x="3171510" y="394724"/>
                  </a:lnTo>
                  <a:lnTo>
                    <a:pt x="3171510" y="766007"/>
                  </a:lnTo>
                  <a:lnTo>
                    <a:pt x="3168147" y="811843"/>
                  </a:lnTo>
                  <a:lnTo>
                    <a:pt x="3158378" y="855598"/>
                  </a:lnTo>
                  <a:lnTo>
                    <a:pt x="3142686" y="896791"/>
                  </a:lnTo>
                  <a:lnTo>
                    <a:pt x="3121513" y="934986"/>
                  </a:lnTo>
                  <a:lnTo>
                    <a:pt x="3095449" y="969562"/>
                  </a:lnTo>
                  <a:lnTo>
                    <a:pt x="3064866" y="1000179"/>
                  </a:lnTo>
                  <a:lnTo>
                    <a:pt x="3030281" y="1026308"/>
                  </a:lnTo>
                  <a:lnTo>
                    <a:pt x="2992176" y="1047468"/>
                  </a:lnTo>
                  <a:lnTo>
                    <a:pt x="2981619" y="1051499"/>
                  </a:lnTo>
                  <a:close/>
                </a:path>
                <a:path w="3171825" h="1076325">
                  <a:moveTo>
                    <a:pt x="2787144" y="991918"/>
                  </a:moveTo>
                  <a:lnTo>
                    <a:pt x="312452" y="991918"/>
                  </a:lnTo>
                  <a:lnTo>
                    <a:pt x="278006" y="990095"/>
                  </a:lnTo>
                  <a:lnTo>
                    <a:pt x="245188" y="984781"/>
                  </a:lnTo>
                  <a:lnTo>
                    <a:pt x="213764" y="976208"/>
                  </a:lnTo>
                  <a:lnTo>
                    <a:pt x="183503" y="964610"/>
                  </a:lnTo>
                  <a:lnTo>
                    <a:pt x="279176" y="964610"/>
                  </a:lnTo>
                  <a:lnTo>
                    <a:pt x="309972" y="967093"/>
                  </a:lnTo>
                  <a:lnTo>
                    <a:pt x="2907226" y="967093"/>
                  </a:lnTo>
                  <a:lnTo>
                    <a:pt x="2876636" y="978772"/>
                  </a:lnTo>
                  <a:lnTo>
                    <a:pt x="2832929" y="988551"/>
                  </a:lnTo>
                  <a:lnTo>
                    <a:pt x="2787144" y="991918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388268" y="8344354"/>
            <a:ext cx="3514725" cy="1076325"/>
            <a:chOff x="7388268" y="8344354"/>
            <a:chExt cx="3514725" cy="1076325"/>
          </a:xfrm>
        </p:grpSpPr>
        <p:sp>
          <p:nvSpPr>
            <p:cNvPr id="16" name="object 16"/>
            <p:cNvSpPr/>
            <p:nvPr/>
          </p:nvSpPr>
          <p:spPr>
            <a:xfrm>
              <a:off x="7569384" y="8552887"/>
              <a:ext cx="3310890" cy="843280"/>
            </a:xfrm>
            <a:custGeom>
              <a:avLst/>
              <a:gdLst/>
              <a:ahLst/>
              <a:cxnLst/>
              <a:rect l="l" t="t" r="r" b="b"/>
              <a:pathLst>
                <a:path w="3310890" h="843279">
                  <a:moveTo>
                    <a:pt x="3025536" y="842965"/>
                  </a:moveTo>
                  <a:lnTo>
                    <a:pt x="204986" y="842965"/>
                  </a:lnTo>
                  <a:lnTo>
                    <a:pt x="157590" y="839172"/>
                  </a:lnTo>
                  <a:lnTo>
                    <a:pt x="112872" y="828110"/>
                  </a:lnTo>
                  <a:lnTo>
                    <a:pt x="71353" y="810256"/>
                  </a:lnTo>
                  <a:lnTo>
                    <a:pt x="33555" y="786085"/>
                  </a:lnTo>
                  <a:lnTo>
                    <a:pt x="0" y="756077"/>
                  </a:lnTo>
                  <a:lnTo>
                    <a:pt x="30625" y="767675"/>
                  </a:lnTo>
                  <a:lnTo>
                    <a:pt x="62646" y="776247"/>
                  </a:lnTo>
                  <a:lnTo>
                    <a:pt x="95597" y="781561"/>
                  </a:lnTo>
                  <a:lnTo>
                    <a:pt x="129013" y="783384"/>
                  </a:lnTo>
                  <a:lnTo>
                    <a:pt x="2951105" y="783384"/>
                  </a:lnTo>
                  <a:lnTo>
                    <a:pt x="2994060" y="780018"/>
                  </a:lnTo>
                  <a:lnTo>
                    <a:pt x="3035896" y="770239"/>
                  </a:lnTo>
                  <a:lnTo>
                    <a:pt x="3075988" y="754528"/>
                  </a:lnTo>
                  <a:lnTo>
                    <a:pt x="3113708" y="733368"/>
                  </a:lnTo>
                  <a:lnTo>
                    <a:pt x="3148432" y="707239"/>
                  </a:lnTo>
                  <a:lnTo>
                    <a:pt x="3179531" y="676622"/>
                  </a:lnTo>
                  <a:lnTo>
                    <a:pt x="3206381" y="641999"/>
                  </a:lnTo>
                  <a:lnTo>
                    <a:pt x="3228354" y="603851"/>
                  </a:lnTo>
                  <a:lnTo>
                    <a:pt x="3244825" y="562658"/>
                  </a:lnTo>
                  <a:lnTo>
                    <a:pt x="3255167" y="518903"/>
                  </a:lnTo>
                  <a:lnTo>
                    <a:pt x="3258753" y="473067"/>
                  </a:lnTo>
                  <a:lnTo>
                    <a:pt x="3258753" y="101784"/>
                  </a:lnTo>
                  <a:lnTo>
                    <a:pt x="3257784" y="75756"/>
                  </a:lnTo>
                  <a:lnTo>
                    <a:pt x="3254721" y="49961"/>
                  </a:lnTo>
                  <a:lnTo>
                    <a:pt x="3249333" y="24631"/>
                  </a:lnTo>
                  <a:lnTo>
                    <a:pt x="3241386" y="0"/>
                  </a:lnTo>
                  <a:lnTo>
                    <a:pt x="3270034" y="39914"/>
                  </a:lnTo>
                  <a:lnTo>
                    <a:pt x="3291937" y="84716"/>
                  </a:lnTo>
                  <a:lnTo>
                    <a:pt x="3305932" y="133708"/>
                  </a:lnTo>
                  <a:lnTo>
                    <a:pt x="3310855" y="186190"/>
                  </a:lnTo>
                  <a:lnTo>
                    <a:pt x="3310855" y="557473"/>
                  </a:lnTo>
                  <a:lnTo>
                    <a:pt x="3307086" y="603472"/>
                  </a:lnTo>
                  <a:lnTo>
                    <a:pt x="3296187" y="647222"/>
                  </a:lnTo>
                  <a:lnTo>
                    <a:pt x="3278768" y="688112"/>
                  </a:lnTo>
                  <a:lnTo>
                    <a:pt x="3255438" y="725531"/>
                  </a:lnTo>
                  <a:lnTo>
                    <a:pt x="3226810" y="758869"/>
                  </a:lnTo>
                  <a:lnTo>
                    <a:pt x="3193492" y="787515"/>
                  </a:lnTo>
                  <a:lnTo>
                    <a:pt x="3156095" y="810859"/>
                  </a:lnTo>
                  <a:lnTo>
                    <a:pt x="3115230" y="828289"/>
                  </a:lnTo>
                  <a:lnTo>
                    <a:pt x="3071507" y="839194"/>
                  </a:lnTo>
                  <a:lnTo>
                    <a:pt x="3025536" y="842965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13078" y="8369179"/>
              <a:ext cx="3388360" cy="942340"/>
            </a:xfrm>
            <a:custGeom>
              <a:avLst/>
              <a:gdLst/>
              <a:ahLst/>
              <a:cxnLst/>
              <a:rect l="l" t="t" r="r" b="b"/>
              <a:pathLst>
                <a:path w="3388359" h="942340">
                  <a:moveTo>
                    <a:pt x="3102448" y="942267"/>
                  </a:moveTo>
                  <a:lnTo>
                    <a:pt x="285319" y="942267"/>
                  </a:lnTo>
                  <a:lnTo>
                    <a:pt x="239347" y="938563"/>
                  </a:lnTo>
                  <a:lnTo>
                    <a:pt x="195624" y="927829"/>
                  </a:lnTo>
                  <a:lnTo>
                    <a:pt x="154759" y="910630"/>
                  </a:lnTo>
                  <a:lnTo>
                    <a:pt x="117362" y="887532"/>
                  </a:lnTo>
                  <a:lnTo>
                    <a:pt x="84045" y="859102"/>
                  </a:lnTo>
                  <a:lnTo>
                    <a:pt x="55416" y="825905"/>
                  </a:lnTo>
                  <a:lnTo>
                    <a:pt x="32087" y="788508"/>
                  </a:lnTo>
                  <a:lnTo>
                    <a:pt x="14667" y="747477"/>
                  </a:lnTo>
                  <a:lnTo>
                    <a:pt x="3768" y="703377"/>
                  </a:lnTo>
                  <a:lnTo>
                    <a:pt x="0" y="656775"/>
                  </a:lnTo>
                  <a:lnTo>
                    <a:pt x="0" y="285492"/>
                  </a:lnTo>
                  <a:lnTo>
                    <a:pt x="3768" y="239493"/>
                  </a:lnTo>
                  <a:lnTo>
                    <a:pt x="14667" y="195743"/>
                  </a:lnTo>
                  <a:lnTo>
                    <a:pt x="32087" y="154853"/>
                  </a:lnTo>
                  <a:lnTo>
                    <a:pt x="55416" y="117434"/>
                  </a:lnTo>
                  <a:lnTo>
                    <a:pt x="84045" y="84096"/>
                  </a:lnTo>
                  <a:lnTo>
                    <a:pt x="117362" y="55450"/>
                  </a:lnTo>
                  <a:lnTo>
                    <a:pt x="154759" y="32106"/>
                  </a:lnTo>
                  <a:lnTo>
                    <a:pt x="195624" y="14676"/>
                  </a:lnTo>
                  <a:lnTo>
                    <a:pt x="239347" y="3770"/>
                  </a:lnTo>
                  <a:lnTo>
                    <a:pt x="285319" y="0"/>
                  </a:lnTo>
                  <a:lnTo>
                    <a:pt x="3102448" y="0"/>
                  </a:lnTo>
                  <a:lnTo>
                    <a:pt x="3148419" y="3770"/>
                  </a:lnTo>
                  <a:lnTo>
                    <a:pt x="3192142" y="14676"/>
                  </a:lnTo>
                  <a:lnTo>
                    <a:pt x="3233007" y="32106"/>
                  </a:lnTo>
                  <a:lnTo>
                    <a:pt x="3270404" y="55450"/>
                  </a:lnTo>
                  <a:lnTo>
                    <a:pt x="3303722" y="84096"/>
                  </a:lnTo>
                  <a:lnTo>
                    <a:pt x="3332350" y="117434"/>
                  </a:lnTo>
                  <a:lnTo>
                    <a:pt x="3355680" y="154853"/>
                  </a:lnTo>
                  <a:lnTo>
                    <a:pt x="3373099" y="195743"/>
                  </a:lnTo>
                  <a:lnTo>
                    <a:pt x="3383998" y="239493"/>
                  </a:lnTo>
                  <a:lnTo>
                    <a:pt x="3387767" y="285492"/>
                  </a:lnTo>
                  <a:lnTo>
                    <a:pt x="3387767" y="656775"/>
                  </a:lnTo>
                  <a:lnTo>
                    <a:pt x="3383998" y="702774"/>
                  </a:lnTo>
                  <a:lnTo>
                    <a:pt x="3373099" y="746524"/>
                  </a:lnTo>
                  <a:lnTo>
                    <a:pt x="3355680" y="787414"/>
                  </a:lnTo>
                  <a:lnTo>
                    <a:pt x="3332350" y="824833"/>
                  </a:lnTo>
                  <a:lnTo>
                    <a:pt x="3303722" y="858171"/>
                  </a:lnTo>
                  <a:lnTo>
                    <a:pt x="3270404" y="886817"/>
                  </a:lnTo>
                  <a:lnTo>
                    <a:pt x="3233007" y="910160"/>
                  </a:lnTo>
                  <a:lnTo>
                    <a:pt x="3192142" y="927590"/>
                  </a:lnTo>
                  <a:lnTo>
                    <a:pt x="3148419" y="938496"/>
                  </a:lnTo>
                  <a:lnTo>
                    <a:pt x="3102448" y="942267"/>
                  </a:lnTo>
                  <a:close/>
                </a:path>
              </a:pathLst>
            </a:custGeom>
            <a:solidFill>
              <a:srgbClr val="D9F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88268" y="8344354"/>
              <a:ext cx="3514725" cy="1076325"/>
            </a:xfrm>
            <a:custGeom>
              <a:avLst/>
              <a:gdLst/>
              <a:ahLst/>
              <a:cxnLst/>
              <a:rect l="l" t="t" r="r" b="b"/>
              <a:pathLst>
                <a:path w="3514725" h="1076325">
                  <a:moveTo>
                    <a:pt x="3204170" y="1076324"/>
                  </a:moveTo>
                  <a:lnTo>
                    <a:pt x="388823" y="1076324"/>
                  </a:lnTo>
                  <a:lnTo>
                    <a:pt x="333616" y="1071509"/>
                  </a:lnTo>
                  <a:lnTo>
                    <a:pt x="281895" y="1057659"/>
                  </a:lnTo>
                  <a:lnTo>
                    <a:pt x="234370" y="1035673"/>
                  </a:lnTo>
                  <a:lnTo>
                    <a:pt x="191748" y="1006445"/>
                  </a:lnTo>
                  <a:lnTo>
                    <a:pt x="154739" y="970874"/>
                  </a:lnTo>
                  <a:lnTo>
                    <a:pt x="124051" y="929854"/>
                  </a:lnTo>
                  <a:lnTo>
                    <a:pt x="89018" y="898708"/>
                  </a:lnTo>
                  <a:lnTo>
                    <a:pt x="58809" y="862734"/>
                  </a:lnTo>
                  <a:lnTo>
                    <a:pt x="34114" y="822484"/>
                  </a:lnTo>
                  <a:lnTo>
                    <a:pt x="15621" y="778511"/>
                  </a:lnTo>
                  <a:lnTo>
                    <a:pt x="4020" y="731366"/>
                  </a:lnTo>
                  <a:lnTo>
                    <a:pt x="0" y="681600"/>
                  </a:lnTo>
                  <a:lnTo>
                    <a:pt x="0" y="310317"/>
                  </a:lnTo>
                  <a:lnTo>
                    <a:pt x="3364" y="264481"/>
                  </a:lnTo>
                  <a:lnTo>
                    <a:pt x="13137" y="220726"/>
                  </a:lnTo>
                  <a:lnTo>
                    <a:pt x="28838" y="179533"/>
                  </a:lnTo>
                  <a:lnTo>
                    <a:pt x="49986" y="141385"/>
                  </a:lnTo>
                  <a:lnTo>
                    <a:pt x="76099" y="106762"/>
                  </a:lnTo>
                  <a:lnTo>
                    <a:pt x="106697" y="76145"/>
                  </a:lnTo>
                  <a:lnTo>
                    <a:pt x="141299" y="50016"/>
                  </a:lnTo>
                  <a:lnTo>
                    <a:pt x="179424" y="28856"/>
                  </a:lnTo>
                  <a:lnTo>
                    <a:pt x="220592" y="13145"/>
                  </a:lnTo>
                  <a:lnTo>
                    <a:pt x="264320" y="3366"/>
                  </a:lnTo>
                  <a:lnTo>
                    <a:pt x="310129" y="0"/>
                  </a:lnTo>
                  <a:lnTo>
                    <a:pt x="3127258" y="0"/>
                  </a:lnTo>
                  <a:lnTo>
                    <a:pt x="3181715" y="4815"/>
                  </a:lnTo>
                  <a:lnTo>
                    <a:pt x="3232932" y="18665"/>
                  </a:lnTo>
                  <a:lnTo>
                    <a:pt x="3246163" y="24825"/>
                  </a:lnTo>
                  <a:lnTo>
                    <a:pt x="310129" y="24825"/>
                  </a:lnTo>
                  <a:lnTo>
                    <a:pt x="264158" y="28596"/>
                  </a:lnTo>
                  <a:lnTo>
                    <a:pt x="220435" y="39502"/>
                  </a:lnTo>
                  <a:lnTo>
                    <a:pt x="179569" y="56932"/>
                  </a:lnTo>
                  <a:lnTo>
                    <a:pt x="142173" y="80275"/>
                  </a:lnTo>
                  <a:lnTo>
                    <a:pt x="108855" y="108921"/>
                  </a:lnTo>
                  <a:lnTo>
                    <a:pt x="80226" y="142259"/>
                  </a:lnTo>
                  <a:lnTo>
                    <a:pt x="56897" y="179678"/>
                  </a:lnTo>
                  <a:lnTo>
                    <a:pt x="39478" y="220568"/>
                  </a:lnTo>
                  <a:lnTo>
                    <a:pt x="28579" y="264318"/>
                  </a:lnTo>
                  <a:lnTo>
                    <a:pt x="24810" y="310317"/>
                  </a:lnTo>
                  <a:lnTo>
                    <a:pt x="24810" y="681600"/>
                  </a:lnTo>
                  <a:lnTo>
                    <a:pt x="28579" y="728203"/>
                  </a:lnTo>
                  <a:lnTo>
                    <a:pt x="39478" y="772302"/>
                  </a:lnTo>
                  <a:lnTo>
                    <a:pt x="56897" y="813334"/>
                  </a:lnTo>
                  <a:lnTo>
                    <a:pt x="80226" y="850731"/>
                  </a:lnTo>
                  <a:lnTo>
                    <a:pt x="108855" y="883927"/>
                  </a:lnTo>
                  <a:lnTo>
                    <a:pt x="142173" y="912357"/>
                  </a:lnTo>
                  <a:lnTo>
                    <a:pt x="179569" y="935455"/>
                  </a:lnTo>
                  <a:lnTo>
                    <a:pt x="220435" y="952654"/>
                  </a:lnTo>
                  <a:lnTo>
                    <a:pt x="264158" y="963389"/>
                  </a:lnTo>
                  <a:lnTo>
                    <a:pt x="279318" y="964610"/>
                  </a:lnTo>
                  <a:lnTo>
                    <a:pt x="183596" y="964610"/>
                  </a:lnTo>
                  <a:lnTo>
                    <a:pt x="217154" y="994619"/>
                  </a:lnTo>
                  <a:lnTo>
                    <a:pt x="254966" y="1018789"/>
                  </a:lnTo>
                  <a:lnTo>
                    <a:pt x="296521" y="1036643"/>
                  </a:lnTo>
                  <a:lnTo>
                    <a:pt x="341310" y="1047706"/>
                  </a:lnTo>
                  <a:lnTo>
                    <a:pt x="388823" y="1051499"/>
                  </a:lnTo>
                  <a:lnTo>
                    <a:pt x="3324313" y="1051499"/>
                  </a:lnTo>
                  <a:lnTo>
                    <a:pt x="3293708" y="1063179"/>
                  </a:lnTo>
                  <a:lnTo>
                    <a:pt x="3249979" y="1072958"/>
                  </a:lnTo>
                  <a:lnTo>
                    <a:pt x="3204170" y="1076324"/>
                  </a:lnTo>
                  <a:close/>
                </a:path>
                <a:path w="3514725" h="1076325">
                  <a:moveTo>
                    <a:pt x="3249882" y="967093"/>
                  </a:moveTo>
                  <a:lnTo>
                    <a:pt x="3127258" y="967093"/>
                  </a:lnTo>
                  <a:lnTo>
                    <a:pt x="3173229" y="963322"/>
                  </a:lnTo>
                  <a:lnTo>
                    <a:pt x="3216953" y="952416"/>
                  </a:lnTo>
                  <a:lnTo>
                    <a:pt x="3257818" y="934986"/>
                  </a:lnTo>
                  <a:lnTo>
                    <a:pt x="3295214" y="911642"/>
                  </a:lnTo>
                  <a:lnTo>
                    <a:pt x="3328532" y="882996"/>
                  </a:lnTo>
                  <a:lnTo>
                    <a:pt x="3357161" y="849658"/>
                  </a:lnTo>
                  <a:lnTo>
                    <a:pt x="3380490" y="812239"/>
                  </a:lnTo>
                  <a:lnTo>
                    <a:pt x="3397909" y="771349"/>
                  </a:lnTo>
                  <a:lnTo>
                    <a:pt x="3408809" y="727599"/>
                  </a:lnTo>
                  <a:lnTo>
                    <a:pt x="3412577" y="681600"/>
                  </a:lnTo>
                  <a:lnTo>
                    <a:pt x="3412577" y="310317"/>
                  </a:lnTo>
                  <a:lnTo>
                    <a:pt x="3408809" y="264318"/>
                  </a:lnTo>
                  <a:lnTo>
                    <a:pt x="3397909" y="220568"/>
                  </a:lnTo>
                  <a:lnTo>
                    <a:pt x="3380490" y="179678"/>
                  </a:lnTo>
                  <a:lnTo>
                    <a:pt x="3357161" y="142259"/>
                  </a:lnTo>
                  <a:lnTo>
                    <a:pt x="3328532" y="108921"/>
                  </a:lnTo>
                  <a:lnTo>
                    <a:pt x="3295214" y="80275"/>
                  </a:lnTo>
                  <a:lnTo>
                    <a:pt x="3257818" y="56932"/>
                  </a:lnTo>
                  <a:lnTo>
                    <a:pt x="3216953" y="39502"/>
                  </a:lnTo>
                  <a:lnTo>
                    <a:pt x="3173229" y="28596"/>
                  </a:lnTo>
                  <a:lnTo>
                    <a:pt x="3127258" y="24825"/>
                  </a:lnTo>
                  <a:lnTo>
                    <a:pt x="3246163" y="24825"/>
                  </a:lnTo>
                  <a:lnTo>
                    <a:pt x="3280152" y="40651"/>
                  </a:lnTo>
                  <a:lnTo>
                    <a:pt x="3322617" y="69878"/>
                  </a:lnTo>
                  <a:lnTo>
                    <a:pt x="3359568" y="105450"/>
                  </a:lnTo>
                  <a:lnTo>
                    <a:pt x="3390248" y="146469"/>
                  </a:lnTo>
                  <a:lnTo>
                    <a:pt x="3425281" y="177616"/>
                  </a:lnTo>
                  <a:lnTo>
                    <a:pt x="3451244" y="208533"/>
                  </a:lnTo>
                  <a:lnTo>
                    <a:pt x="3422502" y="208533"/>
                  </a:lnTo>
                  <a:lnTo>
                    <a:pt x="3429402" y="233164"/>
                  </a:lnTo>
                  <a:lnTo>
                    <a:pt x="3434907" y="258494"/>
                  </a:lnTo>
                  <a:lnTo>
                    <a:pt x="3438551" y="284289"/>
                  </a:lnTo>
                  <a:lnTo>
                    <a:pt x="3439869" y="310317"/>
                  </a:lnTo>
                  <a:lnTo>
                    <a:pt x="3439869" y="681600"/>
                  </a:lnTo>
                  <a:lnTo>
                    <a:pt x="3436504" y="727437"/>
                  </a:lnTo>
                  <a:lnTo>
                    <a:pt x="3426731" y="771192"/>
                  </a:lnTo>
                  <a:lnTo>
                    <a:pt x="3411030" y="812384"/>
                  </a:lnTo>
                  <a:lnTo>
                    <a:pt x="3389883" y="850532"/>
                  </a:lnTo>
                  <a:lnTo>
                    <a:pt x="3363769" y="885156"/>
                  </a:lnTo>
                  <a:lnTo>
                    <a:pt x="3333171" y="915772"/>
                  </a:lnTo>
                  <a:lnTo>
                    <a:pt x="3298569" y="941902"/>
                  </a:lnTo>
                  <a:lnTo>
                    <a:pt x="3260444" y="963062"/>
                  </a:lnTo>
                  <a:lnTo>
                    <a:pt x="3249882" y="967093"/>
                  </a:lnTo>
                  <a:close/>
                </a:path>
                <a:path w="3514725" h="1076325">
                  <a:moveTo>
                    <a:pt x="3324313" y="1051499"/>
                  </a:moveTo>
                  <a:lnTo>
                    <a:pt x="3204170" y="1051499"/>
                  </a:lnTo>
                  <a:lnTo>
                    <a:pt x="3250211" y="1047728"/>
                  </a:lnTo>
                  <a:lnTo>
                    <a:pt x="3294123" y="1036822"/>
                  </a:lnTo>
                  <a:lnTo>
                    <a:pt x="3335266" y="1019392"/>
                  </a:lnTo>
                  <a:lnTo>
                    <a:pt x="3373000" y="996049"/>
                  </a:lnTo>
                  <a:lnTo>
                    <a:pt x="3406685" y="967403"/>
                  </a:lnTo>
                  <a:lnTo>
                    <a:pt x="3435681" y="934065"/>
                  </a:lnTo>
                  <a:lnTo>
                    <a:pt x="3459348" y="896645"/>
                  </a:lnTo>
                  <a:lnTo>
                    <a:pt x="3477045" y="855756"/>
                  </a:lnTo>
                  <a:lnTo>
                    <a:pt x="3488037" y="812384"/>
                  </a:lnTo>
                  <a:lnTo>
                    <a:pt x="3491971" y="766007"/>
                  </a:lnTo>
                  <a:lnTo>
                    <a:pt x="3491971" y="394724"/>
                  </a:lnTo>
                  <a:lnTo>
                    <a:pt x="3487047" y="342241"/>
                  </a:lnTo>
                  <a:lnTo>
                    <a:pt x="3473053" y="293250"/>
                  </a:lnTo>
                  <a:lnTo>
                    <a:pt x="3451150" y="248448"/>
                  </a:lnTo>
                  <a:lnTo>
                    <a:pt x="3422502" y="208533"/>
                  </a:lnTo>
                  <a:lnTo>
                    <a:pt x="3451244" y="208533"/>
                  </a:lnTo>
                  <a:lnTo>
                    <a:pt x="3480186" y="253839"/>
                  </a:lnTo>
                  <a:lnTo>
                    <a:pt x="3498679" y="297813"/>
                  </a:lnTo>
                  <a:lnTo>
                    <a:pt x="3510280" y="344958"/>
                  </a:lnTo>
                  <a:lnTo>
                    <a:pt x="3514300" y="394724"/>
                  </a:lnTo>
                  <a:lnTo>
                    <a:pt x="3514300" y="766007"/>
                  </a:lnTo>
                  <a:lnTo>
                    <a:pt x="3510935" y="811843"/>
                  </a:lnTo>
                  <a:lnTo>
                    <a:pt x="3501162" y="855598"/>
                  </a:lnTo>
                  <a:lnTo>
                    <a:pt x="3485461" y="896791"/>
                  </a:lnTo>
                  <a:lnTo>
                    <a:pt x="3464278" y="934986"/>
                  </a:lnTo>
                  <a:lnTo>
                    <a:pt x="3438201" y="969562"/>
                  </a:lnTo>
                  <a:lnTo>
                    <a:pt x="3407602" y="1000179"/>
                  </a:lnTo>
                  <a:lnTo>
                    <a:pt x="3373000" y="1026308"/>
                  </a:lnTo>
                  <a:lnTo>
                    <a:pt x="3334875" y="1047468"/>
                  </a:lnTo>
                  <a:lnTo>
                    <a:pt x="3324313" y="1051499"/>
                  </a:lnTo>
                  <a:close/>
                </a:path>
                <a:path w="3514725" h="1076325">
                  <a:moveTo>
                    <a:pt x="3129739" y="991918"/>
                  </a:moveTo>
                  <a:lnTo>
                    <a:pt x="312610" y="991918"/>
                  </a:lnTo>
                  <a:lnTo>
                    <a:pt x="278147" y="990095"/>
                  </a:lnTo>
                  <a:lnTo>
                    <a:pt x="245312" y="984781"/>
                  </a:lnTo>
                  <a:lnTo>
                    <a:pt x="213873" y="976208"/>
                  </a:lnTo>
                  <a:lnTo>
                    <a:pt x="183596" y="964610"/>
                  </a:lnTo>
                  <a:lnTo>
                    <a:pt x="279318" y="964610"/>
                  </a:lnTo>
                  <a:lnTo>
                    <a:pt x="310129" y="967093"/>
                  </a:lnTo>
                  <a:lnTo>
                    <a:pt x="3249882" y="967093"/>
                  </a:lnTo>
                  <a:lnTo>
                    <a:pt x="3219277" y="978772"/>
                  </a:lnTo>
                  <a:lnTo>
                    <a:pt x="3175548" y="988551"/>
                  </a:lnTo>
                  <a:lnTo>
                    <a:pt x="3129739" y="991918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937149" y="2611379"/>
            <a:ext cx="3171825" cy="1076325"/>
            <a:chOff x="1937149" y="2611379"/>
            <a:chExt cx="3171825" cy="1076325"/>
          </a:xfrm>
        </p:grpSpPr>
        <p:sp>
          <p:nvSpPr>
            <p:cNvPr id="20" name="object 20"/>
            <p:cNvSpPr/>
            <p:nvPr/>
          </p:nvSpPr>
          <p:spPr>
            <a:xfrm>
              <a:off x="2118173" y="2819912"/>
              <a:ext cx="2968625" cy="843280"/>
            </a:xfrm>
            <a:custGeom>
              <a:avLst/>
              <a:gdLst/>
              <a:ahLst/>
              <a:cxnLst/>
              <a:rect l="l" t="t" r="r" b="b"/>
              <a:pathLst>
                <a:path w="2968625" h="843279">
                  <a:moveTo>
                    <a:pt x="2682993" y="842965"/>
                  </a:moveTo>
                  <a:lnTo>
                    <a:pt x="202708" y="842965"/>
                  </a:lnTo>
                  <a:lnTo>
                    <a:pt x="156397" y="839172"/>
                  </a:lnTo>
                  <a:lnTo>
                    <a:pt x="112346" y="828110"/>
                  </a:lnTo>
                  <a:lnTo>
                    <a:pt x="71178" y="810256"/>
                  </a:lnTo>
                  <a:lnTo>
                    <a:pt x="33521" y="786085"/>
                  </a:lnTo>
                  <a:lnTo>
                    <a:pt x="0" y="756077"/>
                  </a:lnTo>
                  <a:lnTo>
                    <a:pt x="30609" y="767675"/>
                  </a:lnTo>
                  <a:lnTo>
                    <a:pt x="62614" y="776247"/>
                  </a:lnTo>
                  <a:lnTo>
                    <a:pt x="95548" y="781561"/>
                  </a:lnTo>
                  <a:lnTo>
                    <a:pt x="128948" y="783384"/>
                  </a:lnTo>
                  <a:lnTo>
                    <a:pt x="2608600" y="783384"/>
                  </a:lnTo>
                  <a:lnTo>
                    <a:pt x="2651533" y="780018"/>
                  </a:lnTo>
                  <a:lnTo>
                    <a:pt x="2693348" y="770239"/>
                  </a:lnTo>
                  <a:lnTo>
                    <a:pt x="2733420" y="754528"/>
                  </a:lnTo>
                  <a:lnTo>
                    <a:pt x="2771121" y="733368"/>
                  </a:lnTo>
                  <a:lnTo>
                    <a:pt x="2805827" y="707239"/>
                  </a:lnTo>
                  <a:lnTo>
                    <a:pt x="2836911" y="676622"/>
                  </a:lnTo>
                  <a:lnTo>
                    <a:pt x="2863747" y="641999"/>
                  </a:lnTo>
                  <a:lnTo>
                    <a:pt x="2885709" y="603851"/>
                  </a:lnTo>
                  <a:lnTo>
                    <a:pt x="2902171" y="562658"/>
                  </a:lnTo>
                  <a:lnTo>
                    <a:pt x="2912508" y="518903"/>
                  </a:lnTo>
                  <a:lnTo>
                    <a:pt x="2916093" y="473067"/>
                  </a:lnTo>
                  <a:lnTo>
                    <a:pt x="2916093" y="101784"/>
                  </a:lnTo>
                  <a:lnTo>
                    <a:pt x="2915124" y="75756"/>
                  </a:lnTo>
                  <a:lnTo>
                    <a:pt x="2912063" y="49961"/>
                  </a:lnTo>
                  <a:lnTo>
                    <a:pt x="2906677" y="24631"/>
                  </a:lnTo>
                  <a:lnTo>
                    <a:pt x="2898734" y="0"/>
                  </a:lnTo>
                  <a:lnTo>
                    <a:pt x="2927368" y="39914"/>
                  </a:lnTo>
                  <a:lnTo>
                    <a:pt x="2949260" y="84716"/>
                  </a:lnTo>
                  <a:lnTo>
                    <a:pt x="2963247" y="133708"/>
                  </a:lnTo>
                  <a:lnTo>
                    <a:pt x="2968168" y="186190"/>
                  </a:lnTo>
                  <a:lnTo>
                    <a:pt x="2968168" y="557473"/>
                  </a:lnTo>
                  <a:lnTo>
                    <a:pt x="2964401" y="603472"/>
                  </a:lnTo>
                  <a:lnTo>
                    <a:pt x="2953507" y="647222"/>
                  </a:lnTo>
                  <a:lnTo>
                    <a:pt x="2936097" y="688112"/>
                  </a:lnTo>
                  <a:lnTo>
                    <a:pt x="2912780" y="725531"/>
                  </a:lnTo>
                  <a:lnTo>
                    <a:pt x="2884165" y="758869"/>
                  </a:lnTo>
                  <a:lnTo>
                    <a:pt x="2850864" y="787515"/>
                  </a:lnTo>
                  <a:lnTo>
                    <a:pt x="2813487" y="810859"/>
                  </a:lnTo>
                  <a:lnTo>
                    <a:pt x="2772642" y="828289"/>
                  </a:lnTo>
                  <a:lnTo>
                    <a:pt x="2728941" y="839194"/>
                  </a:lnTo>
                  <a:lnTo>
                    <a:pt x="2682993" y="842965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61947" y="2636204"/>
              <a:ext cx="3045460" cy="942340"/>
            </a:xfrm>
            <a:custGeom>
              <a:avLst/>
              <a:gdLst/>
              <a:ahLst/>
              <a:cxnLst/>
              <a:rect l="l" t="t" r="r" b="b"/>
              <a:pathLst>
                <a:path w="3045460" h="942339">
                  <a:moveTo>
                    <a:pt x="2759867" y="942267"/>
                  </a:moveTo>
                  <a:lnTo>
                    <a:pt x="285174" y="942267"/>
                  </a:lnTo>
                  <a:lnTo>
                    <a:pt x="239226" y="938563"/>
                  </a:lnTo>
                  <a:lnTo>
                    <a:pt x="195525" y="927829"/>
                  </a:lnTo>
                  <a:lnTo>
                    <a:pt x="154681" y="910630"/>
                  </a:lnTo>
                  <a:lnTo>
                    <a:pt x="117303" y="887532"/>
                  </a:lnTo>
                  <a:lnTo>
                    <a:pt x="84002" y="859102"/>
                  </a:lnTo>
                  <a:lnTo>
                    <a:pt x="55388" y="825905"/>
                  </a:lnTo>
                  <a:lnTo>
                    <a:pt x="32070" y="788508"/>
                  </a:lnTo>
                  <a:lnTo>
                    <a:pt x="14660" y="747477"/>
                  </a:lnTo>
                  <a:lnTo>
                    <a:pt x="3766" y="703377"/>
                  </a:lnTo>
                  <a:lnTo>
                    <a:pt x="0" y="656775"/>
                  </a:lnTo>
                  <a:lnTo>
                    <a:pt x="0" y="285492"/>
                  </a:lnTo>
                  <a:lnTo>
                    <a:pt x="3766" y="239493"/>
                  </a:lnTo>
                  <a:lnTo>
                    <a:pt x="14660" y="195743"/>
                  </a:lnTo>
                  <a:lnTo>
                    <a:pt x="32070" y="154853"/>
                  </a:lnTo>
                  <a:lnTo>
                    <a:pt x="55388" y="117434"/>
                  </a:lnTo>
                  <a:lnTo>
                    <a:pt x="84002" y="84096"/>
                  </a:lnTo>
                  <a:lnTo>
                    <a:pt x="117303" y="55450"/>
                  </a:lnTo>
                  <a:lnTo>
                    <a:pt x="154681" y="32106"/>
                  </a:lnTo>
                  <a:lnTo>
                    <a:pt x="195525" y="14676"/>
                  </a:lnTo>
                  <a:lnTo>
                    <a:pt x="239226" y="3770"/>
                  </a:lnTo>
                  <a:lnTo>
                    <a:pt x="285174" y="0"/>
                  </a:lnTo>
                  <a:lnTo>
                    <a:pt x="2759867" y="0"/>
                  </a:lnTo>
                  <a:lnTo>
                    <a:pt x="2805814" y="3770"/>
                  </a:lnTo>
                  <a:lnTo>
                    <a:pt x="2849515" y="14676"/>
                  </a:lnTo>
                  <a:lnTo>
                    <a:pt x="2890360" y="32106"/>
                  </a:lnTo>
                  <a:lnTo>
                    <a:pt x="2927738" y="55450"/>
                  </a:lnTo>
                  <a:lnTo>
                    <a:pt x="2961039" y="84096"/>
                  </a:lnTo>
                  <a:lnTo>
                    <a:pt x="2989653" y="117434"/>
                  </a:lnTo>
                  <a:lnTo>
                    <a:pt x="3012970" y="154853"/>
                  </a:lnTo>
                  <a:lnTo>
                    <a:pt x="3030381" y="195743"/>
                  </a:lnTo>
                  <a:lnTo>
                    <a:pt x="3041274" y="239493"/>
                  </a:lnTo>
                  <a:lnTo>
                    <a:pt x="3045041" y="285492"/>
                  </a:lnTo>
                  <a:lnTo>
                    <a:pt x="3045041" y="656775"/>
                  </a:lnTo>
                  <a:lnTo>
                    <a:pt x="3041274" y="702774"/>
                  </a:lnTo>
                  <a:lnTo>
                    <a:pt x="3030381" y="746524"/>
                  </a:lnTo>
                  <a:lnTo>
                    <a:pt x="3012970" y="787414"/>
                  </a:lnTo>
                  <a:lnTo>
                    <a:pt x="2989653" y="824833"/>
                  </a:lnTo>
                  <a:lnTo>
                    <a:pt x="2961039" y="858171"/>
                  </a:lnTo>
                  <a:lnTo>
                    <a:pt x="2927738" y="886817"/>
                  </a:lnTo>
                  <a:lnTo>
                    <a:pt x="2890360" y="910160"/>
                  </a:lnTo>
                  <a:lnTo>
                    <a:pt x="2849515" y="927590"/>
                  </a:lnTo>
                  <a:lnTo>
                    <a:pt x="2805814" y="938496"/>
                  </a:lnTo>
                  <a:lnTo>
                    <a:pt x="2759867" y="942267"/>
                  </a:lnTo>
                  <a:close/>
                </a:path>
              </a:pathLst>
            </a:custGeom>
            <a:solidFill>
              <a:srgbClr val="FFB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37149" y="2611379"/>
              <a:ext cx="3171825" cy="1076325"/>
            </a:xfrm>
            <a:custGeom>
              <a:avLst/>
              <a:gdLst/>
              <a:ahLst/>
              <a:cxnLst/>
              <a:rect l="l" t="t" r="r" b="b"/>
              <a:pathLst>
                <a:path w="3171825" h="1076325">
                  <a:moveTo>
                    <a:pt x="2861537" y="1076324"/>
                  </a:moveTo>
                  <a:lnTo>
                    <a:pt x="386113" y="1076324"/>
                  </a:lnTo>
                  <a:lnTo>
                    <a:pt x="331993" y="1071509"/>
                  </a:lnTo>
                  <a:lnTo>
                    <a:pt x="281008" y="1057659"/>
                  </a:lnTo>
                  <a:lnTo>
                    <a:pt x="233937" y="1035673"/>
                  </a:lnTo>
                  <a:lnTo>
                    <a:pt x="191558" y="1006445"/>
                  </a:lnTo>
                  <a:lnTo>
                    <a:pt x="154649" y="970874"/>
                  </a:lnTo>
                  <a:lnTo>
                    <a:pt x="123988" y="929854"/>
                  </a:lnTo>
                  <a:lnTo>
                    <a:pt x="88973" y="898708"/>
                  </a:lnTo>
                  <a:lnTo>
                    <a:pt x="58779" y="862734"/>
                  </a:lnTo>
                  <a:lnTo>
                    <a:pt x="34096" y="822484"/>
                  </a:lnTo>
                  <a:lnTo>
                    <a:pt x="15613" y="778511"/>
                  </a:lnTo>
                  <a:lnTo>
                    <a:pt x="4018" y="731366"/>
                  </a:lnTo>
                  <a:lnTo>
                    <a:pt x="0" y="681600"/>
                  </a:lnTo>
                  <a:lnTo>
                    <a:pt x="0" y="310317"/>
                  </a:lnTo>
                  <a:lnTo>
                    <a:pt x="3362" y="264481"/>
                  </a:lnTo>
                  <a:lnTo>
                    <a:pt x="13131" y="220726"/>
                  </a:lnTo>
                  <a:lnTo>
                    <a:pt x="28823" y="179533"/>
                  </a:lnTo>
                  <a:lnTo>
                    <a:pt x="49960" y="141385"/>
                  </a:lnTo>
                  <a:lnTo>
                    <a:pt x="76060" y="106762"/>
                  </a:lnTo>
                  <a:lnTo>
                    <a:pt x="106643" y="76145"/>
                  </a:lnTo>
                  <a:lnTo>
                    <a:pt x="141228" y="50016"/>
                  </a:lnTo>
                  <a:lnTo>
                    <a:pt x="179333" y="28856"/>
                  </a:lnTo>
                  <a:lnTo>
                    <a:pt x="220480" y="13145"/>
                  </a:lnTo>
                  <a:lnTo>
                    <a:pt x="264186" y="3366"/>
                  </a:lnTo>
                  <a:lnTo>
                    <a:pt x="309972" y="0"/>
                  </a:lnTo>
                  <a:lnTo>
                    <a:pt x="2784664" y="0"/>
                  </a:lnTo>
                  <a:lnTo>
                    <a:pt x="2839093" y="4815"/>
                  </a:lnTo>
                  <a:lnTo>
                    <a:pt x="2890284" y="18665"/>
                  </a:lnTo>
                  <a:lnTo>
                    <a:pt x="2903508" y="24825"/>
                  </a:lnTo>
                  <a:lnTo>
                    <a:pt x="309972" y="24825"/>
                  </a:lnTo>
                  <a:lnTo>
                    <a:pt x="264024" y="28596"/>
                  </a:lnTo>
                  <a:lnTo>
                    <a:pt x="220323" y="39502"/>
                  </a:lnTo>
                  <a:lnTo>
                    <a:pt x="179478" y="56932"/>
                  </a:lnTo>
                  <a:lnTo>
                    <a:pt x="142101" y="80275"/>
                  </a:lnTo>
                  <a:lnTo>
                    <a:pt x="108800" y="108921"/>
                  </a:lnTo>
                  <a:lnTo>
                    <a:pt x="80186" y="142259"/>
                  </a:lnTo>
                  <a:lnTo>
                    <a:pt x="56868" y="179678"/>
                  </a:lnTo>
                  <a:lnTo>
                    <a:pt x="39458" y="220568"/>
                  </a:lnTo>
                  <a:lnTo>
                    <a:pt x="28564" y="264318"/>
                  </a:lnTo>
                  <a:lnTo>
                    <a:pt x="24797" y="310317"/>
                  </a:lnTo>
                  <a:lnTo>
                    <a:pt x="24797" y="681600"/>
                  </a:lnTo>
                  <a:lnTo>
                    <a:pt x="28564" y="728203"/>
                  </a:lnTo>
                  <a:lnTo>
                    <a:pt x="39458" y="772302"/>
                  </a:lnTo>
                  <a:lnTo>
                    <a:pt x="56868" y="813334"/>
                  </a:lnTo>
                  <a:lnTo>
                    <a:pt x="80186" y="850731"/>
                  </a:lnTo>
                  <a:lnTo>
                    <a:pt x="108800" y="883927"/>
                  </a:lnTo>
                  <a:lnTo>
                    <a:pt x="142101" y="912357"/>
                  </a:lnTo>
                  <a:lnTo>
                    <a:pt x="179478" y="935455"/>
                  </a:lnTo>
                  <a:lnTo>
                    <a:pt x="220323" y="952654"/>
                  </a:lnTo>
                  <a:lnTo>
                    <a:pt x="264024" y="963389"/>
                  </a:lnTo>
                  <a:lnTo>
                    <a:pt x="279176" y="964610"/>
                  </a:lnTo>
                  <a:lnTo>
                    <a:pt x="183503" y="964610"/>
                  </a:lnTo>
                  <a:lnTo>
                    <a:pt x="217024" y="994619"/>
                  </a:lnTo>
                  <a:lnTo>
                    <a:pt x="254676" y="1018789"/>
                  </a:lnTo>
                  <a:lnTo>
                    <a:pt x="295828" y="1036643"/>
                  </a:lnTo>
                  <a:lnTo>
                    <a:pt x="339850" y="1047706"/>
                  </a:lnTo>
                  <a:lnTo>
                    <a:pt x="386113" y="1051499"/>
                  </a:lnTo>
                  <a:lnTo>
                    <a:pt x="2981619" y="1051499"/>
                  </a:lnTo>
                  <a:lnTo>
                    <a:pt x="2951029" y="1063179"/>
                  </a:lnTo>
                  <a:lnTo>
                    <a:pt x="2907323" y="1072958"/>
                  </a:lnTo>
                  <a:lnTo>
                    <a:pt x="2861537" y="1076324"/>
                  </a:lnTo>
                  <a:close/>
                </a:path>
                <a:path w="3171825" h="1076325">
                  <a:moveTo>
                    <a:pt x="2907226" y="967093"/>
                  </a:moveTo>
                  <a:lnTo>
                    <a:pt x="2784664" y="967093"/>
                  </a:lnTo>
                  <a:lnTo>
                    <a:pt x="2830612" y="963322"/>
                  </a:lnTo>
                  <a:lnTo>
                    <a:pt x="2874313" y="952416"/>
                  </a:lnTo>
                  <a:lnTo>
                    <a:pt x="2915157" y="934986"/>
                  </a:lnTo>
                  <a:lnTo>
                    <a:pt x="2952535" y="911642"/>
                  </a:lnTo>
                  <a:lnTo>
                    <a:pt x="2985836" y="882996"/>
                  </a:lnTo>
                  <a:lnTo>
                    <a:pt x="3014450" y="849658"/>
                  </a:lnTo>
                  <a:lnTo>
                    <a:pt x="3037768" y="812239"/>
                  </a:lnTo>
                  <a:lnTo>
                    <a:pt x="3055178" y="771349"/>
                  </a:lnTo>
                  <a:lnTo>
                    <a:pt x="3066072" y="727599"/>
                  </a:lnTo>
                  <a:lnTo>
                    <a:pt x="3069839" y="681600"/>
                  </a:lnTo>
                  <a:lnTo>
                    <a:pt x="3069839" y="310317"/>
                  </a:lnTo>
                  <a:lnTo>
                    <a:pt x="3066072" y="264318"/>
                  </a:lnTo>
                  <a:lnTo>
                    <a:pt x="3055178" y="220568"/>
                  </a:lnTo>
                  <a:lnTo>
                    <a:pt x="3037768" y="179678"/>
                  </a:lnTo>
                  <a:lnTo>
                    <a:pt x="3014450" y="142259"/>
                  </a:lnTo>
                  <a:lnTo>
                    <a:pt x="2985836" y="108921"/>
                  </a:lnTo>
                  <a:lnTo>
                    <a:pt x="2952535" y="80275"/>
                  </a:lnTo>
                  <a:lnTo>
                    <a:pt x="2915157" y="56932"/>
                  </a:lnTo>
                  <a:lnTo>
                    <a:pt x="2874313" y="39502"/>
                  </a:lnTo>
                  <a:lnTo>
                    <a:pt x="2830612" y="28596"/>
                  </a:lnTo>
                  <a:lnTo>
                    <a:pt x="2784664" y="24825"/>
                  </a:lnTo>
                  <a:lnTo>
                    <a:pt x="2903508" y="24825"/>
                  </a:lnTo>
                  <a:lnTo>
                    <a:pt x="2937480" y="40651"/>
                  </a:lnTo>
                  <a:lnTo>
                    <a:pt x="2979924" y="69878"/>
                  </a:lnTo>
                  <a:lnTo>
                    <a:pt x="3016856" y="105450"/>
                  </a:lnTo>
                  <a:lnTo>
                    <a:pt x="3047521" y="146469"/>
                  </a:lnTo>
                  <a:lnTo>
                    <a:pt x="3082536" y="177616"/>
                  </a:lnTo>
                  <a:lnTo>
                    <a:pt x="3108485" y="208533"/>
                  </a:lnTo>
                  <a:lnTo>
                    <a:pt x="3079758" y="208533"/>
                  </a:lnTo>
                  <a:lnTo>
                    <a:pt x="3086655" y="233164"/>
                  </a:lnTo>
                  <a:lnTo>
                    <a:pt x="3092157" y="258494"/>
                  </a:lnTo>
                  <a:lnTo>
                    <a:pt x="3095799" y="284289"/>
                  </a:lnTo>
                  <a:lnTo>
                    <a:pt x="3097116" y="310317"/>
                  </a:lnTo>
                  <a:lnTo>
                    <a:pt x="3097116" y="681600"/>
                  </a:lnTo>
                  <a:lnTo>
                    <a:pt x="3093753" y="727437"/>
                  </a:lnTo>
                  <a:lnTo>
                    <a:pt x="3083985" y="771192"/>
                  </a:lnTo>
                  <a:lnTo>
                    <a:pt x="3068292" y="812384"/>
                  </a:lnTo>
                  <a:lnTo>
                    <a:pt x="3047155" y="850532"/>
                  </a:lnTo>
                  <a:lnTo>
                    <a:pt x="3021055" y="885156"/>
                  </a:lnTo>
                  <a:lnTo>
                    <a:pt x="2990473" y="915772"/>
                  </a:lnTo>
                  <a:lnTo>
                    <a:pt x="2955888" y="941902"/>
                  </a:lnTo>
                  <a:lnTo>
                    <a:pt x="2917782" y="963062"/>
                  </a:lnTo>
                  <a:lnTo>
                    <a:pt x="2907226" y="967093"/>
                  </a:lnTo>
                  <a:close/>
                </a:path>
                <a:path w="3171825" h="1076325">
                  <a:moveTo>
                    <a:pt x="2981619" y="1051499"/>
                  </a:moveTo>
                  <a:lnTo>
                    <a:pt x="2861537" y="1051499"/>
                  </a:lnTo>
                  <a:lnTo>
                    <a:pt x="2907554" y="1047728"/>
                  </a:lnTo>
                  <a:lnTo>
                    <a:pt x="2951444" y="1036822"/>
                  </a:lnTo>
                  <a:lnTo>
                    <a:pt x="2992566" y="1019392"/>
                  </a:lnTo>
                  <a:lnTo>
                    <a:pt x="3030281" y="996049"/>
                  </a:lnTo>
                  <a:lnTo>
                    <a:pt x="3063949" y="967403"/>
                  </a:lnTo>
                  <a:lnTo>
                    <a:pt x="3092930" y="934065"/>
                  </a:lnTo>
                  <a:lnTo>
                    <a:pt x="3116585" y="896645"/>
                  </a:lnTo>
                  <a:lnTo>
                    <a:pt x="3134273" y="855756"/>
                  </a:lnTo>
                  <a:lnTo>
                    <a:pt x="3145259" y="812384"/>
                  </a:lnTo>
                  <a:lnTo>
                    <a:pt x="3149191" y="766007"/>
                  </a:lnTo>
                  <a:lnTo>
                    <a:pt x="3149191" y="394724"/>
                  </a:lnTo>
                  <a:lnTo>
                    <a:pt x="3144271" y="342241"/>
                  </a:lnTo>
                  <a:lnTo>
                    <a:pt x="3130283" y="293250"/>
                  </a:lnTo>
                  <a:lnTo>
                    <a:pt x="3108391" y="248448"/>
                  </a:lnTo>
                  <a:lnTo>
                    <a:pt x="3079758" y="208533"/>
                  </a:lnTo>
                  <a:lnTo>
                    <a:pt x="3108485" y="208533"/>
                  </a:lnTo>
                  <a:lnTo>
                    <a:pt x="3137413" y="253839"/>
                  </a:lnTo>
                  <a:lnTo>
                    <a:pt x="3155896" y="297813"/>
                  </a:lnTo>
                  <a:lnTo>
                    <a:pt x="3167491" y="344958"/>
                  </a:lnTo>
                  <a:lnTo>
                    <a:pt x="3171510" y="394724"/>
                  </a:lnTo>
                  <a:lnTo>
                    <a:pt x="3171510" y="766007"/>
                  </a:lnTo>
                  <a:lnTo>
                    <a:pt x="3168147" y="811843"/>
                  </a:lnTo>
                  <a:lnTo>
                    <a:pt x="3158378" y="855598"/>
                  </a:lnTo>
                  <a:lnTo>
                    <a:pt x="3142686" y="896791"/>
                  </a:lnTo>
                  <a:lnTo>
                    <a:pt x="3121513" y="934986"/>
                  </a:lnTo>
                  <a:lnTo>
                    <a:pt x="3095449" y="969562"/>
                  </a:lnTo>
                  <a:lnTo>
                    <a:pt x="3064866" y="1000179"/>
                  </a:lnTo>
                  <a:lnTo>
                    <a:pt x="3030281" y="1026308"/>
                  </a:lnTo>
                  <a:lnTo>
                    <a:pt x="2992176" y="1047468"/>
                  </a:lnTo>
                  <a:lnTo>
                    <a:pt x="2981619" y="1051499"/>
                  </a:lnTo>
                  <a:close/>
                </a:path>
                <a:path w="3171825" h="1076325">
                  <a:moveTo>
                    <a:pt x="2787144" y="991918"/>
                  </a:moveTo>
                  <a:lnTo>
                    <a:pt x="312452" y="991918"/>
                  </a:lnTo>
                  <a:lnTo>
                    <a:pt x="278006" y="990095"/>
                  </a:lnTo>
                  <a:lnTo>
                    <a:pt x="245188" y="984781"/>
                  </a:lnTo>
                  <a:lnTo>
                    <a:pt x="213764" y="976208"/>
                  </a:lnTo>
                  <a:lnTo>
                    <a:pt x="183503" y="964610"/>
                  </a:lnTo>
                  <a:lnTo>
                    <a:pt x="279176" y="964610"/>
                  </a:lnTo>
                  <a:lnTo>
                    <a:pt x="309972" y="967093"/>
                  </a:lnTo>
                  <a:lnTo>
                    <a:pt x="2907226" y="967093"/>
                  </a:lnTo>
                  <a:lnTo>
                    <a:pt x="2876636" y="978772"/>
                  </a:lnTo>
                  <a:lnTo>
                    <a:pt x="2832929" y="988551"/>
                  </a:lnTo>
                  <a:lnTo>
                    <a:pt x="2787144" y="991918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6543348" y="817636"/>
            <a:ext cx="54876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65" dirty="0"/>
              <a:t>INTRODUCTION</a:t>
            </a:r>
            <a:endParaRPr sz="5500"/>
          </a:p>
        </p:txBody>
      </p:sp>
      <p:sp>
        <p:nvSpPr>
          <p:cNvPr id="24" name="object 24"/>
          <p:cNvSpPr txBox="1"/>
          <p:nvPr/>
        </p:nvSpPr>
        <p:spPr>
          <a:xfrm>
            <a:off x="8220291" y="2876585"/>
            <a:ext cx="1850389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spc="100" dirty="0">
                <a:solidFill>
                  <a:srgbClr val="181818"/>
                </a:solidFill>
                <a:latin typeface="Microsoft Sans Serif"/>
                <a:cs typeface="Microsoft Sans Serif"/>
              </a:rPr>
              <a:t>STRATEGI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85814" y="8609572"/>
            <a:ext cx="1918970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spc="70" dirty="0">
                <a:solidFill>
                  <a:srgbClr val="181818"/>
                </a:solidFill>
                <a:latin typeface="Microsoft Sans Serif"/>
                <a:cs typeface="Microsoft Sans Serif"/>
              </a:rPr>
              <a:t>F</a:t>
            </a:r>
            <a:r>
              <a:rPr sz="2700" spc="-80" dirty="0">
                <a:solidFill>
                  <a:srgbClr val="181818"/>
                </a:solidFill>
                <a:latin typeface="Microsoft Sans Serif"/>
                <a:cs typeface="Microsoft Sans Serif"/>
              </a:rPr>
              <a:t>EE</a:t>
            </a:r>
            <a:r>
              <a:rPr sz="2700" spc="-60" dirty="0">
                <a:solidFill>
                  <a:srgbClr val="181818"/>
                </a:solidFill>
                <a:latin typeface="Microsoft Sans Serif"/>
                <a:cs typeface="Microsoft Sans Serif"/>
              </a:rPr>
              <a:t>D</a:t>
            </a:r>
            <a:r>
              <a:rPr sz="2700" spc="155" dirty="0">
                <a:solidFill>
                  <a:srgbClr val="181818"/>
                </a:solidFill>
                <a:latin typeface="Microsoft Sans Serif"/>
                <a:cs typeface="Microsoft Sans Serif"/>
              </a:rPr>
              <a:t>B</a:t>
            </a:r>
            <a:r>
              <a:rPr sz="2700" spc="305" dirty="0">
                <a:solidFill>
                  <a:srgbClr val="181818"/>
                </a:solidFill>
                <a:latin typeface="Microsoft Sans Serif"/>
                <a:cs typeface="Microsoft Sans Serif"/>
              </a:rPr>
              <a:t>A</a:t>
            </a:r>
            <a:r>
              <a:rPr sz="2700" spc="-40" dirty="0">
                <a:solidFill>
                  <a:srgbClr val="181818"/>
                </a:solidFill>
                <a:latin typeface="Microsoft Sans Serif"/>
                <a:cs typeface="Microsoft Sans Serif"/>
              </a:rPr>
              <a:t>C</a:t>
            </a:r>
            <a:r>
              <a:rPr sz="2700" spc="25" dirty="0">
                <a:solidFill>
                  <a:srgbClr val="181818"/>
                </a:solidFill>
                <a:latin typeface="Microsoft Sans Serif"/>
                <a:cs typeface="Microsoft Sans Serif"/>
              </a:rPr>
              <a:t>K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83473" y="2876585"/>
            <a:ext cx="1480820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spc="-25" dirty="0">
                <a:solidFill>
                  <a:srgbClr val="181818"/>
                </a:solidFill>
                <a:latin typeface="Microsoft Sans Serif"/>
                <a:cs typeface="Microsoft Sans Serif"/>
              </a:rPr>
              <a:t>PRODUK</a:t>
            </a:r>
            <a:endParaRPr sz="2700">
              <a:latin typeface="Microsoft Sans Serif"/>
              <a:cs typeface="Microsoft Sans Serif"/>
            </a:endParaRPr>
          </a:p>
        </p:txBody>
      </p: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70328" y="4148825"/>
            <a:ext cx="114299" cy="11429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70328" y="5063225"/>
            <a:ext cx="114299" cy="11429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70328" y="6434825"/>
            <a:ext cx="114299" cy="114299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body" idx="1"/>
          </p:nvPr>
        </p:nvSpPr>
        <p:spPr>
          <a:xfrm>
            <a:off x="1470270" y="3911964"/>
            <a:ext cx="15347458" cy="323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89980" marR="969010">
              <a:lnSpc>
                <a:spcPct val="107100"/>
              </a:lnSpc>
              <a:spcBef>
                <a:spcPts val="100"/>
              </a:spcBef>
            </a:pPr>
            <a:r>
              <a:rPr spc="185" dirty="0"/>
              <a:t>Menyasar</a:t>
            </a:r>
            <a:r>
              <a:rPr spc="110" dirty="0"/>
              <a:t> </a:t>
            </a:r>
            <a:r>
              <a:rPr spc="135" dirty="0"/>
              <a:t>segmentasi</a:t>
            </a:r>
            <a:r>
              <a:rPr spc="110" dirty="0"/>
              <a:t> </a:t>
            </a:r>
            <a:r>
              <a:rPr spc="165" dirty="0"/>
              <a:t>pendidikan</a:t>
            </a:r>
            <a:r>
              <a:rPr spc="110" dirty="0"/>
              <a:t> </a:t>
            </a:r>
            <a:r>
              <a:rPr spc="155" dirty="0"/>
              <a:t>bagi</a:t>
            </a:r>
            <a:r>
              <a:rPr spc="110" dirty="0"/>
              <a:t> </a:t>
            </a:r>
            <a:r>
              <a:rPr spc="185" dirty="0"/>
              <a:t>kalangan </a:t>
            </a:r>
            <a:r>
              <a:rPr spc="-600" dirty="0"/>
              <a:t> </a:t>
            </a:r>
            <a:r>
              <a:rPr spc="165" dirty="0"/>
              <a:t>anak-anak,</a:t>
            </a:r>
            <a:r>
              <a:rPr spc="105" dirty="0"/>
              <a:t> </a:t>
            </a:r>
            <a:r>
              <a:rPr spc="180" dirty="0"/>
              <a:t>remaja</a:t>
            </a:r>
            <a:r>
              <a:rPr spc="110" dirty="0"/>
              <a:t> </a:t>
            </a:r>
            <a:r>
              <a:rPr spc="200" dirty="0"/>
              <a:t>dan</a:t>
            </a:r>
            <a:r>
              <a:rPr spc="110" dirty="0"/>
              <a:t> </a:t>
            </a:r>
            <a:r>
              <a:rPr spc="170" dirty="0"/>
              <a:t>dewasa.</a:t>
            </a:r>
          </a:p>
          <a:p>
            <a:pPr marL="6189980" marR="5080">
              <a:lnSpc>
                <a:spcPct val="107100"/>
              </a:lnSpc>
            </a:pPr>
            <a:r>
              <a:rPr lang="en-US" spc="190" dirty="0" err="1"/>
              <a:t>M</a:t>
            </a:r>
            <a:r>
              <a:rPr spc="190" dirty="0" err="1" smtClean="0"/>
              <a:t>enyebarkan</a:t>
            </a:r>
            <a:r>
              <a:rPr spc="105" dirty="0" smtClean="0"/>
              <a:t> </a:t>
            </a:r>
            <a:r>
              <a:rPr spc="155" dirty="0"/>
              <a:t>konten</a:t>
            </a:r>
            <a:r>
              <a:rPr spc="105" dirty="0"/>
              <a:t> </a:t>
            </a:r>
            <a:r>
              <a:rPr spc="150" dirty="0"/>
              <a:t>edukasi</a:t>
            </a:r>
            <a:r>
              <a:rPr spc="105" dirty="0"/>
              <a:t> </a:t>
            </a:r>
            <a:r>
              <a:rPr spc="185" dirty="0"/>
              <a:t>mengenai</a:t>
            </a:r>
            <a:r>
              <a:rPr spc="105" dirty="0"/>
              <a:t> </a:t>
            </a:r>
            <a:r>
              <a:rPr spc="160" dirty="0" err="1"/>
              <a:t>Pendidikan</a:t>
            </a:r>
            <a:r>
              <a:rPr spc="160" dirty="0"/>
              <a:t> </a:t>
            </a:r>
            <a:r>
              <a:rPr spc="-605" dirty="0"/>
              <a:t> </a:t>
            </a:r>
            <a:r>
              <a:rPr lang="en-US" spc="204" dirty="0" err="1" smtClean="0"/>
              <a:t>baik</a:t>
            </a:r>
            <a:r>
              <a:rPr lang="en-US" spc="204" dirty="0" smtClean="0"/>
              <a:t> </a:t>
            </a:r>
            <a:r>
              <a:rPr lang="en-US" spc="204" dirty="0" err="1" smtClean="0"/>
              <a:t>berupa</a:t>
            </a:r>
            <a:r>
              <a:rPr lang="en-US" spc="204" dirty="0" smtClean="0"/>
              <a:t> </a:t>
            </a:r>
            <a:r>
              <a:rPr lang="en-US" spc="204" dirty="0" err="1" smtClean="0"/>
              <a:t>berbagai</a:t>
            </a:r>
            <a:r>
              <a:rPr lang="en-US" spc="204" dirty="0" smtClean="0"/>
              <a:t> </a:t>
            </a:r>
            <a:r>
              <a:rPr lang="en-US" spc="204" dirty="0" err="1" smtClean="0"/>
              <a:t>informasi</a:t>
            </a:r>
            <a:r>
              <a:rPr lang="en-US" spc="204" dirty="0" smtClean="0"/>
              <a:t> yang </a:t>
            </a:r>
            <a:r>
              <a:rPr lang="en-US" spc="204" dirty="0" err="1" smtClean="0"/>
              <a:t>bermanfaat</a:t>
            </a:r>
            <a:r>
              <a:rPr lang="en-US" spc="204" dirty="0"/>
              <a:t> </a:t>
            </a:r>
            <a:r>
              <a:rPr lang="en-US" spc="204" dirty="0" err="1" smtClean="0"/>
              <a:t>terkait</a:t>
            </a:r>
            <a:r>
              <a:rPr lang="en-US" spc="204" dirty="0" smtClean="0"/>
              <a:t> </a:t>
            </a:r>
            <a:r>
              <a:rPr lang="en-US" spc="204" dirty="0" err="1" smtClean="0"/>
              <a:t>pendidikan</a:t>
            </a:r>
            <a:r>
              <a:rPr spc="175" dirty="0" smtClean="0"/>
              <a:t>.</a:t>
            </a:r>
            <a:endParaRPr lang="en-US" spc="175" dirty="0" smtClean="0"/>
          </a:p>
          <a:p>
            <a:pPr marL="6189980" marR="5080">
              <a:lnSpc>
                <a:spcPct val="107100"/>
              </a:lnSpc>
            </a:pPr>
            <a:r>
              <a:rPr lang="en-US" spc="175" dirty="0" err="1" smtClean="0"/>
              <a:t>Menampilkan</a:t>
            </a:r>
            <a:r>
              <a:rPr lang="en-US" spc="175" dirty="0" smtClean="0"/>
              <a:t> </a:t>
            </a:r>
            <a:r>
              <a:rPr lang="en-US" spc="175" dirty="0" err="1" smtClean="0"/>
              <a:t>Informasi</a:t>
            </a:r>
            <a:r>
              <a:rPr lang="en-US" spc="175" dirty="0" smtClean="0"/>
              <a:t> </a:t>
            </a:r>
            <a:r>
              <a:rPr lang="en-US" spc="175" dirty="0" err="1" smtClean="0"/>
              <a:t>dan</a:t>
            </a:r>
            <a:r>
              <a:rPr lang="en-US" spc="175" dirty="0" smtClean="0"/>
              <a:t> </a:t>
            </a:r>
            <a:r>
              <a:rPr lang="en-US" spc="175" dirty="0" err="1" smtClean="0"/>
              <a:t>konten</a:t>
            </a:r>
            <a:r>
              <a:rPr lang="en-US" spc="175" dirty="0" smtClean="0"/>
              <a:t> </a:t>
            </a:r>
            <a:r>
              <a:rPr lang="en-US" spc="175" dirty="0" err="1" smtClean="0"/>
              <a:t>edukasi</a:t>
            </a:r>
            <a:r>
              <a:rPr lang="en-US" spc="175" dirty="0" smtClean="0"/>
              <a:t> yang </a:t>
            </a:r>
            <a:r>
              <a:rPr lang="en-US" spc="175" dirty="0" err="1" smtClean="0"/>
              <a:t>menarik</a:t>
            </a:r>
            <a:r>
              <a:rPr lang="en-US" spc="175" dirty="0" smtClean="0"/>
              <a:t> </a:t>
            </a:r>
            <a:r>
              <a:rPr lang="en-US" spc="175" dirty="0" err="1" smtClean="0"/>
              <a:t>dan</a:t>
            </a:r>
            <a:r>
              <a:rPr lang="en-US" spc="175" dirty="0" smtClean="0"/>
              <a:t> </a:t>
            </a:r>
            <a:r>
              <a:rPr lang="en-US" spc="175" dirty="0" err="1" smtClean="0"/>
              <a:t>mudah</a:t>
            </a:r>
            <a:r>
              <a:rPr lang="en-US" spc="175" dirty="0" smtClean="0"/>
              <a:t> </a:t>
            </a:r>
            <a:r>
              <a:rPr lang="en-US" spc="175" dirty="0" err="1" smtClean="0"/>
              <a:t>diakses</a:t>
            </a:r>
            <a:r>
              <a:rPr lang="en-US" spc="175" dirty="0" smtClean="0"/>
              <a:t> </a:t>
            </a:r>
            <a:r>
              <a:rPr lang="en-US" spc="175" dirty="0" err="1" smtClean="0"/>
              <a:t>oleh</a:t>
            </a:r>
            <a:r>
              <a:rPr lang="en-US" spc="175" dirty="0" smtClean="0"/>
              <a:t> </a:t>
            </a:r>
            <a:r>
              <a:rPr lang="en-US" spc="175" dirty="0" err="1" smtClean="0"/>
              <a:t>pencari</a:t>
            </a:r>
            <a:r>
              <a:rPr lang="en-US" spc="175" dirty="0" smtClean="0"/>
              <a:t> </a:t>
            </a:r>
            <a:r>
              <a:rPr lang="en-US" spc="175" dirty="0" err="1" smtClean="0"/>
              <a:t>informasi</a:t>
            </a:r>
            <a:r>
              <a:rPr lang="en-US" spc="175" dirty="0" smtClean="0"/>
              <a:t>.</a:t>
            </a:r>
            <a:endParaRPr lang="en-US" spc="175" dirty="0"/>
          </a:p>
        </p:txBody>
      </p:sp>
      <p:sp>
        <p:nvSpPr>
          <p:cNvPr id="31" name="object 31"/>
          <p:cNvSpPr txBox="1"/>
          <p:nvPr/>
        </p:nvSpPr>
        <p:spPr>
          <a:xfrm>
            <a:off x="1576511" y="3988946"/>
            <a:ext cx="3820160" cy="3540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800"/>
              </a:lnSpc>
              <a:spcBef>
                <a:spcPts val="100"/>
              </a:spcBef>
            </a:pPr>
            <a:r>
              <a:rPr sz="2400" spc="120" dirty="0">
                <a:solidFill>
                  <a:srgbClr val="181818"/>
                </a:solidFill>
                <a:latin typeface="Cambria"/>
                <a:cs typeface="Cambria"/>
              </a:rPr>
              <a:t>Website </a:t>
            </a:r>
            <a:r>
              <a:rPr sz="2400" spc="140" dirty="0">
                <a:solidFill>
                  <a:srgbClr val="181818"/>
                </a:solidFill>
                <a:latin typeface="Cambria"/>
                <a:cs typeface="Cambria"/>
              </a:rPr>
              <a:t>Pendidikan </a:t>
            </a:r>
            <a:r>
              <a:rPr sz="2400" spc="14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400" spc="120" dirty="0">
                <a:solidFill>
                  <a:srgbClr val="181818"/>
                </a:solidFill>
                <a:latin typeface="Cambria"/>
                <a:cs typeface="Cambria"/>
              </a:rPr>
              <a:t>Website </a:t>
            </a:r>
            <a:r>
              <a:rPr sz="2400" spc="135" dirty="0">
                <a:solidFill>
                  <a:srgbClr val="181818"/>
                </a:solidFill>
                <a:latin typeface="Cambria"/>
                <a:cs typeface="Cambria"/>
              </a:rPr>
              <a:t>ini </a:t>
            </a:r>
            <a:r>
              <a:rPr sz="2400" spc="160" dirty="0">
                <a:solidFill>
                  <a:srgbClr val="181818"/>
                </a:solidFill>
                <a:latin typeface="Cambria"/>
                <a:cs typeface="Cambria"/>
              </a:rPr>
              <a:t>direncanakan </a:t>
            </a:r>
            <a:r>
              <a:rPr sz="2400" spc="-51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400" spc="175" dirty="0">
                <a:solidFill>
                  <a:srgbClr val="181818"/>
                </a:solidFill>
                <a:latin typeface="Cambria"/>
                <a:cs typeface="Cambria"/>
              </a:rPr>
              <a:t>akan memuat </a:t>
            </a:r>
            <a:r>
              <a:rPr sz="2400" spc="145" dirty="0">
                <a:solidFill>
                  <a:srgbClr val="181818"/>
                </a:solidFill>
                <a:latin typeface="Cambria"/>
                <a:cs typeface="Cambria"/>
              </a:rPr>
              <a:t>beberapa </a:t>
            </a:r>
            <a:r>
              <a:rPr sz="2400" spc="15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400" spc="120" dirty="0">
                <a:solidFill>
                  <a:srgbClr val="181818"/>
                </a:solidFill>
                <a:latin typeface="Cambria"/>
                <a:cs typeface="Cambria"/>
              </a:rPr>
              <a:t>berita</a:t>
            </a:r>
            <a:r>
              <a:rPr sz="2400" spc="6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400" spc="120" dirty="0">
                <a:solidFill>
                  <a:srgbClr val="181818"/>
                </a:solidFill>
                <a:latin typeface="Cambria"/>
                <a:cs typeface="Cambria"/>
              </a:rPr>
              <a:t>seputar</a:t>
            </a:r>
            <a:r>
              <a:rPr sz="2400" spc="6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400" spc="145" dirty="0">
                <a:solidFill>
                  <a:srgbClr val="181818"/>
                </a:solidFill>
                <a:latin typeface="Cambria"/>
                <a:cs typeface="Cambria"/>
              </a:rPr>
              <a:t>pendidikan </a:t>
            </a:r>
            <a:r>
              <a:rPr sz="2400" spc="-51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400" spc="175" dirty="0">
                <a:solidFill>
                  <a:srgbClr val="181818"/>
                </a:solidFill>
                <a:latin typeface="Cambria"/>
                <a:cs typeface="Cambria"/>
              </a:rPr>
              <a:t>dan </a:t>
            </a:r>
            <a:r>
              <a:rPr sz="2400" spc="165" dirty="0">
                <a:solidFill>
                  <a:srgbClr val="181818"/>
                </a:solidFill>
                <a:latin typeface="Cambria"/>
                <a:cs typeface="Cambria"/>
              </a:rPr>
              <a:t>ruang </a:t>
            </a:r>
            <a:r>
              <a:rPr sz="2400" spc="140" dirty="0">
                <a:solidFill>
                  <a:srgbClr val="181818"/>
                </a:solidFill>
                <a:latin typeface="Cambria"/>
                <a:cs typeface="Cambria"/>
              </a:rPr>
              <a:t>lingkup </a:t>
            </a:r>
            <a:r>
              <a:rPr sz="2400" spc="14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400" spc="165" dirty="0">
                <a:solidFill>
                  <a:srgbClr val="181818"/>
                </a:solidFill>
                <a:latin typeface="Cambria"/>
                <a:cs typeface="Cambria"/>
              </a:rPr>
              <a:t>Kampus </a:t>
            </a:r>
            <a:r>
              <a:rPr sz="2400" spc="100" dirty="0">
                <a:solidFill>
                  <a:srgbClr val="181818"/>
                </a:solidFill>
                <a:latin typeface="Cambria"/>
                <a:cs typeface="Cambria"/>
              </a:rPr>
              <a:t>B </a:t>
            </a:r>
            <a:r>
              <a:rPr sz="2400" spc="120" dirty="0">
                <a:solidFill>
                  <a:srgbClr val="181818"/>
                </a:solidFill>
                <a:latin typeface="Cambria"/>
                <a:cs typeface="Cambria"/>
              </a:rPr>
              <a:t>FKIP </a:t>
            </a:r>
            <a:r>
              <a:rPr sz="2400" spc="145" dirty="0">
                <a:solidFill>
                  <a:srgbClr val="181818"/>
                </a:solidFill>
                <a:latin typeface="Cambria"/>
                <a:cs typeface="Cambria"/>
              </a:rPr>
              <a:t>Unila </a:t>
            </a:r>
            <a:r>
              <a:rPr sz="2400" spc="15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400" spc="110" dirty="0">
                <a:solidFill>
                  <a:srgbClr val="181818"/>
                </a:solidFill>
                <a:latin typeface="Cambria"/>
                <a:cs typeface="Cambria"/>
              </a:rPr>
              <a:t>beserta </a:t>
            </a:r>
            <a:r>
              <a:rPr sz="2400" spc="165" dirty="0">
                <a:solidFill>
                  <a:srgbClr val="181818"/>
                </a:solidFill>
                <a:latin typeface="Cambria"/>
                <a:cs typeface="Cambria"/>
              </a:rPr>
              <a:t>penerimaan </a:t>
            </a:r>
            <a:r>
              <a:rPr sz="2400" spc="120" dirty="0">
                <a:solidFill>
                  <a:srgbClr val="181818"/>
                </a:solidFill>
                <a:latin typeface="Cambria"/>
                <a:cs typeface="Cambria"/>
              </a:rPr>
              <a:t>jasa </a:t>
            </a:r>
            <a:r>
              <a:rPr sz="2400" spc="12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400" spc="170" dirty="0">
                <a:solidFill>
                  <a:srgbClr val="181818"/>
                </a:solidFill>
                <a:latin typeface="Cambria"/>
                <a:cs typeface="Cambria"/>
              </a:rPr>
              <a:t>dalam </a:t>
            </a:r>
            <a:r>
              <a:rPr sz="2400" spc="160" dirty="0">
                <a:solidFill>
                  <a:srgbClr val="181818"/>
                </a:solidFill>
                <a:latin typeface="Cambria"/>
                <a:cs typeface="Cambria"/>
              </a:rPr>
              <a:t>pemasaran </a:t>
            </a:r>
            <a:r>
              <a:rPr sz="2400" spc="145" dirty="0">
                <a:solidFill>
                  <a:srgbClr val="181818"/>
                </a:solidFill>
                <a:latin typeface="Cambria"/>
                <a:cs typeface="Cambria"/>
              </a:rPr>
              <a:t>produk </a:t>
            </a:r>
            <a:r>
              <a:rPr sz="2400" spc="-51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400" spc="155" dirty="0">
                <a:solidFill>
                  <a:srgbClr val="181818"/>
                </a:solidFill>
                <a:latin typeface="Cambria"/>
                <a:cs typeface="Cambria"/>
              </a:rPr>
              <a:t>mahasiswa</a:t>
            </a:r>
            <a:r>
              <a:rPr sz="2400" spc="8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400" spc="160" dirty="0">
                <a:solidFill>
                  <a:srgbClr val="181818"/>
                </a:solidFill>
                <a:latin typeface="Cambria"/>
                <a:cs typeface="Cambria"/>
              </a:rPr>
              <a:t>PGSD.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1413342" y="8446691"/>
            <a:ext cx="3351529" cy="488315"/>
            <a:chOff x="11413342" y="8446691"/>
            <a:chExt cx="3351529" cy="488315"/>
          </a:xfrm>
        </p:grpSpPr>
        <p:sp>
          <p:nvSpPr>
            <p:cNvPr id="33" name="object 33"/>
            <p:cNvSpPr/>
            <p:nvPr/>
          </p:nvSpPr>
          <p:spPr>
            <a:xfrm>
              <a:off x="11527699" y="8858401"/>
              <a:ext cx="3219450" cy="0"/>
            </a:xfrm>
            <a:custGeom>
              <a:avLst/>
              <a:gdLst/>
              <a:ahLst/>
              <a:cxnLst/>
              <a:rect l="l" t="t" r="r" b="b"/>
              <a:pathLst>
                <a:path w="3219450">
                  <a:moveTo>
                    <a:pt x="0" y="0"/>
                  </a:moveTo>
                  <a:lnTo>
                    <a:pt x="3219408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13342" y="8782194"/>
              <a:ext cx="114354" cy="15241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4745321" y="8446691"/>
              <a:ext cx="0" cy="409575"/>
            </a:xfrm>
            <a:custGeom>
              <a:avLst/>
              <a:gdLst/>
              <a:ahLst/>
              <a:cxnLst/>
              <a:rect l="l" t="t" r="r" b="b"/>
              <a:pathLst>
                <a:path h="409575">
                  <a:moveTo>
                    <a:pt x="0" y="0"/>
                  </a:moveTo>
                  <a:lnTo>
                    <a:pt x="0" y="409380"/>
                  </a:lnTo>
                </a:path>
              </a:pathLst>
            </a:custGeom>
            <a:ln w="38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3242083" y="8427566"/>
            <a:ext cx="3391535" cy="450215"/>
            <a:chOff x="3242083" y="8427566"/>
            <a:chExt cx="3391535" cy="450215"/>
          </a:xfrm>
        </p:grpSpPr>
        <p:sp>
          <p:nvSpPr>
            <p:cNvPr id="37" name="object 37"/>
            <p:cNvSpPr/>
            <p:nvPr/>
          </p:nvSpPr>
          <p:spPr>
            <a:xfrm>
              <a:off x="3318379" y="8858400"/>
              <a:ext cx="3315335" cy="0"/>
            </a:xfrm>
            <a:custGeom>
              <a:avLst/>
              <a:gdLst/>
              <a:ahLst/>
              <a:cxnLst/>
              <a:rect l="l" t="t" r="r" b="b"/>
              <a:pathLst>
                <a:path w="3315334">
                  <a:moveTo>
                    <a:pt x="0" y="0"/>
                  </a:moveTo>
                  <a:lnTo>
                    <a:pt x="3314709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18358" y="8542482"/>
              <a:ext cx="0" cy="313690"/>
            </a:xfrm>
            <a:custGeom>
              <a:avLst/>
              <a:gdLst/>
              <a:ahLst/>
              <a:cxnLst/>
              <a:rect l="l" t="t" r="r" b="b"/>
              <a:pathLst>
                <a:path h="313690">
                  <a:moveTo>
                    <a:pt x="0" y="0"/>
                  </a:moveTo>
                  <a:lnTo>
                    <a:pt x="0" y="313588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2083" y="8427566"/>
              <a:ext cx="152549" cy="1148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160359" cy="424034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52679" y="6880352"/>
            <a:ext cx="1935320" cy="340664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202502" y="1402825"/>
            <a:ext cx="6419850" cy="1238250"/>
            <a:chOff x="10202502" y="1402825"/>
            <a:chExt cx="6419850" cy="1238250"/>
          </a:xfrm>
        </p:grpSpPr>
        <p:sp>
          <p:nvSpPr>
            <p:cNvPr id="5" name="object 5"/>
            <p:cNvSpPr/>
            <p:nvPr/>
          </p:nvSpPr>
          <p:spPr>
            <a:xfrm>
              <a:off x="10383745" y="1611309"/>
              <a:ext cx="6216650" cy="1005205"/>
            </a:xfrm>
            <a:custGeom>
              <a:avLst/>
              <a:gdLst/>
              <a:ahLst/>
              <a:cxnLst/>
              <a:rect l="l" t="t" r="r" b="b"/>
              <a:pathLst>
                <a:path w="6216650" h="1005205">
                  <a:moveTo>
                    <a:pt x="5930654" y="1004946"/>
                  </a:moveTo>
                  <a:lnTo>
                    <a:pt x="223633" y="1004946"/>
                  </a:lnTo>
                  <a:lnTo>
                    <a:pt x="167174" y="1001154"/>
                  </a:lnTo>
                  <a:lnTo>
                    <a:pt x="116948" y="990094"/>
                  </a:lnTo>
                  <a:lnTo>
                    <a:pt x="72588" y="972244"/>
                  </a:lnTo>
                  <a:lnTo>
                    <a:pt x="33727" y="948080"/>
                  </a:lnTo>
                  <a:lnTo>
                    <a:pt x="0" y="918078"/>
                  </a:lnTo>
                  <a:lnTo>
                    <a:pt x="30646" y="929673"/>
                  </a:lnTo>
                  <a:lnTo>
                    <a:pt x="62690" y="938244"/>
                  </a:lnTo>
                  <a:lnTo>
                    <a:pt x="95664" y="943557"/>
                  </a:lnTo>
                  <a:lnTo>
                    <a:pt x="129104" y="945379"/>
                  </a:lnTo>
                  <a:lnTo>
                    <a:pt x="5856171" y="945379"/>
                  </a:lnTo>
                  <a:lnTo>
                    <a:pt x="5899156" y="942014"/>
                  </a:lnTo>
                  <a:lnTo>
                    <a:pt x="5941022" y="932237"/>
                  </a:lnTo>
                  <a:lnTo>
                    <a:pt x="5981142" y="916530"/>
                  </a:lnTo>
                  <a:lnTo>
                    <a:pt x="6018889" y="895375"/>
                  </a:lnTo>
                  <a:lnTo>
                    <a:pt x="6053637" y="869252"/>
                  </a:lnTo>
                  <a:lnTo>
                    <a:pt x="6084758" y="838643"/>
                  </a:lnTo>
                  <a:lnTo>
                    <a:pt x="6111627" y="804028"/>
                  </a:lnTo>
                  <a:lnTo>
                    <a:pt x="6133616" y="765888"/>
                  </a:lnTo>
                  <a:lnTo>
                    <a:pt x="6150098" y="724706"/>
                  </a:lnTo>
                  <a:lnTo>
                    <a:pt x="6160447" y="680961"/>
                  </a:lnTo>
                  <a:lnTo>
                    <a:pt x="6164036" y="635136"/>
                  </a:lnTo>
                  <a:lnTo>
                    <a:pt x="6164036" y="101759"/>
                  </a:lnTo>
                  <a:lnTo>
                    <a:pt x="6163066" y="75738"/>
                  </a:lnTo>
                  <a:lnTo>
                    <a:pt x="6160001" y="49949"/>
                  </a:lnTo>
                  <a:lnTo>
                    <a:pt x="6154609" y="24625"/>
                  </a:lnTo>
                  <a:lnTo>
                    <a:pt x="6146656" y="0"/>
                  </a:lnTo>
                  <a:lnTo>
                    <a:pt x="6175324" y="39905"/>
                  </a:lnTo>
                  <a:lnTo>
                    <a:pt x="6197243" y="84696"/>
                  </a:lnTo>
                  <a:lnTo>
                    <a:pt x="6211247" y="133676"/>
                  </a:lnTo>
                  <a:lnTo>
                    <a:pt x="6216174" y="186146"/>
                  </a:lnTo>
                  <a:lnTo>
                    <a:pt x="6216174" y="719522"/>
                  </a:lnTo>
                  <a:lnTo>
                    <a:pt x="6212403" y="765510"/>
                  </a:lnTo>
                  <a:lnTo>
                    <a:pt x="6201496" y="809250"/>
                  </a:lnTo>
                  <a:lnTo>
                    <a:pt x="6184064" y="850130"/>
                  </a:lnTo>
                  <a:lnTo>
                    <a:pt x="6160719" y="887540"/>
                  </a:lnTo>
                  <a:lnTo>
                    <a:pt x="6132070" y="920870"/>
                  </a:lnTo>
                  <a:lnTo>
                    <a:pt x="6098728" y="949509"/>
                  </a:lnTo>
                  <a:lnTo>
                    <a:pt x="6061306" y="972847"/>
                  </a:lnTo>
                  <a:lnTo>
                    <a:pt x="6020412" y="990273"/>
                  </a:lnTo>
                  <a:lnTo>
                    <a:pt x="5976658" y="1001176"/>
                  </a:lnTo>
                  <a:lnTo>
                    <a:pt x="5930654" y="1004946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27329" y="1427645"/>
              <a:ext cx="6293485" cy="1104265"/>
            </a:xfrm>
            <a:custGeom>
              <a:avLst/>
              <a:gdLst/>
              <a:ahLst/>
              <a:cxnLst/>
              <a:rect l="l" t="t" r="r" b="b"/>
              <a:pathLst>
                <a:path w="6293484" h="1104264">
                  <a:moveTo>
                    <a:pt x="6007620" y="1104224"/>
                  </a:moveTo>
                  <a:lnTo>
                    <a:pt x="285519" y="1104224"/>
                  </a:lnTo>
                  <a:lnTo>
                    <a:pt x="239516" y="1100521"/>
                  </a:lnTo>
                  <a:lnTo>
                    <a:pt x="195762" y="1089789"/>
                  </a:lnTo>
                  <a:lnTo>
                    <a:pt x="154868" y="1072594"/>
                  </a:lnTo>
                  <a:lnTo>
                    <a:pt x="117445" y="1049502"/>
                  </a:lnTo>
                  <a:lnTo>
                    <a:pt x="84104" y="1021079"/>
                  </a:lnTo>
                  <a:lnTo>
                    <a:pt x="55455" y="987890"/>
                  </a:lnTo>
                  <a:lnTo>
                    <a:pt x="32109" y="950502"/>
                  </a:lnTo>
                  <a:lnTo>
                    <a:pt x="14678" y="909481"/>
                  </a:lnTo>
                  <a:lnTo>
                    <a:pt x="3771" y="865391"/>
                  </a:lnTo>
                  <a:lnTo>
                    <a:pt x="0" y="818800"/>
                  </a:lnTo>
                  <a:lnTo>
                    <a:pt x="0" y="285424"/>
                  </a:lnTo>
                  <a:lnTo>
                    <a:pt x="3771" y="239436"/>
                  </a:lnTo>
                  <a:lnTo>
                    <a:pt x="14678" y="195696"/>
                  </a:lnTo>
                  <a:lnTo>
                    <a:pt x="32109" y="154816"/>
                  </a:lnTo>
                  <a:lnTo>
                    <a:pt x="55455" y="117406"/>
                  </a:lnTo>
                  <a:lnTo>
                    <a:pt x="84104" y="84076"/>
                  </a:lnTo>
                  <a:lnTo>
                    <a:pt x="117445" y="55436"/>
                  </a:lnTo>
                  <a:lnTo>
                    <a:pt x="154868" y="32099"/>
                  </a:lnTo>
                  <a:lnTo>
                    <a:pt x="195762" y="14673"/>
                  </a:lnTo>
                  <a:lnTo>
                    <a:pt x="239516" y="3770"/>
                  </a:lnTo>
                  <a:lnTo>
                    <a:pt x="285519" y="0"/>
                  </a:lnTo>
                  <a:lnTo>
                    <a:pt x="6007620" y="0"/>
                  </a:lnTo>
                  <a:lnTo>
                    <a:pt x="6053624" y="3770"/>
                  </a:lnTo>
                  <a:lnTo>
                    <a:pt x="6097378" y="14673"/>
                  </a:lnTo>
                  <a:lnTo>
                    <a:pt x="6138272" y="32099"/>
                  </a:lnTo>
                  <a:lnTo>
                    <a:pt x="6175695" y="55436"/>
                  </a:lnTo>
                  <a:lnTo>
                    <a:pt x="6209036" y="84076"/>
                  </a:lnTo>
                  <a:lnTo>
                    <a:pt x="6237685" y="117406"/>
                  </a:lnTo>
                  <a:lnTo>
                    <a:pt x="6261030" y="154816"/>
                  </a:lnTo>
                  <a:lnTo>
                    <a:pt x="6278462" y="195696"/>
                  </a:lnTo>
                  <a:lnTo>
                    <a:pt x="6289369" y="239436"/>
                  </a:lnTo>
                  <a:lnTo>
                    <a:pt x="6293140" y="285424"/>
                  </a:lnTo>
                  <a:lnTo>
                    <a:pt x="6293140" y="818800"/>
                  </a:lnTo>
                  <a:lnTo>
                    <a:pt x="6289369" y="864788"/>
                  </a:lnTo>
                  <a:lnTo>
                    <a:pt x="6278462" y="908527"/>
                  </a:lnTo>
                  <a:lnTo>
                    <a:pt x="6261030" y="949408"/>
                  </a:lnTo>
                  <a:lnTo>
                    <a:pt x="6237685" y="986818"/>
                  </a:lnTo>
                  <a:lnTo>
                    <a:pt x="6209036" y="1020148"/>
                  </a:lnTo>
                  <a:lnTo>
                    <a:pt x="6175695" y="1048787"/>
                  </a:lnTo>
                  <a:lnTo>
                    <a:pt x="6138272" y="1072125"/>
                  </a:lnTo>
                  <a:lnTo>
                    <a:pt x="6097378" y="1089551"/>
                  </a:lnTo>
                  <a:lnTo>
                    <a:pt x="6053624" y="1100454"/>
                  </a:lnTo>
                  <a:lnTo>
                    <a:pt x="6007620" y="1104224"/>
                  </a:lnTo>
                  <a:close/>
                </a:path>
              </a:pathLst>
            </a:custGeom>
            <a:solidFill>
              <a:srgbClr val="FFF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02502" y="1402825"/>
              <a:ext cx="6419850" cy="1238250"/>
            </a:xfrm>
            <a:custGeom>
              <a:avLst/>
              <a:gdLst/>
              <a:ahLst/>
              <a:cxnLst/>
              <a:rect l="l" t="t" r="r" b="b"/>
              <a:pathLst>
                <a:path w="6419850" h="1238250">
                  <a:moveTo>
                    <a:pt x="6109415" y="1238250"/>
                  </a:moveTo>
                  <a:lnTo>
                    <a:pt x="410486" y="1238250"/>
                  </a:lnTo>
                  <a:lnTo>
                    <a:pt x="355015" y="1234697"/>
                  </a:lnTo>
                  <a:lnTo>
                    <a:pt x="304279" y="1224414"/>
                  </a:lnTo>
                  <a:lnTo>
                    <a:pt x="258349" y="1207967"/>
                  </a:lnTo>
                  <a:lnTo>
                    <a:pt x="217297" y="1185919"/>
                  </a:lnTo>
                  <a:lnTo>
                    <a:pt x="181197" y="1158834"/>
                  </a:lnTo>
                  <a:lnTo>
                    <a:pt x="150120" y="1127278"/>
                  </a:lnTo>
                  <a:lnTo>
                    <a:pt x="124139" y="1091814"/>
                  </a:lnTo>
                  <a:lnTo>
                    <a:pt x="89081" y="1060675"/>
                  </a:lnTo>
                  <a:lnTo>
                    <a:pt x="58851" y="1024710"/>
                  </a:lnTo>
                  <a:lnTo>
                    <a:pt x="34138" y="984470"/>
                  </a:lnTo>
                  <a:lnTo>
                    <a:pt x="15632" y="940507"/>
                  </a:lnTo>
                  <a:lnTo>
                    <a:pt x="4023" y="893373"/>
                  </a:lnTo>
                  <a:lnTo>
                    <a:pt x="0" y="843620"/>
                  </a:lnTo>
                  <a:lnTo>
                    <a:pt x="0" y="310243"/>
                  </a:lnTo>
                  <a:lnTo>
                    <a:pt x="3366" y="264418"/>
                  </a:lnTo>
                  <a:lnTo>
                    <a:pt x="13146" y="220673"/>
                  </a:lnTo>
                  <a:lnTo>
                    <a:pt x="28858" y="179490"/>
                  </a:lnTo>
                  <a:lnTo>
                    <a:pt x="50021" y="141351"/>
                  </a:lnTo>
                  <a:lnTo>
                    <a:pt x="76152" y="106736"/>
                  </a:lnTo>
                  <a:lnTo>
                    <a:pt x="106772" y="76127"/>
                  </a:lnTo>
                  <a:lnTo>
                    <a:pt x="141399" y="50004"/>
                  </a:lnTo>
                  <a:lnTo>
                    <a:pt x="179551" y="28849"/>
                  </a:lnTo>
                  <a:lnTo>
                    <a:pt x="220747" y="13142"/>
                  </a:lnTo>
                  <a:lnTo>
                    <a:pt x="264506" y="3365"/>
                  </a:lnTo>
                  <a:lnTo>
                    <a:pt x="310347" y="0"/>
                  </a:lnTo>
                  <a:lnTo>
                    <a:pt x="6032448" y="0"/>
                  </a:lnTo>
                  <a:lnTo>
                    <a:pt x="6086943" y="4814"/>
                  </a:lnTo>
                  <a:lnTo>
                    <a:pt x="6138196" y="18660"/>
                  </a:lnTo>
                  <a:lnTo>
                    <a:pt x="6151436" y="24819"/>
                  </a:lnTo>
                  <a:lnTo>
                    <a:pt x="310347" y="24819"/>
                  </a:lnTo>
                  <a:lnTo>
                    <a:pt x="264344" y="28589"/>
                  </a:lnTo>
                  <a:lnTo>
                    <a:pt x="220590" y="39492"/>
                  </a:lnTo>
                  <a:lnTo>
                    <a:pt x="179696" y="56918"/>
                  </a:lnTo>
                  <a:lnTo>
                    <a:pt x="142273" y="80256"/>
                  </a:lnTo>
                  <a:lnTo>
                    <a:pt x="108932" y="108895"/>
                  </a:lnTo>
                  <a:lnTo>
                    <a:pt x="80283" y="142225"/>
                  </a:lnTo>
                  <a:lnTo>
                    <a:pt x="56937" y="179636"/>
                  </a:lnTo>
                  <a:lnTo>
                    <a:pt x="39506" y="220516"/>
                  </a:lnTo>
                  <a:lnTo>
                    <a:pt x="28599" y="264255"/>
                  </a:lnTo>
                  <a:lnTo>
                    <a:pt x="24827" y="310243"/>
                  </a:lnTo>
                  <a:lnTo>
                    <a:pt x="24827" y="843620"/>
                  </a:lnTo>
                  <a:lnTo>
                    <a:pt x="28599" y="890211"/>
                  </a:lnTo>
                  <a:lnTo>
                    <a:pt x="39506" y="934300"/>
                  </a:lnTo>
                  <a:lnTo>
                    <a:pt x="56937" y="975322"/>
                  </a:lnTo>
                  <a:lnTo>
                    <a:pt x="80283" y="1012710"/>
                  </a:lnTo>
                  <a:lnTo>
                    <a:pt x="108932" y="1045898"/>
                  </a:lnTo>
                  <a:lnTo>
                    <a:pt x="142273" y="1074322"/>
                  </a:lnTo>
                  <a:lnTo>
                    <a:pt x="179696" y="1097414"/>
                  </a:lnTo>
                  <a:lnTo>
                    <a:pt x="220590" y="1114609"/>
                  </a:lnTo>
                  <a:lnTo>
                    <a:pt x="264344" y="1125341"/>
                  </a:lnTo>
                  <a:lnTo>
                    <a:pt x="279514" y="1126562"/>
                  </a:lnTo>
                  <a:lnTo>
                    <a:pt x="183725" y="1126562"/>
                  </a:lnTo>
                  <a:lnTo>
                    <a:pt x="217478" y="1156564"/>
                  </a:lnTo>
                  <a:lnTo>
                    <a:pt x="256514" y="1180728"/>
                  </a:lnTo>
                  <a:lnTo>
                    <a:pt x="301350" y="1198578"/>
                  </a:lnTo>
                  <a:lnTo>
                    <a:pt x="352501" y="1209638"/>
                  </a:lnTo>
                  <a:lnTo>
                    <a:pt x="410486" y="1213430"/>
                  </a:lnTo>
                  <a:lnTo>
                    <a:pt x="6229642" y="1213430"/>
                  </a:lnTo>
                  <a:lnTo>
                    <a:pt x="6199015" y="1225107"/>
                  </a:lnTo>
                  <a:lnTo>
                    <a:pt x="6155255" y="1234884"/>
                  </a:lnTo>
                  <a:lnTo>
                    <a:pt x="6109415" y="1238250"/>
                  </a:lnTo>
                  <a:close/>
                </a:path>
                <a:path w="6419850" h="1238250">
                  <a:moveTo>
                    <a:pt x="6155158" y="1129044"/>
                  </a:moveTo>
                  <a:lnTo>
                    <a:pt x="6032448" y="1129044"/>
                  </a:lnTo>
                  <a:lnTo>
                    <a:pt x="6078452" y="1125274"/>
                  </a:lnTo>
                  <a:lnTo>
                    <a:pt x="6122206" y="1114370"/>
                  </a:lnTo>
                  <a:lnTo>
                    <a:pt x="6163099" y="1096945"/>
                  </a:lnTo>
                  <a:lnTo>
                    <a:pt x="6200522" y="1073607"/>
                  </a:lnTo>
                  <a:lnTo>
                    <a:pt x="6233864" y="1044968"/>
                  </a:lnTo>
                  <a:lnTo>
                    <a:pt x="6262512" y="1011638"/>
                  </a:lnTo>
                  <a:lnTo>
                    <a:pt x="6285858" y="974227"/>
                  </a:lnTo>
                  <a:lnTo>
                    <a:pt x="6303290" y="933347"/>
                  </a:lnTo>
                  <a:lnTo>
                    <a:pt x="6314197" y="889608"/>
                  </a:lnTo>
                  <a:lnTo>
                    <a:pt x="6317968" y="843620"/>
                  </a:lnTo>
                  <a:lnTo>
                    <a:pt x="6317968" y="310243"/>
                  </a:lnTo>
                  <a:lnTo>
                    <a:pt x="6314197" y="264255"/>
                  </a:lnTo>
                  <a:lnTo>
                    <a:pt x="6303290" y="220516"/>
                  </a:lnTo>
                  <a:lnTo>
                    <a:pt x="6285858" y="179636"/>
                  </a:lnTo>
                  <a:lnTo>
                    <a:pt x="6262512" y="142225"/>
                  </a:lnTo>
                  <a:lnTo>
                    <a:pt x="6233864" y="108895"/>
                  </a:lnTo>
                  <a:lnTo>
                    <a:pt x="6200522" y="80256"/>
                  </a:lnTo>
                  <a:lnTo>
                    <a:pt x="6163099" y="56918"/>
                  </a:lnTo>
                  <a:lnTo>
                    <a:pt x="6122206" y="39492"/>
                  </a:lnTo>
                  <a:lnTo>
                    <a:pt x="6078452" y="28589"/>
                  </a:lnTo>
                  <a:lnTo>
                    <a:pt x="6032448" y="24819"/>
                  </a:lnTo>
                  <a:lnTo>
                    <a:pt x="6151436" y="24819"/>
                  </a:lnTo>
                  <a:lnTo>
                    <a:pt x="6185450" y="40641"/>
                  </a:lnTo>
                  <a:lnTo>
                    <a:pt x="6227944" y="69862"/>
                  </a:lnTo>
                  <a:lnTo>
                    <a:pt x="6264922" y="105425"/>
                  </a:lnTo>
                  <a:lnTo>
                    <a:pt x="6295623" y="146435"/>
                  </a:lnTo>
                  <a:lnTo>
                    <a:pt x="6330681" y="177574"/>
                  </a:lnTo>
                  <a:lnTo>
                    <a:pt x="6356661" y="208483"/>
                  </a:lnTo>
                  <a:lnTo>
                    <a:pt x="6327899" y="208483"/>
                  </a:lnTo>
                  <a:lnTo>
                    <a:pt x="6334804" y="233109"/>
                  </a:lnTo>
                  <a:lnTo>
                    <a:pt x="6340313" y="258432"/>
                  </a:lnTo>
                  <a:lnTo>
                    <a:pt x="6343960" y="284221"/>
                  </a:lnTo>
                  <a:lnTo>
                    <a:pt x="6345279" y="310243"/>
                  </a:lnTo>
                  <a:lnTo>
                    <a:pt x="6345279" y="843620"/>
                  </a:lnTo>
                  <a:lnTo>
                    <a:pt x="6341912" y="889445"/>
                  </a:lnTo>
                  <a:lnTo>
                    <a:pt x="6332132" y="933190"/>
                  </a:lnTo>
                  <a:lnTo>
                    <a:pt x="6316420" y="974372"/>
                  </a:lnTo>
                  <a:lnTo>
                    <a:pt x="6295257" y="1012511"/>
                  </a:lnTo>
                  <a:lnTo>
                    <a:pt x="6269126" y="1047126"/>
                  </a:lnTo>
                  <a:lnTo>
                    <a:pt x="6238506" y="1077736"/>
                  </a:lnTo>
                  <a:lnTo>
                    <a:pt x="6203879" y="1103859"/>
                  </a:lnTo>
                  <a:lnTo>
                    <a:pt x="6165727" y="1125014"/>
                  </a:lnTo>
                  <a:lnTo>
                    <a:pt x="6155158" y="1129044"/>
                  </a:lnTo>
                  <a:close/>
                </a:path>
                <a:path w="6419850" h="1238250">
                  <a:moveTo>
                    <a:pt x="6229642" y="1213430"/>
                  </a:moveTo>
                  <a:lnTo>
                    <a:pt x="6109415" y="1213430"/>
                  </a:lnTo>
                  <a:lnTo>
                    <a:pt x="6155487" y="1209660"/>
                  </a:lnTo>
                  <a:lnTo>
                    <a:pt x="6199430" y="1198757"/>
                  </a:lnTo>
                  <a:lnTo>
                    <a:pt x="6240602" y="1181331"/>
                  </a:lnTo>
                  <a:lnTo>
                    <a:pt x="6278363" y="1157993"/>
                  </a:lnTo>
                  <a:lnTo>
                    <a:pt x="6312071" y="1129354"/>
                  </a:lnTo>
                  <a:lnTo>
                    <a:pt x="6341088" y="1096024"/>
                  </a:lnTo>
                  <a:lnTo>
                    <a:pt x="6364771" y="1058613"/>
                  </a:lnTo>
                  <a:lnTo>
                    <a:pt x="6382480" y="1017733"/>
                  </a:lnTo>
                  <a:lnTo>
                    <a:pt x="6393480" y="974372"/>
                  </a:lnTo>
                  <a:lnTo>
                    <a:pt x="6397417" y="928006"/>
                  </a:lnTo>
                  <a:lnTo>
                    <a:pt x="6397417" y="394629"/>
                  </a:lnTo>
                  <a:lnTo>
                    <a:pt x="6392490" y="342159"/>
                  </a:lnTo>
                  <a:lnTo>
                    <a:pt x="6378486" y="293180"/>
                  </a:lnTo>
                  <a:lnTo>
                    <a:pt x="6356567" y="248388"/>
                  </a:lnTo>
                  <a:lnTo>
                    <a:pt x="6327899" y="208483"/>
                  </a:lnTo>
                  <a:lnTo>
                    <a:pt x="6356661" y="208483"/>
                  </a:lnTo>
                  <a:lnTo>
                    <a:pt x="6385623" y="253779"/>
                  </a:lnTo>
                  <a:lnTo>
                    <a:pt x="6404129" y="297741"/>
                  </a:lnTo>
                  <a:lnTo>
                    <a:pt x="6415739" y="344876"/>
                  </a:lnTo>
                  <a:lnTo>
                    <a:pt x="6419762" y="394629"/>
                  </a:lnTo>
                  <a:lnTo>
                    <a:pt x="6419762" y="928006"/>
                  </a:lnTo>
                  <a:lnTo>
                    <a:pt x="6416395" y="973831"/>
                  </a:lnTo>
                  <a:lnTo>
                    <a:pt x="6406615" y="1017576"/>
                  </a:lnTo>
                  <a:lnTo>
                    <a:pt x="6390903" y="1058758"/>
                  </a:lnTo>
                  <a:lnTo>
                    <a:pt x="6369705" y="1096945"/>
                  </a:lnTo>
                  <a:lnTo>
                    <a:pt x="6343609" y="1131513"/>
                  </a:lnTo>
                  <a:lnTo>
                    <a:pt x="6312989" y="1162122"/>
                  </a:lnTo>
                  <a:lnTo>
                    <a:pt x="6278363" y="1188245"/>
                  </a:lnTo>
                  <a:lnTo>
                    <a:pt x="6240211" y="1209400"/>
                  </a:lnTo>
                  <a:lnTo>
                    <a:pt x="6229642" y="1213430"/>
                  </a:lnTo>
                  <a:close/>
                </a:path>
                <a:path w="6419850" h="1238250">
                  <a:moveTo>
                    <a:pt x="6034931" y="1153863"/>
                  </a:moveTo>
                  <a:lnTo>
                    <a:pt x="312830" y="1153863"/>
                  </a:lnTo>
                  <a:lnTo>
                    <a:pt x="278343" y="1152041"/>
                  </a:lnTo>
                  <a:lnTo>
                    <a:pt x="245484" y="1146728"/>
                  </a:lnTo>
                  <a:lnTo>
                    <a:pt x="214023" y="1138157"/>
                  </a:lnTo>
                  <a:lnTo>
                    <a:pt x="183725" y="1126562"/>
                  </a:lnTo>
                  <a:lnTo>
                    <a:pt x="279514" y="1126562"/>
                  </a:lnTo>
                  <a:lnTo>
                    <a:pt x="310347" y="1129044"/>
                  </a:lnTo>
                  <a:lnTo>
                    <a:pt x="6155158" y="1129044"/>
                  </a:lnTo>
                  <a:lnTo>
                    <a:pt x="6124531" y="1140721"/>
                  </a:lnTo>
                  <a:lnTo>
                    <a:pt x="6080772" y="1150497"/>
                  </a:lnTo>
                  <a:lnTo>
                    <a:pt x="6034931" y="1153863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202502" y="5786206"/>
            <a:ext cx="6419850" cy="1238250"/>
            <a:chOff x="10202502" y="5786206"/>
            <a:chExt cx="6419850" cy="1238250"/>
          </a:xfrm>
        </p:grpSpPr>
        <p:sp>
          <p:nvSpPr>
            <p:cNvPr id="9" name="object 9"/>
            <p:cNvSpPr/>
            <p:nvPr/>
          </p:nvSpPr>
          <p:spPr>
            <a:xfrm>
              <a:off x="10383745" y="5994690"/>
              <a:ext cx="6216650" cy="1005205"/>
            </a:xfrm>
            <a:custGeom>
              <a:avLst/>
              <a:gdLst/>
              <a:ahLst/>
              <a:cxnLst/>
              <a:rect l="l" t="t" r="r" b="b"/>
              <a:pathLst>
                <a:path w="6216650" h="1005204">
                  <a:moveTo>
                    <a:pt x="5930654" y="1004946"/>
                  </a:moveTo>
                  <a:lnTo>
                    <a:pt x="223633" y="1004946"/>
                  </a:lnTo>
                  <a:lnTo>
                    <a:pt x="167174" y="1001154"/>
                  </a:lnTo>
                  <a:lnTo>
                    <a:pt x="116948" y="990094"/>
                  </a:lnTo>
                  <a:lnTo>
                    <a:pt x="72588" y="972244"/>
                  </a:lnTo>
                  <a:lnTo>
                    <a:pt x="33727" y="948080"/>
                  </a:lnTo>
                  <a:lnTo>
                    <a:pt x="0" y="918078"/>
                  </a:lnTo>
                  <a:lnTo>
                    <a:pt x="30646" y="929673"/>
                  </a:lnTo>
                  <a:lnTo>
                    <a:pt x="62690" y="938244"/>
                  </a:lnTo>
                  <a:lnTo>
                    <a:pt x="95664" y="943557"/>
                  </a:lnTo>
                  <a:lnTo>
                    <a:pt x="129104" y="945379"/>
                  </a:lnTo>
                  <a:lnTo>
                    <a:pt x="5856171" y="945379"/>
                  </a:lnTo>
                  <a:lnTo>
                    <a:pt x="5899156" y="942014"/>
                  </a:lnTo>
                  <a:lnTo>
                    <a:pt x="5941022" y="932237"/>
                  </a:lnTo>
                  <a:lnTo>
                    <a:pt x="5981142" y="916530"/>
                  </a:lnTo>
                  <a:lnTo>
                    <a:pt x="6018889" y="895375"/>
                  </a:lnTo>
                  <a:lnTo>
                    <a:pt x="6053637" y="869252"/>
                  </a:lnTo>
                  <a:lnTo>
                    <a:pt x="6084758" y="838643"/>
                  </a:lnTo>
                  <a:lnTo>
                    <a:pt x="6111627" y="804028"/>
                  </a:lnTo>
                  <a:lnTo>
                    <a:pt x="6133616" y="765888"/>
                  </a:lnTo>
                  <a:lnTo>
                    <a:pt x="6150098" y="724706"/>
                  </a:lnTo>
                  <a:lnTo>
                    <a:pt x="6160447" y="680961"/>
                  </a:lnTo>
                  <a:lnTo>
                    <a:pt x="6164036" y="635136"/>
                  </a:lnTo>
                  <a:lnTo>
                    <a:pt x="6164036" y="101759"/>
                  </a:lnTo>
                  <a:lnTo>
                    <a:pt x="6163066" y="75738"/>
                  </a:lnTo>
                  <a:lnTo>
                    <a:pt x="6160001" y="49949"/>
                  </a:lnTo>
                  <a:lnTo>
                    <a:pt x="6154609" y="24625"/>
                  </a:lnTo>
                  <a:lnTo>
                    <a:pt x="6146656" y="0"/>
                  </a:lnTo>
                  <a:lnTo>
                    <a:pt x="6175324" y="39905"/>
                  </a:lnTo>
                  <a:lnTo>
                    <a:pt x="6197243" y="84696"/>
                  </a:lnTo>
                  <a:lnTo>
                    <a:pt x="6211247" y="133676"/>
                  </a:lnTo>
                  <a:lnTo>
                    <a:pt x="6216174" y="186146"/>
                  </a:lnTo>
                  <a:lnTo>
                    <a:pt x="6216174" y="719522"/>
                  </a:lnTo>
                  <a:lnTo>
                    <a:pt x="6212403" y="765510"/>
                  </a:lnTo>
                  <a:lnTo>
                    <a:pt x="6201496" y="809250"/>
                  </a:lnTo>
                  <a:lnTo>
                    <a:pt x="6184064" y="850130"/>
                  </a:lnTo>
                  <a:lnTo>
                    <a:pt x="6160719" y="887540"/>
                  </a:lnTo>
                  <a:lnTo>
                    <a:pt x="6132070" y="920870"/>
                  </a:lnTo>
                  <a:lnTo>
                    <a:pt x="6098728" y="949509"/>
                  </a:lnTo>
                  <a:lnTo>
                    <a:pt x="6061306" y="972847"/>
                  </a:lnTo>
                  <a:lnTo>
                    <a:pt x="6020412" y="990273"/>
                  </a:lnTo>
                  <a:lnTo>
                    <a:pt x="5976658" y="1001176"/>
                  </a:lnTo>
                  <a:lnTo>
                    <a:pt x="5930654" y="1004946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27329" y="5811025"/>
              <a:ext cx="6293485" cy="1104265"/>
            </a:xfrm>
            <a:custGeom>
              <a:avLst/>
              <a:gdLst/>
              <a:ahLst/>
              <a:cxnLst/>
              <a:rect l="l" t="t" r="r" b="b"/>
              <a:pathLst>
                <a:path w="6293484" h="1104265">
                  <a:moveTo>
                    <a:pt x="6007620" y="1104224"/>
                  </a:moveTo>
                  <a:lnTo>
                    <a:pt x="285519" y="1104224"/>
                  </a:lnTo>
                  <a:lnTo>
                    <a:pt x="239516" y="1100521"/>
                  </a:lnTo>
                  <a:lnTo>
                    <a:pt x="195762" y="1089789"/>
                  </a:lnTo>
                  <a:lnTo>
                    <a:pt x="154868" y="1072594"/>
                  </a:lnTo>
                  <a:lnTo>
                    <a:pt x="117445" y="1049502"/>
                  </a:lnTo>
                  <a:lnTo>
                    <a:pt x="84104" y="1021079"/>
                  </a:lnTo>
                  <a:lnTo>
                    <a:pt x="55455" y="987890"/>
                  </a:lnTo>
                  <a:lnTo>
                    <a:pt x="32109" y="950502"/>
                  </a:lnTo>
                  <a:lnTo>
                    <a:pt x="14678" y="909481"/>
                  </a:lnTo>
                  <a:lnTo>
                    <a:pt x="3771" y="865391"/>
                  </a:lnTo>
                  <a:lnTo>
                    <a:pt x="0" y="818800"/>
                  </a:lnTo>
                  <a:lnTo>
                    <a:pt x="0" y="285424"/>
                  </a:lnTo>
                  <a:lnTo>
                    <a:pt x="3771" y="239436"/>
                  </a:lnTo>
                  <a:lnTo>
                    <a:pt x="14678" y="195696"/>
                  </a:lnTo>
                  <a:lnTo>
                    <a:pt x="32109" y="154816"/>
                  </a:lnTo>
                  <a:lnTo>
                    <a:pt x="55455" y="117406"/>
                  </a:lnTo>
                  <a:lnTo>
                    <a:pt x="84104" y="84076"/>
                  </a:lnTo>
                  <a:lnTo>
                    <a:pt x="117445" y="55436"/>
                  </a:lnTo>
                  <a:lnTo>
                    <a:pt x="154868" y="32099"/>
                  </a:lnTo>
                  <a:lnTo>
                    <a:pt x="195762" y="14673"/>
                  </a:lnTo>
                  <a:lnTo>
                    <a:pt x="239516" y="3770"/>
                  </a:lnTo>
                  <a:lnTo>
                    <a:pt x="285519" y="0"/>
                  </a:lnTo>
                  <a:lnTo>
                    <a:pt x="6007620" y="0"/>
                  </a:lnTo>
                  <a:lnTo>
                    <a:pt x="6053624" y="3770"/>
                  </a:lnTo>
                  <a:lnTo>
                    <a:pt x="6097378" y="14673"/>
                  </a:lnTo>
                  <a:lnTo>
                    <a:pt x="6138272" y="32099"/>
                  </a:lnTo>
                  <a:lnTo>
                    <a:pt x="6175695" y="55436"/>
                  </a:lnTo>
                  <a:lnTo>
                    <a:pt x="6209036" y="84076"/>
                  </a:lnTo>
                  <a:lnTo>
                    <a:pt x="6237685" y="117406"/>
                  </a:lnTo>
                  <a:lnTo>
                    <a:pt x="6261030" y="154816"/>
                  </a:lnTo>
                  <a:lnTo>
                    <a:pt x="6278462" y="195696"/>
                  </a:lnTo>
                  <a:lnTo>
                    <a:pt x="6289369" y="239436"/>
                  </a:lnTo>
                  <a:lnTo>
                    <a:pt x="6293140" y="285424"/>
                  </a:lnTo>
                  <a:lnTo>
                    <a:pt x="6293140" y="818800"/>
                  </a:lnTo>
                  <a:lnTo>
                    <a:pt x="6289369" y="864788"/>
                  </a:lnTo>
                  <a:lnTo>
                    <a:pt x="6278462" y="908527"/>
                  </a:lnTo>
                  <a:lnTo>
                    <a:pt x="6261030" y="949408"/>
                  </a:lnTo>
                  <a:lnTo>
                    <a:pt x="6237685" y="986818"/>
                  </a:lnTo>
                  <a:lnTo>
                    <a:pt x="6209036" y="1020148"/>
                  </a:lnTo>
                  <a:lnTo>
                    <a:pt x="6175695" y="1048787"/>
                  </a:lnTo>
                  <a:lnTo>
                    <a:pt x="6138272" y="1072125"/>
                  </a:lnTo>
                  <a:lnTo>
                    <a:pt x="6097378" y="1089551"/>
                  </a:lnTo>
                  <a:lnTo>
                    <a:pt x="6053624" y="1100454"/>
                  </a:lnTo>
                  <a:lnTo>
                    <a:pt x="6007620" y="1104224"/>
                  </a:lnTo>
                  <a:close/>
                </a:path>
              </a:pathLst>
            </a:custGeom>
            <a:solidFill>
              <a:srgbClr val="FFF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02502" y="5786206"/>
              <a:ext cx="6419850" cy="1238250"/>
            </a:xfrm>
            <a:custGeom>
              <a:avLst/>
              <a:gdLst/>
              <a:ahLst/>
              <a:cxnLst/>
              <a:rect l="l" t="t" r="r" b="b"/>
              <a:pathLst>
                <a:path w="6419850" h="1238250">
                  <a:moveTo>
                    <a:pt x="6109415" y="1238250"/>
                  </a:moveTo>
                  <a:lnTo>
                    <a:pt x="410486" y="1238250"/>
                  </a:lnTo>
                  <a:lnTo>
                    <a:pt x="355015" y="1234697"/>
                  </a:lnTo>
                  <a:lnTo>
                    <a:pt x="304279" y="1224414"/>
                  </a:lnTo>
                  <a:lnTo>
                    <a:pt x="258349" y="1207967"/>
                  </a:lnTo>
                  <a:lnTo>
                    <a:pt x="217297" y="1185919"/>
                  </a:lnTo>
                  <a:lnTo>
                    <a:pt x="181197" y="1158834"/>
                  </a:lnTo>
                  <a:lnTo>
                    <a:pt x="150120" y="1127278"/>
                  </a:lnTo>
                  <a:lnTo>
                    <a:pt x="124139" y="1091814"/>
                  </a:lnTo>
                  <a:lnTo>
                    <a:pt x="89081" y="1060675"/>
                  </a:lnTo>
                  <a:lnTo>
                    <a:pt x="58851" y="1024710"/>
                  </a:lnTo>
                  <a:lnTo>
                    <a:pt x="34138" y="984470"/>
                  </a:lnTo>
                  <a:lnTo>
                    <a:pt x="15632" y="940507"/>
                  </a:lnTo>
                  <a:lnTo>
                    <a:pt x="4023" y="893373"/>
                  </a:lnTo>
                  <a:lnTo>
                    <a:pt x="0" y="843620"/>
                  </a:lnTo>
                  <a:lnTo>
                    <a:pt x="0" y="310243"/>
                  </a:lnTo>
                  <a:lnTo>
                    <a:pt x="3366" y="264418"/>
                  </a:lnTo>
                  <a:lnTo>
                    <a:pt x="13146" y="220673"/>
                  </a:lnTo>
                  <a:lnTo>
                    <a:pt x="28858" y="179490"/>
                  </a:lnTo>
                  <a:lnTo>
                    <a:pt x="50021" y="141351"/>
                  </a:lnTo>
                  <a:lnTo>
                    <a:pt x="76152" y="106736"/>
                  </a:lnTo>
                  <a:lnTo>
                    <a:pt x="106772" y="76127"/>
                  </a:lnTo>
                  <a:lnTo>
                    <a:pt x="141399" y="50004"/>
                  </a:lnTo>
                  <a:lnTo>
                    <a:pt x="179551" y="28849"/>
                  </a:lnTo>
                  <a:lnTo>
                    <a:pt x="220747" y="13142"/>
                  </a:lnTo>
                  <a:lnTo>
                    <a:pt x="264506" y="3365"/>
                  </a:lnTo>
                  <a:lnTo>
                    <a:pt x="310347" y="0"/>
                  </a:lnTo>
                  <a:lnTo>
                    <a:pt x="6032448" y="0"/>
                  </a:lnTo>
                  <a:lnTo>
                    <a:pt x="6086943" y="4814"/>
                  </a:lnTo>
                  <a:lnTo>
                    <a:pt x="6138196" y="18660"/>
                  </a:lnTo>
                  <a:lnTo>
                    <a:pt x="6151436" y="24819"/>
                  </a:lnTo>
                  <a:lnTo>
                    <a:pt x="310347" y="24819"/>
                  </a:lnTo>
                  <a:lnTo>
                    <a:pt x="264344" y="28589"/>
                  </a:lnTo>
                  <a:lnTo>
                    <a:pt x="220590" y="39492"/>
                  </a:lnTo>
                  <a:lnTo>
                    <a:pt x="179696" y="56918"/>
                  </a:lnTo>
                  <a:lnTo>
                    <a:pt x="142273" y="80256"/>
                  </a:lnTo>
                  <a:lnTo>
                    <a:pt x="108932" y="108895"/>
                  </a:lnTo>
                  <a:lnTo>
                    <a:pt x="80283" y="142225"/>
                  </a:lnTo>
                  <a:lnTo>
                    <a:pt x="56937" y="179636"/>
                  </a:lnTo>
                  <a:lnTo>
                    <a:pt x="39506" y="220516"/>
                  </a:lnTo>
                  <a:lnTo>
                    <a:pt x="28599" y="264255"/>
                  </a:lnTo>
                  <a:lnTo>
                    <a:pt x="24827" y="310243"/>
                  </a:lnTo>
                  <a:lnTo>
                    <a:pt x="24827" y="843620"/>
                  </a:lnTo>
                  <a:lnTo>
                    <a:pt x="28599" y="890211"/>
                  </a:lnTo>
                  <a:lnTo>
                    <a:pt x="39506" y="934300"/>
                  </a:lnTo>
                  <a:lnTo>
                    <a:pt x="56937" y="975322"/>
                  </a:lnTo>
                  <a:lnTo>
                    <a:pt x="80283" y="1012710"/>
                  </a:lnTo>
                  <a:lnTo>
                    <a:pt x="108932" y="1045898"/>
                  </a:lnTo>
                  <a:lnTo>
                    <a:pt x="142273" y="1074322"/>
                  </a:lnTo>
                  <a:lnTo>
                    <a:pt x="179696" y="1097414"/>
                  </a:lnTo>
                  <a:lnTo>
                    <a:pt x="220590" y="1114609"/>
                  </a:lnTo>
                  <a:lnTo>
                    <a:pt x="264344" y="1125341"/>
                  </a:lnTo>
                  <a:lnTo>
                    <a:pt x="279514" y="1126562"/>
                  </a:lnTo>
                  <a:lnTo>
                    <a:pt x="183725" y="1126562"/>
                  </a:lnTo>
                  <a:lnTo>
                    <a:pt x="217478" y="1156564"/>
                  </a:lnTo>
                  <a:lnTo>
                    <a:pt x="256514" y="1180728"/>
                  </a:lnTo>
                  <a:lnTo>
                    <a:pt x="301350" y="1198578"/>
                  </a:lnTo>
                  <a:lnTo>
                    <a:pt x="352501" y="1209638"/>
                  </a:lnTo>
                  <a:lnTo>
                    <a:pt x="410486" y="1213430"/>
                  </a:lnTo>
                  <a:lnTo>
                    <a:pt x="6229642" y="1213430"/>
                  </a:lnTo>
                  <a:lnTo>
                    <a:pt x="6199015" y="1225107"/>
                  </a:lnTo>
                  <a:lnTo>
                    <a:pt x="6155255" y="1234884"/>
                  </a:lnTo>
                  <a:lnTo>
                    <a:pt x="6109415" y="1238250"/>
                  </a:lnTo>
                  <a:close/>
                </a:path>
                <a:path w="6419850" h="1238250">
                  <a:moveTo>
                    <a:pt x="6155158" y="1129044"/>
                  </a:moveTo>
                  <a:lnTo>
                    <a:pt x="6032448" y="1129044"/>
                  </a:lnTo>
                  <a:lnTo>
                    <a:pt x="6078452" y="1125274"/>
                  </a:lnTo>
                  <a:lnTo>
                    <a:pt x="6122206" y="1114370"/>
                  </a:lnTo>
                  <a:lnTo>
                    <a:pt x="6163099" y="1096945"/>
                  </a:lnTo>
                  <a:lnTo>
                    <a:pt x="6200522" y="1073607"/>
                  </a:lnTo>
                  <a:lnTo>
                    <a:pt x="6233864" y="1044968"/>
                  </a:lnTo>
                  <a:lnTo>
                    <a:pt x="6262512" y="1011638"/>
                  </a:lnTo>
                  <a:lnTo>
                    <a:pt x="6285858" y="974227"/>
                  </a:lnTo>
                  <a:lnTo>
                    <a:pt x="6303290" y="933347"/>
                  </a:lnTo>
                  <a:lnTo>
                    <a:pt x="6314197" y="889608"/>
                  </a:lnTo>
                  <a:lnTo>
                    <a:pt x="6317968" y="843620"/>
                  </a:lnTo>
                  <a:lnTo>
                    <a:pt x="6317968" y="310243"/>
                  </a:lnTo>
                  <a:lnTo>
                    <a:pt x="6314197" y="264255"/>
                  </a:lnTo>
                  <a:lnTo>
                    <a:pt x="6303290" y="220516"/>
                  </a:lnTo>
                  <a:lnTo>
                    <a:pt x="6285858" y="179636"/>
                  </a:lnTo>
                  <a:lnTo>
                    <a:pt x="6262512" y="142225"/>
                  </a:lnTo>
                  <a:lnTo>
                    <a:pt x="6233864" y="108895"/>
                  </a:lnTo>
                  <a:lnTo>
                    <a:pt x="6200522" y="80256"/>
                  </a:lnTo>
                  <a:lnTo>
                    <a:pt x="6163099" y="56918"/>
                  </a:lnTo>
                  <a:lnTo>
                    <a:pt x="6122206" y="39492"/>
                  </a:lnTo>
                  <a:lnTo>
                    <a:pt x="6078452" y="28589"/>
                  </a:lnTo>
                  <a:lnTo>
                    <a:pt x="6032448" y="24819"/>
                  </a:lnTo>
                  <a:lnTo>
                    <a:pt x="6151436" y="24819"/>
                  </a:lnTo>
                  <a:lnTo>
                    <a:pt x="6185450" y="40641"/>
                  </a:lnTo>
                  <a:lnTo>
                    <a:pt x="6227944" y="69862"/>
                  </a:lnTo>
                  <a:lnTo>
                    <a:pt x="6264922" y="105425"/>
                  </a:lnTo>
                  <a:lnTo>
                    <a:pt x="6295623" y="146435"/>
                  </a:lnTo>
                  <a:lnTo>
                    <a:pt x="6330681" y="177574"/>
                  </a:lnTo>
                  <a:lnTo>
                    <a:pt x="6356661" y="208483"/>
                  </a:lnTo>
                  <a:lnTo>
                    <a:pt x="6327899" y="208483"/>
                  </a:lnTo>
                  <a:lnTo>
                    <a:pt x="6334804" y="233109"/>
                  </a:lnTo>
                  <a:lnTo>
                    <a:pt x="6340313" y="258432"/>
                  </a:lnTo>
                  <a:lnTo>
                    <a:pt x="6343960" y="284221"/>
                  </a:lnTo>
                  <a:lnTo>
                    <a:pt x="6345279" y="310243"/>
                  </a:lnTo>
                  <a:lnTo>
                    <a:pt x="6345279" y="843620"/>
                  </a:lnTo>
                  <a:lnTo>
                    <a:pt x="6341912" y="889445"/>
                  </a:lnTo>
                  <a:lnTo>
                    <a:pt x="6332132" y="933190"/>
                  </a:lnTo>
                  <a:lnTo>
                    <a:pt x="6316420" y="974372"/>
                  </a:lnTo>
                  <a:lnTo>
                    <a:pt x="6295257" y="1012511"/>
                  </a:lnTo>
                  <a:lnTo>
                    <a:pt x="6269126" y="1047126"/>
                  </a:lnTo>
                  <a:lnTo>
                    <a:pt x="6238506" y="1077736"/>
                  </a:lnTo>
                  <a:lnTo>
                    <a:pt x="6203879" y="1103859"/>
                  </a:lnTo>
                  <a:lnTo>
                    <a:pt x="6165727" y="1125014"/>
                  </a:lnTo>
                  <a:lnTo>
                    <a:pt x="6155158" y="1129044"/>
                  </a:lnTo>
                  <a:close/>
                </a:path>
                <a:path w="6419850" h="1238250">
                  <a:moveTo>
                    <a:pt x="6229642" y="1213430"/>
                  </a:moveTo>
                  <a:lnTo>
                    <a:pt x="6109415" y="1213430"/>
                  </a:lnTo>
                  <a:lnTo>
                    <a:pt x="6155487" y="1209660"/>
                  </a:lnTo>
                  <a:lnTo>
                    <a:pt x="6199430" y="1198757"/>
                  </a:lnTo>
                  <a:lnTo>
                    <a:pt x="6240602" y="1181331"/>
                  </a:lnTo>
                  <a:lnTo>
                    <a:pt x="6278363" y="1157993"/>
                  </a:lnTo>
                  <a:lnTo>
                    <a:pt x="6312071" y="1129354"/>
                  </a:lnTo>
                  <a:lnTo>
                    <a:pt x="6341088" y="1096024"/>
                  </a:lnTo>
                  <a:lnTo>
                    <a:pt x="6364771" y="1058613"/>
                  </a:lnTo>
                  <a:lnTo>
                    <a:pt x="6382480" y="1017733"/>
                  </a:lnTo>
                  <a:lnTo>
                    <a:pt x="6393480" y="974372"/>
                  </a:lnTo>
                  <a:lnTo>
                    <a:pt x="6397417" y="928006"/>
                  </a:lnTo>
                  <a:lnTo>
                    <a:pt x="6397417" y="394629"/>
                  </a:lnTo>
                  <a:lnTo>
                    <a:pt x="6392490" y="342159"/>
                  </a:lnTo>
                  <a:lnTo>
                    <a:pt x="6378486" y="293180"/>
                  </a:lnTo>
                  <a:lnTo>
                    <a:pt x="6356567" y="248388"/>
                  </a:lnTo>
                  <a:lnTo>
                    <a:pt x="6327899" y="208483"/>
                  </a:lnTo>
                  <a:lnTo>
                    <a:pt x="6356661" y="208483"/>
                  </a:lnTo>
                  <a:lnTo>
                    <a:pt x="6385623" y="253779"/>
                  </a:lnTo>
                  <a:lnTo>
                    <a:pt x="6404129" y="297741"/>
                  </a:lnTo>
                  <a:lnTo>
                    <a:pt x="6415739" y="344876"/>
                  </a:lnTo>
                  <a:lnTo>
                    <a:pt x="6419762" y="394629"/>
                  </a:lnTo>
                  <a:lnTo>
                    <a:pt x="6419762" y="928006"/>
                  </a:lnTo>
                  <a:lnTo>
                    <a:pt x="6416395" y="973831"/>
                  </a:lnTo>
                  <a:lnTo>
                    <a:pt x="6406615" y="1017576"/>
                  </a:lnTo>
                  <a:lnTo>
                    <a:pt x="6390903" y="1058758"/>
                  </a:lnTo>
                  <a:lnTo>
                    <a:pt x="6369705" y="1096945"/>
                  </a:lnTo>
                  <a:lnTo>
                    <a:pt x="6343609" y="1131513"/>
                  </a:lnTo>
                  <a:lnTo>
                    <a:pt x="6312989" y="1162122"/>
                  </a:lnTo>
                  <a:lnTo>
                    <a:pt x="6278363" y="1188245"/>
                  </a:lnTo>
                  <a:lnTo>
                    <a:pt x="6240211" y="1209400"/>
                  </a:lnTo>
                  <a:lnTo>
                    <a:pt x="6229642" y="1213430"/>
                  </a:lnTo>
                  <a:close/>
                </a:path>
                <a:path w="6419850" h="1238250">
                  <a:moveTo>
                    <a:pt x="6034931" y="1153863"/>
                  </a:moveTo>
                  <a:lnTo>
                    <a:pt x="312830" y="1153863"/>
                  </a:lnTo>
                  <a:lnTo>
                    <a:pt x="278343" y="1152041"/>
                  </a:lnTo>
                  <a:lnTo>
                    <a:pt x="245484" y="1146728"/>
                  </a:lnTo>
                  <a:lnTo>
                    <a:pt x="214023" y="1138157"/>
                  </a:lnTo>
                  <a:lnTo>
                    <a:pt x="183725" y="1126562"/>
                  </a:lnTo>
                  <a:lnTo>
                    <a:pt x="279514" y="1126562"/>
                  </a:lnTo>
                  <a:lnTo>
                    <a:pt x="310347" y="1129044"/>
                  </a:lnTo>
                  <a:lnTo>
                    <a:pt x="6155158" y="1129044"/>
                  </a:lnTo>
                  <a:lnTo>
                    <a:pt x="6124531" y="1140721"/>
                  </a:lnTo>
                  <a:lnTo>
                    <a:pt x="6080772" y="1150497"/>
                  </a:lnTo>
                  <a:lnTo>
                    <a:pt x="6034931" y="1153863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145338" y="5786206"/>
            <a:ext cx="6419850" cy="1238250"/>
            <a:chOff x="2145338" y="5786206"/>
            <a:chExt cx="6419850" cy="1238250"/>
          </a:xfrm>
        </p:grpSpPr>
        <p:sp>
          <p:nvSpPr>
            <p:cNvPr id="13" name="object 13"/>
            <p:cNvSpPr/>
            <p:nvPr/>
          </p:nvSpPr>
          <p:spPr>
            <a:xfrm>
              <a:off x="2326581" y="5994690"/>
              <a:ext cx="6216650" cy="1005205"/>
            </a:xfrm>
            <a:custGeom>
              <a:avLst/>
              <a:gdLst/>
              <a:ahLst/>
              <a:cxnLst/>
              <a:rect l="l" t="t" r="r" b="b"/>
              <a:pathLst>
                <a:path w="6216650" h="1005204">
                  <a:moveTo>
                    <a:pt x="5930654" y="1004946"/>
                  </a:moveTo>
                  <a:lnTo>
                    <a:pt x="223633" y="1004946"/>
                  </a:lnTo>
                  <a:lnTo>
                    <a:pt x="167174" y="1001154"/>
                  </a:lnTo>
                  <a:lnTo>
                    <a:pt x="116948" y="990094"/>
                  </a:lnTo>
                  <a:lnTo>
                    <a:pt x="72588" y="972244"/>
                  </a:lnTo>
                  <a:lnTo>
                    <a:pt x="33727" y="948080"/>
                  </a:lnTo>
                  <a:lnTo>
                    <a:pt x="0" y="918078"/>
                  </a:lnTo>
                  <a:lnTo>
                    <a:pt x="30646" y="929673"/>
                  </a:lnTo>
                  <a:lnTo>
                    <a:pt x="62690" y="938244"/>
                  </a:lnTo>
                  <a:lnTo>
                    <a:pt x="95664" y="943557"/>
                  </a:lnTo>
                  <a:lnTo>
                    <a:pt x="129104" y="945379"/>
                  </a:lnTo>
                  <a:lnTo>
                    <a:pt x="5856171" y="945379"/>
                  </a:lnTo>
                  <a:lnTo>
                    <a:pt x="5899156" y="942014"/>
                  </a:lnTo>
                  <a:lnTo>
                    <a:pt x="5941022" y="932237"/>
                  </a:lnTo>
                  <a:lnTo>
                    <a:pt x="5981142" y="916530"/>
                  </a:lnTo>
                  <a:lnTo>
                    <a:pt x="6018889" y="895375"/>
                  </a:lnTo>
                  <a:lnTo>
                    <a:pt x="6053637" y="869252"/>
                  </a:lnTo>
                  <a:lnTo>
                    <a:pt x="6084758" y="838643"/>
                  </a:lnTo>
                  <a:lnTo>
                    <a:pt x="6111627" y="804028"/>
                  </a:lnTo>
                  <a:lnTo>
                    <a:pt x="6133616" y="765888"/>
                  </a:lnTo>
                  <a:lnTo>
                    <a:pt x="6150098" y="724706"/>
                  </a:lnTo>
                  <a:lnTo>
                    <a:pt x="6160447" y="680961"/>
                  </a:lnTo>
                  <a:lnTo>
                    <a:pt x="6164036" y="635136"/>
                  </a:lnTo>
                  <a:lnTo>
                    <a:pt x="6164036" y="101759"/>
                  </a:lnTo>
                  <a:lnTo>
                    <a:pt x="6163066" y="75738"/>
                  </a:lnTo>
                  <a:lnTo>
                    <a:pt x="6160001" y="49949"/>
                  </a:lnTo>
                  <a:lnTo>
                    <a:pt x="6154609" y="24625"/>
                  </a:lnTo>
                  <a:lnTo>
                    <a:pt x="6146656" y="0"/>
                  </a:lnTo>
                  <a:lnTo>
                    <a:pt x="6175324" y="39905"/>
                  </a:lnTo>
                  <a:lnTo>
                    <a:pt x="6197243" y="84696"/>
                  </a:lnTo>
                  <a:lnTo>
                    <a:pt x="6211247" y="133676"/>
                  </a:lnTo>
                  <a:lnTo>
                    <a:pt x="6216174" y="186146"/>
                  </a:lnTo>
                  <a:lnTo>
                    <a:pt x="6216174" y="719522"/>
                  </a:lnTo>
                  <a:lnTo>
                    <a:pt x="6212403" y="765510"/>
                  </a:lnTo>
                  <a:lnTo>
                    <a:pt x="6201496" y="809250"/>
                  </a:lnTo>
                  <a:lnTo>
                    <a:pt x="6184064" y="850130"/>
                  </a:lnTo>
                  <a:lnTo>
                    <a:pt x="6160719" y="887540"/>
                  </a:lnTo>
                  <a:lnTo>
                    <a:pt x="6132070" y="920870"/>
                  </a:lnTo>
                  <a:lnTo>
                    <a:pt x="6098728" y="949509"/>
                  </a:lnTo>
                  <a:lnTo>
                    <a:pt x="6061306" y="972847"/>
                  </a:lnTo>
                  <a:lnTo>
                    <a:pt x="6020412" y="990273"/>
                  </a:lnTo>
                  <a:lnTo>
                    <a:pt x="5976658" y="1001176"/>
                  </a:lnTo>
                  <a:lnTo>
                    <a:pt x="5930654" y="1004946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70165" y="5811025"/>
              <a:ext cx="6293485" cy="1104265"/>
            </a:xfrm>
            <a:custGeom>
              <a:avLst/>
              <a:gdLst/>
              <a:ahLst/>
              <a:cxnLst/>
              <a:rect l="l" t="t" r="r" b="b"/>
              <a:pathLst>
                <a:path w="6293484" h="1104265">
                  <a:moveTo>
                    <a:pt x="6007620" y="1104224"/>
                  </a:moveTo>
                  <a:lnTo>
                    <a:pt x="285519" y="1104224"/>
                  </a:lnTo>
                  <a:lnTo>
                    <a:pt x="239516" y="1100521"/>
                  </a:lnTo>
                  <a:lnTo>
                    <a:pt x="195762" y="1089789"/>
                  </a:lnTo>
                  <a:lnTo>
                    <a:pt x="154868" y="1072594"/>
                  </a:lnTo>
                  <a:lnTo>
                    <a:pt x="117445" y="1049502"/>
                  </a:lnTo>
                  <a:lnTo>
                    <a:pt x="84104" y="1021079"/>
                  </a:lnTo>
                  <a:lnTo>
                    <a:pt x="55455" y="987890"/>
                  </a:lnTo>
                  <a:lnTo>
                    <a:pt x="32109" y="950502"/>
                  </a:lnTo>
                  <a:lnTo>
                    <a:pt x="14678" y="909481"/>
                  </a:lnTo>
                  <a:lnTo>
                    <a:pt x="3771" y="865391"/>
                  </a:lnTo>
                  <a:lnTo>
                    <a:pt x="0" y="818800"/>
                  </a:lnTo>
                  <a:lnTo>
                    <a:pt x="0" y="285424"/>
                  </a:lnTo>
                  <a:lnTo>
                    <a:pt x="3771" y="239436"/>
                  </a:lnTo>
                  <a:lnTo>
                    <a:pt x="14678" y="195696"/>
                  </a:lnTo>
                  <a:lnTo>
                    <a:pt x="32109" y="154816"/>
                  </a:lnTo>
                  <a:lnTo>
                    <a:pt x="55455" y="117406"/>
                  </a:lnTo>
                  <a:lnTo>
                    <a:pt x="84104" y="84076"/>
                  </a:lnTo>
                  <a:lnTo>
                    <a:pt x="117445" y="55436"/>
                  </a:lnTo>
                  <a:lnTo>
                    <a:pt x="154868" y="32099"/>
                  </a:lnTo>
                  <a:lnTo>
                    <a:pt x="195762" y="14673"/>
                  </a:lnTo>
                  <a:lnTo>
                    <a:pt x="239516" y="3770"/>
                  </a:lnTo>
                  <a:lnTo>
                    <a:pt x="285519" y="0"/>
                  </a:lnTo>
                  <a:lnTo>
                    <a:pt x="6007620" y="0"/>
                  </a:lnTo>
                  <a:lnTo>
                    <a:pt x="6053624" y="3770"/>
                  </a:lnTo>
                  <a:lnTo>
                    <a:pt x="6097378" y="14673"/>
                  </a:lnTo>
                  <a:lnTo>
                    <a:pt x="6138272" y="32099"/>
                  </a:lnTo>
                  <a:lnTo>
                    <a:pt x="6175695" y="55436"/>
                  </a:lnTo>
                  <a:lnTo>
                    <a:pt x="6209036" y="84076"/>
                  </a:lnTo>
                  <a:lnTo>
                    <a:pt x="6237685" y="117406"/>
                  </a:lnTo>
                  <a:lnTo>
                    <a:pt x="6261030" y="154816"/>
                  </a:lnTo>
                  <a:lnTo>
                    <a:pt x="6278462" y="195696"/>
                  </a:lnTo>
                  <a:lnTo>
                    <a:pt x="6289369" y="239436"/>
                  </a:lnTo>
                  <a:lnTo>
                    <a:pt x="6293140" y="285424"/>
                  </a:lnTo>
                  <a:lnTo>
                    <a:pt x="6293140" y="818800"/>
                  </a:lnTo>
                  <a:lnTo>
                    <a:pt x="6289369" y="864788"/>
                  </a:lnTo>
                  <a:lnTo>
                    <a:pt x="6278462" y="908527"/>
                  </a:lnTo>
                  <a:lnTo>
                    <a:pt x="6261030" y="949408"/>
                  </a:lnTo>
                  <a:lnTo>
                    <a:pt x="6237685" y="986818"/>
                  </a:lnTo>
                  <a:lnTo>
                    <a:pt x="6209036" y="1020148"/>
                  </a:lnTo>
                  <a:lnTo>
                    <a:pt x="6175695" y="1048787"/>
                  </a:lnTo>
                  <a:lnTo>
                    <a:pt x="6138272" y="1072125"/>
                  </a:lnTo>
                  <a:lnTo>
                    <a:pt x="6097378" y="1089551"/>
                  </a:lnTo>
                  <a:lnTo>
                    <a:pt x="6053624" y="1100454"/>
                  </a:lnTo>
                  <a:lnTo>
                    <a:pt x="6007620" y="1104224"/>
                  </a:lnTo>
                  <a:close/>
                </a:path>
              </a:pathLst>
            </a:custGeom>
            <a:solidFill>
              <a:srgbClr val="FFFAE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145338" y="5786206"/>
              <a:ext cx="6419850" cy="1238250"/>
            </a:xfrm>
            <a:custGeom>
              <a:avLst/>
              <a:gdLst/>
              <a:ahLst/>
              <a:cxnLst/>
              <a:rect l="l" t="t" r="r" b="b"/>
              <a:pathLst>
                <a:path w="6419850" h="1238250">
                  <a:moveTo>
                    <a:pt x="6109415" y="1238250"/>
                  </a:moveTo>
                  <a:lnTo>
                    <a:pt x="410486" y="1238250"/>
                  </a:lnTo>
                  <a:lnTo>
                    <a:pt x="355015" y="1234697"/>
                  </a:lnTo>
                  <a:lnTo>
                    <a:pt x="304279" y="1224414"/>
                  </a:lnTo>
                  <a:lnTo>
                    <a:pt x="258349" y="1207967"/>
                  </a:lnTo>
                  <a:lnTo>
                    <a:pt x="217297" y="1185919"/>
                  </a:lnTo>
                  <a:lnTo>
                    <a:pt x="181197" y="1158834"/>
                  </a:lnTo>
                  <a:lnTo>
                    <a:pt x="150120" y="1127278"/>
                  </a:lnTo>
                  <a:lnTo>
                    <a:pt x="124139" y="1091814"/>
                  </a:lnTo>
                  <a:lnTo>
                    <a:pt x="89081" y="1060675"/>
                  </a:lnTo>
                  <a:lnTo>
                    <a:pt x="58851" y="1024710"/>
                  </a:lnTo>
                  <a:lnTo>
                    <a:pt x="34138" y="984470"/>
                  </a:lnTo>
                  <a:lnTo>
                    <a:pt x="15632" y="940507"/>
                  </a:lnTo>
                  <a:lnTo>
                    <a:pt x="4023" y="893373"/>
                  </a:lnTo>
                  <a:lnTo>
                    <a:pt x="0" y="843620"/>
                  </a:lnTo>
                  <a:lnTo>
                    <a:pt x="0" y="310243"/>
                  </a:lnTo>
                  <a:lnTo>
                    <a:pt x="3366" y="264418"/>
                  </a:lnTo>
                  <a:lnTo>
                    <a:pt x="13146" y="220673"/>
                  </a:lnTo>
                  <a:lnTo>
                    <a:pt x="28858" y="179490"/>
                  </a:lnTo>
                  <a:lnTo>
                    <a:pt x="50021" y="141351"/>
                  </a:lnTo>
                  <a:lnTo>
                    <a:pt x="76152" y="106736"/>
                  </a:lnTo>
                  <a:lnTo>
                    <a:pt x="106772" y="76127"/>
                  </a:lnTo>
                  <a:lnTo>
                    <a:pt x="141399" y="50004"/>
                  </a:lnTo>
                  <a:lnTo>
                    <a:pt x="179551" y="28849"/>
                  </a:lnTo>
                  <a:lnTo>
                    <a:pt x="220747" y="13142"/>
                  </a:lnTo>
                  <a:lnTo>
                    <a:pt x="264506" y="3365"/>
                  </a:lnTo>
                  <a:lnTo>
                    <a:pt x="310347" y="0"/>
                  </a:lnTo>
                  <a:lnTo>
                    <a:pt x="6032448" y="0"/>
                  </a:lnTo>
                  <a:lnTo>
                    <a:pt x="6086943" y="4814"/>
                  </a:lnTo>
                  <a:lnTo>
                    <a:pt x="6138196" y="18660"/>
                  </a:lnTo>
                  <a:lnTo>
                    <a:pt x="6151436" y="24819"/>
                  </a:lnTo>
                  <a:lnTo>
                    <a:pt x="310347" y="24819"/>
                  </a:lnTo>
                  <a:lnTo>
                    <a:pt x="264344" y="28589"/>
                  </a:lnTo>
                  <a:lnTo>
                    <a:pt x="220590" y="39492"/>
                  </a:lnTo>
                  <a:lnTo>
                    <a:pt x="179696" y="56918"/>
                  </a:lnTo>
                  <a:lnTo>
                    <a:pt x="142273" y="80256"/>
                  </a:lnTo>
                  <a:lnTo>
                    <a:pt x="108932" y="108895"/>
                  </a:lnTo>
                  <a:lnTo>
                    <a:pt x="80283" y="142225"/>
                  </a:lnTo>
                  <a:lnTo>
                    <a:pt x="56937" y="179636"/>
                  </a:lnTo>
                  <a:lnTo>
                    <a:pt x="39506" y="220516"/>
                  </a:lnTo>
                  <a:lnTo>
                    <a:pt x="28599" y="264255"/>
                  </a:lnTo>
                  <a:lnTo>
                    <a:pt x="24827" y="310243"/>
                  </a:lnTo>
                  <a:lnTo>
                    <a:pt x="24827" y="843620"/>
                  </a:lnTo>
                  <a:lnTo>
                    <a:pt x="28599" y="890211"/>
                  </a:lnTo>
                  <a:lnTo>
                    <a:pt x="39506" y="934300"/>
                  </a:lnTo>
                  <a:lnTo>
                    <a:pt x="56937" y="975322"/>
                  </a:lnTo>
                  <a:lnTo>
                    <a:pt x="80283" y="1012710"/>
                  </a:lnTo>
                  <a:lnTo>
                    <a:pt x="108932" y="1045898"/>
                  </a:lnTo>
                  <a:lnTo>
                    <a:pt x="142273" y="1074322"/>
                  </a:lnTo>
                  <a:lnTo>
                    <a:pt x="179696" y="1097414"/>
                  </a:lnTo>
                  <a:lnTo>
                    <a:pt x="220590" y="1114609"/>
                  </a:lnTo>
                  <a:lnTo>
                    <a:pt x="264344" y="1125341"/>
                  </a:lnTo>
                  <a:lnTo>
                    <a:pt x="279514" y="1126562"/>
                  </a:lnTo>
                  <a:lnTo>
                    <a:pt x="183725" y="1126562"/>
                  </a:lnTo>
                  <a:lnTo>
                    <a:pt x="217478" y="1156564"/>
                  </a:lnTo>
                  <a:lnTo>
                    <a:pt x="256514" y="1180728"/>
                  </a:lnTo>
                  <a:lnTo>
                    <a:pt x="301350" y="1198578"/>
                  </a:lnTo>
                  <a:lnTo>
                    <a:pt x="352501" y="1209638"/>
                  </a:lnTo>
                  <a:lnTo>
                    <a:pt x="410486" y="1213430"/>
                  </a:lnTo>
                  <a:lnTo>
                    <a:pt x="6229642" y="1213430"/>
                  </a:lnTo>
                  <a:lnTo>
                    <a:pt x="6199015" y="1225107"/>
                  </a:lnTo>
                  <a:lnTo>
                    <a:pt x="6155255" y="1234884"/>
                  </a:lnTo>
                  <a:lnTo>
                    <a:pt x="6109415" y="1238250"/>
                  </a:lnTo>
                  <a:close/>
                </a:path>
                <a:path w="6419850" h="1238250">
                  <a:moveTo>
                    <a:pt x="6155158" y="1129044"/>
                  </a:moveTo>
                  <a:lnTo>
                    <a:pt x="6032448" y="1129044"/>
                  </a:lnTo>
                  <a:lnTo>
                    <a:pt x="6078452" y="1125274"/>
                  </a:lnTo>
                  <a:lnTo>
                    <a:pt x="6122206" y="1114370"/>
                  </a:lnTo>
                  <a:lnTo>
                    <a:pt x="6163099" y="1096945"/>
                  </a:lnTo>
                  <a:lnTo>
                    <a:pt x="6200522" y="1073607"/>
                  </a:lnTo>
                  <a:lnTo>
                    <a:pt x="6233864" y="1044968"/>
                  </a:lnTo>
                  <a:lnTo>
                    <a:pt x="6262512" y="1011638"/>
                  </a:lnTo>
                  <a:lnTo>
                    <a:pt x="6285858" y="974227"/>
                  </a:lnTo>
                  <a:lnTo>
                    <a:pt x="6303290" y="933347"/>
                  </a:lnTo>
                  <a:lnTo>
                    <a:pt x="6314197" y="889608"/>
                  </a:lnTo>
                  <a:lnTo>
                    <a:pt x="6317968" y="843620"/>
                  </a:lnTo>
                  <a:lnTo>
                    <a:pt x="6317968" y="310243"/>
                  </a:lnTo>
                  <a:lnTo>
                    <a:pt x="6314197" y="264255"/>
                  </a:lnTo>
                  <a:lnTo>
                    <a:pt x="6303290" y="220516"/>
                  </a:lnTo>
                  <a:lnTo>
                    <a:pt x="6285858" y="179636"/>
                  </a:lnTo>
                  <a:lnTo>
                    <a:pt x="6262512" y="142225"/>
                  </a:lnTo>
                  <a:lnTo>
                    <a:pt x="6233864" y="108895"/>
                  </a:lnTo>
                  <a:lnTo>
                    <a:pt x="6200522" y="80256"/>
                  </a:lnTo>
                  <a:lnTo>
                    <a:pt x="6163099" y="56918"/>
                  </a:lnTo>
                  <a:lnTo>
                    <a:pt x="6122206" y="39492"/>
                  </a:lnTo>
                  <a:lnTo>
                    <a:pt x="6078452" y="28589"/>
                  </a:lnTo>
                  <a:lnTo>
                    <a:pt x="6032448" y="24819"/>
                  </a:lnTo>
                  <a:lnTo>
                    <a:pt x="6151436" y="24819"/>
                  </a:lnTo>
                  <a:lnTo>
                    <a:pt x="6185450" y="40641"/>
                  </a:lnTo>
                  <a:lnTo>
                    <a:pt x="6227944" y="69862"/>
                  </a:lnTo>
                  <a:lnTo>
                    <a:pt x="6264922" y="105425"/>
                  </a:lnTo>
                  <a:lnTo>
                    <a:pt x="6295623" y="146435"/>
                  </a:lnTo>
                  <a:lnTo>
                    <a:pt x="6330681" y="177574"/>
                  </a:lnTo>
                  <a:lnTo>
                    <a:pt x="6356661" y="208483"/>
                  </a:lnTo>
                  <a:lnTo>
                    <a:pt x="6327899" y="208483"/>
                  </a:lnTo>
                  <a:lnTo>
                    <a:pt x="6334804" y="233109"/>
                  </a:lnTo>
                  <a:lnTo>
                    <a:pt x="6340313" y="258432"/>
                  </a:lnTo>
                  <a:lnTo>
                    <a:pt x="6343960" y="284221"/>
                  </a:lnTo>
                  <a:lnTo>
                    <a:pt x="6345279" y="310243"/>
                  </a:lnTo>
                  <a:lnTo>
                    <a:pt x="6345279" y="843620"/>
                  </a:lnTo>
                  <a:lnTo>
                    <a:pt x="6341912" y="889445"/>
                  </a:lnTo>
                  <a:lnTo>
                    <a:pt x="6332132" y="933190"/>
                  </a:lnTo>
                  <a:lnTo>
                    <a:pt x="6316420" y="974372"/>
                  </a:lnTo>
                  <a:lnTo>
                    <a:pt x="6295257" y="1012511"/>
                  </a:lnTo>
                  <a:lnTo>
                    <a:pt x="6269126" y="1047126"/>
                  </a:lnTo>
                  <a:lnTo>
                    <a:pt x="6238506" y="1077736"/>
                  </a:lnTo>
                  <a:lnTo>
                    <a:pt x="6203879" y="1103859"/>
                  </a:lnTo>
                  <a:lnTo>
                    <a:pt x="6165727" y="1125014"/>
                  </a:lnTo>
                  <a:lnTo>
                    <a:pt x="6155158" y="1129044"/>
                  </a:lnTo>
                  <a:close/>
                </a:path>
                <a:path w="6419850" h="1238250">
                  <a:moveTo>
                    <a:pt x="6229642" y="1213430"/>
                  </a:moveTo>
                  <a:lnTo>
                    <a:pt x="6109415" y="1213430"/>
                  </a:lnTo>
                  <a:lnTo>
                    <a:pt x="6155487" y="1209660"/>
                  </a:lnTo>
                  <a:lnTo>
                    <a:pt x="6199430" y="1198757"/>
                  </a:lnTo>
                  <a:lnTo>
                    <a:pt x="6240602" y="1181331"/>
                  </a:lnTo>
                  <a:lnTo>
                    <a:pt x="6278363" y="1157993"/>
                  </a:lnTo>
                  <a:lnTo>
                    <a:pt x="6312071" y="1129354"/>
                  </a:lnTo>
                  <a:lnTo>
                    <a:pt x="6341088" y="1096024"/>
                  </a:lnTo>
                  <a:lnTo>
                    <a:pt x="6364771" y="1058613"/>
                  </a:lnTo>
                  <a:lnTo>
                    <a:pt x="6382480" y="1017733"/>
                  </a:lnTo>
                  <a:lnTo>
                    <a:pt x="6393480" y="974372"/>
                  </a:lnTo>
                  <a:lnTo>
                    <a:pt x="6397417" y="928006"/>
                  </a:lnTo>
                  <a:lnTo>
                    <a:pt x="6397417" y="394629"/>
                  </a:lnTo>
                  <a:lnTo>
                    <a:pt x="6392490" y="342159"/>
                  </a:lnTo>
                  <a:lnTo>
                    <a:pt x="6378486" y="293180"/>
                  </a:lnTo>
                  <a:lnTo>
                    <a:pt x="6356567" y="248388"/>
                  </a:lnTo>
                  <a:lnTo>
                    <a:pt x="6327899" y="208483"/>
                  </a:lnTo>
                  <a:lnTo>
                    <a:pt x="6356661" y="208483"/>
                  </a:lnTo>
                  <a:lnTo>
                    <a:pt x="6385623" y="253779"/>
                  </a:lnTo>
                  <a:lnTo>
                    <a:pt x="6404129" y="297741"/>
                  </a:lnTo>
                  <a:lnTo>
                    <a:pt x="6415739" y="344876"/>
                  </a:lnTo>
                  <a:lnTo>
                    <a:pt x="6419762" y="394629"/>
                  </a:lnTo>
                  <a:lnTo>
                    <a:pt x="6419762" y="928006"/>
                  </a:lnTo>
                  <a:lnTo>
                    <a:pt x="6416395" y="973831"/>
                  </a:lnTo>
                  <a:lnTo>
                    <a:pt x="6406615" y="1017576"/>
                  </a:lnTo>
                  <a:lnTo>
                    <a:pt x="6390903" y="1058758"/>
                  </a:lnTo>
                  <a:lnTo>
                    <a:pt x="6369705" y="1096945"/>
                  </a:lnTo>
                  <a:lnTo>
                    <a:pt x="6343609" y="1131513"/>
                  </a:lnTo>
                  <a:lnTo>
                    <a:pt x="6312989" y="1162122"/>
                  </a:lnTo>
                  <a:lnTo>
                    <a:pt x="6278363" y="1188245"/>
                  </a:lnTo>
                  <a:lnTo>
                    <a:pt x="6240211" y="1209400"/>
                  </a:lnTo>
                  <a:lnTo>
                    <a:pt x="6229642" y="1213430"/>
                  </a:lnTo>
                  <a:close/>
                </a:path>
                <a:path w="6419850" h="1238250">
                  <a:moveTo>
                    <a:pt x="6034931" y="1153863"/>
                  </a:moveTo>
                  <a:lnTo>
                    <a:pt x="312830" y="1153863"/>
                  </a:lnTo>
                  <a:lnTo>
                    <a:pt x="278343" y="1152041"/>
                  </a:lnTo>
                  <a:lnTo>
                    <a:pt x="245484" y="1146728"/>
                  </a:lnTo>
                  <a:lnTo>
                    <a:pt x="214023" y="1138157"/>
                  </a:lnTo>
                  <a:lnTo>
                    <a:pt x="183725" y="1126562"/>
                  </a:lnTo>
                  <a:lnTo>
                    <a:pt x="279514" y="1126562"/>
                  </a:lnTo>
                  <a:lnTo>
                    <a:pt x="310347" y="1129044"/>
                  </a:lnTo>
                  <a:lnTo>
                    <a:pt x="6155158" y="1129044"/>
                  </a:lnTo>
                  <a:lnTo>
                    <a:pt x="6124531" y="1140721"/>
                  </a:lnTo>
                  <a:lnTo>
                    <a:pt x="6080772" y="1150497"/>
                  </a:lnTo>
                  <a:lnTo>
                    <a:pt x="6034931" y="1153863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49303" y="1432223"/>
            <a:ext cx="1066799" cy="10667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49303" y="5815606"/>
            <a:ext cx="1066799" cy="10667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92139" y="5815606"/>
            <a:ext cx="1066799" cy="106679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706390" y="1849804"/>
            <a:ext cx="4768850" cy="2397125"/>
          </a:xfrm>
          <a:prstGeom prst="rect">
            <a:avLst/>
          </a:prstGeom>
        </p:spPr>
        <p:txBody>
          <a:bodyPr vert="horz" wrap="square" lIns="0" tIns="230504" rIns="0" bIns="0" rtlCol="0">
            <a:spAutoFit/>
          </a:bodyPr>
          <a:lstStyle/>
          <a:p>
            <a:pPr marL="12700" marR="5080" indent="63500">
              <a:lnSpc>
                <a:spcPts val="8480"/>
              </a:lnSpc>
              <a:spcBef>
                <a:spcPts val="1814"/>
              </a:spcBef>
            </a:pPr>
            <a:r>
              <a:rPr sz="8500" spc="305" dirty="0">
                <a:solidFill>
                  <a:srgbClr val="181818"/>
                </a:solidFill>
                <a:latin typeface="Microsoft Sans Serif"/>
                <a:cs typeface="Microsoft Sans Serif"/>
              </a:rPr>
              <a:t>TARGET </a:t>
            </a:r>
            <a:r>
              <a:rPr sz="8500" spc="-2245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8500" spc="380" dirty="0">
                <a:solidFill>
                  <a:srgbClr val="181818"/>
                </a:solidFill>
                <a:latin typeface="Microsoft Sans Serif"/>
                <a:cs typeface="Microsoft Sans Serif"/>
              </a:rPr>
              <a:t>M</a:t>
            </a:r>
            <a:r>
              <a:rPr sz="8500" spc="990" dirty="0">
                <a:solidFill>
                  <a:srgbClr val="181818"/>
                </a:solidFill>
                <a:latin typeface="Microsoft Sans Serif"/>
                <a:cs typeface="Microsoft Sans Serif"/>
              </a:rPr>
              <a:t>A</a:t>
            </a:r>
            <a:r>
              <a:rPr sz="8500" spc="-135" dirty="0">
                <a:solidFill>
                  <a:srgbClr val="181818"/>
                </a:solidFill>
                <a:latin typeface="Microsoft Sans Serif"/>
                <a:cs typeface="Microsoft Sans Serif"/>
              </a:rPr>
              <a:t>R</a:t>
            </a:r>
            <a:r>
              <a:rPr sz="8500" spc="90" dirty="0">
                <a:solidFill>
                  <a:srgbClr val="181818"/>
                </a:solidFill>
                <a:latin typeface="Microsoft Sans Serif"/>
                <a:cs typeface="Microsoft Sans Serif"/>
              </a:rPr>
              <a:t>K</a:t>
            </a:r>
            <a:r>
              <a:rPr sz="8500" spc="-225" dirty="0">
                <a:solidFill>
                  <a:srgbClr val="181818"/>
                </a:solidFill>
                <a:latin typeface="Microsoft Sans Serif"/>
                <a:cs typeface="Microsoft Sans Serif"/>
              </a:rPr>
              <a:t>E</a:t>
            </a:r>
            <a:r>
              <a:rPr sz="8500" spc="790" dirty="0">
                <a:solidFill>
                  <a:srgbClr val="181818"/>
                </a:solidFill>
                <a:latin typeface="Microsoft Sans Serif"/>
                <a:cs typeface="Microsoft Sans Serif"/>
              </a:rPr>
              <a:t>T</a:t>
            </a:r>
            <a:endParaRPr sz="85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26003" y="2966590"/>
            <a:ext cx="6142990" cy="247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Dengan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adanya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informasi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mengenai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kegiatan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di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kampus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B FKIP,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dosen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yang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berada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di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luar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kampus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B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akan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mengetahui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bahwasanya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PGSD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adalah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kampus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yang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aktif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dan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dapat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membanggakan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lang="en-AU" sz="2500" spc="170" dirty="0" err="1">
                <a:solidFill>
                  <a:srgbClr val="181818"/>
                </a:solidFill>
                <a:latin typeface="Cambria"/>
                <a:cs typeface="Cambria"/>
              </a:rPr>
              <a:t>Unila</a:t>
            </a:r>
            <a:r>
              <a:rPr lang="en-AU" sz="2500" spc="170" dirty="0">
                <a:solidFill>
                  <a:srgbClr val="181818"/>
                </a:solidFill>
                <a:latin typeface="Cambria"/>
                <a:cs typeface="Cambria"/>
              </a:rPr>
              <a:t>.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326003" y="7349974"/>
            <a:ext cx="6142990" cy="247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lang="en-AU" sz="2500" dirty="0" err="1">
                <a:latin typeface="Cambria"/>
                <a:cs typeface="Cambria"/>
              </a:rPr>
              <a:t>Dengan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adanya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informasi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mengenai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berbagai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kegiatan</a:t>
            </a:r>
            <a:r>
              <a:rPr lang="en-AU" sz="2500" dirty="0">
                <a:latin typeface="Cambria"/>
                <a:cs typeface="Cambria"/>
              </a:rPr>
              <a:t> yang </a:t>
            </a:r>
            <a:r>
              <a:rPr lang="en-AU" sz="2500" dirty="0" err="1">
                <a:latin typeface="Cambria"/>
                <a:cs typeface="Cambria"/>
              </a:rPr>
              <a:t>dilaksanakan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oleh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kampus</a:t>
            </a:r>
            <a:r>
              <a:rPr lang="en-AU" sz="2500" dirty="0">
                <a:latin typeface="Cambria"/>
                <a:cs typeface="Cambria"/>
              </a:rPr>
              <a:t> B FKIP (PGSD), </a:t>
            </a:r>
            <a:r>
              <a:rPr lang="en-AU" sz="2500" dirty="0" err="1">
                <a:latin typeface="Cambria"/>
                <a:cs typeface="Cambria"/>
              </a:rPr>
              <a:t>maka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masyarakat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akan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mengetahui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dan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memiliki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ketertarikan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untuk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menjadi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salah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satu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bagian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dari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masyarakat</a:t>
            </a:r>
            <a:r>
              <a:rPr lang="en-AU" sz="2500" dirty="0">
                <a:latin typeface="Cambria"/>
                <a:cs typeface="Cambria"/>
              </a:rPr>
              <a:t> PGSD (</a:t>
            </a:r>
            <a:r>
              <a:rPr lang="en-AU" sz="2500" dirty="0" err="1">
                <a:latin typeface="Cambria"/>
                <a:cs typeface="Cambria"/>
              </a:rPr>
              <a:t>melanjutkan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kuliah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ke</a:t>
            </a:r>
            <a:r>
              <a:rPr lang="en-AU" sz="2500" dirty="0">
                <a:latin typeface="Cambria"/>
                <a:cs typeface="Cambria"/>
              </a:rPr>
              <a:t> PGSD </a:t>
            </a:r>
            <a:r>
              <a:rPr lang="en-AU" sz="2500" dirty="0" err="1">
                <a:latin typeface="Cambria"/>
                <a:cs typeface="Cambria"/>
              </a:rPr>
              <a:t>Unila</a:t>
            </a:r>
            <a:r>
              <a:rPr lang="en-AU" sz="2500" dirty="0">
                <a:latin typeface="Cambria"/>
                <a:cs typeface="Cambria"/>
              </a:rPr>
              <a:t>).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68840" y="7349974"/>
            <a:ext cx="6142990" cy="247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lang="en-AU" sz="2500" dirty="0" err="1">
                <a:latin typeface="Cambria"/>
                <a:cs typeface="Cambria"/>
              </a:rPr>
              <a:t>Dengan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adanya</a:t>
            </a:r>
            <a:r>
              <a:rPr lang="en-AU" sz="2500" dirty="0">
                <a:latin typeface="Cambria"/>
                <a:cs typeface="Cambria"/>
              </a:rPr>
              <a:t> web kami, para </a:t>
            </a:r>
            <a:r>
              <a:rPr lang="en-AU" sz="2500" dirty="0" err="1">
                <a:latin typeface="Cambria"/>
                <a:cs typeface="Cambria"/>
              </a:rPr>
              <a:t>mahasiswa</a:t>
            </a:r>
            <a:r>
              <a:rPr lang="en-AU" sz="2500" dirty="0">
                <a:latin typeface="Cambria"/>
                <a:cs typeface="Cambria"/>
              </a:rPr>
              <a:t> PGSD </a:t>
            </a:r>
            <a:r>
              <a:rPr lang="en-AU" sz="2500" dirty="0" err="1">
                <a:latin typeface="Cambria"/>
                <a:cs typeface="Cambria"/>
              </a:rPr>
              <a:t>dapat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mempromosikan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produk-produk</a:t>
            </a:r>
            <a:r>
              <a:rPr lang="en-AU" sz="2500" dirty="0">
                <a:latin typeface="Cambria"/>
                <a:cs typeface="Cambria"/>
              </a:rPr>
              <a:t> yang </a:t>
            </a:r>
            <a:r>
              <a:rPr lang="en-AU" sz="2500" dirty="0" err="1">
                <a:latin typeface="Cambria"/>
                <a:cs typeface="Cambria"/>
              </a:rPr>
              <a:t>dijualnya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kepada</a:t>
            </a:r>
            <a:r>
              <a:rPr lang="en-AU" sz="2500" dirty="0">
                <a:latin typeface="Cambria"/>
                <a:cs typeface="Cambria"/>
              </a:rPr>
              <a:t> kami </a:t>
            </a:r>
            <a:r>
              <a:rPr lang="en-AU" sz="2500" dirty="0" err="1">
                <a:latin typeface="Cambria"/>
                <a:cs typeface="Cambria"/>
              </a:rPr>
              <a:t>dengan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harga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terjangkau</a:t>
            </a:r>
            <a:r>
              <a:rPr lang="en-AU" sz="2500" dirty="0">
                <a:latin typeface="Cambria"/>
                <a:cs typeface="Cambria"/>
              </a:rPr>
              <a:t>, </a:t>
            </a:r>
            <a:r>
              <a:rPr lang="en-AU" sz="2500" dirty="0" err="1">
                <a:latin typeface="Cambria"/>
                <a:cs typeface="Cambria"/>
              </a:rPr>
              <a:t>termasuk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memasukkan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informasi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mengenai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berbagai</a:t>
            </a:r>
            <a:r>
              <a:rPr lang="en-AU" sz="2500" dirty="0">
                <a:latin typeface="Cambria"/>
                <a:cs typeface="Cambria"/>
              </a:rPr>
              <a:t> </a:t>
            </a:r>
            <a:r>
              <a:rPr lang="en-AU" sz="2500" dirty="0" err="1">
                <a:latin typeface="Cambria"/>
                <a:cs typeface="Cambria"/>
              </a:rPr>
              <a:t>kegiatan</a:t>
            </a:r>
            <a:r>
              <a:rPr lang="en-AU" sz="2500" dirty="0">
                <a:latin typeface="Cambria"/>
                <a:cs typeface="Cambria"/>
              </a:rPr>
              <a:t> yang </a:t>
            </a:r>
            <a:r>
              <a:rPr lang="en-AU" sz="2500" dirty="0" err="1">
                <a:latin typeface="Cambria"/>
                <a:cs typeface="Cambria"/>
              </a:rPr>
              <a:t>ada</a:t>
            </a:r>
            <a:r>
              <a:rPr lang="en-AU" sz="2500" dirty="0">
                <a:latin typeface="Cambria"/>
                <a:cs typeface="Cambria"/>
              </a:rPr>
              <a:t> di </a:t>
            </a:r>
            <a:r>
              <a:rPr lang="en-AU" sz="2500" dirty="0" err="1">
                <a:latin typeface="Cambria"/>
                <a:cs typeface="Cambria"/>
              </a:rPr>
              <a:t>kampus</a:t>
            </a:r>
            <a:r>
              <a:rPr lang="en-AU" sz="2500" dirty="0">
                <a:latin typeface="Cambria"/>
                <a:cs typeface="Cambria"/>
              </a:rPr>
              <a:t> B FKIP.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0935669" y="1746067"/>
            <a:ext cx="510984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AU" sz="2600" dirty="0"/>
              <a:t>DOSEN / PENGAJAR</a:t>
            </a:r>
            <a:endParaRPr sz="2600" dirty="0"/>
          </a:p>
        </p:txBody>
      </p:sp>
      <p:sp>
        <p:nvSpPr>
          <p:cNvPr id="24" name="object 24"/>
          <p:cNvSpPr txBox="1"/>
          <p:nvPr/>
        </p:nvSpPr>
        <p:spPr>
          <a:xfrm>
            <a:off x="11129890" y="6129450"/>
            <a:ext cx="458914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AU" sz="2600" dirty="0">
                <a:latin typeface="Microsoft Sans Serif"/>
                <a:cs typeface="Microsoft Sans Serif"/>
              </a:rPr>
              <a:t>MASYARAKAT </a:t>
            </a:r>
            <a:endParaRPr sz="26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42998" y="6129447"/>
            <a:ext cx="404876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110" dirty="0">
                <a:solidFill>
                  <a:srgbClr val="181818"/>
                </a:solidFill>
                <a:latin typeface="Microsoft Sans Serif"/>
                <a:cs typeface="Microsoft Sans Serif"/>
              </a:rPr>
              <a:t>M</a:t>
            </a:r>
            <a:r>
              <a:rPr sz="2600" spc="300" dirty="0">
                <a:solidFill>
                  <a:srgbClr val="181818"/>
                </a:solidFill>
                <a:latin typeface="Microsoft Sans Serif"/>
                <a:cs typeface="Microsoft Sans Serif"/>
              </a:rPr>
              <a:t>A</a:t>
            </a:r>
            <a:r>
              <a:rPr sz="2600" spc="-25" dirty="0">
                <a:solidFill>
                  <a:srgbClr val="181818"/>
                </a:solidFill>
                <a:latin typeface="Microsoft Sans Serif"/>
                <a:cs typeface="Microsoft Sans Serif"/>
              </a:rPr>
              <a:t>H</a:t>
            </a:r>
            <a:r>
              <a:rPr sz="2600" spc="300" dirty="0">
                <a:solidFill>
                  <a:srgbClr val="181818"/>
                </a:solidFill>
                <a:latin typeface="Microsoft Sans Serif"/>
                <a:cs typeface="Microsoft Sans Serif"/>
              </a:rPr>
              <a:t>A</a:t>
            </a:r>
            <a:r>
              <a:rPr sz="2600" spc="155" dirty="0">
                <a:solidFill>
                  <a:srgbClr val="181818"/>
                </a:solidFill>
                <a:latin typeface="Microsoft Sans Serif"/>
                <a:cs typeface="Microsoft Sans Serif"/>
              </a:rPr>
              <a:t>S</a:t>
            </a:r>
            <a:r>
              <a:rPr sz="2600" spc="120" dirty="0">
                <a:solidFill>
                  <a:srgbClr val="181818"/>
                </a:solidFill>
                <a:latin typeface="Microsoft Sans Serif"/>
                <a:cs typeface="Microsoft Sans Serif"/>
              </a:rPr>
              <a:t>I</a:t>
            </a:r>
            <a:r>
              <a:rPr sz="2600" spc="155" dirty="0">
                <a:solidFill>
                  <a:srgbClr val="181818"/>
                </a:solidFill>
                <a:latin typeface="Microsoft Sans Serif"/>
                <a:cs typeface="Microsoft Sans Serif"/>
              </a:rPr>
              <a:t>S</a:t>
            </a:r>
            <a:r>
              <a:rPr sz="2600" spc="160" dirty="0">
                <a:solidFill>
                  <a:srgbClr val="181818"/>
                </a:solidFill>
                <a:latin typeface="Microsoft Sans Serif"/>
                <a:cs typeface="Microsoft Sans Serif"/>
              </a:rPr>
              <a:t>W</a:t>
            </a:r>
            <a:r>
              <a:rPr sz="2600" spc="300" dirty="0">
                <a:solidFill>
                  <a:srgbClr val="181818"/>
                </a:solidFill>
                <a:latin typeface="Microsoft Sans Serif"/>
                <a:cs typeface="Microsoft Sans Serif"/>
              </a:rPr>
              <a:t>A</a:t>
            </a:r>
            <a:r>
              <a:rPr sz="2600" spc="100" dirty="0">
                <a:solidFill>
                  <a:srgbClr val="181818"/>
                </a:solidFill>
                <a:latin typeface="Microsoft Sans Serif"/>
                <a:cs typeface="Microsoft Sans Serif"/>
              </a:rPr>
              <a:t>,</a:t>
            </a:r>
            <a:r>
              <a:rPr sz="2600" spc="-190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2600" spc="75" dirty="0">
                <a:solidFill>
                  <a:srgbClr val="181818"/>
                </a:solidFill>
                <a:latin typeface="Microsoft Sans Serif"/>
                <a:cs typeface="Microsoft Sans Serif"/>
              </a:rPr>
              <a:t>P</a:t>
            </a:r>
            <a:r>
              <a:rPr sz="2600" spc="-70" dirty="0">
                <a:solidFill>
                  <a:srgbClr val="181818"/>
                </a:solidFill>
                <a:latin typeface="Microsoft Sans Serif"/>
                <a:cs typeface="Microsoft Sans Serif"/>
              </a:rPr>
              <a:t>E</a:t>
            </a:r>
            <a:r>
              <a:rPr sz="2600" spc="200" dirty="0">
                <a:solidFill>
                  <a:srgbClr val="181818"/>
                </a:solidFill>
                <a:latin typeface="Microsoft Sans Serif"/>
                <a:cs typeface="Microsoft Sans Serif"/>
              </a:rPr>
              <a:t>L</a:t>
            </a:r>
            <a:r>
              <a:rPr sz="2600" spc="300" dirty="0">
                <a:solidFill>
                  <a:srgbClr val="181818"/>
                </a:solidFill>
                <a:latin typeface="Microsoft Sans Serif"/>
                <a:cs typeface="Microsoft Sans Serif"/>
              </a:rPr>
              <a:t>A</a:t>
            </a:r>
            <a:r>
              <a:rPr sz="2600" spc="530" dirty="0">
                <a:solidFill>
                  <a:srgbClr val="181818"/>
                </a:solidFill>
                <a:latin typeface="Microsoft Sans Serif"/>
                <a:cs typeface="Microsoft Sans Serif"/>
              </a:rPr>
              <a:t>J</a:t>
            </a:r>
            <a:r>
              <a:rPr sz="2600" spc="300" dirty="0">
                <a:solidFill>
                  <a:srgbClr val="181818"/>
                </a:solidFill>
                <a:latin typeface="Microsoft Sans Serif"/>
                <a:cs typeface="Microsoft Sans Serif"/>
              </a:rPr>
              <a:t>A</a:t>
            </a:r>
            <a:r>
              <a:rPr sz="2600" spc="-45" dirty="0">
                <a:solidFill>
                  <a:srgbClr val="181818"/>
                </a:solidFill>
                <a:latin typeface="Microsoft Sans Serif"/>
                <a:cs typeface="Microsoft Sans Serif"/>
              </a:rPr>
              <a:t>R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72222" y="1774191"/>
            <a:ext cx="21907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245" dirty="0">
                <a:solidFill>
                  <a:srgbClr val="181818"/>
                </a:solidFill>
                <a:latin typeface="Microsoft Sans Serif"/>
                <a:cs typeface="Microsoft Sans Serif"/>
              </a:rPr>
              <a:t>2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865674" y="6157575"/>
            <a:ext cx="23241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345" dirty="0">
                <a:solidFill>
                  <a:srgbClr val="181818"/>
                </a:solidFill>
                <a:latin typeface="Microsoft Sans Serif"/>
                <a:cs typeface="Microsoft Sans Serif"/>
              </a:rPr>
              <a:t>3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52713" y="6157575"/>
            <a:ext cx="14351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35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endParaRPr sz="2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8600" y="199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FA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93502" cy="15451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07539" y="7598717"/>
            <a:ext cx="3180459" cy="26882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2603" y="2849975"/>
            <a:ext cx="3209924" cy="45910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80843" y="2166700"/>
            <a:ext cx="8291757" cy="1018227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2700" marR="5080">
              <a:lnSpc>
                <a:spcPts val="6450"/>
              </a:lnSpc>
              <a:spcBef>
                <a:spcPts val="1440"/>
              </a:spcBef>
            </a:pPr>
            <a:r>
              <a:rPr lang="en-US" sz="3600" spc="600" dirty="0" smtClean="0">
                <a:solidFill>
                  <a:srgbClr val="181818"/>
                </a:solidFill>
                <a:latin typeface="Microsoft Sans Serif"/>
                <a:cs typeface="Microsoft Sans Serif"/>
              </a:rPr>
              <a:t>Modal Usaha : Rp.50.000,00</a:t>
            </a:r>
            <a:endParaRPr sz="36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95278" y="2401711"/>
            <a:ext cx="956310" cy="7874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 marR="5080">
              <a:lnSpc>
                <a:spcPct val="66700"/>
              </a:lnSpc>
              <a:spcBef>
                <a:spcPts val="1295"/>
              </a:spcBef>
            </a:pPr>
            <a:r>
              <a:rPr sz="3000" b="1" spc="120" dirty="0">
                <a:solidFill>
                  <a:srgbClr val="181818"/>
                </a:solidFill>
                <a:latin typeface="Calibri"/>
                <a:cs typeface="Calibri"/>
              </a:rPr>
              <a:t>S</a:t>
            </a:r>
            <a:r>
              <a:rPr sz="3000" b="1" spc="-350" dirty="0">
                <a:solidFill>
                  <a:srgbClr val="181818"/>
                </a:solidFill>
                <a:latin typeface="Calibri"/>
                <a:cs typeface="Calibri"/>
              </a:rPr>
              <a:t>o</a:t>
            </a:r>
            <a:r>
              <a:rPr sz="3000" b="1" spc="25" dirty="0">
                <a:solidFill>
                  <a:srgbClr val="181818"/>
                </a:solidFill>
                <a:latin typeface="Calibri"/>
                <a:cs typeface="Calibri"/>
              </a:rPr>
              <a:t>c</a:t>
            </a:r>
            <a:r>
              <a:rPr sz="3000" b="1" spc="190" dirty="0">
                <a:solidFill>
                  <a:srgbClr val="181818"/>
                </a:solidFill>
                <a:latin typeface="Calibri"/>
                <a:cs typeface="Calibri"/>
              </a:rPr>
              <a:t>i</a:t>
            </a:r>
            <a:r>
              <a:rPr sz="3000" b="1" spc="-85" dirty="0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sz="3000" b="1" spc="160" dirty="0">
                <a:solidFill>
                  <a:srgbClr val="181818"/>
                </a:solidFill>
                <a:latin typeface="Calibri"/>
                <a:cs typeface="Calibri"/>
              </a:rPr>
              <a:t>l  </a:t>
            </a:r>
            <a:r>
              <a:rPr sz="3000" b="1" spc="-490" dirty="0">
                <a:solidFill>
                  <a:srgbClr val="181818"/>
                </a:solidFill>
                <a:latin typeface="Calibri"/>
                <a:cs typeface="Calibri"/>
              </a:rPr>
              <a:t>M</a:t>
            </a:r>
            <a:r>
              <a:rPr sz="3000" b="1" spc="-80" dirty="0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r>
              <a:rPr sz="3000" b="1" spc="-180" dirty="0">
                <a:solidFill>
                  <a:srgbClr val="181818"/>
                </a:solidFill>
                <a:latin typeface="Calibri"/>
                <a:cs typeface="Calibri"/>
              </a:rPr>
              <a:t>d</a:t>
            </a:r>
            <a:r>
              <a:rPr sz="3000" b="1" spc="190" dirty="0">
                <a:solidFill>
                  <a:srgbClr val="181818"/>
                </a:solidFill>
                <a:latin typeface="Calibri"/>
                <a:cs typeface="Calibri"/>
              </a:rPr>
              <a:t>i</a:t>
            </a:r>
            <a:r>
              <a:rPr sz="3000" b="1" spc="-85" dirty="0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011991" y="1471399"/>
            <a:ext cx="1587500" cy="7874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 marR="5080" indent="224790">
              <a:lnSpc>
                <a:spcPct val="66700"/>
              </a:lnSpc>
              <a:spcBef>
                <a:spcPts val="1295"/>
              </a:spcBef>
            </a:pPr>
            <a:r>
              <a:rPr sz="3000" b="1" spc="160" dirty="0">
                <a:latin typeface="Calibri"/>
                <a:cs typeface="Calibri"/>
              </a:rPr>
              <a:t>E-mail </a:t>
            </a:r>
            <a:r>
              <a:rPr sz="3000" b="1" spc="165" dirty="0">
                <a:latin typeface="Calibri"/>
                <a:cs typeface="Calibri"/>
              </a:rPr>
              <a:t> </a:t>
            </a:r>
            <a:r>
              <a:rPr sz="3000" b="1" spc="-490" dirty="0">
                <a:latin typeface="Calibri"/>
                <a:cs typeface="Calibri"/>
              </a:rPr>
              <a:t>M</a:t>
            </a:r>
            <a:r>
              <a:rPr sz="3000" b="1" spc="-85" dirty="0">
                <a:latin typeface="Calibri"/>
                <a:cs typeface="Calibri"/>
              </a:rPr>
              <a:t>a</a:t>
            </a:r>
            <a:r>
              <a:rPr sz="3000" b="1" spc="75" dirty="0">
                <a:latin typeface="Calibri"/>
                <a:cs typeface="Calibri"/>
              </a:rPr>
              <a:t>r</a:t>
            </a:r>
            <a:r>
              <a:rPr sz="3000" b="1" spc="-160" dirty="0">
                <a:latin typeface="Calibri"/>
                <a:cs typeface="Calibri"/>
              </a:rPr>
              <a:t>k</a:t>
            </a:r>
            <a:r>
              <a:rPr sz="3000" b="1" spc="-80" dirty="0">
                <a:latin typeface="Calibri"/>
                <a:cs typeface="Calibri"/>
              </a:rPr>
              <a:t>e</a:t>
            </a:r>
            <a:r>
              <a:rPr sz="3000" b="1" dirty="0">
                <a:latin typeface="Calibri"/>
                <a:cs typeface="Calibri"/>
              </a:rPr>
              <a:t>t</a:t>
            </a:r>
            <a:r>
              <a:rPr sz="3000" b="1" spc="190" dirty="0">
                <a:latin typeface="Calibri"/>
                <a:cs typeface="Calibri"/>
              </a:rPr>
              <a:t>i</a:t>
            </a:r>
            <a:r>
              <a:rPr sz="3000" b="1" spc="-190" dirty="0">
                <a:latin typeface="Calibri"/>
                <a:cs typeface="Calibri"/>
              </a:rPr>
              <a:t>n</a:t>
            </a:r>
            <a:r>
              <a:rPr sz="3000" b="1" spc="85" dirty="0">
                <a:latin typeface="Calibri"/>
                <a:cs typeface="Calibri"/>
              </a:rPr>
              <a:t>g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24168" y="4093845"/>
            <a:ext cx="1534160" cy="7874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 marR="5080" indent="219075">
              <a:lnSpc>
                <a:spcPct val="66700"/>
              </a:lnSpc>
              <a:spcBef>
                <a:spcPts val="1295"/>
              </a:spcBef>
            </a:pPr>
            <a:r>
              <a:rPr sz="3000" b="1" spc="50" dirty="0">
                <a:solidFill>
                  <a:srgbClr val="181818"/>
                </a:solidFill>
                <a:latin typeface="Calibri"/>
                <a:cs typeface="Calibri"/>
              </a:rPr>
              <a:t>Digital </a:t>
            </a:r>
            <a:r>
              <a:rPr sz="3000" b="1" spc="5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3000" b="1" spc="50" dirty="0">
                <a:solidFill>
                  <a:srgbClr val="181818"/>
                </a:solidFill>
                <a:latin typeface="Calibri"/>
                <a:cs typeface="Calibri"/>
              </a:rPr>
              <a:t>C</a:t>
            </a:r>
            <a:r>
              <a:rPr sz="3000" b="1" spc="-85" dirty="0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sz="3000" b="1" spc="-254" dirty="0">
                <a:solidFill>
                  <a:srgbClr val="181818"/>
                </a:solidFill>
                <a:latin typeface="Calibri"/>
                <a:cs typeface="Calibri"/>
              </a:rPr>
              <a:t>m</a:t>
            </a:r>
            <a:r>
              <a:rPr sz="3000" b="1" spc="-215" dirty="0">
                <a:solidFill>
                  <a:srgbClr val="181818"/>
                </a:solidFill>
                <a:latin typeface="Calibri"/>
                <a:cs typeface="Calibri"/>
              </a:rPr>
              <a:t>p</a:t>
            </a:r>
            <a:r>
              <a:rPr sz="3000" b="1" spc="-85" dirty="0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sz="3000" b="1" spc="190" dirty="0">
                <a:solidFill>
                  <a:srgbClr val="181818"/>
                </a:solidFill>
                <a:latin typeface="Calibri"/>
                <a:cs typeface="Calibri"/>
              </a:rPr>
              <a:t>i</a:t>
            </a:r>
            <a:r>
              <a:rPr sz="3000" b="1" spc="85" dirty="0">
                <a:solidFill>
                  <a:srgbClr val="181818"/>
                </a:solidFill>
                <a:latin typeface="Calibri"/>
                <a:cs typeface="Calibri"/>
              </a:rPr>
              <a:t>g</a:t>
            </a:r>
            <a:r>
              <a:rPr sz="3000" b="1" spc="-190" dirty="0">
                <a:solidFill>
                  <a:srgbClr val="181818"/>
                </a:solidFill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12310" y="7147956"/>
            <a:ext cx="1587500" cy="7874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 marR="5080" indent="192405">
              <a:lnSpc>
                <a:spcPct val="66700"/>
              </a:lnSpc>
              <a:spcBef>
                <a:spcPts val="1295"/>
              </a:spcBef>
            </a:pPr>
            <a:r>
              <a:rPr sz="3000" b="1" spc="-110" dirty="0">
                <a:solidFill>
                  <a:srgbClr val="181818"/>
                </a:solidFill>
                <a:latin typeface="Calibri"/>
                <a:cs typeface="Calibri"/>
              </a:rPr>
              <a:t>Content </a:t>
            </a:r>
            <a:r>
              <a:rPr sz="3000" b="1" spc="-10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3000" b="1" spc="-490" dirty="0">
                <a:solidFill>
                  <a:srgbClr val="181818"/>
                </a:solidFill>
                <a:latin typeface="Calibri"/>
                <a:cs typeface="Calibri"/>
              </a:rPr>
              <a:t>M</a:t>
            </a:r>
            <a:r>
              <a:rPr sz="3000" b="1" spc="-85" dirty="0">
                <a:solidFill>
                  <a:srgbClr val="181818"/>
                </a:solidFill>
                <a:latin typeface="Calibri"/>
                <a:cs typeface="Calibri"/>
              </a:rPr>
              <a:t>a</a:t>
            </a:r>
            <a:r>
              <a:rPr sz="3000" b="1" spc="75" dirty="0">
                <a:solidFill>
                  <a:srgbClr val="181818"/>
                </a:solidFill>
                <a:latin typeface="Calibri"/>
                <a:cs typeface="Calibri"/>
              </a:rPr>
              <a:t>r</a:t>
            </a:r>
            <a:r>
              <a:rPr sz="3000" b="1" spc="-160" dirty="0">
                <a:solidFill>
                  <a:srgbClr val="181818"/>
                </a:solidFill>
                <a:latin typeface="Calibri"/>
                <a:cs typeface="Calibri"/>
              </a:rPr>
              <a:t>k</a:t>
            </a:r>
            <a:r>
              <a:rPr sz="3000" b="1" spc="-80" dirty="0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r>
              <a:rPr sz="3000" b="1" dirty="0">
                <a:solidFill>
                  <a:srgbClr val="181818"/>
                </a:solidFill>
                <a:latin typeface="Calibri"/>
                <a:cs typeface="Calibri"/>
              </a:rPr>
              <a:t>t</a:t>
            </a:r>
            <a:r>
              <a:rPr sz="3000" b="1" spc="190" dirty="0">
                <a:solidFill>
                  <a:srgbClr val="181818"/>
                </a:solidFill>
                <a:latin typeface="Calibri"/>
                <a:cs typeface="Calibri"/>
              </a:rPr>
              <a:t>i</a:t>
            </a:r>
            <a:r>
              <a:rPr sz="3000" b="1" spc="-190" dirty="0">
                <a:solidFill>
                  <a:srgbClr val="181818"/>
                </a:solidFill>
                <a:latin typeface="Calibri"/>
                <a:cs typeface="Calibri"/>
              </a:rPr>
              <a:t>n</a:t>
            </a:r>
            <a:r>
              <a:rPr sz="3000" b="1" spc="85" dirty="0">
                <a:solidFill>
                  <a:srgbClr val="181818"/>
                </a:solidFill>
                <a:latin typeface="Calibri"/>
                <a:cs typeface="Calibri"/>
              </a:rPr>
              <a:t>g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61247" y="8171367"/>
            <a:ext cx="6248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20" dirty="0">
                <a:solidFill>
                  <a:srgbClr val="181818"/>
                </a:solidFill>
                <a:latin typeface="Calibri"/>
                <a:cs typeface="Calibri"/>
              </a:rPr>
              <a:t>S</a:t>
            </a:r>
            <a:r>
              <a:rPr sz="3000" b="1" spc="15" dirty="0">
                <a:solidFill>
                  <a:srgbClr val="181818"/>
                </a:solidFill>
                <a:latin typeface="Calibri"/>
                <a:cs typeface="Calibri"/>
              </a:rPr>
              <a:t>E</a:t>
            </a:r>
            <a:r>
              <a:rPr sz="3000" b="1" spc="-330" dirty="0">
                <a:solidFill>
                  <a:srgbClr val="181818"/>
                </a:solidFill>
                <a:latin typeface="Calibri"/>
                <a:cs typeface="Calibri"/>
              </a:rPr>
              <a:t>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582847" y="5735470"/>
            <a:ext cx="1049020" cy="7874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69545" marR="5080" indent="-157480">
              <a:lnSpc>
                <a:spcPct val="66700"/>
              </a:lnSpc>
              <a:spcBef>
                <a:spcPts val="1295"/>
              </a:spcBef>
            </a:pPr>
            <a:r>
              <a:rPr sz="3000" b="1" spc="-490" dirty="0">
                <a:solidFill>
                  <a:srgbClr val="181818"/>
                </a:solidFill>
                <a:latin typeface="Calibri"/>
                <a:cs typeface="Calibri"/>
              </a:rPr>
              <a:t>M</a:t>
            </a:r>
            <a:r>
              <a:rPr sz="3000" b="1" spc="-350" dirty="0">
                <a:solidFill>
                  <a:srgbClr val="181818"/>
                </a:solidFill>
                <a:latin typeface="Calibri"/>
                <a:cs typeface="Calibri"/>
              </a:rPr>
              <a:t>o</a:t>
            </a:r>
            <a:r>
              <a:rPr sz="3000" b="1" spc="-225" dirty="0">
                <a:solidFill>
                  <a:srgbClr val="181818"/>
                </a:solidFill>
                <a:latin typeface="Calibri"/>
                <a:cs typeface="Calibri"/>
              </a:rPr>
              <a:t>b</a:t>
            </a:r>
            <a:r>
              <a:rPr sz="3000" b="1" spc="190" dirty="0">
                <a:solidFill>
                  <a:srgbClr val="181818"/>
                </a:solidFill>
                <a:latin typeface="Calibri"/>
                <a:cs typeface="Calibri"/>
              </a:rPr>
              <a:t>i</a:t>
            </a:r>
            <a:r>
              <a:rPr sz="3000" b="1" spc="165" dirty="0">
                <a:solidFill>
                  <a:srgbClr val="181818"/>
                </a:solidFill>
                <a:latin typeface="Calibri"/>
                <a:cs typeface="Calibri"/>
              </a:rPr>
              <a:t>l</a:t>
            </a:r>
            <a:r>
              <a:rPr sz="3000" b="1" spc="-50" dirty="0">
                <a:solidFill>
                  <a:srgbClr val="181818"/>
                </a:solidFill>
                <a:latin typeface="Calibri"/>
                <a:cs typeface="Calibri"/>
              </a:rPr>
              <a:t>e  </a:t>
            </a:r>
            <a:r>
              <a:rPr sz="3000" b="1" spc="-165" dirty="0">
                <a:solidFill>
                  <a:srgbClr val="181818"/>
                </a:solidFill>
                <a:latin typeface="Calibri"/>
                <a:cs typeface="Calibri"/>
              </a:rPr>
              <a:t>Apps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6"/>
          <p:cNvSpPr txBox="1"/>
          <p:nvPr/>
        </p:nvSpPr>
        <p:spPr>
          <a:xfrm>
            <a:off x="685800" y="4881245"/>
            <a:ext cx="7834558" cy="2031325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2700" marR="5080">
              <a:lnSpc>
                <a:spcPts val="6450"/>
              </a:lnSpc>
              <a:spcBef>
                <a:spcPts val="1440"/>
              </a:spcBef>
            </a:pPr>
            <a:r>
              <a:rPr lang="en-US" sz="2800" spc="600" dirty="0" err="1" smtClean="0">
                <a:solidFill>
                  <a:srgbClr val="181818"/>
                </a:solidFill>
                <a:latin typeface="Microsoft Sans Serif"/>
                <a:cs typeface="Microsoft Sans Serif"/>
              </a:rPr>
              <a:t>Produk</a:t>
            </a:r>
            <a:r>
              <a:rPr lang="en-US" sz="2800" spc="600" dirty="0" smtClean="0">
                <a:solidFill>
                  <a:srgbClr val="181818"/>
                </a:solidFill>
                <a:latin typeface="Microsoft Sans Serif"/>
                <a:cs typeface="Microsoft Sans Serif"/>
              </a:rPr>
              <a:t> Usaha </a:t>
            </a:r>
            <a:r>
              <a:rPr lang="en-US" sz="2800" spc="600" dirty="0" err="1" smtClean="0">
                <a:solidFill>
                  <a:srgbClr val="181818"/>
                </a:solidFill>
                <a:latin typeface="Microsoft Sans Serif"/>
                <a:cs typeface="Microsoft Sans Serif"/>
              </a:rPr>
              <a:t>dan</a:t>
            </a:r>
            <a:r>
              <a:rPr lang="en-US" sz="2800" spc="600" dirty="0" smtClean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lang="en-US" sz="2800" spc="600" dirty="0" err="1" smtClean="0">
                <a:solidFill>
                  <a:srgbClr val="181818"/>
                </a:solidFill>
                <a:latin typeface="Microsoft Sans Serif"/>
                <a:cs typeface="Microsoft Sans Serif"/>
              </a:rPr>
              <a:t>Harga</a:t>
            </a:r>
            <a:r>
              <a:rPr lang="en-US" sz="2800" spc="600" dirty="0" smtClean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lang="en-US" sz="2800" spc="600" dirty="0" err="1" smtClean="0">
                <a:solidFill>
                  <a:srgbClr val="181818"/>
                </a:solidFill>
                <a:latin typeface="Microsoft Sans Serif"/>
                <a:cs typeface="Microsoft Sans Serif"/>
              </a:rPr>
              <a:t>Jual</a:t>
            </a:r>
            <a:r>
              <a:rPr lang="en-US" sz="2800" spc="600" dirty="0" smtClean="0">
                <a:solidFill>
                  <a:srgbClr val="181818"/>
                </a:solidFill>
                <a:latin typeface="Microsoft Sans Serif"/>
                <a:cs typeface="Microsoft Sans Serif"/>
              </a:rPr>
              <a:t> :</a:t>
            </a:r>
          </a:p>
          <a:p>
            <a:pPr marL="12700" marR="5080">
              <a:lnSpc>
                <a:spcPts val="6450"/>
              </a:lnSpc>
              <a:spcBef>
                <a:spcPts val="1440"/>
              </a:spcBef>
            </a:pPr>
            <a:r>
              <a:rPr lang="en-US" sz="2800" spc="600" dirty="0" smtClean="0">
                <a:solidFill>
                  <a:srgbClr val="181818"/>
                </a:solidFill>
                <a:latin typeface="Microsoft Sans Serif"/>
                <a:cs typeface="Microsoft Sans Serif"/>
              </a:rPr>
              <a:t>Website : </a:t>
            </a:r>
            <a:r>
              <a:rPr lang="en-US" sz="2800" spc="600" dirty="0" err="1" smtClean="0">
                <a:solidFill>
                  <a:srgbClr val="181818"/>
                </a:solidFill>
                <a:latin typeface="Microsoft Sans Serif"/>
                <a:cs typeface="Microsoft Sans Serif"/>
              </a:rPr>
              <a:t>Rp</a:t>
            </a:r>
            <a:r>
              <a:rPr lang="en-US" sz="2800" spc="600" dirty="0" smtClean="0">
                <a:solidFill>
                  <a:srgbClr val="181818"/>
                </a:solidFill>
                <a:latin typeface="Microsoft Sans Serif"/>
                <a:cs typeface="Microsoft Sans Serif"/>
              </a:rPr>
              <a:t>. 10.000 - Rp.20.000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369</Words>
  <Application>Microsoft Office PowerPoint</Application>
  <PresentationFormat>Custom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AGENDA</vt:lpstr>
      <vt:lpstr>LATAR BELAKANG</vt:lpstr>
      <vt:lpstr>TUJUAN</vt:lpstr>
      <vt:lpstr>MANFAAT</vt:lpstr>
      <vt:lpstr>INTRODUCE</vt:lpstr>
      <vt:lpstr>INTRODUCTION</vt:lpstr>
      <vt:lpstr>DOSEN / PENGAJAR</vt:lpstr>
      <vt:lpstr>E-mail  Marketing</vt:lpstr>
      <vt:lpstr>Proses Produksi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KWU KEL 3_3A</dc:title>
  <dc:creator>Adelia Ananda Sp</dc:creator>
  <cp:keywords>DAFR1jejNAc,BAEoHZnQqfE</cp:keywords>
  <cp:lastModifiedBy>ASUS</cp:lastModifiedBy>
  <cp:revision>4</cp:revision>
  <dcterms:created xsi:type="dcterms:W3CDTF">2022-11-13T15:20:30Z</dcterms:created>
  <dcterms:modified xsi:type="dcterms:W3CDTF">2022-11-14T20:52:55Z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2022-11-13T00:00:00Z</vt:filetime>
  </property>
  <property fmtid="{D5CDD505-2E9C-101B-9397-08002B2CF9AE}" pid="3" name="Creator">
    <vt:lpwstr>Canva</vt:lpwstr>
  </property>
  <property fmtid="{D5CDD505-2E9C-101B-9397-08002B2CF9AE}" pid="4" name="LastSaved">
    <vt:filetime>2022-11-13T00:00:00Z</vt:filetime>
  </property>
</Properties>
</file>