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1" r:id="rId1"/>
  </p:sldMasterIdLst>
  <p:notesMasterIdLst>
    <p:notesMasterId r:id="rId16"/>
  </p:notesMasterIdLst>
  <p:sldIdLst>
    <p:sldId id="256" r:id="rId2"/>
    <p:sldId id="259" r:id="rId3"/>
    <p:sldId id="260" r:id="rId4"/>
    <p:sldId id="261" r:id="rId5"/>
    <p:sldId id="262" r:id="rId6"/>
    <p:sldId id="263" r:id="rId7"/>
    <p:sldId id="266" r:id="rId8"/>
    <p:sldId id="267" r:id="rId9"/>
    <p:sldId id="309" r:id="rId10"/>
    <p:sldId id="310" r:id="rId11"/>
    <p:sldId id="311" r:id="rId12"/>
    <p:sldId id="312" r:id="rId13"/>
    <p:sldId id="313" r:id="rId14"/>
    <p:sldId id="287" r:id="rId15"/>
  </p:sldIdLst>
  <p:sldSz cx="9144000" cy="5143500" type="screen16x9"/>
  <p:notesSz cx="6858000" cy="9144000"/>
  <p:embeddedFontLst>
    <p:embeddedFont>
      <p:font typeface="Kodchasan" panose="020B0604020202020204" charset="-34"/>
      <p:regular r:id="rId17"/>
      <p:bold r:id="rId18"/>
      <p:italic r:id="rId19"/>
      <p:boldItalic r:id="rId20"/>
    </p:embeddedFont>
    <p:embeddedFont>
      <p:font typeface="Archivo" panose="020B060402020202020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DF12A11D-5FF0-45D8-8EDA-5693771D7915}">
  <a:tblStyle styleId="{DF12A11D-5FF0-45D8-8EDA-5693771D791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94660"/>
  </p:normalViewPr>
  <p:slideViewPr>
    <p:cSldViewPr>
      <p:cViewPr>
        <p:scale>
          <a:sx n="75" d="100"/>
          <a:sy n="75" d="100"/>
        </p:scale>
        <p:origin x="-960" y="-2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45812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g1003d90df7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8" name="Google Shape;428;g1003d90df7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g1303be3818b_0_1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5" name="Google Shape;455;g1303be3818b_0_1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g1185c551acd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2" name="Google Shape;542;g1185c551acd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gfde7ab421c_0_4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5" name="Google Shape;595;gfde7ab421c_0_4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g14231f69b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0" name="Google Shape;690;g14231f69b3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" name="Google Shape;849;gfde7ab421c_0_5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0" name="Google Shape;850;gfde7ab421c_0_5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gfde7ab421c_0_6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9" name="Google Shape;939;gfde7ab421c_0_6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9" name="Google Shape;2449;gb1fa4ddd8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0" name="Google Shape;2450;gb1fa4ddd8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subTitle" idx="1"/>
          </p:nvPr>
        </p:nvSpPr>
        <p:spPr>
          <a:xfrm rot="-455">
            <a:off x="2307311" y="3220068"/>
            <a:ext cx="4529400" cy="4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963600" y="1453375"/>
            <a:ext cx="7216800" cy="176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000">
                <a:latin typeface="Kodchasan"/>
                <a:ea typeface="Kodchasan"/>
                <a:cs typeface="Kodchasan"/>
                <a:sym typeface="Kodchasa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 rot="10800000" flipH="1">
            <a:off x="4724875" y="-1093925"/>
            <a:ext cx="5173193" cy="2281428"/>
          </a:xfrm>
          <a:custGeom>
            <a:avLst/>
            <a:gdLst/>
            <a:ahLst/>
            <a:cxnLst/>
            <a:rect l="l" t="t" r="r" b="b"/>
            <a:pathLst>
              <a:path w="58565" h="25827" extrusionOk="0">
                <a:moveTo>
                  <a:pt x="24671" y="0"/>
                </a:moveTo>
                <a:cubicBezTo>
                  <a:pt x="24562" y="0"/>
                  <a:pt x="24451" y="5"/>
                  <a:pt x="24340" y="15"/>
                </a:cubicBezTo>
                <a:cubicBezTo>
                  <a:pt x="21436" y="281"/>
                  <a:pt x="19604" y="3918"/>
                  <a:pt x="16762" y="3918"/>
                </a:cubicBezTo>
                <a:cubicBezTo>
                  <a:pt x="16690" y="3918"/>
                  <a:pt x="16619" y="3915"/>
                  <a:pt x="16546" y="3911"/>
                </a:cubicBezTo>
                <a:cubicBezTo>
                  <a:pt x="15219" y="3826"/>
                  <a:pt x="14174" y="2927"/>
                  <a:pt x="13014" y="2353"/>
                </a:cubicBezTo>
                <a:cubicBezTo>
                  <a:pt x="11996" y="1851"/>
                  <a:pt x="10859" y="1617"/>
                  <a:pt x="9703" y="1617"/>
                </a:cubicBezTo>
                <a:cubicBezTo>
                  <a:pt x="7295" y="1617"/>
                  <a:pt x="4806" y="2631"/>
                  <a:pt x="3147" y="4342"/>
                </a:cubicBezTo>
                <a:cubicBezTo>
                  <a:pt x="691" y="6872"/>
                  <a:pt x="0" y="10610"/>
                  <a:pt x="956" y="13806"/>
                </a:cubicBezTo>
                <a:cubicBezTo>
                  <a:pt x="1912" y="17002"/>
                  <a:pt x="4354" y="19661"/>
                  <a:pt x="7318" y="21472"/>
                </a:cubicBezTo>
                <a:cubicBezTo>
                  <a:pt x="10282" y="23282"/>
                  <a:pt x="13749" y="24307"/>
                  <a:pt x="17261" y="24955"/>
                </a:cubicBezTo>
                <a:cubicBezTo>
                  <a:pt x="20412" y="25538"/>
                  <a:pt x="23636" y="25826"/>
                  <a:pt x="26871" y="25826"/>
                </a:cubicBezTo>
                <a:cubicBezTo>
                  <a:pt x="33893" y="25826"/>
                  <a:pt x="40969" y="24468"/>
                  <a:pt x="47481" y="21813"/>
                </a:cubicBezTo>
                <a:cubicBezTo>
                  <a:pt x="51182" y="20305"/>
                  <a:pt x="55280" y="17833"/>
                  <a:pt x="57112" y="14303"/>
                </a:cubicBezTo>
                <a:cubicBezTo>
                  <a:pt x="58565" y="11507"/>
                  <a:pt x="57438" y="8192"/>
                  <a:pt x="56043" y="5654"/>
                </a:cubicBezTo>
                <a:cubicBezTo>
                  <a:pt x="54381" y="2629"/>
                  <a:pt x="50971" y="852"/>
                  <a:pt x="47413" y="852"/>
                </a:cubicBezTo>
                <a:cubicBezTo>
                  <a:pt x="45991" y="852"/>
                  <a:pt x="44546" y="1135"/>
                  <a:pt x="43179" y="1737"/>
                </a:cubicBezTo>
                <a:cubicBezTo>
                  <a:pt x="41452" y="2497"/>
                  <a:pt x="39979" y="3687"/>
                  <a:pt x="38333" y="4596"/>
                </a:cubicBezTo>
                <a:cubicBezTo>
                  <a:pt x="37100" y="5275"/>
                  <a:pt x="35677" y="5799"/>
                  <a:pt x="34293" y="5799"/>
                </a:cubicBezTo>
                <a:cubicBezTo>
                  <a:pt x="33828" y="5799"/>
                  <a:pt x="33368" y="5740"/>
                  <a:pt x="32920" y="5607"/>
                </a:cubicBezTo>
                <a:cubicBezTo>
                  <a:pt x="31191" y="5098"/>
                  <a:pt x="30061" y="3641"/>
                  <a:pt x="28892" y="2367"/>
                </a:cubicBezTo>
                <a:cubicBezTo>
                  <a:pt x="27796" y="1171"/>
                  <a:pt x="26357" y="0"/>
                  <a:pt x="2467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rot="1317241">
            <a:off x="3668223" y="-380400"/>
            <a:ext cx="6108390" cy="1584534"/>
          </a:xfrm>
          <a:custGeom>
            <a:avLst/>
            <a:gdLst/>
            <a:ahLst/>
            <a:cxnLst/>
            <a:rect l="l" t="t" r="r" b="b"/>
            <a:pathLst>
              <a:path w="65751" h="17056" extrusionOk="0">
                <a:moveTo>
                  <a:pt x="65743" y="1"/>
                </a:moveTo>
                <a:cubicBezTo>
                  <a:pt x="65288" y="5131"/>
                  <a:pt x="60553" y="9616"/>
                  <a:pt x="55406" y="9793"/>
                </a:cubicBezTo>
                <a:cubicBezTo>
                  <a:pt x="55261" y="9798"/>
                  <a:pt x="55114" y="9800"/>
                  <a:pt x="54967" y="9800"/>
                </a:cubicBezTo>
                <a:cubicBezTo>
                  <a:pt x="54432" y="9800"/>
                  <a:pt x="53887" y="9770"/>
                  <a:pt x="53356" y="9742"/>
                </a:cubicBezTo>
                <a:cubicBezTo>
                  <a:pt x="52825" y="9714"/>
                  <a:pt x="52282" y="9685"/>
                  <a:pt x="51747" y="9685"/>
                </a:cubicBezTo>
                <a:cubicBezTo>
                  <a:pt x="51435" y="9685"/>
                  <a:pt x="51126" y="9695"/>
                  <a:pt x="50824" y="9720"/>
                </a:cubicBezTo>
                <a:cubicBezTo>
                  <a:pt x="50382" y="9757"/>
                  <a:pt x="49988" y="9825"/>
                  <a:pt x="49618" y="9926"/>
                </a:cubicBezTo>
                <a:cubicBezTo>
                  <a:pt x="49204" y="10039"/>
                  <a:pt x="48834" y="10191"/>
                  <a:pt x="48484" y="10391"/>
                </a:cubicBezTo>
                <a:cubicBezTo>
                  <a:pt x="47807" y="10776"/>
                  <a:pt x="47231" y="11350"/>
                  <a:pt x="46675" y="11903"/>
                </a:cubicBezTo>
                <a:cubicBezTo>
                  <a:pt x="45922" y="12653"/>
                  <a:pt x="45141" y="13429"/>
                  <a:pt x="44114" y="13718"/>
                </a:cubicBezTo>
                <a:cubicBezTo>
                  <a:pt x="43800" y="13806"/>
                  <a:pt x="43489" y="13845"/>
                  <a:pt x="43180" y="13845"/>
                </a:cubicBezTo>
                <a:cubicBezTo>
                  <a:pt x="42157" y="13845"/>
                  <a:pt x="41151" y="13423"/>
                  <a:pt x="40102" y="12982"/>
                </a:cubicBezTo>
                <a:cubicBezTo>
                  <a:pt x="39078" y="12552"/>
                  <a:pt x="38019" y="12109"/>
                  <a:pt x="36933" y="12088"/>
                </a:cubicBezTo>
                <a:cubicBezTo>
                  <a:pt x="36905" y="12088"/>
                  <a:pt x="36877" y="12088"/>
                  <a:pt x="36850" y="12088"/>
                </a:cubicBezTo>
                <a:cubicBezTo>
                  <a:pt x="36084" y="12088"/>
                  <a:pt x="35287" y="12295"/>
                  <a:pt x="34422" y="12721"/>
                </a:cubicBezTo>
                <a:cubicBezTo>
                  <a:pt x="33626" y="13111"/>
                  <a:pt x="32867" y="13631"/>
                  <a:pt x="32135" y="14135"/>
                </a:cubicBezTo>
                <a:cubicBezTo>
                  <a:pt x="32053" y="14192"/>
                  <a:pt x="31971" y="14248"/>
                  <a:pt x="31890" y="14304"/>
                </a:cubicBezTo>
                <a:cubicBezTo>
                  <a:pt x="30682" y="15129"/>
                  <a:pt x="29162" y="16015"/>
                  <a:pt x="27624" y="16015"/>
                </a:cubicBezTo>
                <a:cubicBezTo>
                  <a:pt x="27318" y="16015"/>
                  <a:pt x="27011" y="15980"/>
                  <a:pt x="26705" y="15902"/>
                </a:cubicBezTo>
                <a:cubicBezTo>
                  <a:pt x="25732" y="15654"/>
                  <a:pt x="24915" y="15005"/>
                  <a:pt x="24125" y="14377"/>
                </a:cubicBezTo>
                <a:cubicBezTo>
                  <a:pt x="23713" y="14050"/>
                  <a:pt x="23286" y="13712"/>
                  <a:pt x="22844" y="13435"/>
                </a:cubicBezTo>
                <a:cubicBezTo>
                  <a:pt x="22346" y="13124"/>
                  <a:pt x="21881" y="12925"/>
                  <a:pt x="21419" y="12828"/>
                </a:cubicBezTo>
                <a:cubicBezTo>
                  <a:pt x="21167" y="12775"/>
                  <a:pt x="20918" y="12750"/>
                  <a:pt x="20671" y="12750"/>
                </a:cubicBezTo>
                <a:cubicBezTo>
                  <a:pt x="19138" y="12750"/>
                  <a:pt x="17721" y="13707"/>
                  <a:pt x="16343" y="14636"/>
                </a:cubicBezTo>
                <a:cubicBezTo>
                  <a:pt x="15918" y="14923"/>
                  <a:pt x="15478" y="15219"/>
                  <a:pt x="15046" y="15479"/>
                </a:cubicBezTo>
                <a:cubicBezTo>
                  <a:pt x="13277" y="16542"/>
                  <a:pt x="11231" y="17050"/>
                  <a:pt x="9174" y="17050"/>
                </a:cubicBezTo>
                <a:cubicBezTo>
                  <a:pt x="5716" y="17050"/>
                  <a:pt x="2232" y="15610"/>
                  <a:pt x="5" y="12948"/>
                </a:cubicBezTo>
                <a:lnTo>
                  <a:pt x="0" y="12952"/>
                </a:lnTo>
                <a:cubicBezTo>
                  <a:pt x="2227" y="15617"/>
                  <a:pt x="5713" y="17056"/>
                  <a:pt x="9174" y="17056"/>
                </a:cubicBezTo>
                <a:cubicBezTo>
                  <a:pt x="11232" y="17056"/>
                  <a:pt x="13281" y="16548"/>
                  <a:pt x="15049" y="15484"/>
                </a:cubicBezTo>
                <a:cubicBezTo>
                  <a:pt x="15480" y="15225"/>
                  <a:pt x="15922" y="14929"/>
                  <a:pt x="16347" y="14641"/>
                </a:cubicBezTo>
                <a:cubicBezTo>
                  <a:pt x="17724" y="13712"/>
                  <a:pt x="19142" y="12757"/>
                  <a:pt x="20674" y="12757"/>
                </a:cubicBezTo>
                <a:cubicBezTo>
                  <a:pt x="20919" y="12757"/>
                  <a:pt x="21167" y="12781"/>
                  <a:pt x="21418" y="12834"/>
                </a:cubicBezTo>
                <a:cubicBezTo>
                  <a:pt x="22446" y="13052"/>
                  <a:pt x="23297" y="13728"/>
                  <a:pt x="24122" y="14382"/>
                </a:cubicBezTo>
                <a:cubicBezTo>
                  <a:pt x="24911" y="15011"/>
                  <a:pt x="25728" y="15660"/>
                  <a:pt x="26704" y="15908"/>
                </a:cubicBezTo>
                <a:cubicBezTo>
                  <a:pt x="27003" y="15985"/>
                  <a:pt x="27315" y="16024"/>
                  <a:pt x="27635" y="16024"/>
                </a:cubicBezTo>
                <a:cubicBezTo>
                  <a:pt x="27776" y="16024"/>
                  <a:pt x="27918" y="16016"/>
                  <a:pt x="28062" y="16001"/>
                </a:cubicBezTo>
                <a:cubicBezTo>
                  <a:pt x="28485" y="15958"/>
                  <a:pt x="28935" y="15849"/>
                  <a:pt x="29399" y="15678"/>
                </a:cubicBezTo>
                <a:cubicBezTo>
                  <a:pt x="30366" y="15319"/>
                  <a:pt x="31284" y="14726"/>
                  <a:pt x="31893" y="14309"/>
                </a:cubicBezTo>
                <a:cubicBezTo>
                  <a:pt x="31974" y="14253"/>
                  <a:pt x="32055" y="14198"/>
                  <a:pt x="32137" y="14141"/>
                </a:cubicBezTo>
                <a:cubicBezTo>
                  <a:pt x="33603" y="13134"/>
                  <a:pt x="35118" y="12094"/>
                  <a:pt x="36853" y="12094"/>
                </a:cubicBezTo>
                <a:cubicBezTo>
                  <a:pt x="36879" y="12094"/>
                  <a:pt x="36905" y="12094"/>
                  <a:pt x="36932" y="12095"/>
                </a:cubicBezTo>
                <a:cubicBezTo>
                  <a:pt x="38017" y="12115"/>
                  <a:pt x="39074" y="12559"/>
                  <a:pt x="40098" y="12989"/>
                </a:cubicBezTo>
                <a:cubicBezTo>
                  <a:pt x="40755" y="13264"/>
                  <a:pt x="41433" y="13548"/>
                  <a:pt x="42101" y="13710"/>
                </a:cubicBezTo>
                <a:cubicBezTo>
                  <a:pt x="42461" y="13797"/>
                  <a:pt x="42788" y="13843"/>
                  <a:pt x="43104" y="13849"/>
                </a:cubicBezTo>
                <a:cubicBezTo>
                  <a:pt x="43134" y="13850"/>
                  <a:pt x="43164" y="13850"/>
                  <a:pt x="43194" y="13850"/>
                </a:cubicBezTo>
                <a:cubicBezTo>
                  <a:pt x="43514" y="13850"/>
                  <a:pt x="43818" y="13810"/>
                  <a:pt x="44116" y="13725"/>
                </a:cubicBezTo>
                <a:cubicBezTo>
                  <a:pt x="44578" y="13596"/>
                  <a:pt x="45029" y="13358"/>
                  <a:pt x="45494" y="12998"/>
                </a:cubicBezTo>
                <a:cubicBezTo>
                  <a:pt x="45909" y="12675"/>
                  <a:pt x="46301" y="12286"/>
                  <a:pt x="46679" y="11909"/>
                </a:cubicBezTo>
                <a:cubicBezTo>
                  <a:pt x="47236" y="11356"/>
                  <a:pt x="47810" y="10784"/>
                  <a:pt x="48487" y="10397"/>
                </a:cubicBezTo>
                <a:cubicBezTo>
                  <a:pt x="49483" y="9829"/>
                  <a:pt x="50612" y="9694"/>
                  <a:pt x="51765" y="9694"/>
                </a:cubicBezTo>
                <a:cubicBezTo>
                  <a:pt x="52294" y="9694"/>
                  <a:pt x="52828" y="9722"/>
                  <a:pt x="53356" y="9750"/>
                </a:cubicBezTo>
                <a:cubicBezTo>
                  <a:pt x="53889" y="9779"/>
                  <a:pt x="54437" y="9808"/>
                  <a:pt x="54974" y="9808"/>
                </a:cubicBezTo>
                <a:cubicBezTo>
                  <a:pt x="55119" y="9808"/>
                  <a:pt x="55263" y="9806"/>
                  <a:pt x="55406" y="9801"/>
                </a:cubicBezTo>
                <a:cubicBezTo>
                  <a:pt x="56674" y="9756"/>
                  <a:pt x="57932" y="9460"/>
                  <a:pt x="59146" y="8921"/>
                </a:cubicBezTo>
                <a:cubicBezTo>
                  <a:pt x="59730" y="8663"/>
                  <a:pt x="60299" y="8347"/>
                  <a:pt x="60838" y="7985"/>
                </a:cubicBezTo>
                <a:cubicBezTo>
                  <a:pt x="61372" y="7626"/>
                  <a:pt x="61881" y="7217"/>
                  <a:pt x="62352" y="6772"/>
                </a:cubicBezTo>
                <a:cubicBezTo>
                  <a:pt x="62822" y="6326"/>
                  <a:pt x="63257" y="5840"/>
                  <a:pt x="63643" y="5327"/>
                </a:cubicBezTo>
                <a:cubicBezTo>
                  <a:pt x="64035" y="4807"/>
                  <a:pt x="64381" y="4256"/>
                  <a:pt x="64670" y="3688"/>
                </a:cubicBezTo>
                <a:cubicBezTo>
                  <a:pt x="65275" y="2505"/>
                  <a:pt x="65638" y="1263"/>
                  <a:pt x="65750" y="1"/>
                </a:cubicBez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-747600" y="4047950"/>
            <a:ext cx="4013763" cy="1436256"/>
          </a:xfrm>
          <a:custGeom>
            <a:avLst/>
            <a:gdLst/>
            <a:ahLst/>
            <a:cxnLst/>
            <a:rect l="l" t="t" r="r" b="b"/>
            <a:pathLst>
              <a:path w="57362" h="20526" extrusionOk="0">
                <a:moveTo>
                  <a:pt x="50214" y="0"/>
                </a:moveTo>
                <a:cubicBezTo>
                  <a:pt x="49819" y="0"/>
                  <a:pt x="49421" y="45"/>
                  <a:pt x="49026" y="138"/>
                </a:cubicBezTo>
                <a:cubicBezTo>
                  <a:pt x="47283" y="550"/>
                  <a:pt x="45862" y="1758"/>
                  <a:pt x="44339" y="2699"/>
                </a:cubicBezTo>
                <a:cubicBezTo>
                  <a:pt x="43257" y="3366"/>
                  <a:pt x="41979" y="3909"/>
                  <a:pt x="40743" y="3909"/>
                </a:cubicBezTo>
                <a:cubicBezTo>
                  <a:pt x="40237" y="3909"/>
                  <a:pt x="39739" y="3818"/>
                  <a:pt x="39264" y="3608"/>
                </a:cubicBezTo>
                <a:cubicBezTo>
                  <a:pt x="37744" y="2937"/>
                  <a:pt x="36851" y="1199"/>
                  <a:pt x="35271" y="689"/>
                </a:cubicBezTo>
                <a:cubicBezTo>
                  <a:pt x="34962" y="590"/>
                  <a:pt x="34648" y="544"/>
                  <a:pt x="34335" y="544"/>
                </a:cubicBezTo>
                <a:cubicBezTo>
                  <a:pt x="32981" y="544"/>
                  <a:pt x="31634" y="1396"/>
                  <a:pt x="30628" y="2382"/>
                </a:cubicBezTo>
                <a:cubicBezTo>
                  <a:pt x="29389" y="3595"/>
                  <a:pt x="28351" y="5082"/>
                  <a:pt x="26809" y="5874"/>
                </a:cubicBezTo>
                <a:cubicBezTo>
                  <a:pt x="25925" y="6328"/>
                  <a:pt x="24955" y="6511"/>
                  <a:pt x="23964" y="6511"/>
                </a:cubicBezTo>
                <a:cubicBezTo>
                  <a:pt x="22779" y="6511"/>
                  <a:pt x="21565" y="6249"/>
                  <a:pt x="20437" y="5875"/>
                </a:cubicBezTo>
                <a:cubicBezTo>
                  <a:pt x="18365" y="5190"/>
                  <a:pt x="16404" y="4152"/>
                  <a:pt x="14264" y="3719"/>
                </a:cubicBezTo>
                <a:cubicBezTo>
                  <a:pt x="13540" y="3572"/>
                  <a:pt x="12802" y="3501"/>
                  <a:pt x="12064" y="3501"/>
                </a:cubicBezTo>
                <a:cubicBezTo>
                  <a:pt x="9753" y="3501"/>
                  <a:pt x="7438" y="4205"/>
                  <a:pt x="5540" y="5526"/>
                </a:cubicBezTo>
                <a:cubicBezTo>
                  <a:pt x="3928" y="6649"/>
                  <a:pt x="0" y="10030"/>
                  <a:pt x="753" y="12341"/>
                </a:cubicBezTo>
                <a:cubicBezTo>
                  <a:pt x="953" y="12956"/>
                  <a:pt x="1543" y="13376"/>
                  <a:pt x="2162" y="13568"/>
                </a:cubicBezTo>
                <a:cubicBezTo>
                  <a:pt x="2779" y="13759"/>
                  <a:pt x="3437" y="13763"/>
                  <a:pt x="4083" y="13809"/>
                </a:cubicBezTo>
                <a:cubicBezTo>
                  <a:pt x="5388" y="13902"/>
                  <a:pt x="6652" y="14168"/>
                  <a:pt x="7885" y="14544"/>
                </a:cubicBezTo>
                <a:cubicBezTo>
                  <a:pt x="9716" y="15102"/>
                  <a:pt x="11477" y="15901"/>
                  <a:pt x="13206" y="16727"/>
                </a:cubicBezTo>
                <a:cubicBezTo>
                  <a:pt x="15819" y="17974"/>
                  <a:pt x="18683" y="18754"/>
                  <a:pt x="21518" y="19368"/>
                </a:cubicBezTo>
                <a:cubicBezTo>
                  <a:pt x="25057" y="20135"/>
                  <a:pt x="28680" y="20525"/>
                  <a:pt x="32303" y="20525"/>
                </a:cubicBezTo>
                <a:cubicBezTo>
                  <a:pt x="36090" y="20525"/>
                  <a:pt x="39876" y="20099"/>
                  <a:pt x="43564" y="19233"/>
                </a:cubicBezTo>
                <a:cubicBezTo>
                  <a:pt x="46969" y="18436"/>
                  <a:pt x="50382" y="17225"/>
                  <a:pt x="53012" y="14921"/>
                </a:cubicBezTo>
                <a:cubicBezTo>
                  <a:pt x="55643" y="12615"/>
                  <a:pt x="57362" y="9029"/>
                  <a:pt x="56678" y="5597"/>
                </a:cubicBezTo>
                <a:cubicBezTo>
                  <a:pt x="56074" y="2565"/>
                  <a:pt x="53218" y="0"/>
                  <a:pt x="502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-797450" y="4314800"/>
            <a:ext cx="5001113" cy="1315145"/>
          </a:xfrm>
          <a:custGeom>
            <a:avLst/>
            <a:gdLst/>
            <a:ahLst/>
            <a:cxnLst/>
            <a:rect l="l" t="t" r="r" b="b"/>
            <a:pathLst>
              <a:path w="43522" h="11445" extrusionOk="0">
                <a:moveTo>
                  <a:pt x="33229" y="1"/>
                </a:moveTo>
                <a:cubicBezTo>
                  <a:pt x="32492" y="1"/>
                  <a:pt x="31781" y="129"/>
                  <a:pt x="31118" y="385"/>
                </a:cubicBezTo>
                <a:cubicBezTo>
                  <a:pt x="30366" y="674"/>
                  <a:pt x="29670" y="1128"/>
                  <a:pt x="29000" y="1564"/>
                </a:cubicBezTo>
                <a:cubicBezTo>
                  <a:pt x="28147" y="2119"/>
                  <a:pt x="27265" y="2693"/>
                  <a:pt x="26266" y="2930"/>
                </a:cubicBezTo>
                <a:cubicBezTo>
                  <a:pt x="25884" y="3020"/>
                  <a:pt x="25501" y="3060"/>
                  <a:pt x="25117" y="3060"/>
                </a:cubicBezTo>
                <a:cubicBezTo>
                  <a:pt x="23875" y="3060"/>
                  <a:pt x="22628" y="2652"/>
                  <a:pt x="21412" y="2255"/>
                </a:cubicBezTo>
                <a:cubicBezTo>
                  <a:pt x="21007" y="2122"/>
                  <a:pt x="20588" y="1986"/>
                  <a:pt x="20180" y="1867"/>
                </a:cubicBezTo>
                <a:cubicBezTo>
                  <a:pt x="19210" y="1588"/>
                  <a:pt x="18204" y="1395"/>
                  <a:pt x="17186" y="1295"/>
                </a:cubicBezTo>
                <a:cubicBezTo>
                  <a:pt x="16637" y="1242"/>
                  <a:pt x="16083" y="1215"/>
                  <a:pt x="15528" y="1215"/>
                </a:cubicBezTo>
                <a:cubicBezTo>
                  <a:pt x="15065" y="1215"/>
                  <a:pt x="14601" y="1234"/>
                  <a:pt x="14139" y="1270"/>
                </a:cubicBezTo>
                <a:cubicBezTo>
                  <a:pt x="13125" y="1353"/>
                  <a:pt x="12114" y="1527"/>
                  <a:pt x="11137" y="1786"/>
                </a:cubicBezTo>
                <a:cubicBezTo>
                  <a:pt x="10149" y="2046"/>
                  <a:pt x="9187" y="2398"/>
                  <a:pt x="8276" y="2831"/>
                </a:cubicBezTo>
                <a:cubicBezTo>
                  <a:pt x="7367" y="3262"/>
                  <a:pt x="6484" y="3785"/>
                  <a:pt x="5656" y="4385"/>
                </a:cubicBezTo>
                <a:cubicBezTo>
                  <a:pt x="4837" y="4979"/>
                  <a:pt x="4063" y="5652"/>
                  <a:pt x="3358" y="6386"/>
                </a:cubicBezTo>
                <a:cubicBezTo>
                  <a:pt x="2654" y="7120"/>
                  <a:pt x="2012" y="7920"/>
                  <a:pt x="1451" y="8761"/>
                </a:cubicBezTo>
                <a:cubicBezTo>
                  <a:pt x="885" y="9614"/>
                  <a:pt x="397" y="10515"/>
                  <a:pt x="1" y="11441"/>
                </a:cubicBezTo>
                <a:lnTo>
                  <a:pt x="9" y="11444"/>
                </a:lnTo>
                <a:cubicBezTo>
                  <a:pt x="1601" y="7713"/>
                  <a:pt x="4615" y="4575"/>
                  <a:pt x="8277" y="2840"/>
                </a:cubicBezTo>
                <a:cubicBezTo>
                  <a:pt x="10528" y="1771"/>
                  <a:pt x="13032" y="1227"/>
                  <a:pt x="15532" y="1227"/>
                </a:cubicBezTo>
                <a:cubicBezTo>
                  <a:pt x="17103" y="1227"/>
                  <a:pt x="18672" y="1441"/>
                  <a:pt x="20175" y="1876"/>
                </a:cubicBezTo>
                <a:cubicBezTo>
                  <a:pt x="20584" y="1995"/>
                  <a:pt x="21003" y="2132"/>
                  <a:pt x="21408" y="2264"/>
                </a:cubicBezTo>
                <a:cubicBezTo>
                  <a:pt x="22624" y="2661"/>
                  <a:pt x="23871" y="3069"/>
                  <a:pt x="25115" y="3069"/>
                </a:cubicBezTo>
                <a:cubicBezTo>
                  <a:pt x="25500" y="3069"/>
                  <a:pt x="25886" y="3028"/>
                  <a:pt x="26268" y="2938"/>
                </a:cubicBezTo>
                <a:cubicBezTo>
                  <a:pt x="27269" y="2700"/>
                  <a:pt x="28152" y="2126"/>
                  <a:pt x="29003" y="1570"/>
                </a:cubicBezTo>
                <a:cubicBezTo>
                  <a:pt x="29675" y="1134"/>
                  <a:pt x="30369" y="683"/>
                  <a:pt x="31121" y="393"/>
                </a:cubicBezTo>
                <a:cubicBezTo>
                  <a:pt x="31817" y="125"/>
                  <a:pt x="32531" y="5"/>
                  <a:pt x="33240" y="5"/>
                </a:cubicBezTo>
                <a:cubicBezTo>
                  <a:pt x="35544" y="5"/>
                  <a:pt x="37797" y="1272"/>
                  <a:pt x="39266" y="2828"/>
                </a:cubicBezTo>
                <a:cubicBezTo>
                  <a:pt x="41362" y="5049"/>
                  <a:pt x="42504" y="8061"/>
                  <a:pt x="43513" y="10720"/>
                </a:cubicBezTo>
                <a:lnTo>
                  <a:pt x="43521" y="10717"/>
                </a:lnTo>
                <a:cubicBezTo>
                  <a:pt x="43025" y="9408"/>
                  <a:pt x="42462" y="7923"/>
                  <a:pt x="41771" y="6536"/>
                </a:cubicBezTo>
                <a:cubicBezTo>
                  <a:pt x="41017" y="5020"/>
                  <a:pt x="40200" y="3805"/>
                  <a:pt x="39272" y="2822"/>
                </a:cubicBezTo>
                <a:cubicBezTo>
                  <a:pt x="38217" y="1705"/>
                  <a:pt x="36868" y="836"/>
                  <a:pt x="35474" y="378"/>
                </a:cubicBezTo>
                <a:cubicBezTo>
                  <a:pt x="34713" y="126"/>
                  <a:pt x="33958" y="1"/>
                  <a:pt x="33229" y="1"/>
                </a:cubicBez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BLANK_1_1_1_1_1_1_2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0"/>
          <p:cNvSpPr/>
          <p:nvPr/>
        </p:nvSpPr>
        <p:spPr>
          <a:xfrm rot="-10235817">
            <a:off x="5955942" y="-796967"/>
            <a:ext cx="3885729" cy="1713596"/>
          </a:xfrm>
          <a:custGeom>
            <a:avLst/>
            <a:gdLst/>
            <a:ahLst/>
            <a:cxnLst/>
            <a:rect l="l" t="t" r="r" b="b"/>
            <a:pathLst>
              <a:path w="58565" h="25827" extrusionOk="0">
                <a:moveTo>
                  <a:pt x="24671" y="0"/>
                </a:moveTo>
                <a:cubicBezTo>
                  <a:pt x="24562" y="0"/>
                  <a:pt x="24451" y="5"/>
                  <a:pt x="24340" y="15"/>
                </a:cubicBezTo>
                <a:cubicBezTo>
                  <a:pt x="21436" y="281"/>
                  <a:pt x="19604" y="3918"/>
                  <a:pt x="16762" y="3918"/>
                </a:cubicBezTo>
                <a:cubicBezTo>
                  <a:pt x="16690" y="3918"/>
                  <a:pt x="16619" y="3915"/>
                  <a:pt x="16546" y="3911"/>
                </a:cubicBezTo>
                <a:cubicBezTo>
                  <a:pt x="15219" y="3826"/>
                  <a:pt x="14174" y="2927"/>
                  <a:pt x="13014" y="2353"/>
                </a:cubicBezTo>
                <a:cubicBezTo>
                  <a:pt x="11996" y="1851"/>
                  <a:pt x="10859" y="1617"/>
                  <a:pt x="9703" y="1617"/>
                </a:cubicBezTo>
                <a:cubicBezTo>
                  <a:pt x="7295" y="1617"/>
                  <a:pt x="4806" y="2631"/>
                  <a:pt x="3147" y="4342"/>
                </a:cubicBezTo>
                <a:cubicBezTo>
                  <a:pt x="691" y="6872"/>
                  <a:pt x="0" y="10610"/>
                  <a:pt x="956" y="13806"/>
                </a:cubicBezTo>
                <a:cubicBezTo>
                  <a:pt x="1912" y="17002"/>
                  <a:pt x="4354" y="19661"/>
                  <a:pt x="7318" y="21472"/>
                </a:cubicBezTo>
                <a:cubicBezTo>
                  <a:pt x="10282" y="23282"/>
                  <a:pt x="13749" y="24307"/>
                  <a:pt x="17261" y="24955"/>
                </a:cubicBezTo>
                <a:cubicBezTo>
                  <a:pt x="20412" y="25538"/>
                  <a:pt x="23636" y="25826"/>
                  <a:pt x="26871" y="25826"/>
                </a:cubicBezTo>
                <a:cubicBezTo>
                  <a:pt x="33893" y="25826"/>
                  <a:pt x="40969" y="24468"/>
                  <a:pt x="47481" y="21813"/>
                </a:cubicBezTo>
                <a:cubicBezTo>
                  <a:pt x="51182" y="20305"/>
                  <a:pt x="55280" y="17833"/>
                  <a:pt x="57112" y="14303"/>
                </a:cubicBezTo>
                <a:cubicBezTo>
                  <a:pt x="58565" y="11507"/>
                  <a:pt x="57438" y="8192"/>
                  <a:pt x="56043" y="5654"/>
                </a:cubicBezTo>
                <a:cubicBezTo>
                  <a:pt x="54381" y="2629"/>
                  <a:pt x="50971" y="852"/>
                  <a:pt x="47413" y="852"/>
                </a:cubicBezTo>
                <a:cubicBezTo>
                  <a:pt x="45991" y="852"/>
                  <a:pt x="44546" y="1135"/>
                  <a:pt x="43179" y="1737"/>
                </a:cubicBezTo>
                <a:cubicBezTo>
                  <a:pt x="41452" y="2497"/>
                  <a:pt x="39979" y="3687"/>
                  <a:pt x="38333" y="4596"/>
                </a:cubicBezTo>
                <a:cubicBezTo>
                  <a:pt x="37100" y="5275"/>
                  <a:pt x="35677" y="5799"/>
                  <a:pt x="34293" y="5799"/>
                </a:cubicBezTo>
                <a:cubicBezTo>
                  <a:pt x="33828" y="5799"/>
                  <a:pt x="33368" y="5740"/>
                  <a:pt x="32920" y="5607"/>
                </a:cubicBezTo>
                <a:cubicBezTo>
                  <a:pt x="31191" y="5098"/>
                  <a:pt x="30061" y="3641"/>
                  <a:pt x="28892" y="2367"/>
                </a:cubicBezTo>
                <a:cubicBezTo>
                  <a:pt x="27796" y="1171"/>
                  <a:pt x="26357" y="0"/>
                  <a:pt x="2467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30"/>
          <p:cNvSpPr/>
          <p:nvPr/>
        </p:nvSpPr>
        <p:spPr>
          <a:xfrm>
            <a:off x="6621400" y="-249026"/>
            <a:ext cx="3334147" cy="1650768"/>
          </a:xfrm>
          <a:custGeom>
            <a:avLst/>
            <a:gdLst/>
            <a:ahLst/>
            <a:cxnLst/>
            <a:rect l="l" t="t" r="r" b="b"/>
            <a:pathLst>
              <a:path w="58023" h="28729" extrusionOk="0">
                <a:moveTo>
                  <a:pt x="22169" y="6185"/>
                </a:moveTo>
                <a:cubicBezTo>
                  <a:pt x="22256" y="6185"/>
                  <a:pt x="22344" y="6194"/>
                  <a:pt x="22428" y="6210"/>
                </a:cubicBezTo>
                <a:cubicBezTo>
                  <a:pt x="22726" y="6271"/>
                  <a:pt x="22958" y="6435"/>
                  <a:pt x="23084" y="6672"/>
                </a:cubicBezTo>
                <a:cubicBezTo>
                  <a:pt x="23208" y="6907"/>
                  <a:pt x="23224" y="7157"/>
                  <a:pt x="23134" y="7415"/>
                </a:cubicBezTo>
                <a:cubicBezTo>
                  <a:pt x="22924" y="8010"/>
                  <a:pt x="22207" y="8499"/>
                  <a:pt x="21656" y="8737"/>
                </a:cubicBezTo>
                <a:cubicBezTo>
                  <a:pt x="21307" y="8889"/>
                  <a:pt x="20953" y="9029"/>
                  <a:pt x="20595" y="9161"/>
                </a:cubicBezTo>
                <a:cubicBezTo>
                  <a:pt x="20565" y="8861"/>
                  <a:pt x="20562" y="8560"/>
                  <a:pt x="20584" y="8263"/>
                </a:cubicBezTo>
                <a:cubicBezTo>
                  <a:pt x="20646" y="7432"/>
                  <a:pt x="20901" y="6827"/>
                  <a:pt x="21345" y="6468"/>
                </a:cubicBezTo>
                <a:cubicBezTo>
                  <a:pt x="21569" y="6286"/>
                  <a:pt x="21869" y="6185"/>
                  <a:pt x="22169" y="6185"/>
                </a:cubicBezTo>
                <a:close/>
                <a:moveTo>
                  <a:pt x="1081" y="0"/>
                </a:moveTo>
                <a:cubicBezTo>
                  <a:pt x="796" y="548"/>
                  <a:pt x="617" y="1152"/>
                  <a:pt x="552" y="1795"/>
                </a:cubicBezTo>
                <a:cubicBezTo>
                  <a:pt x="488" y="2404"/>
                  <a:pt x="527" y="3037"/>
                  <a:pt x="664" y="3675"/>
                </a:cubicBezTo>
                <a:cubicBezTo>
                  <a:pt x="932" y="4917"/>
                  <a:pt x="1564" y="6112"/>
                  <a:pt x="2445" y="7039"/>
                </a:cubicBezTo>
                <a:cubicBezTo>
                  <a:pt x="3983" y="8658"/>
                  <a:pt x="6271" y="9736"/>
                  <a:pt x="9246" y="10239"/>
                </a:cubicBezTo>
                <a:cubicBezTo>
                  <a:pt x="10449" y="10442"/>
                  <a:pt x="11668" y="10544"/>
                  <a:pt x="12894" y="10544"/>
                </a:cubicBezTo>
                <a:cubicBezTo>
                  <a:pt x="13781" y="10544"/>
                  <a:pt x="14672" y="10491"/>
                  <a:pt x="15561" y="10384"/>
                </a:cubicBezTo>
                <a:cubicBezTo>
                  <a:pt x="17290" y="10176"/>
                  <a:pt x="18976" y="9769"/>
                  <a:pt x="20589" y="9173"/>
                </a:cubicBezTo>
                <a:cubicBezTo>
                  <a:pt x="20713" y="10395"/>
                  <a:pt x="21260" y="11607"/>
                  <a:pt x="22152" y="12600"/>
                </a:cubicBezTo>
                <a:cubicBezTo>
                  <a:pt x="23268" y="13842"/>
                  <a:pt x="24778" y="14583"/>
                  <a:pt x="26297" y="14632"/>
                </a:cubicBezTo>
                <a:cubicBezTo>
                  <a:pt x="26366" y="14634"/>
                  <a:pt x="26434" y="14635"/>
                  <a:pt x="26503" y="14635"/>
                </a:cubicBezTo>
                <a:cubicBezTo>
                  <a:pt x="27504" y="14635"/>
                  <a:pt x="28532" y="14405"/>
                  <a:pt x="29529" y="14181"/>
                </a:cubicBezTo>
                <a:cubicBezTo>
                  <a:pt x="30531" y="13956"/>
                  <a:pt x="31502" y="13738"/>
                  <a:pt x="32430" y="13738"/>
                </a:cubicBezTo>
                <a:cubicBezTo>
                  <a:pt x="33146" y="13738"/>
                  <a:pt x="33836" y="13868"/>
                  <a:pt x="34496" y="14224"/>
                </a:cubicBezTo>
                <a:cubicBezTo>
                  <a:pt x="36121" y="15104"/>
                  <a:pt x="36746" y="16970"/>
                  <a:pt x="37350" y="18776"/>
                </a:cubicBezTo>
                <a:cubicBezTo>
                  <a:pt x="37497" y="19217"/>
                  <a:pt x="37650" y="19674"/>
                  <a:pt x="37815" y="20103"/>
                </a:cubicBezTo>
                <a:cubicBezTo>
                  <a:pt x="38526" y="21963"/>
                  <a:pt x="39695" y="23689"/>
                  <a:pt x="41196" y="25097"/>
                </a:cubicBezTo>
                <a:cubicBezTo>
                  <a:pt x="42698" y="26504"/>
                  <a:pt x="44496" y="27558"/>
                  <a:pt x="46399" y="28146"/>
                </a:cubicBezTo>
                <a:cubicBezTo>
                  <a:pt x="47649" y="28533"/>
                  <a:pt x="48974" y="28728"/>
                  <a:pt x="50313" y="28728"/>
                </a:cubicBezTo>
                <a:cubicBezTo>
                  <a:pt x="51013" y="28728"/>
                  <a:pt x="51717" y="28673"/>
                  <a:pt x="52411" y="28568"/>
                </a:cubicBezTo>
                <a:cubicBezTo>
                  <a:pt x="54445" y="28254"/>
                  <a:pt x="56384" y="27491"/>
                  <a:pt x="58022" y="26356"/>
                </a:cubicBezTo>
                <a:lnTo>
                  <a:pt x="58017" y="26349"/>
                </a:lnTo>
                <a:cubicBezTo>
                  <a:pt x="55778" y="27899"/>
                  <a:pt x="53022" y="28715"/>
                  <a:pt x="50282" y="28715"/>
                </a:cubicBezTo>
                <a:cubicBezTo>
                  <a:pt x="48964" y="28715"/>
                  <a:pt x="47649" y="28525"/>
                  <a:pt x="46397" y="28138"/>
                </a:cubicBezTo>
                <a:cubicBezTo>
                  <a:pt x="42544" y="26947"/>
                  <a:pt x="39256" y="23866"/>
                  <a:pt x="37817" y="20100"/>
                </a:cubicBezTo>
                <a:cubicBezTo>
                  <a:pt x="37652" y="19671"/>
                  <a:pt x="37500" y="19215"/>
                  <a:pt x="37352" y="18774"/>
                </a:cubicBezTo>
                <a:cubicBezTo>
                  <a:pt x="36747" y="16966"/>
                  <a:pt x="36123" y="15099"/>
                  <a:pt x="34495" y="14218"/>
                </a:cubicBezTo>
                <a:cubicBezTo>
                  <a:pt x="34129" y="14021"/>
                  <a:pt x="33747" y="13887"/>
                  <a:pt x="33322" y="13810"/>
                </a:cubicBezTo>
                <a:cubicBezTo>
                  <a:pt x="33039" y="13758"/>
                  <a:pt x="32743" y="13732"/>
                  <a:pt x="32424" y="13732"/>
                </a:cubicBezTo>
                <a:cubicBezTo>
                  <a:pt x="32316" y="13732"/>
                  <a:pt x="32206" y="13735"/>
                  <a:pt x="32093" y="13741"/>
                </a:cubicBezTo>
                <a:cubicBezTo>
                  <a:pt x="31258" y="13784"/>
                  <a:pt x="30377" y="13981"/>
                  <a:pt x="29523" y="14173"/>
                </a:cubicBezTo>
                <a:cubicBezTo>
                  <a:pt x="28525" y="14398"/>
                  <a:pt x="27496" y="14628"/>
                  <a:pt x="26495" y="14628"/>
                </a:cubicBezTo>
                <a:cubicBezTo>
                  <a:pt x="26428" y="14628"/>
                  <a:pt x="26361" y="14627"/>
                  <a:pt x="26294" y="14625"/>
                </a:cubicBezTo>
                <a:cubicBezTo>
                  <a:pt x="24776" y="14574"/>
                  <a:pt x="23268" y="13835"/>
                  <a:pt x="22153" y="12595"/>
                </a:cubicBezTo>
                <a:cubicBezTo>
                  <a:pt x="21261" y="11602"/>
                  <a:pt x="20715" y="10391"/>
                  <a:pt x="20591" y="9170"/>
                </a:cubicBezTo>
                <a:cubicBezTo>
                  <a:pt x="20950" y="9039"/>
                  <a:pt x="21304" y="8896"/>
                  <a:pt x="21655" y="8745"/>
                </a:cubicBezTo>
                <a:cubicBezTo>
                  <a:pt x="22208" y="8506"/>
                  <a:pt x="22927" y="8016"/>
                  <a:pt x="23138" y="7419"/>
                </a:cubicBezTo>
                <a:cubicBezTo>
                  <a:pt x="23229" y="7157"/>
                  <a:pt x="23213" y="6904"/>
                  <a:pt x="23088" y="6668"/>
                </a:cubicBezTo>
                <a:cubicBezTo>
                  <a:pt x="22960" y="6428"/>
                  <a:pt x="22727" y="6263"/>
                  <a:pt x="22427" y="6203"/>
                </a:cubicBezTo>
                <a:cubicBezTo>
                  <a:pt x="22341" y="6185"/>
                  <a:pt x="22254" y="6177"/>
                  <a:pt x="22166" y="6177"/>
                </a:cubicBezTo>
                <a:cubicBezTo>
                  <a:pt x="21865" y="6177"/>
                  <a:pt x="21563" y="6278"/>
                  <a:pt x="21336" y="6461"/>
                </a:cubicBezTo>
                <a:cubicBezTo>
                  <a:pt x="21096" y="6656"/>
                  <a:pt x="20909" y="6928"/>
                  <a:pt x="20777" y="7270"/>
                </a:cubicBezTo>
                <a:cubicBezTo>
                  <a:pt x="20669" y="7553"/>
                  <a:pt x="20600" y="7887"/>
                  <a:pt x="20572" y="8262"/>
                </a:cubicBezTo>
                <a:cubicBezTo>
                  <a:pt x="20550" y="8562"/>
                  <a:pt x="20555" y="8863"/>
                  <a:pt x="20585" y="9164"/>
                </a:cubicBezTo>
                <a:cubicBezTo>
                  <a:pt x="18132" y="10068"/>
                  <a:pt x="15495" y="10533"/>
                  <a:pt x="12871" y="10533"/>
                </a:cubicBezTo>
                <a:cubicBezTo>
                  <a:pt x="11655" y="10533"/>
                  <a:pt x="10439" y="10432"/>
                  <a:pt x="9246" y="10231"/>
                </a:cubicBezTo>
                <a:cubicBezTo>
                  <a:pt x="6274" y="9728"/>
                  <a:pt x="3987" y="8652"/>
                  <a:pt x="2451" y="7034"/>
                </a:cubicBezTo>
                <a:cubicBezTo>
                  <a:pt x="574" y="5057"/>
                  <a:pt x="1" y="2101"/>
                  <a:pt x="1087" y="3"/>
                </a:cubicBezTo>
                <a:lnTo>
                  <a:pt x="1081" y="0"/>
                </a:ln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Google Shape;263;p30"/>
          <p:cNvSpPr/>
          <p:nvPr/>
        </p:nvSpPr>
        <p:spPr>
          <a:xfrm rot="-9695182">
            <a:off x="-570639" y="4477117"/>
            <a:ext cx="3644734" cy="1332729"/>
          </a:xfrm>
          <a:custGeom>
            <a:avLst/>
            <a:gdLst/>
            <a:ahLst/>
            <a:cxnLst/>
            <a:rect l="l" t="t" r="r" b="b"/>
            <a:pathLst>
              <a:path w="81680" h="29867" extrusionOk="0">
                <a:moveTo>
                  <a:pt x="38701" y="1"/>
                </a:moveTo>
                <a:cubicBezTo>
                  <a:pt x="37222" y="1"/>
                  <a:pt x="35745" y="36"/>
                  <a:pt x="34272" y="108"/>
                </a:cubicBezTo>
                <a:cubicBezTo>
                  <a:pt x="24504" y="584"/>
                  <a:pt x="11535" y="1857"/>
                  <a:pt x="4564" y="9663"/>
                </a:cubicBezTo>
                <a:cubicBezTo>
                  <a:pt x="2493" y="11985"/>
                  <a:pt x="0" y="17744"/>
                  <a:pt x="3346" y="20056"/>
                </a:cubicBezTo>
                <a:cubicBezTo>
                  <a:pt x="4287" y="20706"/>
                  <a:pt x="5085" y="21527"/>
                  <a:pt x="5834" y="22410"/>
                </a:cubicBezTo>
                <a:cubicBezTo>
                  <a:pt x="7359" y="24209"/>
                  <a:pt x="8678" y="26268"/>
                  <a:pt x="10578" y="27668"/>
                </a:cubicBezTo>
                <a:cubicBezTo>
                  <a:pt x="12080" y="28775"/>
                  <a:pt x="13875" y="29303"/>
                  <a:pt x="15674" y="29303"/>
                </a:cubicBezTo>
                <a:cubicBezTo>
                  <a:pt x="18240" y="29303"/>
                  <a:pt x="20814" y="28227"/>
                  <a:pt x="22561" y="26217"/>
                </a:cubicBezTo>
                <a:cubicBezTo>
                  <a:pt x="23906" y="24670"/>
                  <a:pt x="25108" y="22476"/>
                  <a:pt x="27158" y="22476"/>
                </a:cubicBezTo>
                <a:cubicBezTo>
                  <a:pt x="27158" y="22476"/>
                  <a:pt x="27159" y="22476"/>
                  <a:pt x="27159" y="22476"/>
                </a:cubicBezTo>
                <a:cubicBezTo>
                  <a:pt x="28966" y="22476"/>
                  <a:pt x="30186" y="24220"/>
                  <a:pt x="31396" y="25563"/>
                </a:cubicBezTo>
                <a:cubicBezTo>
                  <a:pt x="33905" y="28354"/>
                  <a:pt x="37669" y="29866"/>
                  <a:pt x="41410" y="29866"/>
                </a:cubicBezTo>
                <a:cubicBezTo>
                  <a:pt x="43442" y="29866"/>
                  <a:pt x="45468" y="29420"/>
                  <a:pt x="47283" y="28488"/>
                </a:cubicBezTo>
                <a:cubicBezTo>
                  <a:pt x="51089" y="26534"/>
                  <a:pt x="54239" y="22659"/>
                  <a:pt x="58505" y="22659"/>
                </a:cubicBezTo>
                <a:cubicBezTo>
                  <a:pt x="58530" y="22659"/>
                  <a:pt x="58555" y="22659"/>
                  <a:pt x="58581" y="22659"/>
                </a:cubicBezTo>
                <a:cubicBezTo>
                  <a:pt x="61341" y="22689"/>
                  <a:pt x="63759" y="24392"/>
                  <a:pt x="66340" y="25373"/>
                </a:cubicBezTo>
                <a:cubicBezTo>
                  <a:pt x="67894" y="25963"/>
                  <a:pt x="69568" y="26284"/>
                  <a:pt x="71231" y="26284"/>
                </a:cubicBezTo>
                <a:cubicBezTo>
                  <a:pt x="72978" y="26284"/>
                  <a:pt x="74712" y="25930"/>
                  <a:pt x="76281" y="25164"/>
                </a:cubicBezTo>
                <a:cubicBezTo>
                  <a:pt x="79344" y="23667"/>
                  <a:pt x="81632" y="20485"/>
                  <a:pt x="81656" y="17076"/>
                </a:cubicBezTo>
                <a:cubicBezTo>
                  <a:pt x="81679" y="13867"/>
                  <a:pt x="79769" y="10878"/>
                  <a:pt x="77255" y="8884"/>
                </a:cubicBezTo>
                <a:cubicBezTo>
                  <a:pt x="74741" y="6889"/>
                  <a:pt x="71669" y="5742"/>
                  <a:pt x="68615" y="4756"/>
                </a:cubicBezTo>
                <a:cubicBezTo>
                  <a:pt x="59085" y="1676"/>
                  <a:pt x="48861" y="1"/>
                  <a:pt x="3870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Google Shape;264;p30"/>
          <p:cNvSpPr/>
          <p:nvPr/>
        </p:nvSpPr>
        <p:spPr>
          <a:xfrm>
            <a:off x="-247775" y="4459125"/>
            <a:ext cx="3439000" cy="904355"/>
          </a:xfrm>
          <a:custGeom>
            <a:avLst/>
            <a:gdLst/>
            <a:ahLst/>
            <a:cxnLst/>
            <a:rect l="l" t="t" r="r" b="b"/>
            <a:pathLst>
              <a:path w="43522" h="11445" extrusionOk="0">
                <a:moveTo>
                  <a:pt x="33229" y="1"/>
                </a:moveTo>
                <a:cubicBezTo>
                  <a:pt x="32492" y="1"/>
                  <a:pt x="31781" y="129"/>
                  <a:pt x="31118" y="385"/>
                </a:cubicBezTo>
                <a:cubicBezTo>
                  <a:pt x="30366" y="674"/>
                  <a:pt x="29670" y="1128"/>
                  <a:pt x="29000" y="1564"/>
                </a:cubicBezTo>
                <a:cubicBezTo>
                  <a:pt x="28147" y="2119"/>
                  <a:pt x="27265" y="2693"/>
                  <a:pt x="26266" y="2930"/>
                </a:cubicBezTo>
                <a:cubicBezTo>
                  <a:pt x="25884" y="3020"/>
                  <a:pt x="25501" y="3060"/>
                  <a:pt x="25117" y="3060"/>
                </a:cubicBezTo>
                <a:cubicBezTo>
                  <a:pt x="23875" y="3060"/>
                  <a:pt x="22628" y="2652"/>
                  <a:pt x="21412" y="2255"/>
                </a:cubicBezTo>
                <a:cubicBezTo>
                  <a:pt x="21007" y="2122"/>
                  <a:pt x="20588" y="1986"/>
                  <a:pt x="20180" y="1867"/>
                </a:cubicBezTo>
                <a:cubicBezTo>
                  <a:pt x="19210" y="1588"/>
                  <a:pt x="18204" y="1395"/>
                  <a:pt x="17186" y="1295"/>
                </a:cubicBezTo>
                <a:cubicBezTo>
                  <a:pt x="16637" y="1242"/>
                  <a:pt x="16083" y="1215"/>
                  <a:pt x="15528" y="1215"/>
                </a:cubicBezTo>
                <a:cubicBezTo>
                  <a:pt x="15065" y="1215"/>
                  <a:pt x="14601" y="1234"/>
                  <a:pt x="14139" y="1270"/>
                </a:cubicBezTo>
                <a:cubicBezTo>
                  <a:pt x="13125" y="1353"/>
                  <a:pt x="12114" y="1527"/>
                  <a:pt x="11137" y="1786"/>
                </a:cubicBezTo>
                <a:cubicBezTo>
                  <a:pt x="10149" y="2046"/>
                  <a:pt x="9187" y="2398"/>
                  <a:pt x="8276" y="2831"/>
                </a:cubicBezTo>
                <a:cubicBezTo>
                  <a:pt x="7367" y="3262"/>
                  <a:pt x="6484" y="3785"/>
                  <a:pt x="5656" y="4385"/>
                </a:cubicBezTo>
                <a:cubicBezTo>
                  <a:pt x="4837" y="4979"/>
                  <a:pt x="4063" y="5652"/>
                  <a:pt x="3358" y="6386"/>
                </a:cubicBezTo>
                <a:cubicBezTo>
                  <a:pt x="2654" y="7120"/>
                  <a:pt x="2012" y="7920"/>
                  <a:pt x="1451" y="8761"/>
                </a:cubicBezTo>
                <a:cubicBezTo>
                  <a:pt x="885" y="9614"/>
                  <a:pt x="397" y="10515"/>
                  <a:pt x="1" y="11441"/>
                </a:cubicBezTo>
                <a:lnTo>
                  <a:pt x="9" y="11444"/>
                </a:lnTo>
                <a:cubicBezTo>
                  <a:pt x="1601" y="7713"/>
                  <a:pt x="4615" y="4575"/>
                  <a:pt x="8277" y="2840"/>
                </a:cubicBezTo>
                <a:cubicBezTo>
                  <a:pt x="10528" y="1771"/>
                  <a:pt x="13032" y="1227"/>
                  <a:pt x="15532" y="1227"/>
                </a:cubicBezTo>
                <a:cubicBezTo>
                  <a:pt x="17103" y="1227"/>
                  <a:pt x="18672" y="1441"/>
                  <a:pt x="20175" y="1876"/>
                </a:cubicBezTo>
                <a:cubicBezTo>
                  <a:pt x="20584" y="1995"/>
                  <a:pt x="21003" y="2132"/>
                  <a:pt x="21408" y="2264"/>
                </a:cubicBezTo>
                <a:cubicBezTo>
                  <a:pt x="22624" y="2661"/>
                  <a:pt x="23871" y="3069"/>
                  <a:pt x="25115" y="3069"/>
                </a:cubicBezTo>
                <a:cubicBezTo>
                  <a:pt x="25500" y="3069"/>
                  <a:pt x="25886" y="3028"/>
                  <a:pt x="26268" y="2938"/>
                </a:cubicBezTo>
                <a:cubicBezTo>
                  <a:pt x="27269" y="2700"/>
                  <a:pt x="28152" y="2126"/>
                  <a:pt x="29003" y="1570"/>
                </a:cubicBezTo>
                <a:cubicBezTo>
                  <a:pt x="29675" y="1134"/>
                  <a:pt x="30369" y="683"/>
                  <a:pt x="31121" y="393"/>
                </a:cubicBezTo>
                <a:cubicBezTo>
                  <a:pt x="31817" y="125"/>
                  <a:pt x="32531" y="5"/>
                  <a:pt x="33240" y="5"/>
                </a:cubicBezTo>
                <a:cubicBezTo>
                  <a:pt x="35544" y="5"/>
                  <a:pt x="37797" y="1272"/>
                  <a:pt x="39266" y="2828"/>
                </a:cubicBezTo>
                <a:cubicBezTo>
                  <a:pt x="41362" y="5049"/>
                  <a:pt x="42504" y="8061"/>
                  <a:pt x="43513" y="10720"/>
                </a:cubicBezTo>
                <a:lnTo>
                  <a:pt x="43521" y="10717"/>
                </a:lnTo>
                <a:cubicBezTo>
                  <a:pt x="43025" y="9408"/>
                  <a:pt x="42462" y="7923"/>
                  <a:pt x="41771" y="6536"/>
                </a:cubicBezTo>
                <a:cubicBezTo>
                  <a:pt x="41017" y="5020"/>
                  <a:pt x="40200" y="3805"/>
                  <a:pt x="39272" y="2822"/>
                </a:cubicBezTo>
                <a:cubicBezTo>
                  <a:pt x="38217" y="1705"/>
                  <a:pt x="36868" y="836"/>
                  <a:pt x="35474" y="378"/>
                </a:cubicBezTo>
                <a:cubicBezTo>
                  <a:pt x="34713" y="126"/>
                  <a:pt x="33958" y="1"/>
                  <a:pt x="33229" y="1"/>
                </a:cubicBez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30"/>
          <p:cNvSpPr txBox="1">
            <a:spLocks noGrp="1"/>
          </p:cNvSpPr>
          <p:nvPr>
            <p:ph type="ctrTitle"/>
          </p:nvPr>
        </p:nvSpPr>
        <p:spPr>
          <a:xfrm>
            <a:off x="2003400" y="539950"/>
            <a:ext cx="5137200" cy="14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75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66" name="Google Shape;266;p30"/>
          <p:cNvSpPr txBox="1">
            <a:spLocks noGrp="1"/>
          </p:cNvSpPr>
          <p:nvPr>
            <p:ph type="subTitle" idx="1"/>
          </p:nvPr>
        </p:nvSpPr>
        <p:spPr>
          <a:xfrm>
            <a:off x="3090000" y="1859875"/>
            <a:ext cx="2964000" cy="125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2210200" y="3694902"/>
            <a:ext cx="4723500" cy="52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100" b="1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CREDITS:</a:t>
            </a:r>
            <a:r>
              <a:rPr lang="en" sz="11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 This presentation template was created by </a:t>
            </a:r>
            <a:r>
              <a:rPr lang="en" sz="1100" b="1">
                <a:solidFill>
                  <a:schemeClr val="dk1"/>
                </a:solidFill>
                <a:uFill>
                  <a:noFill/>
                </a:uFill>
                <a:latin typeface="Archivo"/>
                <a:ea typeface="Archivo"/>
                <a:cs typeface="Archivo"/>
                <a:sym typeface="Archivo"/>
                <a:hlinkClick r:id="rId2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100" b="1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,</a:t>
            </a:r>
            <a:r>
              <a:rPr lang="en" sz="11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 and includes icons by </a:t>
            </a:r>
            <a:r>
              <a:rPr lang="en" sz="1100" b="1">
                <a:solidFill>
                  <a:schemeClr val="dk1"/>
                </a:solidFill>
                <a:uFill>
                  <a:noFill/>
                </a:uFill>
                <a:latin typeface="Archivo"/>
                <a:ea typeface="Archivo"/>
                <a:cs typeface="Archivo"/>
                <a:sym typeface="Archivo"/>
                <a:hlinkClick r:id="rId3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100" b="1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,</a:t>
            </a:r>
            <a:r>
              <a:rPr lang="en" sz="11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 and infographics &amp; images by </a:t>
            </a:r>
            <a:r>
              <a:rPr lang="en" sz="1100" b="1">
                <a:solidFill>
                  <a:schemeClr val="dk1"/>
                </a:solidFill>
                <a:uFill>
                  <a:noFill/>
                </a:uFill>
                <a:latin typeface="Archivo"/>
                <a:ea typeface="Archivo"/>
                <a:cs typeface="Archivo"/>
                <a:sym typeface="Archivo"/>
                <a:hlinkClick r:id="rId4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100" b="1">
              <a:solidFill>
                <a:schemeClr val="dk1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1"/>
          <p:cNvSpPr/>
          <p:nvPr/>
        </p:nvSpPr>
        <p:spPr>
          <a:xfrm rot="2235584">
            <a:off x="-1789966" y="3727548"/>
            <a:ext cx="4497830" cy="1609490"/>
          </a:xfrm>
          <a:custGeom>
            <a:avLst/>
            <a:gdLst/>
            <a:ahLst/>
            <a:cxnLst/>
            <a:rect l="l" t="t" r="r" b="b"/>
            <a:pathLst>
              <a:path w="57362" h="20526" extrusionOk="0">
                <a:moveTo>
                  <a:pt x="50214" y="0"/>
                </a:moveTo>
                <a:cubicBezTo>
                  <a:pt x="49819" y="0"/>
                  <a:pt x="49421" y="45"/>
                  <a:pt x="49026" y="138"/>
                </a:cubicBezTo>
                <a:cubicBezTo>
                  <a:pt x="47283" y="550"/>
                  <a:pt x="45862" y="1758"/>
                  <a:pt x="44339" y="2699"/>
                </a:cubicBezTo>
                <a:cubicBezTo>
                  <a:pt x="43257" y="3366"/>
                  <a:pt x="41979" y="3909"/>
                  <a:pt x="40743" y="3909"/>
                </a:cubicBezTo>
                <a:cubicBezTo>
                  <a:pt x="40237" y="3909"/>
                  <a:pt x="39739" y="3818"/>
                  <a:pt x="39264" y="3608"/>
                </a:cubicBezTo>
                <a:cubicBezTo>
                  <a:pt x="37744" y="2937"/>
                  <a:pt x="36851" y="1199"/>
                  <a:pt x="35271" y="689"/>
                </a:cubicBezTo>
                <a:cubicBezTo>
                  <a:pt x="34962" y="590"/>
                  <a:pt x="34648" y="544"/>
                  <a:pt x="34335" y="544"/>
                </a:cubicBezTo>
                <a:cubicBezTo>
                  <a:pt x="32981" y="544"/>
                  <a:pt x="31634" y="1396"/>
                  <a:pt x="30628" y="2382"/>
                </a:cubicBezTo>
                <a:cubicBezTo>
                  <a:pt x="29389" y="3595"/>
                  <a:pt x="28351" y="5082"/>
                  <a:pt x="26809" y="5874"/>
                </a:cubicBezTo>
                <a:cubicBezTo>
                  <a:pt x="25925" y="6328"/>
                  <a:pt x="24955" y="6511"/>
                  <a:pt x="23964" y="6511"/>
                </a:cubicBezTo>
                <a:cubicBezTo>
                  <a:pt x="22779" y="6511"/>
                  <a:pt x="21565" y="6249"/>
                  <a:pt x="20437" y="5875"/>
                </a:cubicBezTo>
                <a:cubicBezTo>
                  <a:pt x="18365" y="5190"/>
                  <a:pt x="16404" y="4152"/>
                  <a:pt x="14264" y="3719"/>
                </a:cubicBezTo>
                <a:cubicBezTo>
                  <a:pt x="13540" y="3572"/>
                  <a:pt x="12802" y="3501"/>
                  <a:pt x="12064" y="3501"/>
                </a:cubicBezTo>
                <a:cubicBezTo>
                  <a:pt x="9753" y="3501"/>
                  <a:pt x="7438" y="4205"/>
                  <a:pt x="5540" y="5526"/>
                </a:cubicBezTo>
                <a:cubicBezTo>
                  <a:pt x="3928" y="6649"/>
                  <a:pt x="0" y="10030"/>
                  <a:pt x="753" y="12341"/>
                </a:cubicBezTo>
                <a:cubicBezTo>
                  <a:pt x="953" y="12956"/>
                  <a:pt x="1543" y="13376"/>
                  <a:pt x="2162" y="13568"/>
                </a:cubicBezTo>
                <a:cubicBezTo>
                  <a:pt x="2779" y="13759"/>
                  <a:pt x="3437" y="13763"/>
                  <a:pt x="4083" y="13809"/>
                </a:cubicBezTo>
                <a:cubicBezTo>
                  <a:pt x="5388" y="13902"/>
                  <a:pt x="6652" y="14168"/>
                  <a:pt x="7885" y="14544"/>
                </a:cubicBezTo>
                <a:cubicBezTo>
                  <a:pt x="9716" y="15102"/>
                  <a:pt x="11477" y="15901"/>
                  <a:pt x="13206" y="16727"/>
                </a:cubicBezTo>
                <a:cubicBezTo>
                  <a:pt x="15819" y="17974"/>
                  <a:pt x="18683" y="18754"/>
                  <a:pt x="21518" y="19368"/>
                </a:cubicBezTo>
                <a:cubicBezTo>
                  <a:pt x="25057" y="20135"/>
                  <a:pt x="28680" y="20525"/>
                  <a:pt x="32303" y="20525"/>
                </a:cubicBezTo>
                <a:cubicBezTo>
                  <a:pt x="36090" y="20525"/>
                  <a:pt x="39876" y="20099"/>
                  <a:pt x="43564" y="19233"/>
                </a:cubicBezTo>
                <a:cubicBezTo>
                  <a:pt x="46969" y="18436"/>
                  <a:pt x="50382" y="17225"/>
                  <a:pt x="53012" y="14921"/>
                </a:cubicBezTo>
                <a:cubicBezTo>
                  <a:pt x="55643" y="12615"/>
                  <a:pt x="57362" y="9029"/>
                  <a:pt x="56678" y="5597"/>
                </a:cubicBezTo>
                <a:cubicBezTo>
                  <a:pt x="56074" y="2565"/>
                  <a:pt x="53218" y="0"/>
                  <a:pt x="5021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31"/>
          <p:cNvSpPr/>
          <p:nvPr/>
        </p:nvSpPr>
        <p:spPr>
          <a:xfrm rot="3484977">
            <a:off x="-1356162" y="3719892"/>
            <a:ext cx="3942320" cy="1036714"/>
          </a:xfrm>
          <a:custGeom>
            <a:avLst/>
            <a:gdLst/>
            <a:ahLst/>
            <a:cxnLst/>
            <a:rect l="l" t="t" r="r" b="b"/>
            <a:pathLst>
              <a:path w="43522" h="11445" extrusionOk="0">
                <a:moveTo>
                  <a:pt x="33229" y="1"/>
                </a:moveTo>
                <a:cubicBezTo>
                  <a:pt x="32492" y="1"/>
                  <a:pt x="31781" y="129"/>
                  <a:pt x="31118" y="385"/>
                </a:cubicBezTo>
                <a:cubicBezTo>
                  <a:pt x="30366" y="674"/>
                  <a:pt x="29670" y="1128"/>
                  <a:pt x="29000" y="1564"/>
                </a:cubicBezTo>
                <a:cubicBezTo>
                  <a:pt x="28147" y="2119"/>
                  <a:pt x="27265" y="2693"/>
                  <a:pt x="26266" y="2930"/>
                </a:cubicBezTo>
                <a:cubicBezTo>
                  <a:pt x="25884" y="3020"/>
                  <a:pt x="25501" y="3060"/>
                  <a:pt x="25117" y="3060"/>
                </a:cubicBezTo>
                <a:cubicBezTo>
                  <a:pt x="23875" y="3060"/>
                  <a:pt x="22628" y="2652"/>
                  <a:pt x="21412" y="2255"/>
                </a:cubicBezTo>
                <a:cubicBezTo>
                  <a:pt x="21007" y="2122"/>
                  <a:pt x="20588" y="1986"/>
                  <a:pt x="20180" y="1867"/>
                </a:cubicBezTo>
                <a:cubicBezTo>
                  <a:pt x="19210" y="1588"/>
                  <a:pt x="18204" y="1395"/>
                  <a:pt x="17186" y="1295"/>
                </a:cubicBezTo>
                <a:cubicBezTo>
                  <a:pt x="16637" y="1242"/>
                  <a:pt x="16083" y="1215"/>
                  <a:pt x="15528" y="1215"/>
                </a:cubicBezTo>
                <a:cubicBezTo>
                  <a:pt x="15065" y="1215"/>
                  <a:pt x="14601" y="1234"/>
                  <a:pt x="14139" y="1270"/>
                </a:cubicBezTo>
                <a:cubicBezTo>
                  <a:pt x="13125" y="1353"/>
                  <a:pt x="12114" y="1527"/>
                  <a:pt x="11137" y="1786"/>
                </a:cubicBezTo>
                <a:cubicBezTo>
                  <a:pt x="10149" y="2046"/>
                  <a:pt x="9187" y="2398"/>
                  <a:pt x="8276" y="2831"/>
                </a:cubicBezTo>
                <a:cubicBezTo>
                  <a:pt x="7367" y="3262"/>
                  <a:pt x="6484" y="3785"/>
                  <a:pt x="5656" y="4385"/>
                </a:cubicBezTo>
                <a:cubicBezTo>
                  <a:pt x="4837" y="4979"/>
                  <a:pt x="4063" y="5652"/>
                  <a:pt x="3358" y="6386"/>
                </a:cubicBezTo>
                <a:cubicBezTo>
                  <a:pt x="2654" y="7120"/>
                  <a:pt x="2012" y="7920"/>
                  <a:pt x="1451" y="8761"/>
                </a:cubicBezTo>
                <a:cubicBezTo>
                  <a:pt x="885" y="9614"/>
                  <a:pt x="397" y="10515"/>
                  <a:pt x="1" y="11441"/>
                </a:cubicBezTo>
                <a:lnTo>
                  <a:pt x="9" y="11444"/>
                </a:lnTo>
                <a:cubicBezTo>
                  <a:pt x="1601" y="7713"/>
                  <a:pt x="4615" y="4575"/>
                  <a:pt x="8277" y="2840"/>
                </a:cubicBezTo>
                <a:cubicBezTo>
                  <a:pt x="10528" y="1771"/>
                  <a:pt x="13032" y="1227"/>
                  <a:pt x="15532" y="1227"/>
                </a:cubicBezTo>
                <a:cubicBezTo>
                  <a:pt x="17103" y="1227"/>
                  <a:pt x="18672" y="1441"/>
                  <a:pt x="20175" y="1876"/>
                </a:cubicBezTo>
                <a:cubicBezTo>
                  <a:pt x="20584" y="1995"/>
                  <a:pt x="21003" y="2132"/>
                  <a:pt x="21408" y="2264"/>
                </a:cubicBezTo>
                <a:cubicBezTo>
                  <a:pt x="22624" y="2661"/>
                  <a:pt x="23871" y="3069"/>
                  <a:pt x="25115" y="3069"/>
                </a:cubicBezTo>
                <a:cubicBezTo>
                  <a:pt x="25500" y="3069"/>
                  <a:pt x="25886" y="3028"/>
                  <a:pt x="26268" y="2938"/>
                </a:cubicBezTo>
                <a:cubicBezTo>
                  <a:pt x="27269" y="2700"/>
                  <a:pt x="28152" y="2126"/>
                  <a:pt x="29003" y="1570"/>
                </a:cubicBezTo>
                <a:cubicBezTo>
                  <a:pt x="29675" y="1134"/>
                  <a:pt x="30369" y="683"/>
                  <a:pt x="31121" y="393"/>
                </a:cubicBezTo>
                <a:cubicBezTo>
                  <a:pt x="31817" y="125"/>
                  <a:pt x="32531" y="5"/>
                  <a:pt x="33240" y="5"/>
                </a:cubicBezTo>
                <a:cubicBezTo>
                  <a:pt x="35544" y="5"/>
                  <a:pt x="37797" y="1272"/>
                  <a:pt x="39266" y="2828"/>
                </a:cubicBezTo>
                <a:cubicBezTo>
                  <a:pt x="41362" y="5049"/>
                  <a:pt x="42504" y="8061"/>
                  <a:pt x="43513" y="10720"/>
                </a:cubicBezTo>
                <a:lnTo>
                  <a:pt x="43521" y="10717"/>
                </a:lnTo>
                <a:cubicBezTo>
                  <a:pt x="43025" y="9408"/>
                  <a:pt x="42462" y="7923"/>
                  <a:pt x="41771" y="6536"/>
                </a:cubicBezTo>
                <a:cubicBezTo>
                  <a:pt x="41017" y="5020"/>
                  <a:pt x="40200" y="3805"/>
                  <a:pt x="39272" y="2822"/>
                </a:cubicBezTo>
                <a:cubicBezTo>
                  <a:pt x="38217" y="1705"/>
                  <a:pt x="36868" y="836"/>
                  <a:pt x="35474" y="378"/>
                </a:cubicBezTo>
                <a:cubicBezTo>
                  <a:pt x="34713" y="126"/>
                  <a:pt x="33958" y="1"/>
                  <a:pt x="33229" y="1"/>
                </a:cubicBez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</a:t>
            </a:r>
            <a:endParaRPr/>
          </a:p>
        </p:txBody>
      </p:sp>
      <p:sp>
        <p:nvSpPr>
          <p:cNvPr id="271" name="Google Shape;271;p31"/>
          <p:cNvSpPr/>
          <p:nvPr/>
        </p:nvSpPr>
        <p:spPr>
          <a:xfrm rot="-9484981">
            <a:off x="7038009" y="-209688"/>
            <a:ext cx="3228319" cy="1359478"/>
          </a:xfrm>
          <a:custGeom>
            <a:avLst/>
            <a:gdLst/>
            <a:ahLst/>
            <a:cxnLst/>
            <a:rect l="l" t="t" r="r" b="b"/>
            <a:pathLst>
              <a:path w="53131" h="22374" extrusionOk="0">
                <a:moveTo>
                  <a:pt x="11673" y="1"/>
                </a:moveTo>
                <a:cubicBezTo>
                  <a:pt x="10439" y="1"/>
                  <a:pt x="9212" y="161"/>
                  <a:pt x="7993" y="548"/>
                </a:cubicBezTo>
                <a:cubicBezTo>
                  <a:pt x="4392" y="1690"/>
                  <a:pt x="1520" y="4881"/>
                  <a:pt x="760" y="8581"/>
                </a:cubicBezTo>
                <a:cubicBezTo>
                  <a:pt x="1" y="12281"/>
                  <a:pt x="1383" y="16345"/>
                  <a:pt x="4243" y="18813"/>
                </a:cubicBezTo>
                <a:cubicBezTo>
                  <a:pt x="7808" y="21890"/>
                  <a:pt x="12904" y="22275"/>
                  <a:pt x="17614" y="22350"/>
                </a:cubicBezTo>
                <a:cubicBezTo>
                  <a:pt x="18656" y="22366"/>
                  <a:pt x="19699" y="22374"/>
                  <a:pt x="20741" y="22374"/>
                </a:cubicBezTo>
                <a:cubicBezTo>
                  <a:pt x="24275" y="22374"/>
                  <a:pt x="27808" y="22282"/>
                  <a:pt x="31336" y="22096"/>
                </a:cubicBezTo>
                <a:cubicBezTo>
                  <a:pt x="35663" y="21869"/>
                  <a:pt x="40619" y="22010"/>
                  <a:pt x="44789" y="20741"/>
                </a:cubicBezTo>
                <a:cubicBezTo>
                  <a:pt x="51122" y="18811"/>
                  <a:pt x="53131" y="12035"/>
                  <a:pt x="49210" y="6789"/>
                </a:cubicBezTo>
                <a:cubicBezTo>
                  <a:pt x="46960" y="3776"/>
                  <a:pt x="43268" y="1974"/>
                  <a:pt x="39526" y="1974"/>
                </a:cubicBezTo>
                <a:cubicBezTo>
                  <a:pt x="39056" y="1974"/>
                  <a:pt x="38585" y="2002"/>
                  <a:pt x="38116" y="2060"/>
                </a:cubicBezTo>
                <a:cubicBezTo>
                  <a:pt x="35891" y="2335"/>
                  <a:pt x="33778" y="3229"/>
                  <a:pt x="31555" y="3533"/>
                </a:cubicBezTo>
                <a:cubicBezTo>
                  <a:pt x="30932" y="3618"/>
                  <a:pt x="30309" y="3657"/>
                  <a:pt x="29685" y="3657"/>
                </a:cubicBezTo>
                <a:cubicBezTo>
                  <a:pt x="23626" y="3657"/>
                  <a:pt x="17572" y="1"/>
                  <a:pt x="1167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31"/>
          <p:cNvSpPr/>
          <p:nvPr/>
        </p:nvSpPr>
        <p:spPr>
          <a:xfrm rot="3135306">
            <a:off x="6942634" y="399321"/>
            <a:ext cx="3530583" cy="915843"/>
          </a:xfrm>
          <a:custGeom>
            <a:avLst/>
            <a:gdLst/>
            <a:ahLst/>
            <a:cxnLst/>
            <a:rect l="l" t="t" r="r" b="b"/>
            <a:pathLst>
              <a:path w="65751" h="17056" extrusionOk="0">
                <a:moveTo>
                  <a:pt x="65743" y="1"/>
                </a:moveTo>
                <a:cubicBezTo>
                  <a:pt x="65288" y="5131"/>
                  <a:pt x="60553" y="9616"/>
                  <a:pt x="55406" y="9793"/>
                </a:cubicBezTo>
                <a:cubicBezTo>
                  <a:pt x="55261" y="9798"/>
                  <a:pt x="55114" y="9800"/>
                  <a:pt x="54967" y="9800"/>
                </a:cubicBezTo>
                <a:cubicBezTo>
                  <a:pt x="54432" y="9800"/>
                  <a:pt x="53887" y="9770"/>
                  <a:pt x="53356" y="9742"/>
                </a:cubicBezTo>
                <a:cubicBezTo>
                  <a:pt x="52825" y="9714"/>
                  <a:pt x="52282" y="9685"/>
                  <a:pt x="51747" y="9685"/>
                </a:cubicBezTo>
                <a:cubicBezTo>
                  <a:pt x="51435" y="9685"/>
                  <a:pt x="51126" y="9695"/>
                  <a:pt x="50824" y="9720"/>
                </a:cubicBezTo>
                <a:cubicBezTo>
                  <a:pt x="50382" y="9757"/>
                  <a:pt x="49988" y="9825"/>
                  <a:pt x="49618" y="9926"/>
                </a:cubicBezTo>
                <a:cubicBezTo>
                  <a:pt x="49204" y="10039"/>
                  <a:pt x="48834" y="10191"/>
                  <a:pt x="48484" y="10391"/>
                </a:cubicBezTo>
                <a:cubicBezTo>
                  <a:pt x="47807" y="10776"/>
                  <a:pt x="47231" y="11350"/>
                  <a:pt x="46675" y="11903"/>
                </a:cubicBezTo>
                <a:cubicBezTo>
                  <a:pt x="45922" y="12653"/>
                  <a:pt x="45141" y="13429"/>
                  <a:pt x="44114" y="13718"/>
                </a:cubicBezTo>
                <a:cubicBezTo>
                  <a:pt x="43800" y="13806"/>
                  <a:pt x="43489" y="13845"/>
                  <a:pt x="43180" y="13845"/>
                </a:cubicBezTo>
                <a:cubicBezTo>
                  <a:pt x="42157" y="13845"/>
                  <a:pt x="41151" y="13423"/>
                  <a:pt x="40102" y="12982"/>
                </a:cubicBezTo>
                <a:cubicBezTo>
                  <a:pt x="39078" y="12552"/>
                  <a:pt x="38019" y="12109"/>
                  <a:pt x="36933" y="12088"/>
                </a:cubicBezTo>
                <a:cubicBezTo>
                  <a:pt x="36905" y="12088"/>
                  <a:pt x="36877" y="12088"/>
                  <a:pt x="36850" y="12088"/>
                </a:cubicBezTo>
                <a:cubicBezTo>
                  <a:pt x="36084" y="12088"/>
                  <a:pt x="35287" y="12295"/>
                  <a:pt x="34422" y="12721"/>
                </a:cubicBezTo>
                <a:cubicBezTo>
                  <a:pt x="33626" y="13111"/>
                  <a:pt x="32867" y="13631"/>
                  <a:pt x="32135" y="14135"/>
                </a:cubicBezTo>
                <a:cubicBezTo>
                  <a:pt x="32053" y="14192"/>
                  <a:pt x="31971" y="14248"/>
                  <a:pt x="31890" y="14304"/>
                </a:cubicBezTo>
                <a:cubicBezTo>
                  <a:pt x="30682" y="15129"/>
                  <a:pt x="29162" y="16015"/>
                  <a:pt x="27624" y="16015"/>
                </a:cubicBezTo>
                <a:cubicBezTo>
                  <a:pt x="27318" y="16015"/>
                  <a:pt x="27011" y="15980"/>
                  <a:pt x="26705" y="15902"/>
                </a:cubicBezTo>
                <a:cubicBezTo>
                  <a:pt x="25732" y="15654"/>
                  <a:pt x="24915" y="15005"/>
                  <a:pt x="24125" y="14377"/>
                </a:cubicBezTo>
                <a:cubicBezTo>
                  <a:pt x="23713" y="14050"/>
                  <a:pt x="23286" y="13712"/>
                  <a:pt x="22844" y="13435"/>
                </a:cubicBezTo>
                <a:cubicBezTo>
                  <a:pt x="22346" y="13124"/>
                  <a:pt x="21881" y="12925"/>
                  <a:pt x="21419" y="12828"/>
                </a:cubicBezTo>
                <a:cubicBezTo>
                  <a:pt x="21167" y="12775"/>
                  <a:pt x="20918" y="12750"/>
                  <a:pt x="20671" y="12750"/>
                </a:cubicBezTo>
                <a:cubicBezTo>
                  <a:pt x="19138" y="12750"/>
                  <a:pt x="17721" y="13707"/>
                  <a:pt x="16343" y="14636"/>
                </a:cubicBezTo>
                <a:cubicBezTo>
                  <a:pt x="15918" y="14923"/>
                  <a:pt x="15478" y="15219"/>
                  <a:pt x="15046" y="15479"/>
                </a:cubicBezTo>
                <a:cubicBezTo>
                  <a:pt x="13277" y="16542"/>
                  <a:pt x="11231" y="17050"/>
                  <a:pt x="9174" y="17050"/>
                </a:cubicBezTo>
                <a:cubicBezTo>
                  <a:pt x="5716" y="17050"/>
                  <a:pt x="2232" y="15610"/>
                  <a:pt x="5" y="12948"/>
                </a:cubicBezTo>
                <a:lnTo>
                  <a:pt x="0" y="12952"/>
                </a:lnTo>
                <a:cubicBezTo>
                  <a:pt x="2227" y="15617"/>
                  <a:pt x="5713" y="17056"/>
                  <a:pt x="9174" y="17056"/>
                </a:cubicBezTo>
                <a:cubicBezTo>
                  <a:pt x="11232" y="17056"/>
                  <a:pt x="13281" y="16548"/>
                  <a:pt x="15049" y="15484"/>
                </a:cubicBezTo>
                <a:cubicBezTo>
                  <a:pt x="15480" y="15225"/>
                  <a:pt x="15922" y="14929"/>
                  <a:pt x="16347" y="14641"/>
                </a:cubicBezTo>
                <a:cubicBezTo>
                  <a:pt x="17724" y="13712"/>
                  <a:pt x="19142" y="12757"/>
                  <a:pt x="20674" y="12757"/>
                </a:cubicBezTo>
                <a:cubicBezTo>
                  <a:pt x="20919" y="12757"/>
                  <a:pt x="21167" y="12781"/>
                  <a:pt x="21418" y="12834"/>
                </a:cubicBezTo>
                <a:cubicBezTo>
                  <a:pt x="22446" y="13052"/>
                  <a:pt x="23297" y="13728"/>
                  <a:pt x="24122" y="14382"/>
                </a:cubicBezTo>
                <a:cubicBezTo>
                  <a:pt x="24911" y="15011"/>
                  <a:pt x="25728" y="15660"/>
                  <a:pt x="26704" y="15908"/>
                </a:cubicBezTo>
                <a:cubicBezTo>
                  <a:pt x="27003" y="15985"/>
                  <a:pt x="27315" y="16024"/>
                  <a:pt x="27635" y="16024"/>
                </a:cubicBezTo>
                <a:cubicBezTo>
                  <a:pt x="27776" y="16024"/>
                  <a:pt x="27918" y="16016"/>
                  <a:pt x="28062" y="16001"/>
                </a:cubicBezTo>
                <a:cubicBezTo>
                  <a:pt x="28485" y="15958"/>
                  <a:pt x="28935" y="15849"/>
                  <a:pt x="29399" y="15678"/>
                </a:cubicBezTo>
                <a:cubicBezTo>
                  <a:pt x="30366" y="15319"/>
                  <a:pt x="31284" y="14726"/>
                  <a:pt x="31893" y="14309"/>
                </a:cubicBezTo>
                <a:cubicBezTo>
                  <a:pt x="31974" y="14253"/>
                  <a:pt x="32055" y="14198"/>
                  <a:pt x="32137" y="14141"/>
                </a:cubicBezTo>
                <a:cubicBezTo>
                  <a:pt x="33603" y="13134"/>
                  <a:pt x="35118" y="12094"/>
                  <a:pt x="36853" y="12094"/>
                </a:cubicBezTo>
                <a:cubicBezTo>
                  <a:pt x="36879" y="12094"/>
                  <a:pt x="36905" y="12094"/>
                  <a:pt x="36932" y="12095"/>
                </a:cubicBezTo>
                <a:cubicBezTo>
                  <a:pt x="38017" y="12115"/>
                  <a:pt x="39074" y="12559"/>
                  <a:pt x="40098" y="12989"/>
                </a:cubicBezTo>
                <a:cubicBezTo>
                  <a:pt x="40755" y="13264"/>
                  <a:pt x="41433" y="13548"/>
                  <a:pt x="42101" y="13710"/>
                </a:cubicBezTo>
                <a:cubicBezTo>
                  <a:pt x="42461" y="13797"/>
                  <a:pt x="42788" y="13843"/>
                  <a:pt x="43104" y="13849"/>
                </a:cubicBezTo>
                <a:cubicBezTo>
                  <a:pt x="43134" y="13850"/>
                  <a:pt x="43164" y="13850"/>
                  <a:pt x="43194" y="13850"/>
                </a:cubicBezTo>
                <a:cubicBezTo>
                  <a:pt x="43514" y="13850"/>
                  <a:pt x="43818" y="13810"/>
                  <a:pt x="44116" y="13725"/>
                </a:cubicBezTo>
                <a:cubicBezTo>
                  <a:pt x="44578" y="13596"/>
                  <a:pt x="45029" y="13358"/>
                  <a:pt x="45494" y="12998"/>
                </a:cubicBezTo>
                <a:cubicBezTo>
                  <a:pt x="45909" y="12675"/>
                  <a:pt x="46301" y="12286"/>
                  <a:pt x="46679" y="11909"/>
                </a:cubicBezTo>
                <a:cubicBezTo>
                  <a:pt x="47236" y="11356"/>
                  <a:pt x="47810" y="10784"/>
                  <a:pt x="48487" y="10397"/>
                </a:cubicBezTo>
                <a:cubicBezTo>
                  <a:pt x="49483" y="9829"/>
                  <a:pt x="50612" y="9694"/>
                  <a:pt x="51765" y="9694"/>
                </a:cubicBezTo>
                <a:cubicBezTo>
                  <a:pt x="52294" y="9694"/>
                  <a:pt x="52828" y="9722"/>
                  <a:pt x="53356" y="9750"/>
                </a:cubicBezTo>
                <a:cubicBezTo>
                  <a:pt x="53889" y="9779"/>
                  <a:pt x="54437" y="9808"/>
                  <a:pt x="54974" y="9808"/>
                </a:cubicBezTo>
                <a:cubicBezTo>
                  <a:pt x="55119" y="9808"/>
                  <a:pt x="55263" y="9806"/>
                  <a:pt x="55406" y="9801"/>
                </a:cubicBezTo>
                <a:cubicBezTo>
                  <a:pt x="56674" y="9756"/>
                  <a:pt x="57932" y="9460"/>
                  <a:pt x="59146" y="8921"/>
                </a:cubicBezTo>
                <a:cubicBezTo>
                  <a:pt x="59730" y="8663"/>
                  <a:pt x="60299" y="8347"/>
                  <a:pt x="60838" y="7985"/>
                </a:cubicBezTo>
                <a:cubicBezTo>
                  <a:pt x="61372" y="7626"/>
                  <a:pt x="61881" y="7217"/>
                  <a:pt x="62352" y="6772"/>
                </a:cubicBezTo>
                <a:cubicBezTo>
                  <a:pt x="62822" y="6326"/>
                  <a:pt x="63257" y="5840"/>
                  <a:pt x="63643" y="5327"/>
                </a:cubicBezTo>
                <a:cubicBezTo>
                  <a:pt x="64035" y="4807"/>
                  <a:pt x="64381" y="4256"/>
                  <a:pt x="64670" y="3688"/>
                </a:cubicBezTo>
                <a:cubicBezTo>
                  <a:pt x="65275" y="2505"/>
                  <a:pt x="65638" y="1263"/>
                  <a:pt x="65750" y="1"/>
                </a:cubicBez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2"/>
          <p:cNvSpPr/>
          <p:nvPr/>
        </p:nvSpPr>
        <p:spPr>
          <a:xfrm rot="1348193" flipH="1">
            <a:off x="5475821" y="-570618"/>
            <a:ext cx="4800491" cy="1755341"/>
          </a:xfrm>
          <a:custGeom>
            <a:avLst/>
            <a:gdLst/>
            <a:ahLst/>
            <a:cxnLst/>
            <a:rect l="l" t="t" r="r" b="b"/>
            <a:pathLst>
              <a:path w="81680" h="29867" extrusionOk="0">
                <a:moveTo>
                  <a:pt x="38701" y="1"/>
                </a:moveTo>
                <a:cubicBezTo>
                  <a:pt x="37222" y="1"/>
                  <a:pt x="35745" y="36"/>
                  <a:pt x="34272" y="108"/>
                </a:cubicBezTo>
                <a:cubicBezTo>
                  <a:pt x="24504" y="584"/>
                  <a:pt x="11535" y="1857"/>
                  <a:pt x="4564" y="9663"/>
                </a:cubicBezTo>
                <a:cubicBezTo>
                  <a:pt x="2493" y="11985"/>
                  <a:pt x="0" y="17744"/>
                  <a:pt x="3346" y="20056"/>
                </a:cubicBezTo>
                <a:cubicBezTo>
                  <a:pt x="4287" y="20706"/>
                  <a:pt x="5085" y="21527"/>
                  <a:pt x="5834" y="22410"/>
                </a:cubicBezTo>
                <a:cubicBezTo>
                  <a:pt x="7359" y="24209"/>
                  <a:pt x="8678" y="26268"/>
                  <a:pt x="10578" y="27668"/>
                </a:cubicBezTo>
                <a:cubicBezTo>
                  <a:pt x="12080" y="28775"/>
                  <a:pt x="13875" y="29303"/>
                  <a:pt x="15674" y="29303"/>
                </a:cubicBezTo>
                <a:cubicBezTo>
                  <a:pt x="18240" y="29303"/>
                  <a:pt x="20814" y="28227"/>
                  <a:pt x="22561" y="26217"/>
                </a:cubicBezTo>
                <a:cubicBezTo>
                  <a:pt x="23906" y="24670"/>
                  <a:pt x="25108" y="22476"/>
                  <a:pt x="27158" y="22476"/>
                </a:cubicBezTo>
                <a:cubicBezTo>
                  <a:pt x="27158" y="22476"/>
                  <a:pt x="27159" y="22476"/>
                  <a:pt x="27159" y="22476"/>
                </a:cubicBezTo>
                <a:cubicBezTo>
                  <a:pt x="28966" y="22476"/>
                  <a:pt x="30186" y="24220"/>
                  <a:pt x="31396" y="25563"/>
                </a:cubicBezTo>
                <a:cubicBezTo>
                  <a:pt x="33905" y="28354"/>
                  <a:pt x="37669" y="29866"/>
                  <a:pt x="41410" y="29866"/>
                </a:cubicBezTo>
                <a:cubicBezTo>
                  <a:pt x="43442" y="29866"/>
                  <a:pt x="45468" y="29420"/>
                  <a:pt x="47283" y="28488"/>
                </a:cubicBezTo>
                <a:cubicBezTo>
                  <a:pt x="51089" y="26534"/>
                  <a:pt x="54239" y="22659"/>
                  <a:pt x="58505" y="22659"/>
                </a:cubicBezTo>
                <a:cubicBezTo>
                  <a:pt x="58530" y="22659"/>
                  <a:pt x="58555" y="22659"/>
                  <a:pt x="58581" y="22659"/>
                </a:cubicBezTo>
                <a:cubicBezTo>
                  <a:pt x="61341" y="22689"/>
                  <a:pt x="63759" y="24392"/>
                  <a:pt x="66340" y="25373"/>
                </a:cubicBezTo>
                <a:cubicBezTo>
                  <a:pt x="67894" y="25963"/>
                  <a:pt x="69568" y="26284"/>
                  <a:pt x="71231" y="26284"/>
                </a:cubicBezTo>
                <a:cubicBezTo>
                  <a:pt x="72978" y="26284"/>
                  <a:pt x="74712" y="25930"/>
                  <a:pt x="76281" y="25164"/>
                </a:cubicBezTo>
                <a:cubicBezTo>
                  <a:pt x="79344" y="23667"/>
                  <a:pt x="81632" y="20485"/>
                  <a:pt x="81656" y="17076"/>
                </a:cubicBezTo>
                <a:cubicBezTo>
                  <a:pt x="81679" y="13867"/>
                  <a:pt x="79769" y="10878"/>
                  <a:pt x="77255" y="8884"/>
                </a:cubicBezTo>
                <a:cubicBezTo>
                  <a:pt x="74741" y="6889"/>
                  <a:pt x="71669" y="5742"/>
                  <a:pt x="68615" y="4756"/>
                </a:cubicBezTo>
                <a:cubicBezTo>
                  <a:pt x="59085" y="1676"/>
                  <a:pt x="48861" y="1"/>
                  <a:pt x="3870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32"/>
          <p:cNvSpPr/>
          <p:nvPr/>
        </p:nvSpPr>
        <p:spPr>
          <a:xfrm rot="-1099347" flipH="1">
            <a:off x="6333532" y="4301218"/>
            <a:ext cx="3741542" cy="1338846"/>
          </a:xfrm>
          <a:custGeom>
            <a:avLst/>
            <a:gdLst/>
            <a:ahLst/>
            <a:cxnLst/>
            <a:rect l="l" t="t" r="r" b="b"/>
            <a:pathLst>
              <a:path w="57362" h="20526" extrusionOk="0">
                <a:moveTo>
                  <a:pt x="50214" y="0"/>
                </a:moveTo>
                <a:cubicBezTo>
                  <a:pt x="49819" y="0"/>
                  <a:pt x="49421" y="45"/>
                  <a:pt x="49026" y="138"/>
                </a:cubicBezTo>
                <a:cubicBezTo>
                  <a:pt x="47283" y="550"/>
                  <a:pt x="45862" y="1758"/>
                  <a:pt x="44339" y="2699"/>
                </a:cubicBezTo>
                <a:cubicBezTo>
                  <a:pt x="43257" y="3366"/>
                  <a:pt x="41979" y="3909"/>
                  <a:pt x="40743" y="3909"/>
                </a:cubicBezTo>
                <a:cubicBezTo>
                  <a:pt x="40237" y="3909"/>
                  <a:pt x="39739" y="3818"/>
                  <a:pt x="39264" y="3608"/>
                </a:cubicBezTo>
                <a:cubicBezTo>
                  <a:pt x="37744" y="2937"/>
                  <a:pt x="36851" y="1199"/>
                  <a:pt x="35271" y="689"/>
                </a:cubicBezTo>
                <a:cubicBezTo>
                  <a:pt x="34962" y="590"/>
                  <a:pt x="34648" y="544"/>
                  <a:pt x="34335" y="544"/>
                </a:cubicBezTo>
                <a:cubicBezTo>
                  <a:pt x="32981" y="544"/>
                  <a:pt x="31634" y="1396"/>
                  <a:pt x="30628" y="2382"/>
                </a:cubicBezTo>
                <a:cubicBezTo>
                  <a:pt x="29389" y="3595"/>
                  <a:pt x="28351" y="5082"/>
                  <a:pt x="26809" y="5874"/>
                </a:cubicBezTo>
                <a:cubicBezTo>
                  <a:pt x="25925" y="6328"/>
                  <a:pt x="24955" y="6511"/>
                  <a:pt x="23964" y="6511"/>
                </a:cubicBezTo>
                <a:cubicBezTo>
                  <a:pt x="22779" y="6511"/>
                  <a:pt x="21565" y="6249"/>
                  <a:pt x="20437" y="5875"/>
                </a:cubicBezTo>
                <a:cubicBezTo>
                  <a:pt x="18365" y="5190"/>
                  <a:pt x="16404" y="4152"/>
                  <a:pt x="14264" y="3719"/>
                </a:cubicBezTo>
                <a:cubicBezTo>
                  <a:pt x="13540" y="3572"/>
                  <a:pt x="12802" y="3501"/>
                  <a:pt x="12064" y="3501"/>
                </a:cubicBezTo>
                <a:cubicBezTo>
                  <a:pt x="9753" y="3501"/>
                  <a:pt x="7438" y="4205"/>
                  <a:pt x="5540" y="5526"/>
                </a:cubicBezTo>
                <a:cubicBezTo>
                  <a:pt x="3928" y="6649"/>
                  <a:pt x="0" y="10030"/>
                  <a:pt x="753" y="12341"/>
                </a:cubicBezTo>
                <a:cubicBezTo>
                  <a:pt x="953" y="12956"/>
                  <a:pt x="1543" y="13376"/>
                  <a:pt x="2162" y="13568"/>
                </a:cubicBezTo>
                <a:cubicBezTo>
                  <a:pt x="2779" y="13759"/>
                  <a:pt x="3437" y="13763"/>
                  <a:pt x="4083" y="13809"/>
                </a:cubicBezTo>
                <a:cubicBezTo>
                  <a:pt x="5388" y="13902"/>
                  <a:pt x="6652" y="14168"/>
                  <a:pt x="7885" y="14544"/>
                </a:cubicBezTo>
                <a:cubicBezTo>
                  <a:pt x="9716" y="15102"/>
                  <a:pt x="11477" y="15901"/>
                  <a:pt x="13206" y="16727"/>
                </a:cubicBezTo>
                <a:cubicBezTo>
                  <a:pt x="15819" y="17974"/>
                  <a:pt x="18683" y="18754"/>
                  <a:pt x="21518" y="19368"/>
                </a:cubicBezTo>
                <a:cubicBezTo>
                  <a:pt x="25057" y="20135"/>
                  <a:pt x="28680" y="20525"/>
                  <a:pt x="32303" y="20525"/>
                </a:cubicBezTo>
                <a:cubicBezTo>
                  <a:pt x="36090" y="20525"/>
                  <a:pt x="39876" y="20099"/>
                  <a:pt x="43564" y="19233"/>
                </a:cubicBezTo>
                <a:cubicBezTo>
                  <a:pt x="46969" y="18436"/>
                  <a:pt x="50382" y="17225"/>
                  <a:pt x="53012" y="14921"/>
                </a:cubicBezTo>
                <a:cubicBezTo>
                  <a:pt x="55643" y="12615"/>
                  <a:pt x="57362" y="9029"/>
                  <a:pt x="56678" y="5597"/>
                </a:cubicBezTo>
                <a:cubicBezTo>
                  <a:pt x="56074" y="2565"/>
                  <a:pt x="53218" y="0"/>
                  <a:pt x="502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32"/>
          <p:cNvSpPr/>
          <p:nvPr/>
        </p:nvSpPr>
        <p:spPr>
          <a:xfrm rot="4965562" flipH="1">
            <a:off x="-1214277" y="3550662"/>
            <a:ext cx="3265973" cy="1375334"/>
          </a:xfrm>
          <a:custGeom>
            <a:avLst/>
            <a:gdLst/>
            <a:ahLst/>
            <a:cxnLst/>
            <a:rect l="l" t="t" r="r" b="b"/>
            <a:pathLst>
              <a:path w="53131" h="22374" extrusionOk="0">
                <a:moveTo>
                  <a:pt x="11673" y="1"/>
                </a:moveTo>
                <a:cubicBezTo>
                  <a:pt x="10439" y="1"/>
                  <a:pt x="9212" y="161"/>
                  <a:pt x="7993" y="548"/>
                </a:cubicBezTo>
                <a:cubicBezTo>
                  <a:pt x="4392" y="1690"/>
                  <a:pt x="1520" y="4881"/>
                  <a:pt x="760" y="8581"/>
                </a:cubicBezTo>
                <a:cubicBezTo>
                  <a:pt x="1" y="12281"/>
                  <a:pt x="1383" y="16345"/>
                  <a:pt x="4243" y="18813"/>
                </a:cubicBezTo>
                <a:cubicBezTo>
                  <a:pt x="7808" y="21890"/>
                  <a:pt x="12904" y="22275"/>
                  <a:pt x="17614" y="22350"/>
                </a:cubicBezTo>
                <a:cubicBezTo>
                  <a:pt x="18656" y="22366"/>
                  <a:pt x="19699" y="22374"/>
                  <a:pt x="20741" y="22374"/>
                </a:cubicBezTo>
                <a:cubicBezTo>
                  <a:pt x="24275" y="22374"/>
                  <a:pt x="27808" y="22282"/>
                  <a:pt x="31336" y="22096"/>
                </a:cubicBezTo>
                <a:cubicBezTo>
                  <a:pt x="35663" y="21869"/>
                  <a:pt x="40619" y="22010"/>
                  <a:pt x="44789" y="20741"/>
                </a:cubicBezTo>
                <a:cubicBezTo>
                  <a:pt x="51122" y="18811"/>
                  <a:pt x="53131" y="12035"/>
                  <a:pt x="49210" y="6789"/>
                </a:cubicBezTo>
                <a:cubicBezTo>
                  <a:pt x="46960" y="3776"/>
                  <a:pt x="43268" y="1974"/>
                  <a:pt x="39526" y="1974"/>
                </a:cubicBezTo>
                <a:cubicBezTo>
                  <a:pt x="39056" y="1974"/>
                  <a:pt x="38585" y="2002"/>
                  <a:pt x="38116" y="2060"/>
                </a:cubicBezTo>
                <a:cubicBezTo>
                  <a:pt x="35891" y="2335"/>
                  <a:pt x="33778" y="3229"/>
                  <a:pt x="31555" y="3533"/>
                </a:cubicBezTo>
                <a:cubicBezTo>
                  <a:pt x="30932" y="3618"/>
                  <a:pt x="30309" y="3657"/>
                  <a:pt x="29685" y="3657"/>
                </a:cubicBezTo>
                <a:cubicBezTo>
                  <a:pt x="23626" y="3657"/>
                  <a:pt x="17572" y="1"/>
                  <a:pt x="1167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32"/>
          <p:cNvSpPr/>
          <p:nvPr/>
        </p:nvSpPr>
        <p:spPr>
          <a:xfrm rot="3795040">
            <a:off x="-1426989" y="3842238"/>
            <a:ext cx="3691394" cy="970728"/>
          </a:xfrm>
          <a:custGeom>
            <a:avLst/>
            <a:gdLst/>
            <a:ahLst/>
            <a:cxnLst/>
            <a:rect l="l" t="t" r="r" b="b"/>
            <a:pathLst>
              <a:path w="43522" h="11445" extrusionOk="0">
                <a:moveTo>
                  <a:pt x="33229" y="1"/>
                </a:moveTo>
                <a:cubicBezTo>
                  <a:pt x="32492" y="1"/>
                  <a:pt x="31781" y="129"/>
                  <a:pt x="31118" y="385"/>
                </a:cubicBezTo>
                <a:cubicBezTo>
                  <a:pt x="30366" y="674"/>
                  <a:pt x="29670" y="1128"/>
                  <a:pt x="29000" y="1564"/>
                </a:cubicBezTo>
                <a:cubicBezTo>
                  <a:pt x="28147" y="2119"/>
                  <a:pt x="27265" y="2693"/>
                  <a:pt x="26266" y="2930"/>
                </a:cubicBezTo>
                <a:cubicBezTo>
                  <a:pt x="25884" y="3020"/>
                  <a:pt x="25501" y="3060"/>
                  <a:pt x="25117" y="3060"/>
                </a:cubicBezTo>
                <a:cubicBezTo>
                  <a:pt x="23875" y="3060"/>
                  <a:pt x="22628" y="2652"/>
                  <a:pt x="21412" y="2255"/>
                </a:cubicBezTo>
                <a:cubicBezTo>
                  <a:pt x="21007" y="2122"/>
                  <a:pt x="20588" y="1986"/>
                  <a:pt x="20180" y="1867"/>
                </a:cubicBezTo>
                <a:cubicBezTo>
                  <a:pt x="19210" y="1588"/>
                  <a:pt x="18204" y="1395"/>
                  <a:pt x="17186" y="1295"/>
                </a:cubicBezTo>
                <a:cubicBezTo>
                  <a:pt x="16637" y="1242"/>
                  <a:pt x="16083" y="1215"/>
                  <a:pt x="15528" y="1215"/>
                </a:cubicBezTo>
                <a:cubicBezTo>
                  <a:pt x="15065" y="1215"/>
                  <a:pt x="14601" y="1234"/>
                  <a:pt x="14139" y="1270"/>
                </a:cubicBezTo>
                <a:cubicBezTo>
                  <a:pt x="13125" y="1353"/>
                  <a:pt x="12114" y="1527"/>
                  <a:pt x="11137" y="1786"/>
                </a:cubicBezTo>
                <a:cubicBezTo>
                  <a:pt x="10149" y="2046"/>
                  <a:pt x="9187" y="2398"/>
                  <a:pt x="8276" y="2831"/>
                </a:cubicBezTo>
                <a:cubicBezTo>
                  <a:pt x="7367" y="3262"/>
                  <a:pt x="6484" y="3785"/>
                  <a:pt x="5656" y="4385"/>
                </a:cubicBezTo>
                <a:cubicBezTo>
                  <a:pt x="4837" y="4979"/>
                  <a:pt x="4063" y="5652"/>
                  <a:pt x="3358" y="6386"/>
                </a:cubicBezTo>
                <a:cubicBezTo>
                  <a:pt x="2654" y="7120"/>
                  <a:pt x="2012" y="7920"/>
                  <a:pt x="1451" y="8761"/>
                </a:cubicBezTo>
                <a:cubicBezTo>
                  <a:pt x="885" y="9614"/>
                  <a:pt x="397" y="10515"/>
                  <a:pt x="1" y="11441"/>
                </a:cubicBezTo>
                <a:lnTo>
                  <a:pt x="9" y="11444"/>
                </a:lnTo>
                <a:cubicBezTo>
                  <a:pt x="1601" y="7713"/>
                  <a:pt x="4615" y="4575"/>
                  <a:pt x="8277" y="2840"/>
                </a:cubicBezTo>
                <a:cubicBezTo>
                  <a:pt x="10528" y="1771"/>
                  <a:pt x="13032" y="1227"/>
                  <a:pt x="15532" y="1227"/>
                </a:cubicBezTo>
                <a:cubicBezTo>
                  <a:pt x="17103" y="1227"/>
                  <a:pt x="18672" y="1441"/>
                  <a:pt x="20175" y="1876"/>
                </a:cubicBezTo>
                <a:cubicBezTo>
                  <a:pt x="20584" y="1995"/>
                  <a:pt x="21003" y="2132"/>
                  <a:pt x="21408" y="2264"/>
                </a:cubicBezTo>
                <a:cubicBezTo>
                  <a:pt x="22624" y="2661"/>
                  <a:pt x="23871" y="3069"/>
                  <a:pt x="25115" y="3069"/>
                </a:cubicBezTo>
                <a:cubicBezTo>
                  <a:pt x="25500" y="3069"/>
                  <a:pt x="25886" y="3028"/>
                  <a:pt x="26268" y="2938"/>
                </a:cubicBezTo>
                <a:cubicBezTo>
                  <a:pt x="27269" y="2700"/>
                  <a:pt x="28152" y="2126"/>
                  <a:pt x="29003" y="1570"/>
                </a:cubicBezTo>
                <a:cubicBezTo>
                  <a:pt x="29675" y="1134"/>
                  <a:pt x="30369" y="683"/>
                  <a:pt x="31121" y="393"/>
                </a:cubicBezTo>
                <a:cubicBezTo>
                  <a:pt x="31817" y="125"/>
                  <a:pt x="32531" y="5"/>
                  <a:pt x="33240" y="5"/>
                </a:cubicBezTo>
                <a:cubicBezTo>
                  <a:pt x="35544" y="5"/>
                  <a:pt x="37797" y="1272"/>
                  <a:pt x="39266" y="2828"/>
                </a:cubicBezTo>
                <a:cubicBezTo>
                  <a:pt x="41362" y="5049"/>
                  <a:pt x="42504" y="8061"/>
                  <a:pt x="43513" y="10720"/>
                </a:cubicBezTo>
                <a:lnTo>
                  <a:pt x="43521" y="10717"/>
                </a:lnTo>
                <a:cubicBezTo>
                  <a:pt x="43025" y="9408"/>
                  <a:pt x="42462" y="7923"/>
                  <a:pt x="41771" y="6536"/>
                </a:cubicBezTo>
                <a:cubicBezTo>
                  <a:pt x="41017" y="5020"/>
                  <a:pt x="40200" y="3805"/>
                  <a:pt x="39272" y="2822"/>
                </a:cubicBezTo>
                <a:cubicBezTo>
                  <a:pt x="38217" y="1705"/>
                  <a:pt x="36868" y="836"/>
                  <a:pt x="35474" y="378"/>
                </a:cubicBezTo>
                <a:cubicBezTo>
                  <a:pt x="34713" y="126"/>
                  <a:pt x="33958" y="1"/>
                  <a:pt x="33229" y="1"/>
                </a:cubicBez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</a:t>
            </a:r>
            <a:endParaRPr/>
          </a:p>
        </p:txBody>
      </p:sp>
      <p:sp>
        <p:nvSpPr>
          <p:cNvPr id="278" name="Google Shape;278;p32"/>
          <p:cNvSpPr/>
          <p:nvPr/>
        </p:nvSpPr>
        <p:spPr>
          <a:xfrm rot="-1336721">
            <a:off x="5272914" y="4393368"/>
            <a:ext cx="4542126" cy="1154545"/>
          </a:xfrm>
          <a:custGeom>
            <a:avLst/>
            <a:gdLst/>
            <a:ahLst/>
            <a:cxnLst/>
            <a:rect l="l" t="t" r="r" b="b"/>
            <a:pathLst>
              <a:path w="68143" h="17321" extrusionOk="0">
                <a:moveTo>
                  <a:pt x="3953" y="1"/>
                </a:moveTo>
                <a:cubicBezTo>
                  <a:pt x="3379" y="1"/>
                  <a:pt x="2812" y="81"/>
                  <a:pt x="2288" y="240"/>
                </a:cubicBezTo>
                <a:cubicBezTo>
                  <a:pt x="1249" y="556"/>
                  <a:pt x="458" y="1155"/>
                  <a:pt x="1" y="1974"/>
                </a:cubicBezTo>
                <a:lnTo>
                  <a:pt x="7" y="1978"/>
                </a:lnTo>
                <a:cubicBezTo>
                  <a:pt x="794" y="570"/>
                  <a:pt x="2408" y="10"/>
                  <a:pt x="3944" y="10"/>
                </a:cubicBezTo>
                <a:cubicBezTo>
                  <a:pt x="4414" y="10"/>
                  <a:pt x="4876" y="62"/>
                  <a:pt x="5305" y="159"/>
                </a:cubicBezTo>
                <a:cubicBezTo>
                  <a:pt x="6748" y="485"/>
                  <a:pt x="8075" y="1213"/>
                  <a:pt x="9356" y="1918"/>
                </a:cubicBezTo>
                <a:cubicBezTo>
                  <a:pt x="9811" y="2169"/>
                  <a:pt x="10282" y="2428"/>
                  <a:pt x="10752" y="2665"/>
                </a:cubicBezTo>
                <a:cubicBezTo>
                  <a:pt x="12147" y="3369"/>
                  <a:pt x="13639" y="3924"/>
                  <a:pt x="15186" y="4316"/>
                </a:cubicBezTo>
                <a:cubicBezTo>
                  <a:pt x="16711" y="4701"/>
                  <a:pt x="18289" y="4928"/>
                  <a:pt x="19873" y="4989"/>
                </a:cubicBezTo>
                <a:cubicBezTo>
                  <a:pt x="20163" y="5000"/>
                  <a:pt x="20452" y="5006"/>
                  <a:pt x="20742" y="5006"/>
                </a:cubicBezTo>
                <a:cubicBezTo>
                  <a:pt x="22038" y="5006"/>
                  <a:pt x="23331" y="4894"/>
                  <a:pt x="24598" y="4674"/>
                </a:cubicBezTo>
                <a:cubicBezTo>
                  <a:pt x="26171" y="4401"/>
                  <a:pt x="27700" y="3960"/>
                  <a:pt x="29145" y="3364"/>
                </a:cubicBezTo>
                <a:cubicBezTo>
                  <a:pt x="29611" y="3173"/>
                  <a:pt x="30077" y="2961"/>
                  <a:pt x="30528" y="2756"/>
                </a:cubicBezTo>
                <a:cubicBezTo>
                  <a:pt x="31453" y="2337"/>
                  <a:pt x="32408" y="1905"/>
                  <a:pt x="33398" y="1617"/>
                </a:cubicBezTo>
                <a:cubicBezTo>
                  <a:pt x="34020" y="1436"/>
                  <a:pt x="34793" y="1281"/>
                  <a:pt x="35607" y="1281"/>
                </a:cubicBezTo>
                <a:cubicBezTo>
                  <a:pt x="36359" y="1281"/>
                  <a:pt x="37147" y="1414"/>
                  <a:pt x="37885" y="1781"/>
                </a:cubicBezTo>
                <a:cubicBezTo>
                  <a:pt x="38507" y="2091"/>
                  <a:pt x="39058" y="2553"/>
                  <a:pt x="39590" y="3001"/>
                </a:cubicBezTo>
                <a:cubicBezTo>
                  <a:pt x="40299" y="3597"/>
                  <a:pt x="41030" y="4213"/>
                  <a:pt x="41930" y="4457"/>
                </a:cubicBezTo>
                <a:cubicBezTo>
                  <a:pt x="42222" y="4536"/>
                  <a:pt x="42525" y="4575"/>
                  <a:pt x="42843" y="4575"/>
                </a:cubicBezTo>
                <a:cubicBezTo>
                  <a:pt x="43303" y="4575"/>
                  <a:pt x="43793" y="4493"/>
                  <a:pt x="44325" y="4328"/>
                </a:cubicBezTo>
                <a:cubicBezTo>
                  <a:pt x="45115" y="4080"/>
                  <a:pt x="45884" y="3690"/>
                  <a:pt x="46628" y="3313"/>
                </a:cubicBezTo>
                <a:lnTo>
                  <a:pt x="46678" y="3287"/>
                </a:lnTo>
                <a:cubicBezTo>
                  <a:pt x="50141" y="1528"/>
                  <a:pt x="52876" y="647"/>
                  <a:pt x="55541" y="433"/>
                </a:cubicBezTo>
                <a:cubicBezTo>
                  <a:pt x="55921" y="403"/>
                  <a:pt x="56299" y="388"/>
                  <a:pt x="56672" y="388"/>
                </a:cubicBezTo>
                <a:cubicBezTo>
                  <a:pt x="59646" y="388"/>
                  <a:pt x="62363" y="1347"/>
                  <a:pt x="64251" y="3089"/>
                </a:cubicBezTo>
                <a:cubicBezTo>
                  <a:pt x="66378" y="5055"/>
                  <a:pt x="67274" y="7793"/>
                  <a:pt x="67651" y="9743"/>
                </a:cubicBezTo>
                <a:cubicBezTo>
                  <a:pt x="68133" y="12242"/>
                  <a:pt x="68079" y="14823"/>
                  <a:pt x="68027" y="17321"/>
                </a:cubicBezTo>
                <a:lnTo>
                  <a:pt x="68034" y="17321"/>
                </a:lnTo>
                <a:cubicBezTo>
                  <a:pt x="68087" y="14823"/>
                  <a:pt x="68142" y="12240"/>
                  <a:pt x="67656" y="9740"/>
                </a:cubicBezTo>
                <a:cubicBezTo>
                  <a:pt x="67279" y="7789"/>
                  <a:pt x="66383" y="5048"/>
                  <a:pt x="64253" y="3082"/>
                </a:cubicBezTo>
                <a:cubicBezTo>
                  <a:pt x="63694" y="2567"/>
                  <a:pt x="63058" y="2114"/>
                  <a:pt x="62360" y="1737"/>
                </a:cubicBezTo>
                <a:cubicBezTo>
                  <a:pt x="61695" y="1378"/>
                  <a:pt x="60969" y="1084"/>
                  <a:pt x="60202" y="865"/>
                </a:cubicBezTo>
                <a:cubicBezTo>
                  <a:pt x="59086" y="544"/>
                  <a:pt x="57875" y="381"/>
                  <a:pt x="56647" y="381"/>
                </a:cubicBezTo>
                <a:cubicBezTo>
                  <a:pt x="56278" y="381"/>
                  <a:pt x="55908" y="395"/>
                  <a:pt x="55539" y="425"/>
                </a:cubicBezTo>
                <a:cubicBezTo>
                  <a:pt x="54080" y="541"/>
                  <a:pt x="52590" y="865"/>
                  <a:pt x="50983" y="1414"/>
                </a:cubicBezTo>
                <a:cubicBezTo>
                  <a:pt x="49667" y="1864"/>
                  <a:pt x="48257" y="2474"/>
                  <a:pt x="46673" y="3278"/>
                </a:cubicBezTo>
                <a:lnTo>
                  <a:pt x="46623" y="3303"/>
                </a:lnTo>
                <a:cubicBezTo>
                  <a:pt x="45445" y="3902"/>
                  <a:pt x="44140" y="4565"/>
                  <a:pt x="42841" y="4565"/>
                </a:cubicBezTo>
                <a:cubicBezTo>
                  <a:pt x="42537" y="4565"/>
                  <a:pt x="42233" y="4529"/>
                  <a:pt x="41930" y="4447"/>
                </a:cubicBezTo>
                <a:cubicBezTo>
                  <a:pt x="41031" y="4204"/>
                  <a:pt x="40300" y="3587"/>
                  <a:pt x="39592" y="2992"/>
                </a:cubicBezTo>
                <a:cubicBezTo>
                  <a:pt x="39059" y="2544"/>
                  <a:pt x="38510" y="2081"/>
                  <a:pt x="37886" y="1771"/>
                </a:cubicBezTo>
                <a:cubicBezTo>
                  <a:pt x="37241" y="1449"/>
                  <a:pt x="36498" y="1282"/>
                  <a:pt x="35677" y="1271"/>
                </a:cubicBezTo>
                <a:cubicBezTo>
                  <a:pt x="35655" y="1271"/>
                  <a:pt x="35634" y="1271"/>
                  <a:pt x="35612" y="1271"/>
                </a:cubicBezTo>
                <a:cubicBezTo>
                  <a:pt x="34911" y="1271"/>
                  <a:pt x="34165" y="1384"/>
                  <a:pt x="33394" y="1607"/>
                </a:cubicBezTo>
                <a:cubicBezTo>
                  <a:pt x="32404" y="1894"/>
                  <a:pt x="31448" y="2327"/>
                  <a:pt x="30524" y="2746"/>
                </a:cubicBezTo>
                <a:cubicBezTo>
                  <a:pt x="30072" y="2951"/>
                  <a:pt x="29606" y="3163"/>
                  <a:pt x="29141" y="3354"/>
                </a:cubicBezTo>
                <a:cubicBezTo>
                  <a:pt x="26479" y="4453"/>
                  <a:pt x="23607" y="4999"/>
                  <a:pt x="20734" y="4999"/>
                </a:cubicBezTo>
                <a:cubicBezTo>
                  <a:pt x="17288" y="4999"/>
                  <a:pt x="13840" y="4213"/>
                  <a:pt x="10756" y="2656"/>
                </a:cubicBezTo>
                <a:cubicBezTo>
                  <a:pt x="10286" y="2419"/>
                  <a:pt x="9815" y="2160"/>
                  <a:pt x="9360" y="1910"/>
                </a:cubicBezTo>
                <a:cubicBezTo>
                  <a:pt x="8078" y="1204"/>
                  <a:pt x="6752" y="477"/>
                  <a:pt x="5308" y="151"/>
                </a:cubicBezTo>
                <a:cubicBezTo>
                  <a:pt x="4863" y="50"/>
                  <a:pt x="4405" y="1"/>
                  <a:pt x="3953" y="1"/>
                </a:cubicBez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32"/>
          <p:cNvSpPr/>
          <p:nvPr/>
        </p:nvSpPr>
        <p:spPr>
          <a:xfrm rot="-9144967">
            <a:off x="5498540" y="-309074"/>
            <a:ext cx="5411523" cy="1375554"/>
          </a:xfrm>
          <a:custGeom>
            <a:avLst/>
            <a:gdLst/>
            <a:ahLst/>
            <a:cxnLst/>
            <a:rect l="l" t="t" r="r" b="b"/>
            <a:pathLst>
              <a:path w="68143" h="17321" extrusionOk="0">
                <a:moveTo>
                  <a:pt x="3953" y="1"/>
                </a:moveTo>
                <a:cubicBezTo>
                  <a:pt x="3379" y="1"/>
                  <a:pt x="2812" y="81"/>
                  <a:pt x="2288" y="240"/>
                </a:cubicBezTo>
                <a:cubicBezTo>
                  <a:pt x="1249" y="556"/>
                  <a:pt x="458" y="1155"/>
                  <a:pt x="1" y="1974"/>
                </a:cubicBezTo>
                <a:lnTo>
                  <a:pt x="7" y="1978"/>
                </a:lnTo>
                <a:cubicBezTo>
                  <a:pt x="794" y="570"/>
                  <a:pt x="2408" y="10"/>
                  <a:pt x="3944" y="10"/>
                </a:cubicBezTo>
                <a:cubicBezTo>
                  <a:pt x="4414" y="10"/>
                  <a:pt x="4876" y="62"/>
                  <a:pt x="5305" y="159"/>
                </a:cubicBezTo>
                <a:cubicBezTo>
                  <a:pt x="6748" y="485"/>
                  <a:pt x="8075" y="1213"/>
                  <a:pt x="9356" y="1918"/>
                </a:cubicBezTo>
                <a:cubicBezTo>
                  <a:pt x="9811" y="2169"/>
                  <a:pt x="10282" y="2428"/>
                  <a:pt x="10752" y="2665"/>
                </a:cubicBezTo>
                <a:cubicBezTo>
                  <a:pt x="12147" y="3369"/>
                  <a:pt x="13639" y="3924"/>
                  <a:pt x="15186" y="4316"/>
                </a:cubicBezTo>
                <a:cubicBezTo>
                  <a:pt x="16711" y="4701"/>
                  <a:pt x="18289" y="4928"/>
                  <a:pt x="19873" y="4989"/>
                </a:cubicBezTo>
                <a:cubicBezTo>
                  <a:pt x="20163" y="5000"/>
                  <a:pt x="20452" y="5006"/>
                  <a:pt x="20742" y="5006"/>
                </a:cubicBezTo>
                <a:cubicBezTo>
                  <a:pt x="22038" y="5006"/>
                  <a:pt x="23331" y="4894"/>
                  <a:pt x="24598" y="4674"/>
                </a:cubicBezTo>
                <a:cubicBezTo>
                  <a:pt x="26171" y="4401"/>
                  <a:pt x="27700" y="3960"/>
                  <a:pt x="29145" y="3364"/>
                </a:cubicBezTo>
                <a:cubicBezTo>
                  <a:pt x="29611" y="3173"/>
                  <a:pt x="30077" y="2961"/>
                  <a:pt x="30528" y="2756"/>
                </a:cubicBezTo>
                <a:cubicBezTo>
                  <a:pt x="31453" y="2337"/>
                  <a:pt x="32408" y="1905"/>
                  <a:pt x="33398" y="1617"/>
                </a:cubicBezTo>
                <a:cubicBezTo>
                  <a:pt x="34020" y="1436"/>
                  <a:pt x="34793" y="1281"/>
                  <a:pt x="35607" y="1281"/>
                </a:cubicBezTo>
                <a:cubicBezTo>
                  <a:pt x="36359" y="1281"/>
                  <a:pt x="37147" y="1414"/>
                  <a:pt x="37885" y="1781"/>
                </a:cubicBezTo>
                <a:cubicBezTo>
                  <a:pt x="38507" y="2091"/>
                  <a:pt x="39058" y="2553"/>
                  <a:pt x="39590" y="3001"/>
                </a:cubicBezTo>
                <a:cubicBezTo>
                  <a:pt x="40299" y="3597"/>
                  <a:pt x="41030" y="4213"/>
                  <a:pt x="41930" y="4457"/>
                </a:cubicBezTo>
                <a:cubicBezTo>
                  <a:pt x="42222" y="4536"/>
                  <a:pt x="42525" y="4575"/>
                  <a:pt x="42843" y="4575"/>
                </a:cubicBezTo>
                <a:cubicBezTo>
                  <a:pt x="43303" y="4575"/>
                  <a:pt x="43793" y="4493"/>
                  <a:pt x="44325" y="4328"/>
                </a:cubicBezTo>
                <a:cubicBezTo>
                  <a:pt x="45115" y="4080"/>
                  <a:pt x="45884" y="3690"/>
                  <a:pt x="46628" y="3313"/>
                </a:cubicBezTo>
                <a:lnTo>
                  <a:pt x="46678" y="3287"/>
                </a:lnTo>
                <a:cubicBezTo>
                  <a:pt x="50141" y="1528"/>
                  <a:pt x="52876" y="647"/>
                  <a:pt x="55541" y="433"/>
                </a:cubicBezTo>
                <a:cubicBezTo>
                  <a:pt x="55921" y="403"/>
                  <a:pt x="56299" y="388"/>
                  <a:pt x="56672" y="388"/>
                </a:cubicBezTo>
                <a:cubicBezTo>
                  <a:pt x="59646" y="388"/>
                  <a:pt x="62363" y="1347"/>
                  <a:pt x="64251" y="3089"/>
                </a:cubicBezTo>
                <a:cubicBezTo>
                  <a:pt x="66378" y="5055"/>
                  <a:pt x="67274" y="7793"/>
                  <a:pt x="67651" y="9743"/>
                </a:cubicBezTo>
                <a:cubicBezTo>
                  <a:pt x="68133" y="12242"/>
                  <a:pt x="68079" y="14823"/>
                  <a:pt x="68027" y="17321"/>
                </a:cubicBezTo>
                <a:lnTo>
                  <a:pt x="68034" y="17321"/>
                </a:lnTo>
                <a:cubicBezTo>
                  <a:pt x="68087" y="14823"/>
                  <a:pt x="68142" y="12240"/>
                  <a:pt x="67656" y="9740"/>
                </a:cubicBezTo>
                <a:cubicBezTo>
                  <a:pt x="67279" y="7789"/>
                  <a:pt x="66383" y="5048"/>
                  <a:pt x="64253" y="3082"/>
                </a:cubicBezTo>
                <a:cubicBezTo>
                  <a:pt x="63694" y="2567"/>
                  <a:pt x="63058" y="2114"/>
                  <a:pt x="62360" y="1737"/>
                </a:cubicBezTo>
                <a:cubicBezTo>
                  <a:pt x="61695" y="1378"/>
                  <a:pt x="60969" y="1084"/>
                  <a:pt x="60202" y="865"/>
                </a:cubicBezTo>
                <a:cubicBezTo>
                  <a:pt x="59086" y="544"/>
                  <a:pt x="57875" y="381"/>
                  <a:pt x="56647" y="381"/>
                </a:cubicBezTo>
                <a:cubicBezTo>
                  <a:pt x="56278" y="381"/>
                  <a:pt x="55908" y="395"/>
                  <a:pt x="55539" y="425"/>
                </a:cubicBezTo>
                <a:cubicBezTo>
                  <a:pt x="54080" y="541"/>
                  <a:pt x="52590" y="865"/>
                  <a:pt x="50983" y="1414"/>
                </a:cubicBezTo>
                <a:cubicBezTo>
                  <a:pt x="49667" y="1864"/>
                  <a:pt x="48257" y="2474"/>
                  <a:pt x="46673" y="3278"/>
                </a:cubicBezTo>
                <a:lnTo>
                  <a:pt x="46623" y="3303"/>
                </a:lnTo>
                <a:cubicBezTo>
                  <a:pt x="45445" y="3902"/>
                  <a:pt x="44140" y="4565"/>
                  <a:pt x="42841" y="4565"/>
                </a:cubicBezTo>
                <a:cubicBezTo>
                  <a:pt x="42537" y="4565"/>
                  <a:pt x="42233" y="4529"/>
                  <a:pt x="41930" y="4447"/>
                </a:cubicBezTo>
                <a:cubicBezTo>
                  <a:pt x="41031" y="4204"/>
                  <a:pt x="40300" y="3587"/>
                  <a:pt x="39592" y="2992"/>
                </a:cubicBezTo>
                <a:cubicBezTo>
                  <a:pt x="39059" y="2544"/>
                  <a:pt x="38510" y="2081"/>
                  <a:pt x="37886" y="1771"/>
                </a:cubicBezTo>
                <a:cubicBezTo>
                  <a:pt x="37241" y="1449"/>
                  <a:pt x="36498" y="1282"/>
                  <a:pt x="35677" y="1271"/>
                </a:cubicBezTo>
                <a:cubicBezTo>
                  <a:pt x="35655" y="1271"/>
                  <a:pt x="35634" y="1271"/>
                  <a:pt x="35612" y="1271"/>
                </a:cubicBezTo>
                <a:cubicBezTo>
                  <a:pt x="34911" y="1271"/>
                  <a:pt x="34165" y="1384"/>
                  <a:pt x="33394" y="1607"/>
                </a:cubicBezTo>
                <a:cubicBezTo>
                  <a:pt x="32404" y="1894"/>
                  <a:pt x="31448" y="2327"/>
                  <a:pt x="30524" y="2746"/>
                </a:cubicBezTo>
                <a:cubicBezTo>
                  <a:pt x="30072" y="2951"/>
                  <a:pt x="29606" y="3163"/>
                  <a:pt x="29141" y="3354"/>
                </a:cubicBezTo>
                <a:cubicBezTo>
                  <a:pt x="26479" y="4453"/>
                  <a:pt x="23607" y="4999"/>
                  <a:pt x="20734" y="4999"/>
                </a:cubicBezTo>
                <a:cubicBezTo>
                  <a:pt x="17288" y="4999"/>
                  <a:pt x="13840" y="4213"/>
                  <a:pt x="10756" y="2656"/>
                </a:cubicBezTo>
                <a:cubicBezTo>
                  <a:pt x="10286" y="2419"/>
                  <a:pt x="9815" y="2160"/>
                  <a:pt x="9360" y="1910"/>
                </a:cubicBezTo>
                <a:cubicBezTo>
                  <a:pt x="8078" y="1204"/>
                  <a:pt x="6752" y="477"/>
                  <a:pt x="5308" y="151"/>
                </a:cubicBezTo>
                <a:cubicBezTo>
                  <a:pt x="4863" y="50"/>
                  <a:pt x="4405" y="1"/>
                  <a:pt x="3953" y="1"/>
                </a:cubicBez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-954670" y="-872725"/>
            <a:ext cx="4980642" cy="1821215"/>
          </a:xfrm>
          <a:custGeom>
            <a:avLst/>
            <a:gdLst/>
            <a:ahLst/>
            <a:cxnLst/>
            <a:rect l="l" t="t" r="r" b="b"/>
            <a:pathLst>
              <a:path w="81680" h="29867" extrusionOk="0">
                <a:moveTo>
                  <a:pt x="38701" y="1"/>
                </a:moveTo>
                <a:cubicBezTo>
                  <a:pt x="37222" y="1"/>
                  <a:pt x="35745" y="36"/>
                  <a:pt x="34272" y="108"/>
                </a:cubicBezTo>
                <a:cubicBezTo>
                  <a:pt x="24504" y="584"/>
                  <a:pt x="11535" y="1857"/>
                  <a:pt x="4564" y="9663"/>
                </a:cubicBezTo>
                <a:cubicBezTo>
                  <a:pt x="2493" y="11985"/>
                  <a:pt x="0" y="17744"/>
                  <a:pt x="3346" y="20056"/>
                </a:cubicBezTo>
                <a:cubicBezTo>
                  <a:pt x="4287" y="20706"/>
                  <a:pt x="5085" y="21527"/>
                  <a:pt x="5834" y="22410"/>
                </a:cubicBezTo>
                <a:cubicBezTo>
                  <a:pt x="7359" y="24209"/>
                  <a:pt x="8678" y="26268"/>
                  <a:pt x="10578" y="27668"/>
                </a:cubicBezTo>
                <a:cubicBezTo>
                  <a:pt x="12080" y="28775"/>
                  <a:pt x="13875" y="29303"/>
                  <a:pt x="15674" y="29303"/>
                </a:cubicBezTo>
                <a:cubicBezTo>
                  <a:pt x="18240" y="29303"/>
                  <a:pt x="20814" y="28227"/>
                  <a:pt x="22561" y="26217"/>
                </a:cubicBezTo>
                <a:cubicBezTo>
                  <a:pt x="23906" y="24670"/>
                  <a:pt x="25108" y="22476"/>
                  <a:pt x="27158" y="22476"/>
                </a:cubicBezTo>
                <a:cubicBezTo>
                  <a:pt x="27158" y="22476"/>
                  <a:pt x="27159" y="22476"/>
                  <a:pt x="27159" y="22476"/>
                </a:cubicBezTo>
                <a:cubicBezTo>
                  <a:pt x="28966" y="22476"/>
                  <a:pt x="30186" y="24220"/>
                  <a:pt x="31396" y="25563"/>
                </a:cubicBezTo>
                <a:cubicBezTo>
                  <a:pt x="33905" y="28354"/>
                  <a:pt x="37669" y="29866"/>
                  <a:pt x="41410" y="29866"/>
                </a:cubicBezTo>
                <a:cubicBezTo>
                  <a:pt x="43442" y="29866"/>
                  <a:pt x="45468" y="29420"/>
                  <a:pt x="47283" y="28488"/>
                </a:cubicBezTo>
                <a:cubicBezTo>
                  <a:pt x="51089" y="26534"/>
                  <a:pt x="54239" y="22659"/>
                  <a:pt x="58505" y="22659"/>
                </a:cubicBezTo>
                <a:cubicBezTo>
                  <a:pt x="58530" y="22659"/>
                  <a:pt x="58555" y="22659"/>
                  <a:pt x="58581" y="22659"/>
                </a:cubicBezTo>
                <a:cubicBezTo>
                  <a:pt x="61341" y="22689"/>
                  <a:pt x="63759" y="24392"/>
                  <a:pt x="66340" y="25373"/>
                </a:cubicBezTo>
                <a:cubicBezTo>
                  <a:pt x="67894" y="25963"/>
                  <a:pt x="69568" y="26284"/>
                  <a:pt x="71231" y="26284"/>
                </a:cubicBezTo>
                <a:cubicBezTo>
                  <a:pt x="72978" y="26284"/>
                  <a:pt x="74712" y="25930"/>
                  <a:pt x="76281" y="25164"/>
                </a:cubicBezTo>
                <a:cubicBezTo>
                  <a:pt x="79344" y="23667"/>
                  <a:pt x="81632" y="20485"/>
                  <a:pt x="81656" y="17076"/>
                </a:cubicBezTo>
                <a:cubicBezTo>
                  <a:pt x="81679" y="13867"/>
                  <a:pt x="79769" y="10878"/>
                  <a:pt x="77255" y="8884"/>
                </a:cubicBezTo>
                <a:cubicBezTo>
                  <a:pt x="74741" y="6889"/>
                  <a:pt x="71669" y="5742"/>
                  <a:pt x="68615" y="4756"/>
                </a:cubicBezTo>
                <a:cubicBezTo>
                  <a:pt x="59085" y="1676"/>
                  <a:pt x="48861" y="1"/>
                  <a:pt x="3870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 hasCustomPrompt="1"/>
          </p:nvPr>
        </p:nvSpPr>
        <p:spPr>
          <a:xfrm>
            <a:off x="3812675" y="1090850"/>
            <a:ext cx="1518300" cy="11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5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8" name="Google Shape;18;p3"/>
          <p:cNvSpPr txBox="1">
            <a:spLocks noGrp="1"/>
          </p:cNvSpPr>
          <p:nvPr>
            <p:ph type="subTitle" idx="1"/>
          </p:nvPr>
        </p:nvSpPr>
        <p:spPr>
          <a:xfrm rot="166">
            <a:off x="1470275" y="3281550"/>
            <a:ext cx="6203100" cy="45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title" idx="2"/>
          </p:nvPr>
        </p:nvSpPr>
        <p:spPr>
          <a:xfrm>
            <a:off x="1470275" y="2439650"/>
            <a:ext cx="62031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3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0" name="Google Shape;20;p3"/>
          <p:cNvSpPr/>
          <p:nvPr/>
        </p:nvSpPr>
        <p:spPr>
          <a:xfrm>
            <a:off x="4156174" y="4144198"/>
            <a:ext cx="5339972" cy="1910817"/>
          </a:xfrm>
          <a:custGeom>
            <a:avLst/>
            <a:gdLst/>
            <a:ahLst/>
            <a:cxnLst/>
            <a:rect l="l" t="t" r="r" b="b"/>
            <a:pathLst>
              <a:path w="57362" h="20526" extrusionOk="0">
                <a:moveTo>
                  <a:pt x="50214" y="0"/>
                </a:moveTo>
                <a:cubicBezTo>
                  <a:pt x="49819" y="0"/>
                  <a:pt x="49421" y="45"/>
                  <a:pt x="49026" y="138"/>
                </a:cubicBezTo>
                <a:cubicBezTo>
                  <a:pt x="47283" y="550"/>
                  <a:pt x="45862" y="1758"/>
                  <a:pt x="44339" y="2699"/>
                </a:cubicBezTo>
                <a:cubicBezTo>
                  <a:pt x="43257" y="3366"/>
                  <a:pt x="41979" y="3909"/>
                  <a:pt x="40743" y="3909"/>
                </a:cubicBezTo>
                <a:cubicBezTo>
                  <a:pt x="40237" y="3909"/>
                  <a:pt x="39739" y="3818"/>
                  <a:pt x="39264" y="3608"/>
                </a:cubicBezTo>
                <a:cubicBezTo>
                  <a:pt x="37744" y="2937"/>
                  <a:pt x="36851" y="1199"/>
                  <a:pt x="35271" y="689"/>
                </a:cubicBezTo>
                <a:cubicBezTo>
                  <a:pt x="34962" y="590"/>
                  <a:pt x="34648" y="544"/>
                  <a:pt x="34335" y="544"/>
                </a:cubicBezTo>
                <a:cubicBezTo>
                  <a:pt x="32981" y="544"/>
                  <a:pt x="31634" y="1396"/>
                  <a:pt x="30628" y="2382"/>
                </a:cubicBezTo>
                <a:cubicBezTo>
                  <a:pt x="29389" y="3595"/>
                  <a:pt x="28351" y="5082"/>
                  <a:pt x="26809" y="5874"/>
                </a:cubicBezTo>
                <a:cubicBezTo>
                  <a:pt x="25925" y="6328"/>
                  <a:pt x="24955" y="6511"/>
                  <a:pt x="23964" y="6511"/>
                </a:cubicBezTo>
                <a:cubicBezTo>
                  <a:pt x="22779" y="6511"/>
                  <a:pt x="21565" y="6249"/>
                  <a:pt x="20437" y="5875"/>
                </a:cubicBezTo>
                <a:cubicBezTo>
                  <a:pt x="18365" y="5190"/>
                  <a:pt x="16404" y="4152"/>
                  <a:pt x="14264" y="3719"/>
                </a:cubicBezTo>
                <a:cubicBezTo>
                  <a:pt x="13540" y="3572"/>
                  <a:pt x="12802" y="3501"/>
                  <a:pt x="12064" y="3501"/>
                </a:cubicBezTo>
                <a:cubicBezTo>
                  <a:pt x="9753" y="3501"/>
                  <a:pt x="7438" y="4205"/>
                  <a:pt x="5540" y="5526"/>
                </a:cubicBezTo>
                <a:cubicBezTo>
                  <a:pt x="3928" y="6649"/>
                  <a:pt x="0" y="10030"/>
                  <a:pt x="753" y="12341"/>
                </a:cubicBezTo>
                <a:cubicBezTo>
                  <a:pt x="953" y="12956"/>
                  <a:pt x="1543" y="13376"/>
                  <a:pt x="2162" y="13568"/>
                </a:cubicBezTo>
                <a:cubicBezTo>
                  <a:pt x="2779" y="13759"/>
                  <a:pt x="3437" y="13763"/>
                  <a:pt x="4083" y="13809"/>
                </a:cubicBezTo>
                <a:cubicBezTo>
                  <a:pt x="5388" y="13902"/>
                  <a:pt x="6652" y="14168"/>
                  <a:pt x="7885" y="14544"/>
                </a:cubicBezTo>
                <a:cubicBezTo>
                  <a:pt x="9716" y="15102"/>
                  <a:pt x="11477" y="15901"/>
                  <a:pt x="13206" y="16727"/>
                </a:cubicBezTo>
                <a:cubicBezTo>
                  <a:pt x="15819" y="17974"/>
                  <a:pt x="18683" y="18754"/>
                  <a:pt x="21518" y="19368"/>
                </a:cubicBezTo>
                <a:cubicBezTo>
                  <a:pt x="25057" y="20135"/>
                  <a:pt x="28680" y="20525"/>
                  <a:pt x="32303" y="20525"/>
                </a:cubicBezTo>
                <a:cubicBezTo>
                  <a:pt x="36090" y="20525"/>
                  <a:pt x="39876" y="20099"/>
                  <a:pt x="43564" y="19233"/>
                </a:cubicBezTo>
                <a:cubicBezTo>
                  <a:pt x="46969" y="18436"/>
                  <a:pt x="50382" y="17225"/>
                  <a:pt x="53012" y="14921"/>
                </a:cubicBezTo>
                <a:cubicBezTo>
                  <a:pt x="55643" y="12615"/>
                  <a:pt x="57362" y="9029"/>
                  <a:pt x="56678" y="5597"/>
                </a:cubicBezTo>
                <a:cubicBezTo>
                  <a:pt x="56074" y="2565"/>
                  <a:pt x="53218" y="0"/>
                  <a:pt x="502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-386775" y="-377324"/>
            <a:ext cx="4360278" cy="1131069"/>
          </a:xfrm>
          <a:custGeom>
            <a:avLst/>
            <a:gdLst/>
            <a:ahLst/>
            <a:cxnLst/>
            <a:rect l="l" t="t" r="r" b="b"/>
            <a:pathLst>
              <a:path w="65751" h="17056" extrusionOk="0">
                <a:moveTo>
                  <a:pt x="65743" y="1"/>
                </a:moveTo>
                <a:cubicBezTo>
                  <a:pt x="65288" y="5131"/>
                  <a:pt x="60553" y="9616"/>
                  <a:pt x="55406" y="9793"/>
                </a:cubicBezTo>
                <a:cubicBezTo>
                  <a:pt x="55261" y="9798"/>
                  <a:pt x="55114" y="9800"/>
                  <a:pt x="54967" y="9800"/>
                </a:cubicBezTo>
                <a:cubicBezTo>
                  <a:pt x="54432" y="9800"/>
                  <a:pt x="53887" y="9770"/>
                  <a:pt x="53356" y="9742"/>
                </a:cubicBezTo>
                <a:cubicBezTo>
                  <a:pt x="52825" y="9714"/>
                  <a:pt x="52282" y="9685"/>
                  <a:pt x="51747" y="9685"/>
                </a:cubicBezTo>
                <a:cubicBezTo>
                  <a:pt x="51435" y="9685"/>
                  <a:pt x="51126" y="9695"/>
                  <a:pt x="50824" y="9720"/>
                </a:cubicBezTo>
                <a:cubicBezTo>
                  <a:pt x="50382" y="9757"/>
                  <a:pt x="49988" y="9825"/>
                  <a:pt x="49618" y="9926"/>
                </a:cubicBezTo>
                <a:cubicBezTo>
                  <a:pt x="49204" y="10039"/>
                  <a:pt x="48834" y="10191"/>
                  <a:pt x="48484" y="10391"/>
                </a:cubicBezTo>
                <a:cubicBezTo>
                  <a:pt x="47807" y="10776"/>
                  <a:pt x="47231" y="11350"/>
                  <a:pt x="46675" y="11903"/>
                </a:cubicBezTo>
                <a:cubicBezTo>
                  <a:pt x="45922" y="12653"/>
                  <a:pt x="45141" y="13429"/>
                  <a:pt x="44114" y="13718"/>
                </a:cubicBezTo>
                <a:cubicBezTo>
                  <a:pt x="43800" y="13806"/>
                  <a:pt x="43489" y="13845"/>
                  <a:pt x="43180" y="13845"/>
                </a:cubicBezTo>
                <a:cubicBezTo>
                  <a:pt x="42157" y="13845"/>
                  <a:pt x="41151" y="13423"/>
                  <a:pt x="40102" y="12982"/>
                </a:cubicBezTo>
                <a:cubicBezTo>
                  <a:pt x="39078" y="12552"/>
                  <a:pt x="38019" y="12109"/>
                  <a:pt x="36933" y="12088"/>
                </a:cubicBezTo>
                <a:cubicBezTo>
                  <a:pt x="36905" y="12088"/>
                  <a:pt x="36877" y="12088"/>
                  <a:pt x="36850" y="12088"/>
                </a:cubicBezTo>
                <a:cubicBezTo>
                  <a:pt x="36084" y="12088"/>
                  <a:pt x="35287" y="12295"/>
                  <a:pt x="34422" y="12721"/>
                </a:cubicBezTo>
                <a:cubicBezTo>
                  <a:pt x="33626" y="13111"/>
                  <a:pt x="32867" y="13631"/>
                  <a:pt x="32135" y="14135"/>
                </a:cubicBezTo>
                <a:cubicBezTo>
                  <a:pt x="32053" y="14192"/>
                  <a:pt x="31971" y="14248"/>
                  <a:pt x="31890" y="14304"/>
                </a:cubicBezTo>
                <a:cubicBezTo>
                  <a:pt x="30682" y="15129"/>
                  <a:pt x="29162" y="16015"/>
                  <a:pt x="27624" y="16015"/>
                </a:cubicBezTo>
                <a:cubicBezTo>
                  <a:pt x="27318" y="16015"/>
                  <a:pt x="27011" y="15980"/>
                  <a:pt x="26705" y="15902"/>
                </a:cubicBezTo>
                <a:cubicBezTo>
                  <a:pt x="25732" y="15654"/>
                  <a:pt x="24915" y="15005"/>
                  <a:pt x="24125" y="14377"/>
                </a:cubicBezTo>
                <a:cubicBezTo>
                  <a:pt x="23713" y="14050"/>
                  <a:pt x="23286" y="13712"/>
                  <a:pt x="22844" y="13435"/>
                </a:cubicBezTo>
                <a:cubicBezTo>
                  <a:pt x="22346" y="13124"/>
                  <a:pt x="21881" y="12925"/>
                  <a:pt x="21419" y="12828"/>
                </a:cubicBezTo>
                <a:cubicBezTo>
                  <a:pt x="21167" y="12775"/>
                  <a:pt x="20918" y="12750"/>
                  <a:pt x="20671" y="12750"/>
                </a:cubicBezTo>
                <a:cubicBezTo>
                  <a:pt x="19138" y="12750"/>
                  <a:pt x="17721" y="13707"/>
                  <a:pt x="16343" y="14636"/>
                </a:cubicBezTo>
                <a:cubicBezTo>
                  <a:pt x="15918" y="14923"/>
                  <a:pt x="15478" y="15219"/>
                  <a:pt x="15046" y="15479"/>
                </a:cubicBezTo>
                <a:cubicBezTo>
                  <a:pt x="13277" y="16542"/>
                  <a:pt x="11231" y="17050"/>
                  <a:pt x="9174" y="17050"/>
                </a:cubicBezTo>
                <a:cubicBezTo>
                  <a:pt x="5716" y="17050"/>
                  <a:pt x="2232" y="15610"/>
                  <a:pt x="5" y="12948"/>
                </a:cubicBezTo>
                <a:lnTo>
                  <a:pt x="0" y="12952"/>
                </a:lnTo>
                <a:cubicBezTo>
                  <a:pt x="2227" y="15617"/>
                  <a:pt x="5713" y="17056"/>
                  <a:pt x="9174" y="17056"/>
                </a:cubicBezTo>
                <a:cubicBezTo>
                  <a:pt x="11232" y="17056"/>
                  <a:pt x="13281" y="16548"/>
                  <a:pt x="15049" y="15484"/>
                </a:cubicBezTo>
                <a:cubicBezTo>
                  <a:pt x="15480" y="15225"/>
                  <a:pt x="15922" y="14929"/>
                  <a:pt x="16347" y="14641"/>
                </a:cubicBezTo>
                <a:cubicBezTo>
                  <a:pt x="17724" y="13712"/>
                  <a:pt x="19142" y="12757"/>
                  <a:pt x="20674" y="12757"/>
                </a:cubicBezTo>
                <a:cubicBezTo>
                  <a:pt x="20919" y="12757"/>
                  <a:pt x="21167" y="12781"/>
                  <a:pt x="21418" y="12834"/>
                </a:cubicBezTo>
                <a:cubicBezTo>
                  <a:pt x="22446" y="13052"/>
                  <a:pt x="23297" y="13728"/>
                  <a:pt x="24122" y="14382"/>
                </a:cubicBezTo>
                <a:cubicBezTo>
                  <a:pt x="24911" y="15011"/>
                  <a:pt x="25728" y="15660"/>
                  <a:pt x="26704" y="15908"/>
                </a:cubicBezTo>
                <a:cubicBezTo>
                  <a:pt x="27003" y="15985"/>
                  <a:pt x="27315" y="16024"/>
                  <a:pt x="27635" y="16024"/>
                </a:cubicBezTo>
                <a:cubicBezTo>
                  <a:pt x="27776" y="16024"/>
                  <a:pt x="27918" y="16016"/>
                  <a:pt x="28062" y="16001"/>
                </a:cubicBezTo>
                <a:cubicBezTo>
                  <a:pt x="28485" y="15958"/>
                  <a:pt x="28935" y="15849"/>
                  <a:pt x="29399" y="15678"/>
                </a:cubicBezTo>
                <a:cubicBezTo>
                  <a:pt x="30366" y="15319"/>
                  <a:pt x="31284" y="14726"/>
                  <a:pt x="31893" y="14309"/>
                </a:cubicBezTo>
                <a:cubicBezTo>
                  <a:pt x="31974" y="14253"/>
                  <a:pt x="32055" y="14198"/>
                  <a:pt x="32137" y="14141"/>
                </a:cubicBezTo>
                <a:cubicBezTo>
                  <a:pt x="33603" y="13134"/>
                  <a:pt x="35118" y="12094"/>
                  <a:pt x="36853" y="12094"/>
                </a:cubicBezTo>
                <a:cubicBezTo>
                  <a:pt x="36879" y="12094"/>
                  <a:pt x="36905" y="12094"/>
                  <a:pt x="36932" y="12095"/>
                </a:cubicBezTo>
                <a:cubicBezTo>
                  <a:pt x="38017" y="12115"/>
                  <a:pt x="39074" y="12559"/>
                  <a:pt x="40098" y="12989"/>
                </a:cubicBezTo>
                <a:cubicBezTo>
                  <a:pt x="40755" y="13264"/>
                  <a:pt x="41433" y="13548"/>
                  <a:pt x="42101" y="13710"/>
                </a:cubicBezTo>
                <a:cubicBezTo>
                  <a:pt x="42461" y="13797"/>
                  <a:pt x="42788" y="13843"/>
                  <a:pt x="43104" y="13849"/>
                </a:cubicBezTo>
                <a:cubicBezTo>
                  <a:pt x="43134" y="13850"/>
                  <a:pt x="43164" y="13850"/>
                  <a:pt x="43194" y="13850"/>
                </a:cubicBezTo>
                <a:cubicBezTo>
                  <a:pt x="43514" y="13850"/>
                  <a:pt x="43818" y="13810"/>
                  <a:pt x="44116" y="13725"/>
                </a:cubicBezTo>
                <a:cubicBezTo>
                  <a:pt x="44578" y="13596"/>
                  <a:pt x="45029" y="13358"/>
                  <a:pt x="45494" y="12998"/>
                </a:cubicBezTo>
                <a:cubicBezTo>
                  <a:pt x="45909" y="12675"/>
                  <a:pt x="46301" y="12286"/>
                  <a:pt x="46679" y="11909"/>
                </a:cubicBezTo>
                <a:cubicBezTo>
                  <a:pt x="47236" y="11356"/>
                  <a:pt x="47810" y="10784"/>
                  <a:pt x="48487" y="10397"/>
                </a:cubicBezTo>
                <a:cubicBezTo>
                  <a:pt x="49483" y="9829"/>
                  <a:pt x="50612" y="9694"/>
                  <a:pt x="51765" y="9694"/>
                </a:cubicBezTo>
                <a:cubicBezTo>
                  <a:pt x="52294" y="9694"/>
                  <a:pt x="52828" y="9722"/>
                  <a:pt x="53356" y="9750"/>
                </a:cubicBezTo>
                <a:cubicBezTo>
                  <a:pt x="53889" y="9779"/>
                  <a:pt x="54437" y="9808"/>
                  <a:pt x="54974" y="9808"/>
                </a:cubicBezTo>
                <a:cubicBezTo>
                  <a:pt x="55119" y="9808"/>
                  <a:pt x="55263" y="9806"/>
                  <a:pt x="55406" y="9801"/>
                </a:cubicBezTo>
                <a:cubicBezTo>
                  <a:pt x="56674" y="9756"/>
                  <a:pt x="57932" y="9460"/>
                  <a:pt x="59146" y="8921"/>
                </a:cubicBezTo>
                <a:cubicBezTo>
                  <a:pt x="59730" y="8663"/>
                  <a:pt x="60299" y="8347"/>
                  <a:pt x="60838" y="7985"/>
                </a:cubicBezTo>
                <a:cubicBezTo>
                  <a:pt x="61372" y="7626"/>
                  <a:pt x="61881" y="7217"/>
                  <a:pt x="62352" y="6772"/>
                </a:cubicBezTo>
                <a:cubicBezTo>
                  <a:pt x="62822" y="6326"/>
                  <a:pt x="63257" y="5840"/>
                  <a:pt x="63643" y="5327"/>
                </a:cubicBezTo>
                <a:cubicBezTo>
                  <a:pt x="64035" y="4807"/>
                  <a:pt x="64381" y="4256"/>
                  <a:pt x="64670" y="3688"/>
                </a:cubicBezTo>
                <a:cubicBezTo>
                  <a:pt x="65275" y="2505"/>
                  <a:pt x="65638" y="1263"/>
                  <a:pt x="65750" y="1"/>
                </a:cubicBez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 rot="-1004349">
            <a:off x="3472491" y="4240892"/>
            <a:ext cx="6207669" cy="1577903"/>
          </a:xfrm>
          <a:custGeom>
            <a:avLst/>
            <a:gdLst/>
            <a:ahLst/>
            <a:cxnLst/>
            <a:rect l="l" t="t" r="r" b="b"/>
            <a:pathLst>
              <a:path w="68143" h="17321" extrusionOk="0">
                <a:moveTo>
                  <a:pt x="3953" y="1"/>
                </a:moveTo>
                <a:cubicBezTo>
                  <a:pt x="3379" y="1"/>
                  <a:pt x="2812" y="81"/>
                  <a:pt x="2288" y="240"/>
                </a:cubicBezTo>
                <a:cubicBezTo>
                  <a:pt x="1249" y="556"/>
                  <a:pt x="458" y="1155"/>
                  <a:pt x="1" y="1974"/>
                </a:cubicBezTo>
                <a:lnTo>
                  <a:pt x="7" y="1978"/>
                </a:lnTo>
                <a:cubicBezTo>
                  <a:pt x="794" y="570"/>
                  <a:pt x="2408" y="10"/>
                  <a:pt x="3944" y="10"/>
                </a:cubicBezTo>
                <a:cubicBezTo>
                  <a:pt x="4414" y="10"/>
                  <a:pt x="4876" y="62"/>
                  <a:pt x="5305" y="159"/>
                </a:cubicBezTo>
                <a:cubicBezTo>
                  <a:pt x="6748" y="485"/>
                  <a:pt x="8075" y="1213"/>
                  <a:pt x="9356" y="1918"/>
                </a:cubicBezTo>
                <a:cubicBezTo>
                  <a:pt x="9811" y="2169"/>
                  <a:pt x="10282" y="2428"/>
                  <a:pt x="10752" y="2665"/>
                </a:cubicBezTo>
                <a:cubicBezTo>
                  <a:pt x="12147" y="3369"/>
                  <a:pt x="13639" y="3924"/>
                  <a:pt x="15186" y="4316"/>
                </a:cubicBezTo>
                <a:cubicBezTo>
                  <a:pt x="16711" y="4701"/>
                  <a:pt x="18289" y="4928"/>
                  <a:pt x="19873" y="4989"/>
                </a:cubicBezTo>
                <a:cubicBezTo>
                  <a:pt x="20163" y="5000"/>
                  <a:pt x="20452" y="5006"/>
                  <a:pt x="20742" y="5006"/>
                </a:cubicBezTo>
                <a:cubicBezTo>
                  <a:pt x="22038" y="5006"/>
                  <a:pt x="23331" y="4894"/>
                  <a:pt x="24598" y="4674"/>
                </a:cubicBezTo>
                <a:cubicBezTo>
                  <a:pt x="26171" y="4401"/>
                  <a:pt x="27700" y="3960"/>
                  <a:pt x="29145" y="3364"/>
                </a:cubicBezTo>
                <a:cubicBezTo>
                  <a:pt x="29611" y="3173"/>
                  <a:pt x="30077" y="2961"/>
                  <a:pt x="30528" y="2756"/>
                </a:cubicBezTo>
                <a:cubicBezTo>
                  <a:pt x="31453" y="2337"/>
                  <a:pt x="32408" y="1905"/>
                  <a:pt x="33398" y="1617"/>
                </a:cubicBezTo>
                <a:cubicBezTo>
                  <a:pt x="34020" y="1436"/>
                  <a:pt x="34793" y="1281"/>
                  <a:pt x="35607" y="1281"/>
                </a:cubicBezTo>
                <a:cubicBezTo>
                  <a:pt x="36359" y="1281"/>
                  <a:pt x="37147" y="1414"/>
                  <a:pt x="37885" y="1781"/>
                </a:cubicBezTo>
                <a:cubicBezTo>
                  <a:pt x="38507" y="2091"/>
                  <a:pt x="39058" y="2553"/>
                  <a:pt x="39590" y="3001"/>
                </a:cubicBezTo>
                <a:cubicBezTo>
                  <a:pt x="40299" y="3597"/>
                  <a:pt x="41030" y="4213"/>
                  <a:pt x="41930" y="4457"/>
                </a:cubicBezTo>
                <a:cubicBezTo>
                  <a:pt x="42222" y="4536"/>
                  <a:pt x="42525" y="4575"/>
                  <a:pt x="42843" y="4575"/>
                </a:cubicBezTo>
                <a:cubicBezTo>
                  <a:pt x="43303" y="4575"/>
                  <a:pt x="43793" y="4493"/>
                  <a:pt x="44325" y="4328"/>
                </a:cubicBezTo>
                <a:cubicBezTo>
                  <a:pt x="45115" y="4080"/>
                  <a:pt x="45884" y="3690"/>
                  <a:pt x="46628" y="3313"/>
                </a:cubicBezTo>
                <a:lnTo>
                  <a:pt x="46678" y="3287"/>
                </a:lnTo>
                <a:cubicBezTo>
                  <a:pt x="50141" y="1528"/>
                  <a:pt x="52876" y="647"/>
                  <a:pt x="55541" y="433"/>
                </a:cubicBezTo>
                <a:cubicBezTo>
                  <a:pt x="55921" y="403"/>
                  <a:pt x="56299" y="388"/>
                  <a:pt x="56672" y="388"/>
                </a:cubicBezTo>
                <a:cubicBezTo>
                  <a:pt x="59646" y="388"/>
                  <a:pt x="62363" y="1347"/>
                  <a:pt x="64251" y="3089"/>
                </a:cubicBezTo>
                <a:cubicBezTo>
                  <a:pt x="66378" y="5055"/>
                  <a:pt x="67274" y="7793"/>
                  <a:pt x="67651" y="9743"/>
                </a:cubicBezTo>
                <a:cubicBezTo>
                  <a:pt x="68133" y="12242"/>
                  <a:pt x="68079" y="14823"/>
                  <a:pt x="68027" y="17321"/>
                </a:cubicBezTo>
                <a:lnTo>
                  <a:pt x="68034" y="17321"/>
                </a:lnTo>
                <a:cubicBezTo>
                  <a:pt x="68087" y="14823"/>
                  <a:pt x="68142" y="12240"/>
                  <a:pt x="67656" y="9740"/>
                </a:cubicBezTo>
                <a:cubicBezTo>
                  <a:pt x="67279" y="7789"/>
                  <a:pt x="66383" y="5048"/>
                  <a:pt x="64253" y="3082"/>
                </a:cubicBezTo>
                <a:cubicBezTo>
                  <a:pt x="63694" y="2567"/>
                  <a:pt x="63058" y="2114"/>
                  <a:pt x="62360" y="1737"/>
                </a:cubicBezTo>
                <a:cubicBezTo>
                  <a:pt x="61695" y="1378"/>
                  <a:pt x="60969" y="1084"/>
                  <a:pt x="60202" y="865"/>
                </a:cubicBezTo>
                <a:cubicBezTo>
                  <a:pt x="59086" y="544"/>
                  <a:pt x="57875" y="381"/>
                  <a:pt x="56647" y="381"/>
                </a:cubicBezTo>
                <a:cubicBezTo>
                  <a:pt x="56278" y="381"/>
                  <a:pt x="55908" y="395"/>
                  <a:pt x="55539" y="425"/>
                </a:cubicBezTo>
                <a:cubicBezTo>
                  <a:pt x="54080" y="541"/>
                  <a:pt x="52590" y="865"/>
                  <a:pt x="50983" y="1414"/>
                </a:cubicBezTo>
                <a:cubicBezTo>
                  <a:pt x="49667" y="1864"/>
                  <a:pt x="48257" y="2474"/>
                  <a:pt x="46673" y="3278"/>
                </a:cubicBezTo>
                <a:lnTo>
                  <a:pt x="46623" y="3303"/>
                </a:lnTo>
                <a:cubicBezTo>
                  <a:pt x="45445" y="3902"/>
                  <a:pt x="44140" y="4565"/>
                  <a:pt x="42841" y="4565"/>
                </a:cubicBezTo>
                <a:cubicBezTo>
                  <a:pt x="42537" y="4565"/>
                  <a:pt x="42233" y="4529"/>
                  <a:pt x="41930" y="4447"/>
                </a:cubicBezTo>
                <a:cubicBezTo>
                  <a:pt x="41031" y="4204"/>
                  <a:pt x="40300" y="3587"/>
                  <a:pt x="39592" y="2992"/>
                </a:cubicBezTo>
                <a:cubicBezTo>
                  <a:pt x="39059" y="2544"/>
                  <a:pt x="38510" y="2081"/>
                  <a:pt x="37886" y="1771"/>
                </a:cubicBezTo>
                <a:cubicBezTo>
                  <a:pt x="37241" y="1449"/>
                  <a:pt x="36498" y="1282"/>
                  <a:pt x="35677" y="1271"/>
                </a:cubicBezTo>
                <a:cubicBezTo>
                  <a:pt x="35655" y="1271"/>
                  <a:pt x="35634" y="1271"/>
                  <a:pt x="35612" y="1271"/>
                </a:cubicBezTo>
                <a:cubicBezTo>
                  <a:pt x="34911" y="1271"/>
                  <a:pt x="34165" y="1384"/>
                  <a:pt x="33394" y="1607"/>
                </a:cubicBezTo>
                <a:cubicBezTo>
                  <a:pt x="32404" y="1894"/>
                  <a:pt x="31448" y="2327"/>
                  <a:pt x="30524" y="2746"/>
                </a:cubicBezTo>
                <a:cubicBezTo>
                  <a:pt x="30072" y="2951"/>
                  <a:pt x="29606" y="3163"/>
                  <a:pt x="29141" y="3354"/>
                </a:cubicBezTo>
                <a:cubicBezTo>
                  <a:pt x="26479" y="4453"/>
                  <a:pt x="23607" y="4999"/>
                  <a:pt x="20734" y="4999"/>
                </a:cubicBezTo>
                <a:cubicBezTo>
                  <a:pt x="17288" y="4999"/>
                  <a:pt x="13840" y="4213"/>
                  <a:pt x="10756" y="2656"/>
                </a:cubicBezTo>
                <a:cubicBezTo>
                  <a:pt x="10286" y="2419"/>
                  <a:pt x="9815" y="2160"/>
                  <a:pt x="9360" y="1910"/>
                </a:cubicBezTo>
                <a:cubicBezTo>
                  <a:pt x="8078" y="1204"/>
                  <a:pt x="6752" y="477"/>
                  <a:pt x="5308" y="151"/>
                </a:cubicBezTo>
                <a:cubicBezTo>
                  <a:pt x="4863" y="50"/>
                  <a:pt x="4405" y="1"/>
                  <a:pt x="3953" y="1"/>
                </a:cubicBez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>
            <a:off x="1427933" y="1991550"/>
            <a:ext cx="6288300" cy="11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9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ubTitle" idx="1"/>
          </p:nvPr>
        </p:nvSpPr>
        <p:spPr>
          <a:xfrm>
            <a:off x="1427800" y="3127350"/>
            <a:ext cx="6288300" cy="11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/>
          <p:nvPr/>
        </p:nvSpPr>
        <p:spPr>
          <a:xfrm rot="-5024150">
            <a:off x="7121552" y="681289"/>
            <a:ext cx="3472702" cy="1531452"/>
          </a:xfrm>
          <a:custGeom>
            <a:avLst/>
            <a:gdLst/>
            <a:ahLst/>
            <a:cxnLst/>
            <a:rect l="l" t="t" r="r" b="b"/>
            <a:pathLst>
              <a:path w="58565" h="25827" extrusionOk="0">
                <a:moveTo>
                  <a:pt x="24671" y="0"/>
                </a:moveTo>
                <a:cubicBezTo>
                  <a:pt x="24562" y="0"/>
                  <a:pt x="24451" y="5"/>
                  <a:pt x="24340" y="15"/>
                </a:cubicBezTo>
                <a:cubicBezTo>
                  <a:pt x="21436" y="281"/>
                  <a:pt x="19604" y="3918"/>
                  <a:pt x="16762" y="3918"/>
                </a:cubicBezTo>
                <a:cubicBezTo>
                  <a:pt x="16690" y="3918"/>
                  <a:pt x="16619" y="3915"/>
                  <a:pt x="16546" y="3911"/>
                </a:cubicBezTo>
                <a:cubicBezTo>
                  <a:pt x="15219" y="3826"/>
                  <a:pt x="14174" y="2927"/>
                  <a:pt x="13014" y="2353"/>
                </a:cubicBezTo>
                <a:cubicBezTo>
                  <a:pt x="11996" y="1851"/>
                  <a:pt x="10859" y="1617"/>
                  <a:pt x="9703" y="1617"/>
                </a:cubicBezTo>
                <a:cubicBezTo>
                  <a:pt x="7295" y="1617"/>
                  <a:pt x="4806" y="2631"/>
                  <a:pt x="3147" y="4342"/>
                </a:cubicBezTo>
                <a:cubicBezTo>
                  <a:pt x="691" y="6872"/>
                  <a:pt x="0" y="10610"/>
                  <a:pt x="956" y="13806"/>
                </a:cubicBezTo>
                <a:cubicBezTo>
                  <a:pt x="1912" y="17002"/>
                  <a:pt x="4354" y="19661"/>
                  <a:pt x="7318" y="21472"/>
                </a:cubicBezTo>
                <a:cubicBezTo>
                  <a:pt x="10282" y="23282"/>
                  <a:pt x="13749" y="24307"/>
                  <a:pt x="17261" y="24955"/>
                </a:cubicBezTo>
                <a:cubicBezTo>
                  <a:pt x="20412" y="25538"/>
                  <a:pt x="23636" y="25826"/>
                  <a:pt x="26871" y="25826"/>
                </a:cubicBezTo>
                <a:cubicBezTo>
                  <a:pt x="33893" y="25826"/>
                  <a:pt x="40969" y="24468"/>
                  <a:pt x="47481" y="21813"/>
                </a:cubicBezTo>
                <a:cubicBezTo>
                  <a:pt x="51182" y="20305"/>
                  <a:pt x="55280" y="17833"/>
                  <a:pt x="57112" y="14303"/>
                </a:cubicBezTo>
                <a:cubicBezTo>
                  <a:pt x="58565" y="11507"/>
                  <a:pt x="57438" y="8192"/>
                  <a:pt x="56043" y="5654"/>
                </a:cubicBezTo>
                <a:cubicBezTo>
                  <a:pt x="54381" y="2629"/>
                  <a:pt x="50971" y="852"/>
                  <a:pt x="47413" y="852"/>
                </a:cubicBezTo>
                <a:cubicBezTo>
                  <a:pt x="45991" y="852"/>
                  <a:pt x="44546" y="1135"/>
                  <a:pt x="43179" y="1737"/>
                </a:cubicBezTo>
                <a:cubicBezTo>
                  <a:pt x="41452" y="2497"/>
                  <a:pt x="39979" y="3687"/>
                  <a:pt x="38333" y="4596"/>
                </a:cubicBezTo>
                <a:cubicBezTo>
                  <a:pt x="37100" y="5275"/>
                  <a:pt x="35677" y="5799"/>
                  <a:pt x="34293" y="5799"/>
                </a:cubicBezTo>
                <a:cubicBezTo>
                  <a:pt x="33828" y="5799"/>
                  <a:pt x="33368" y="5740"/>
                  <a:pt x="32920" y="5607"/>
                </a:cubicBezTo>
                <a:cubicBezTo>
                  <a:pt x="31191" y="5098"/>
                  <a:pt x="30061" y="3641"/>
                  <a:pt x="28892" y="2367"/>
                </a:cubicBezTo>
                <a:cubicBezTo>
                  <a:pt x="27796" y="1171"/>
                  <a:pt x="26357" y="0"/>
                  <a:pt x="2467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9"/>
          <p:cNvSpPr/>
          <p:nvPr/>
        </p:nvSpPr>
        <p:spPr>
          <a:xfrm rot="5087064">
            <a:off x="-1806515" y="2717480"/>
            <a:ext cx="3901281" cy="1396057"/>
          </a:xfrm>
          <a:custGeom>
            <a:avLst/>
            <a:gdLst/>
            <a:ahLst/>
            <a:cxnLst/>
            <a:rect l="l" t="t" r="r" b="b"/>
            <a:pathLst>
              <a:path w="57362" h="20526" extrusionOk="0">
                <a:moveTo>
                  <a:pt x="50214" y="0"/>
                </a:moveTo>
                <a:cubicBezTo>
                  <a:pt x="49819" y="0"/>
                  <a:pt x="49421" y="45"/>
                  <a:pt x="49026" y="138"/>
                </a:cubicBezTo>
                <a:cubicBezTo>
                  <a:pt x="47283" y="550"/>
                  <a:pt x="45862" y="1758"/>
                  <a:pt x="44339" y="2699"/>
                </a:cubicBezTo>
                <a:cubicBezTo>
                  <a:pt x="43257" y="3366"/>
                  <a:pt x="41979" y="3909"/>
                  <a:pt x="40743" y="3909"/>
                </a:cubicBezTo>
                <a:cubicBezTo>
                  <a:pt x="40237" y="3909"/>
                  <a:pt x="39739" y="3818"/>
                  <a:pt x="39264" y="3608"/>
                </a:cubicBezTo>
                <a:cubicBezTo>
                  <a:pt x="37744" y="2937"/>
                  <a:pt x="36851" y="1199"/>
                  <a:pt x="35271" y="689"/>
                </a:cubicBezTo>
                <a:cubicBezTo>
                  <a:pt x="34962" y="590"/>
                  <a:pt x="34648" y="544"/>
                  <a:pt x="34335" y="544"/>
                </a:cubicBezTo>
                <a:cubicBezTo>
                  <a:pt x="32981" y="544"/>
                  <a:pt x="31634" y="1396"/>
                  <a:pt x="30628" y="2382"/>
                </a:cubicBezTo>
                <a:cubicBezTo>
                  <a:pt x="29389" y="3595"/>
                  <a:pt x="28351" y="5082"/>
                  <a:pt x="26809" y="5874"/>
                </a:cubicBezTo>
                <a:cubicBezTo>
                  <a:pt x="25925" y="6328"/>
                  <a:pt x="24955" y="6511"/>
                  <a:pt x="23964" y="6511"/>
                </a:cubicBezTo>
                <a:cubicBezTo>
                  <a:pt x="22779" y="6511"/>
                  <a:pt x="21565" y="6249"/>
                  <a:pt x="20437" y="5875"/>
                </a:cubicBezTo>
                <a:cubicBezTo>
                  <a:pt x="18365" y="5190"/>
                  <a:pt x="16404" y="4152"/>
                  <a:pt x="14264" y="3719"/>
                </a:cubicBezTo>
                <a:cubicBezTo>
                  <a:pt x="13540" y="3572"/>
                  <a:pt x="12802" y="3501"/>
                  <a:pt x="12064" y="3501"/>
                </a:cubicBezTo>
                <a:cubicBezTo>
                  <a:pt x="9753" y="3501"/>
                  <a:pt x="7438" y="4205"/>
                  <a:pt x="5540" y="5526"/>
                </a:cubicBezTo>
                <a:cubicBezTo>
                  <a:pt x="3928" y="6649"/>
                  <a:pt x="0" y="10030"/>
                  <a:pt x="753" y="12341"/>
                </a:cubicBezTo>
                <a:cubicBezTo>
                  <a:pt x="953" y="12956"/>
                  <a:pt x="1543" y="13376"/>
                  <a:pt x="2162" y="13568"/>
                </a:cubicBezTo>
                <a:cubicBezTo>
                  <a:pt x="2779" y="13759"/>
                  <a:pt x="3437" y="13763"/>
                  <a:pt x="4083" y="13809"/>
                </a:cubicBezTo>
                <a:cubicBezTo>
                  <a:pt x="5388" y="13902"/>
                  <a:pt x="6652" y="14168"/>
                  <a:pt x="7885" y="14544"/>
                </a:cubicBezTo>
                <a:cubicBezTo>
                  <a:pt x="9716" y="15102"/>
                  <a:pt x="11477" y="15901"/>
                  <a:pt x="13206" y="16727"/>
                </a:cubicBezTo>
                <a:cubicBezTo>
                  <a:pt x="15819" y="17974"/>
                  <a:pt x="18683" y="18754"/>
                  <a:pt x="21518" y="19368"/>
                </a:cubicBezTo>
                <a:cubicBezTo>
                  <a:pt x="25057" y="20135"/>
                  <a:pt x="28680" y="20525"/>
                  <a:pt x="32303" y="20525"/>
                </a:cubicBezTo>
                <a:cubicBezTo>
                  <a:pt x="36090" y="20525"/>
                  <a:pt x="39876" y="20099"/>
                  <a:pt x="43564" y="19233"/>
                </a:cubicBezTo>
                <a:cubicBezTo>
                  <a:pt x="46969" y="18436"/>
                  <a:pt x="50382" y="17225"/>
                  <a:pt x="53012" y="14921"/>
                </a:cubicBezTo>
                <a:cubicBezTo>
                  <a:pt x="55643" y="12615"/>
                  <a:pt x="57362" y="9029"/>
                  <a:pt x="56678" y="5597"/>
                </a:cubicBezTo>
                <a:cubicBezTo>
                  <a:pt x="56074" y="2565"/>
                  <a:pt x="53218" y="0"/>
                  <a:pt x="5021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9"/>
          <p:cNvSpPr/>
          <p:nvPr/>
        </p:nvSpPr>
        <p:spPr>
          <a:xfrm rot="4701150">
            <a:off x="-2438840" y="2156409"/>
            <a:ext cx="4763326" cy="1210771"/>
          </a:xfrm>
          <a:custGeom>
            <a:avLst/>
            <a:gdLst/>
            <a:ahLst/>
            <a:cxnLst/>
            <a:rect l="l" t="t" r="r" b="b"/>
            <a:pathLst>
              <a:path w="68143" h="17321" extrusionOk="0">
                <a:moveTo>
                  <a:pt x="3953" y="1"/>
                </a:moveTo>
                <a:cubicBezTo>
                  <a:pt x="3379" y="1"/>
                  <a:pt x="2812" y="81"/>
                  <a:pt x="2288" y="240"/>
                </a:cubicBezTo>
                <a:cubicBezTo>
                  <a:pt x="1249" y="556"/>
                  <a:pt x="458" y="1155"/>
                  <a:pt x="1" y="1974"/>
                </a:cubicBezTo>
                <a:lnTo>
                  <a:pt x="7" y="1978"/>
                </a:lnTo>
                <a:cubicBezTo>
                  <a:pt x="794" y="570"/>
                  <a:pt x="2408" y="10"/>
                  <a:pt x="3944" y="10"/>
                </a:cubicBezTo>
                <a:cubicBezTo>
                  <a:pt x="4414" y="10"/>
                  <a:pt x="4876" y="62"/>
                  <a:pt x="5305" y="159"/>
                </a:cubicBezTo>
                <a:cubicBezTo>
                  <a:pt x="6748" y="485"/>
                  <a:pt x="8075" y="1213"/>
                  <a:pt x="9356" y="1918"/>
                </a:cubicBezTo>
                <a:cubicBezTo>
                  <a:pt x="9811" y="2169"/>
                  <a:pt x="10282" y="2428"/>
                  <a:pt x="10752" y="2665"/>
                </a:cubicBezTo>
                <a:cubicBezTo>
                  <a:pt x="12147" y="3369"/>
                  <a:pt x="13639" y="3924"/>
                  <a:pt x="15186" y="4316"/>
                </a:cubicBezTo>
                <a:cubicBezTo>
                  <a:pt x="16711" y="4701"/>
                  <a:pt x="18289" y="4928"/>
                  <a:pt x="19873" y="4989"/>
                </a:cubicBezTo>
                <a:cubicBezTo>
                  <a:pt x="20163" y="5000"/>
                  <a:pt x="20452" y="5006"/>
                  <a:pt x="20742" y="5006"/>
                </a:cubicBezTo>
                <a:cubicBezTo>
                  <a:pt x="22038" y="5006"/>
                  <a:pt x="23331" y="4894"/>
                  <a:pt x="24598" y="4674"/>
                </a:cubicBezTo>
                <a:cubicBezTo>
                  <a:pt x="26171" y="4401"/>
                  <a:pt x="27700" y="3960"/>
                  <a:pt x="29145" y="3364"/>
                </a:cubicBezTo>
                <a:cubicBezTo>
                  <a:pt x="29611" y="3173"/>
                  <a:pt x="30077" y="2961"/>
                  <a:pt x="30528" y="2756"/>
                </a:cubicBezTo>
                <a:cubicBezTo>
                  <a:pt x="31453" y="2337"/>
                  <a:pt x="32408" y="1905"/>
                  <a:pt x="33398" y="1617"/>
                </a:cubicBezTo>
                <a:cubicBezTo>
                  <a:pt x="34020" y="1436"/>
                  <a:pt x="34793" y="1281"/>
                  <a:pt x="35607" y="1281"/>
                </a:cubicBezTo>
                <a:cubicBezTo>
                  <a:pt x="36359" y="1281"/>
                  <a:pt x="37147" y="1414"/>
                  <a:pt x="37885" y="1781"/>
                </a:cubicBezTo>
                <a:cubicBezTo>
                  <a:pt x="38507" y="2091"/>
                  <a:pt x="39058" y="2553"/>
                  <a:pt x="39590" y="3001"/>
                </a:cubicBezTo>
                <a:cubicBezTo>
                  <a:pt x="40299" y="3597"/>
                  <a:pt x="41030" y="4213"/>
                  <a:pt x="41930" y="4457"/>
                </a:cubicBezTo>
                <a:cubicBezTo>
                  <a:pt x="42222" y="4536"/>
                  <a:pt x="42525" y="4575"/>
                  <a:pt x="42843" y="4575"/>
                </a:cubicBezTo>
                <a:cubicBezTo>
                  <a:pt x="43303" y="4575"/>
                  <a:pt x="43793" y="4493"/>
                  <a:pt x="44325" y="4328"/>
                </a:cubicBezTo>
                <a:cubicBezTo>
                  <a:pt x="45115" y="4080"/>
                  <a:pt x="45884" y="3690"/>
                  <a:pt x="46628" y="3313"/>
                </a:cubicBezTo>
                <a:lnTo>
                  <a:pt x="46678" y="3287"/>
                </a:lnTo>
                <a:cubicBezTo>
                  <a:pt x="50141" y="1528"/>
                  <a:pt x="52876" y="647"/>
                  <a:pt x="55541" y="433"/>
                </a:cubicBezTo>
                <a:cubicBezTo>
                  <a:pt x="55921" y="403"/>
                  <a:pt x="56299" y="388"/>
                  <a:pt x="56672" y="388"/>
                </a:cubicBezTo>
                <a:cubicBezTo>
                  <a:pt x="59646" y="388"/>
                  <a:pt x="62363" y="1347"/>
                  <a:pt x="64251" y="3089"/>
                </a:cubicBezTo>
                <a:cubicBezTo>
                  <a:pt x="66378" y="5055"/>
                  <a:pt x="67274" y="7793"/>
                  <a:pt x="67651" y="9743"/>
                </a:cubicBezTo>
                <a:cubicBezTo>
                  <a:pt x="68133" y="12242"/>
                  <a:pt x="68079" y="14823"/>
                  <a:pt x="68027" y="17321"/>
                </a:cubicBezTo>
                <a:lnTo>
                  <a:pt x="68034" y="17321"/>
                </a:lnTo>
                <a:cubicBezTo>
                  <a:pt x="68087" y="14823"/>
                  <a:pt x="68142" y="12240"/>
                  <a:pt x="67656" y="9740"/>
                </a:cubicBezTo>
                <a:cubicBezTo>
                  <a:pt x="67279" y="7789"/>
                  <a:pt x="66383" y="5048"/>
                  <a:pt x="64253" y="3082"/>
                </a:cubicBezTo>
                <a:cubicBezTo>
                  <a:pt x="63694" y="2567"/>
                  <a:pt x="63058" y="2114"/>
                  <a:pt x="62360" y="1737"/>
                </a:cubicBezTo>
                <a:cubicBezTo>
                  <a:pt x="61695" y="1378"/>
                  <a:pt x="60969" y="1084"/>
                  <a:pt x="60202" y="865"/>
                </a:cubicBezTo>
                <a:cubicBezTo>
                  <a:pt x="59086" y="544"/>
                  <a:pt x="57875" y="381"/>
                  <a:pt x="56647" y="381"/>
                </a:cubicBezTo>
                <a:cubicBezTo>
                  <a:pt x="56278" y="381"/>
                  <a:pt x="55908" y="395"/>
                  <a:pt x="55539" y="425"/>
                </a:cubicBezTo>
                <a:cubicBezTo>
                  <a:pt x="54080" y="541"/>
                  <a:pt x="52590" y="865"/>
                  <a:pt x="50983" y="1414"/>
                </a:cubicBezTo>
                <a:cubicBezTo>
                  <a:pt x="49667" y="1864"/>
                  <a:pt x="48257" y="2474"/>
                  <a:pt x="46673" y="3278"/>
                </a:cubicBezTo>
                <a:lnTo>
                  <a:pt x="46623" y="3303"/>
                </a:lnTo>
                <a:cubicBezTo>
                  <a:pt x="45445" y="3902"/>
                  <a:pt x="44140" y="4565"/>
                  <a:pt x="42841" y="4565"/>
                </a:cubicBezTo>
                <a:cubicBezTo>
                  <a:pt x="42537" y="4565"/>
                  <a:pt x="42233" y="4529"/>
                  <a:pt x="41930" y="4447"/>
                </a:cubicBezTo>
                <a:cubicBezTo>
                  <a:pt x="41031" y="4204"/>
                  <a:pt x="40300" y="3587"/>
                  <a:pt x="39592" y="2992"/>
                </a:cubicBezTo>
                <a:cubicBezTo>
                  <a:pt x="39059" y="2544"/>
                  <a:pt x="38510" y="2081"/>
                  <a:pt x="37886" y="1771"/>
                </a:cubicBezTo>
                <a:cubicBezTo>
                  <a:pt x="37241" y="1449"/>
                  <a:pt x="36498" y="1282"/>
                  <a:pt x="35677" y="1271"/>
                </a:cubicBezTo>
                <a:cubicBezTo>
                  <a:pt x="35655" y="1271"/>
                  <a:pt x="35634" y="1271"/>
                  <a:pt x="35612" y="1271"/>
                </a:cubicBezTo>
                <a:cubicBezTo>
                  <a:pt x="34911" y="1271"/>
                  <a:pt x="34165" y="1384"/>
                  <a:pt x="33394" y="1607"/>
                </a:cubicBezTo>
                <a:cubicBezTo>
                  <a:pt x="32404" y="1894"/>
                  <a:pt x="31448" y="2327"/>
                  <a:pt x="30524" y="2746"/>
                </a:cubicBezTo>
                <a:cubicBezTo>
                  <a:pt x="30072" y="2951"/>
                  <a:pt x="29606" y="3163"/>
                  <a:pt x="29141" y="3354"/>
                </a:cubicBezTo>
                <a:cubicBezTo>
                  <a:pt x="26479" y="4453"/>
                  <a:pt x="23607" y="4999"/>
                  <a:pt x="20734" y="4999"/>
                </a:cubicBezTo>
                <a:cubicBezTo>
                  <a:pt x="17288" y="4999"/>
                  <a:pt x="13840" y="4213"/>
                  <a:pt x="10756" y="2656"/>
                </a:cubicBezTo>
                <a:cubicBezTo>
                  <a:pt x="10286" y="2419"/>
                  <a:pt x="9815" y="2160"/>
                  <a:pt x="9360" y="1910"/>
                </a:cubicBezTo>
                <a:cubicBezTo>
                  <a:pt x="8078" y="1204"/>
                  <a:pt x="6752" y="477"/>
                  <a:pt x="5308" y="151"/>
                </a:cubicBezTo>
                <a:cubicBezTo>
                  <a:pt x="4863" y="50"/>
                  <a:pt x="4405" y="1"/>
                  <a:pt x="3953" y="1"/>
                </a:cubicBez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9"/>
          <p:cNvSpPr/>
          <p:nvPr/>
        </p:nvSpPr>
        <p:spPr>
          <a:xfrm rot="3770162">
            <a:off x="7314880" y="821682"/>
            <a:ext cx="3556071" cy="1760722"/>
          </a:xfrm>
          <a:custGeom>
            <a:avLst/>
            <a:gdLst/>
            <a:ahLst/>
            <a:cxnLst/>
            <a:rect l="l" t="t" r="r" b="b"/>
            <a:pathLst>
              <a:path w="58023" h="28729" extrusionOk="0">
                <a:moveTo>
                  <a:pt x="22169" y="6185"/>
                </a:moveTo>
                <a:cubicBezTo>
                  <a:pt x="22256" y="6185"/>
                  <a:pt x="22344" y="6194"/>
                  <a:pt x="22428" y="6210"/>
                </a:cubicBezTo>
                <a:cubicBezTo>
                  <a:pt x="22726" y="6271"/>
                  <a:pt x="22958" y="6435"/>
                  <a:pt x="23084" y="6672"/>
                </a:cubicBezTo>
                <a:cubicBezTo>
                  <a:pt x="23208" y="6907"/>
                  <a:pt x="23224" y="7157"/>
                  <a:pt x="23134" y="7415"/>
                </a:cubicBezTo>
                <a:cubicBezTo>
                  <a:pt x="22924" y="8010"/>
                  <a:pt x="22207" y="8499"/>
                  <a:pt x="21656" y="8737"/>
                </a:cubicBezTo>
                <a:cubicBezTo>
                  <a:pt x="21307" y="8889"/>
                  <a:pt x="20953" y="9029"/>
                  <a:pt x="20595" y="9161"/>
                </a:cubicBezTo>
                <a:cubicBezTo>
                  <a:pt x="20565" y="8861"/>
                  <a:pt x="20562" y="8560"/>
                  <a:pt x="20584" y="8263"/>
                </a:cubicBezTo>
                <a:cubicBezTo>
                  <a:pt x="20646" y="7432"/>
                  <a:pt x="20901" y="6827"/>
                  <a:pt x="21345" y="6468"/>
                </a:cubicBezTo>
                <a:cubicBezTo>
                  <a:pt x="21569" y="6286"/>
                  <a:pt x="21869" y="6185"/>
                  <a:pt x="22169" y="6185"/>
                </a:cubicBezTo>
                <a:close/>
                <a:moveTo>
                  <a:pt x="1081" y="0"/>
                </a:moveTo>
                <a:cubicBezTo>
                  <a:pt x="796" y="548"/>
                  <a:pt x="617" y="1152"/>
                  <a:pt x="552" y="1795"/>
                </a:cubicBezTo>
                <a:cubicBezTo>
                  <a:pt x="488" y="2404"/>
                  <a:pt x="527" y="3037"/>
                  <a:pt x="664" y="3675"/>
                </a:cubicBezTo>
                <a:cubicBezTo>
                  <a:pt x="932" y="4917"/>
                  <a:pt x="1564" y="6112"/>
                  <a:pt x="2445" y="7039"/>
                </a:cubicBezTo>
                <a:cubicBezTo>
                  <a:pt x="3983" y="8658"/>
                  <a:pt x="6271" y="9736"/>
                  <a:pt x="9246" y="10239"/>
                </a:cubicBezTo>
                <a:cubicBezTo>
                  <a:pt x="10449" y="10442"/>
                  <a:pt x="11668" y="10544"/>
                  <a:pt x="12894" y="10544"/>
                </a:cubicBezTo>
                <a:cubicBezTo>
                  <a:pt x="13781" y="10544"/>
                  <a:pt x="14672" y="10491"/>
                  <a:pt x="15561" y="10384"/>
                </a:cubicBezTo>
                <a:cubicBezTo>
                  <a:pt x="17290" y="10176"/>
                  <a:pt x="18976" y="9769"/>
                  <a:pt x="20589" y="9173"/>
                </a:cubicBezTo>
                <a:cubicBezTo>
                  <a:pt x="20713" y="10395"/>
                  <a:pt x="21260" y="11607"/>
                  <a:pt x="22152" y="12600"/>
                </a:cubicBezTo>
                <a:cubicBezTo>
                  <a:pt x="23268" y="13842"/>
                  <a:pt x="24778" y="14583"/>
                  <a:pt x="26297" y="14632"/>
                </a:cubicBezTo>
                <a:cubicBezTo>
                  <a:pt x="26366" y="14634"/>
                  <a:pt x="26434" y="14635"/>
                  <a:pt x="26503" y="14635"/>
                </a:cubicBezTo>
                <a:cubicBezTo>
                  <a:pt x="27504" y="14635"/>
                  <a:pt x="28532" y="14405"/>
                  <a:pt x="29529" y="14181"/>
                </a:cubicBezTo>
                <a:cubicBezTo>
                  <a:pt x="30531" y="13956"/>
                  <a:pt x="31502" y="13738"/>
                  <a:pt x="32430" y="13738"/>
                </a:cubicBezTo>
                <a:cubicBezTo>
                  <a:pt x="33146" y="13738"/>
                  <a:pt x="33836" y="13868"/>
                  <a:pt x="34496" y="14224"/>
                </a:cubicBezTo>
                <a:cubicBezTo>
                  <a:pt x="36121" y="15104"/>
                  <a:pt x="36746" y="16970"/>
                  <a:pt x="37350" y="18776"/>
                </a:cubicBezTo>
                <a:cubicBezTo>
                  <a:pt x="37497" y="19217"/>
                  <a:pt x="37650" y="19674"/>
                  <a:pt x="37815" y="20103"/>
                </a:cubicBezTo>
                <a:cubicBezTo>
                  <a:pt x="38526" y="21963"/>
                  <a:pt x="39695" y="23689"/>
                  <a:pt x="41196" y="25097"/>
                </a:cubicBezTo>
                <a:cubicBezTo>
                  <a:pt x="42698" y="26504"/>
                  <a:pt x="44496" y="27558"/>
                  <a:pt x="46399" y="28146"/>
                </a:cubicBezTo>
                <a:cubicBezTo>
                  <a:pt x="47649" y="28533"/>
                  <a:pt x="48974" y="28728"/>
                  <a:pt x="50313" y="28728"/>
                </a:cubicBezTo>
                <a:cubicBezTo>
                  <a:pt x="51013" y="28728"/>
                  <a:pt x="51717" y="28673"/>
                  <a:pt x="52411" y="28568"/>
                </a:cubicBezTo>
                <a:cubicBezTo>
                  <a:pt x="54445" y="28254"/>
                  <a:pt x="56384" y="27491"/>
                  <a:pt x="58022" y="26356"/>
                </a:cubicBezTo>
                <a:lnTo>
                  <a:pt x="58017" y="26349"/>
                </a:lnTo>
                <a:cubicBezTo>
                  <a:pt x="55778" y="27899"/>
                  <a:pt x="53022" y="28715"/>
                  <a:pt x="50282" y="28715"/>
                </a:cubicBezTo>
                <a:cubicBezTo>
                  <a:pt x="48964" y="28715"/>
                  <a:pt x="47649" y="28525"/>
                  <a:pt x="46397" y="28138"/>
                </a:cubicBezTo>
                <a:cubicBezTo>
                  <a:pt x="42544" y="26947"/>
                  <a:pt x="39256" y="23866"/>
                  <a:pt x="37817" y="20100"/>
                </a:cubicBezTo>
                <a:cubicBezTo>
                  <a:pt x="37652" y="19671"/>
                  <a:pt x="37500" y="19215"/>
                  <a:pt x="37352" y="18774"/>
                </a:cubicBezTo>
                <a:cubicBezTo>
                  <a:pt x="36747" y="16966"/>
                  <a:pt x="36123" y="15099"/>
                  <a:pt x="34495" y="14218"/>
                </a:cubicBezTo>
                <a:cubicBezTo>
                  <a:pt x="34129" y="14021"/>
                  <a:pt x="33747" y="13887"/>
                  <a:pt x="33322" y="13810"/>
                </a:cubicBezTo>
                <a:cubicBezTo>
                  <a:pt x="33039" y="13758"/>
                  <a:pt x="32743" y="13732"/>
                  <a:pt x="32424" y="13732"/>
                </a:cubicBezTo>
                <a:cubicBezTo>
                  <a:pt x="32316" y="13732"/>
                  <a:pt x="32206" y="13735"/>
                  <a:pt x="32093" y="13741"/>
                </a:cubicBezTo>
                <a:cubicBezTo>
                  <a:pt x="31258" y="13784"/>
                  <a:pt x="30377" y="13981"/>
                  <a:pt x="29523" y="14173"/>
                </a:cubicBezTo>
                <a:cubicBezTo>
                  <a:pt x="28525" y="14398"/>
                  <a:pt x="27496" y="14628"/>
                  <a:pt x="26495" y="14628"/>
                </a:cubicBezTo>
                <a:cubicBezTo>
                  <a:pt x="26428" y="14628"/>
                  <a:pt x="26361" y="14627"/>
                  <a:pt x="26294" y="14625"/>
                </a:cubicBezTo>
                <a:cubicBezTo>
                  <a:pt x="24776" y="14574"/>
                  <a:pt x="23268" y="13835"/>
                  <a:pt x="22153" y="12595"/>
                </a:cubicBezTo>
                <a:cubicBezTo>
                  <a:pt x="21261" y="11602"/>
                  <a:pt x="20715" y="10391"/>
                  <a:pt x="20591" y="9170"/>
                </a:cubicBezTo>
                <a:cubicBezTo>
                  <a:pt x="20950" y="9039"/>
                  <a:pt x="21304" y="8896"/>
                  <a:pt x="21655" y="8745"/>
                </a:cubicBezTo>
                <a:cubicBezTo>
                  <a:pt x="22208" y="8506"/>
                  <a:pt x="22927" y="8016"/>
                  <a:pt x="23138" y="7419"/>
                </a:cubicBezTo>
                <a:cubicBezTo>
                  <a:pt x="23229" y="7157"/>
                  <a:pt x="23213" y="6904"/>
                  <a:pt x="23088" y="6668"/>
                </a:cubicBezTo>
                <a:cubicBezTo>
                  <a:pt x="22960" y="6428"/>
                  <a:pt x="22727" y="6263"/>
                  <a:pt x="22427" y="6203"/>
                </a:cubicBezTo>
                <a:cubicBezTo>
                  <a:pt x="22341" y="6185"/>
                  <a:pt x="22254" y="6177"/>
                  <a:pt x="22166" y="6177"/>
                </a:cubicBezTo>
                <a:cubicBezTo>
                  <a:pt x="21865" y="6177"/>
                  <a:pt x="21563" y="6278"/>
                  <a:pt x="21336" y="6461"/>
                </a:cubicBezTo>
                <a:cubicBezTo>
                  <a:pt x="21096" y="6656"/>
                  <a:pt x="20909" y="6928"/>
                  <a:pt x="20777" y="7270"/>
                </a:cubicBezTo>
                <a:cubicBezTo>
                  <a:pt x="20669" y="7553"/>
                  <a:pt x="20600" y="7887"/>
                  <a:pt x="20572" y="8262"/>
                </a:cubicBezTo>
                <a:cubicBezTo>
                  <a:pt x="20550" y="8562"/>
                  <a:pt x="20555" y="8863"/>
                  <a:pt x="20585" y="9164"/>
                </a:cubicBezTo>
                <a:cubicBezTo>
                  <a:pt x="18132" y="10068"/>
                  <a:pt x="15495" y="10533"/>
                  <a:pt x="12871" y="10533"/>
                </a:cubicBezTo>
                <a:cubicBezTo>
                  <a:pt x="11655" y="10533"/>
                  <a:pt x="10439" y="10432"/>
                  <a:pt x="9246" y="10231"/>
                </a:cubicBezTo>
                <a:cubicBezTo>
                  <a:pt x="6274" y="9728"/>
                  <a:pt x="3987" y="8652"/>
                  <a:pt x="2451" y="7034"/>
                </a:cubicBezTo>
                <a:cubicBezTo>
                  <a:pt x="574" y="5057"/>
                  <a:pt x="1" y="2101"/>
                  <a:pt x="1087" y="3"/>
                </a:cubicBezTo>
                <a:lnTo>
                  <a:pt x="1081" y="0"/>
                </a:ln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ONE_COLUMN_TEXT_1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5"/>
          <p:cNvSpPr txBox="1">
            <a:spLocks noGrp="1"/>
          </p:cNvSpPr>
          <p:nvPr>
            <p:ph type="subTitle" idx="1"/>
          </p:nvPr>
        </p:nvSpPr>
        <p:spPr>
          <a:xfrm rot="-458">
            <a:off x="720000" y="2165149"/>
            <a:ext cx="4503600" cy="13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5"/>
          <p:cNvSpPr/>
          <p:nvPr/>
        </p:nvSpPr>
        <p:spPr>
          <a:xfrm rot="-10105184">
            <a:off x="6483746" y="-288628"/>
            <a:ext cx="3880513" cy="1388575"/>
          </a:xfrm>
          <a:custGeom>
            <a:avLst/>
            <a:gdLst/>
            <a:ahLst/>
            <a:cxnLst/>
            <a:rect l="l" t="t" r="r" b="b"/>
            <a:pathLst>
              <a:path w="57362" h="20526" extrusionOk="0">
                <a:moveTo>
                  <a:pt x="50214" y="0"/>
                </a:moveTo>
                <a:cubicBezTo>
                  <a:pt x="49819" y="0"/>
                  <a:pt x="49421" y="45"/>
                  <a:pt x="49026" y="138"/>
                </a:cubicBezTo>
                <a:cubicBezTo>
                  <a:pt x="47283" y="550"/>
                  <a:pt x="45862" y="1758"/>
                  <a:pt x="44339" y="2699"/>
                </a:cubicBezTo>
                <a:cubicBezTo>
                  <a:pt x="43257" y="3366"/>
                  <a:pt x="41979" y="3909"/>
                  <a:pt x="40743" y="3909"/>
                </a:cubicBezTo>
                <a:cubicBezTo>
                  <a:pt x="40237" y="3909"/>
                  <a:pt x="39739" y="3818"/>
                  <a:pt x="39264" y="3608"/>
                </a:cubicBezTo>
                <a:cubicBezTo>
                  <a:pt x="37744" y="2937"/>
                  <a:pt x="36851" y="1199"/>
                  <a:pt x="35271" y="689"/>
                </a:cubicBezTo>
                <a:cubicBezTo>
                  <a:pt x="34962" y="590"/>
                  <a:pt x="34648" y="544"/>
                  <a:pt x="34335" y="544"/>
                </a:cubicBezTo>
                <a:cubicBezTo>
                  <a:pt x="32981" y="544"/>
                  <a:pt x="31634" y="1396"/>
                  <a:pt x="30628" y="2382"/>
                </a:cubicBezTo>
                <a:cubicBezTo>
                  <a:pt x="29389" y="3595"/>
                  <a:pt x="28351" y="5082"/>
                  <a:pt x="26809" y="5874"/>
                </a:cubicBezTo>
                <a:cubicBezTo>
                  <a:pt x="25925" y="6328"/>
                  <a:pt x="24955" y="6511"/>
                  <a:pt x="23964" y="6511"/>
                </a:cubicBezTo>
                <a:cubicBezTo>
                  <a:pt x="22779" y="6511"/>
                  <a:pt x="21565" y="6249"/>
                  <a:pt x="20437" y="5875"/>
                </a:cubicBezTo>
                <a:cubicBezTo>
                  <a:pt x="18365" y="5190"/>
                  <a:pt x="16404" y="4152"/>
                  <a:pt x="14264" y="3719"/>
                </a:cubicBezTo>
                <a:cubicBezTo>
                  <a:pt x="13540" y="3572"/>
                  <a:pt x="12802" y="3501"/>
                  <a:pt x="12064" y="3501"/>
                </a:cubicBezTo>
                <a:cubicBezTo>
                  <a:pt x="9753" y="3501"/>
                  <a:pt x="7438" y="4205"/>
                  <a:pt x="5540" y="5526"/>
                </a:cubicBezTo>
                <a:cubicBezTo>
                  <a:pt x="3928" y="6649"/>
                  <a:pt x="0" y="10030"/>
                  <a:pt x="753" y="12341"/>
                </a:cubicBezTo>
                <a:cubicBezTo>
                  <a:pt x="953" y="12956"/>
                  <a:pt x="1543" y="13376"/>
                  <a:pt x="2162" y="13568"/>
                </a:cubicBezTo>
                <a:cubicBezTo>
                  <a:pt x="2779" y="13759"/>
                  <a:pt x="3437" y="13763"/>
                  <a:pt x="4083" y="13809"/>
                </a:cubicBezTo>
                <a:cubicBezTo>
                  <a:pt x="5388" y="13902"/>
                  <a:pt x="6652" y="14168"/>
                  <a:pt x="7885" y="14544"/>
                </a:cubicBezTo>
                <a:cubicBezTo>
                  <a:pt x="9716" y="15102"/>
                  <a:pt x="11477" y="15901"/>
                  <a:pt x="13206" y="16727"/>
                </a:cubicBezTo>
                <a:cubicBezTo>
                  <a:pt x="15819" y="17974"/>
                  <a:pt x="18683" y="18754"/>
                  <a:pt x="21518" y="19368"/>
                </a:cubicBezTo>
                <a:cubicBezTo>
                  <a:pt x="25057" y="20135"/>
                  <a:pt x="28680" y="20525"/>
                  <a:pt x="32303" y="20525"/>
                </a:cubicBezTo>
                <a:cubicBezTo>
                  <a:pt x="36090" y="20525"/>
                  <a:pt x="39876" y="20099"/>
                  <a:pt x="43564" y="19233"/>
                </a:cubicBezTo>
                <a:cubicBezTo>
                  <a:pt x="46969" y="18436"/>
                  <a:pt x="50382" y="17225"/>
                  <a:pt x="53012" y="14921"/>
                </a:cubicBezTo>
                <a:cubicBezTo>
                  <a:pt x="55643" y="12615"/>
                  <a:pt x="57362" y="9029"/>
                  <a:pt x="56678" y="5597"/>
                </a:cubicBezTo>
                <a:cubicBezTo>
                  <a:pt x="56074" y="2565"/>
                  <a:pt x="53218" y="0"/>
                  <a:pt x="502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15"/>
          <p:cNvSpPr/>
          <p:nvPr/>
        </p:nvSpPr>
        <p:spPr>
          <a:xfrm rot="-10435596">
            <a:off x="4628151" y="4643521"/>
            <a:ext cx="3394889" cy="1241371"/>
          </a:xfrm>
          <a:custGeom>
            <a:avLst/>
            <a:gdLst/>
            <a:ahLst/>
            <a:cxnLst/>
            <a:rect l="l" t="t" r="r" b="b"/>
            <a:pathLst>
              <a:path w="81680" h="29867" extrusionOk="0">
                <a:moveTo>
                  <a:pt x="38701" y="1"/>
                </a:moveTo>
                <a:cubicBezTo>
                  <a:pt x="37222" y="1"/>
                  <a:pt x="35745" y="36"/>
                  <a:pt x="34272" y="108"/>
                </a:cubicBezTo>
                <a:cubicBezTo>
                  <a:pt x="24504" y="584"/>
                  <a:pt x="11535" y="1857"/>
                  <a:pt x="4564" y="9663"/>
                </a:cubicBezTo>
                <a:cubicBezTo>
                  <a:pt x="2493" y="11985"/>
                  <a:pt x="0" y="17744"/>
                  <a:pt x="3346" y="20056"/>
                </a:cubicBezTo>
                <a:cubicBezTo>
                  <a:pt x="4287" y="20706"/>
                  <a:pt x="5085" y="21527"/>
                  <a:pt x="5834" y="22410"/>
                </a:cubicBezTo>
                <a:cubicBezTo>
                  <a:pt x="7359" y="24209"/>
                  <a:pt x="8678" y="26268"/>
                  <a:pt x="10578" y="27668"/>
                </a:cubicBezTo>
                <a:cubicBezTo>
                  <a:pt x="12080" y="28775"/>
                  <a:pt x="13875" y="29303"/>
                  <a:pt x="15674" y="29303"/>
                </a:cubicBezTo>
                <a:cubicBezTo>
                  <a:pt x="18240" y="29303"/>
                  <a:pt x="20814" y="28227"/>
                  <a:pt x="22561" y="26217"/>
                </a:cubicBezTo>
                <a:cubicBezTo>
                  <a:pt x="23906" y="24670"/>
                  <a:pt x="25108" y="22476"/>
                  <a:pt x="27158" y="22476"/>
                </a:cubicBezTo>
                <a:cubicBezTo>
                  <a:pt x="27158" y="22476"/>
                  <a:pt x="27159" y="22476"/>
                  <a:pt x="27159" y="22476"/>
                </a:cubicBezTo>
                <a:cubicBezTo>
                  <a:pt x="28966" y="22476"/>
                  <a:pt x="30186" y="24220"/>
                  <a:pt x="31396" y="25563"/>
                </a:cubicBezTo>
                <a:cubicBezTo>
                  <a:pt x="33905" y="28354"/>
                  <a:pt x="37669" y="29866"/>
                  <a:pt x="41410" y="29866"/>
                </a:cubicBezTo>
                <a:cubicBezTo>
                  <a:pt x="43442" y="29866"/>
                  <a:pt x="45468" y="29420"/>
                  <a:pt x="47283" y="28488"/>
                </a:cubicBezTo>
                <a:cubicBezTo>
                  <a:pt x="51089" y="26534"/>
                  <a:pt x="54239" y="22659"/>
                  <a:pt x="58505" y="22659"/>
                </a:cubicBezTo>
                <a:cubicBezTo>
                  <a:pt x="58530" y="22659"/>
                  <a:pt x="58555" y="22659"/>
                  <a:pt x="58581" y="22659"/>
                </a:cubicBezTo>
                <a:cubicBezTo>
                  <a:pt x="61341" y="22689"/>
                  <a:pt x="63759" y="24392"/>
                  <a:pt x="66340" y="25373"/>
                </a:cubicBezTo>
                <a:cubicBezTo>
                  <a:pt x="67894" y="25963"/>
                  <a:pt x="69568" y="26284"/>
                  <a:pt x="71231" y="26284"/>
                </a:cubicBezTo>
                <a:cubicBezTo>
                  <a:pt x="72978" y="26284"/>
                  <a:pt x="74712" y="25930"/>
                  <a:pt x="76281" y="25164"/>
                </a:cubicBezTo>
                <a:cubicBezTo>
                  <a:pt x="79344" y="23667"/>
                  <a:pt x="81632" y="20485"/>
                  <a:pt x="81656" y="17076"/>
                </a:cubicBezTo>
                <a:cubicBezTo>
                  <a:pt x="81679" y="13867"/>
                  <a:pt x="79769" y="10878"/>
                  <a:pt x="77255" y="8884"/>
                </a:cubicBezTo>
                <a:cubicBezTo>
                  <a:pt x="74741" y="6889"/>
                  <a:pt x="71669" y="5742"/>
                  <a:pt x="68615" y="4756"/>
                </a:cubicBezTo>
                <a:cubicBezTo>
                  <a:pt x="59085" y="1676"/>
                  <a:pt x="48861" y="1"/>
                  <a:pt x="3870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15"/>
          <p:cNvSpPr/>
          <p:nvPr/>
        </p:nvSpPr>
        <p:spPr>
          <a:xfrm rot="2027010">
            <a:off x="5782029" y="-29247"/>
            <a:ext cx="4388966" cy="1138511"/>
          </a:xfrm>
          <a:custGeom>
            <a:avLst/>
            <a:gdLst/>
            <a:ahLst/>
            <a:cxnLst/>
            <a:rect l="l" t="t" r="r" b="b"/>
            <a:pathLst>
              <a:path w="65751" h="17056" extrusionOk="0">
                <a:moveTo>
                  <a:pt x="65743" y="1"/>
                </a:moveTo>
                <a:cubicBezTo>
                  <a:pt x="65288" y="5131"/>
                  <a:pt x="60553" y="9616"/>
                  <a:pt x="55406" y="9793"/>
                </a:cubicBezTo>
                <a:cubicBezTo>
                  <a:pt x="55261" y="9798"/>
                  <a:pt x="55114" y="9800"/>
                  <a:pt x="54967" y="9800"/>
                </a:cubicBezTo>
                <a:cubicBezTo>
                  <a:pt x="54432" y="9800"/>
                  <a:pt x="53887" y="9770"/>
                  <a:pt x="53356" y="9742"/>
                </a:cubicBezTo>
                <a:cubicBezTo>
                  <a:pt x="52825" y="9714"/>
                  <a:pt x="52282" y="9685"/>
                  <a:pt x="51747" y="9685"/>
                </a:cubicBezTo>
                <a:cubicBezTo>
                  <a:pt x="51435" y="9685"/>
                  <a:pt x="51126" y="9695"/>
                  <a:pt x="50824" y="9720"/>
                </a:cubicBezTo>
                <a:cubicBezTo>
                  <a:pt x="50382" y="9757"/>
                  <a:pt x="49988" y="9825"/>
                  <a:pt x="49618" y="9926"/>
                </a:cubicBezTo>
                <a:cubicBezTo>
                  <a:pt x="49204" y="10039"/>
                  <a:pt x="48834" y="10191"/>
                  <a:pt x="48484" y="10391"/>
                </a:cubicBezTo>
                <a:cubicBezTo>
                  <a:pt x="47807" y="10776"/>
                  <a:pt x="47231" y="11350"/>
                  <a:pt x="46675" y="11903"/>
                </a:cubicBezTo>
                <a:cubicBezTo>
                  <a:pt x="45922" y="12653"/>
                  <a:pt x="45141" y="13429"/>
                  <a:pt x="44114" y="13718"/>
                </a:cubicBezTo>
                <a:cubicBezTo>
                  <a:pt x="43800" y="13806"/>
                  <a:pt x="43489" y="13845"/>
                  <a:pt x="43180" y="13845"/>
                </a:cubicBezTo>
                <a:cubicBezTo>
                  <a:pt x="42157" y="13845"/>
                  <a:pt x="41151" y="13423"/>
                  <a:pt x="40102" y="12982"/>
                </a:cubicBezTo>
                <a:cubicBezTo>
                  <a:pt x="39078" y="12552"/>
                  <a:pt x="38019" y="12109"/>
                  <a:pt x="36933" y="12088"/>
                </a:cubicBezTo>
                <a:cubicBezTo>
                  <a:pt x="36905" y="12088"/>
                  <a:pt x="36877" y="12088"/>
                  <a:pt x="36850" y="12088"/>
                </a:cubicBezTo>
                <a:cubicBezTo>
                  <a:pt x="36084" y="12088"/>
                  <a:pt x="35287" y="12295"/>
                  <a:pt x="34422" y="12721"/>
                </a:cubicBezTo>
                <a:cubicBezTo>
                  <a:pt x="33626" y="13111"/>
                  <a:pt x="32867" y="13631"/>
                  <a:pt x="32135" y="14135"/>
                </a:cubicBezTo>
                <a:cubicBezTo>
                  <a:pt x="32053" y="14192"/>
                  <a:pt x="31971" y="14248"/>
                  <a:pt x="31890" y="14304"/>
                </a:cubicBezTo>
                <a:cubicBezTo>
                  <a:pt x="30682" y="15129"/>
                  <a:pt x="29162" y="16015"/>
                  <a:pt x="27624" y="16015"/>
                </a:cubicBezTo>
                <a:cubicBezTo>
                  <a:pt x="27318" y="16015"/>
                  <a:pt x="27011" y="15980"/>
                  <a:pt x="26705" y="15902"/>
                </a:cubicBezTo>
                <a:cubicBezTo>
                  <a:pt x="25732" y="15654"/>
                  <a:pt x="24915" y="15005"/>
                  <a:pt x="24125" y="14377"/>
                </a:cubicBezTo>
                <a:cubicBezTo>
                  <a:pt x="23713" y="14050"/>
                  <a:pt x="23286" y="13712"/>
                  <a:pt x="22844" y="13435"/>
                </a:cubicBezTo>
                <a:cubicBezTo>
                  <a:pt x="22346" y="13124"/>
                  <a:pt x="21881" y="12925"/>
                  <a:pt x="21419" y="12828"/>
                </a:cubicBezTo>
                <a:cubicBezTo>
                  <a:pt x="21167" y="12775"/>
                  <a:pt x="20918" y="12750"/>
                  <a:pt x="20671" y="12750"/>
                </a:cubicBezTo>
                <a:cubicBezTo>
                  <a:pt x="19138" y="12750"/>
                  <a:pt x="17721" y="13707"/>
                  <a:pt x="16343" y="14636"/>
                </a:cubicBezTo>
                <a:cubicBezTo>
                  <a:pt x="15918" y="14923"/>
                  <a:pt x="15478" y="15219"/>
                  <a:pt x="15046" y="15479"/>
                </a:cubicBezTo>
                <a:cubicBezTo>
                  <a:pt x="13277" y="16542"/>
                  <a:pt x="11231" y="17050"/>
                  <a:pt x="9174" y="17050"/>
                </a:cubicBezTo>
                <a:cubicBezTo>
                  <a:pt x="5716" y="17050"/>
                  <a:pt x="2232" y="15610"/>
                  <a:pt x="5" y="12948"/>
                </a:cubicBezTo>
                <a:lnTo>
                  <a:pt x="0" y="12952"/>
                </a:lnTo>
                <a:cubicBezTo>
                  <a:pt x="2227" y="15617"/>
                  <a:pt x="5713" y="17056"/>
                  <a:pt x="9174" y="17056"/>
                </a:cubicBezTo>
                <a:cubicBezTo>
                  <a:pt x="11232" y="17056"/>
                  <a:pt x="13281" y="16548"/>
                  <a:pt x="15049" y="15484"/>
                </a:cubicBezTo>
                <a:cubicBezTo>
                  <a:pt x="15480" y="15225"/>
                  <a:pt x="15922" y="14929"/>
                  <a:pt x="16347" y="14641"/>
                </a:cubicBezTo>
                <a:cubicBezTo>
                  <a:pt x="17724" y="13712"/>
                  <a:pt x="19142" y="12757"/>
                  <a:pt x="20674" y="12757"/>
                </a:cubicBezTo>
                <a:cubicBezTo>
                  <a:pt x="20919" y="12757"/>
                  <a:pt x="21167" y="12781"/>
                  <a:pt x="21418" y="12834"/>
                </a:cubicBezTo>
                <a:cubicBezTo>
                  <a:pt x="22446" y="13052"/>
                  <a:pt x="23297" y="13728"/>
                  <a:pt x="24122" y="14382"/>
                </a:cubicBezTo>
                <a:cubicBezTo>
                  <a:pt x="24911" y="15011"/>
                  <a:pt x="25728" y="15660"/>
                  <a:pt x="26704" y="15908"/>
                </a:cubicBezTo>
                <a:cubicBezTo>
                  <a:pt x="27003" y="15985"/>
                  <a:pt x="27315" y="16024"/>
                  <a:pt x="27635" y="16024"/>
                </a:cubicBezTo>
                <a:cubicBezTo>
                  <a:pt x="27776" y="16024"/>
                  <a:pt x="27918" y="16016"/>
                  <a:pt x="28062" y="16001"/>
                </a:cubicBezTo>
                <a:cubicBezTo>
                  <a:pt x="28485" y="15958"/>
                  <a:pt x="28935" y="15849"/>
                  <a:pt x="29399" y="15678"/>
                </a:cubicBezTo>
                <a:cubicBezTo>
                  <a:pt x="30366" y="15319"/>
                  <a:pt x="31284" y="14726"/>
                  <a:pt x="31893" y="14309"/>
                </a:cubicBezTo>
                <a:cubicBezTo>
                  <a:pt x="31974" y="14253"/>
                  <a:pt x="32055" y="14198"/>
                  <a:pt x="32137" y="14141"/>
                </a:cubicBezTo>
                <a:cubicBezTo>
                  <a:pt x="33603" y="13134"/>
                  <a:pt x="35118" y="12094"/>
                  <a:pt x="36853" y="12094"/>
                </a:cubicBezTo>
                <a:cubicBezTo>
                  <a:pt x="36879" y="12094"/>
                  <a:pt x="36905" y="12094"/>
                  <a:pt x="36932" y="12095"/>
                </a:cubicBezTo>
                <a:cubicBezTo>
                  <a:pt x="38017" y="12115"/>
                  <a:pt x="39074" y="12559"/>
                  <a:pt x="40098" y="12989"/>
                </a:cubicBezTo>
                <a:cubicBezTo>
                  <a:pt x="40755" y="13264"/>
                  <a:pt x="41433" y="13548"/>
                  <a:pt x="42101" y="13710"/>
                </a:cubicBezTo>
                <a:cubicBezTo>
                  <a:pt x="42461" y="13797"/>
                  <a:pt x="42788" y="13843"/>
                  <a:pt x="43104" y="13849"/>
                </a:cubicBezTo>
                <a:cubicBezTo>
                  <a:pt x="43134" y="13850"/>
                  <a:pt x="43164" y="13850"/>
                  <a:pt x="43194" y="13850"/>
                </a:cubicBezTo>
                <a:cubicBezTo>
                  <a:pt x="43514" y="13850"/>
                  <a:pt x="43818" y="13810"/>
                  <a:pt x="44116" y="13725"/>
                </a:cubicBezTo>
                <a:cubicBezTo>
                  <a:pt x="44578" y="13596"/>
                  <a:pt x="45029" y="13358"/>
                  <a:pt x="45494" y="12998"/>
                </a:cubicBezTo>
                <a:cubicBezTo>
                  <a:pt x="45909" y="12675"/>
                  <a:pt x="46301" y="12286"/>
                  <a:pt x="46679" y="11909"/>
                </a:cubicBezTo>
                <a:cubicBezTo>
                  <a:pt x="47236" y="11356"/>
                  <a:pt x="47810" y="10784"/>
                  <a:pt x="48487" y="10397"/>
                </a:cubicBezTo>
                <a:cubicBezTo>
                  <a:pt x="49483" y="9829"/>
                  <a:pt x="50612" y="9694"/>
                  <a:pt x="51765" y="9694"/>
                </a:cubicBezTo>
                <a:cubicBezTo>
                  <a:pt x="52294" y="9694"/>
                  <a:pt x="52828" y="9722"/>
                  <a:pt x="53356" y="9750"/>
                </a:cubicBezTo>
                <a:cubicBezTo>
                  <a:pt x="53889" y="9779"/>
                  <a:pt x="54437" y="9808"/>
                  <a:pt x="54974" y="9808"/>
                </a:cubicBezTo>
                <a:cubicBezTo>
                  <a:pt x="55119" y="9808"/>
                  <a:pt x="55263" y="9806"/>
                  <a:pt x="55406" y="9801"/>
                </a:cubicBezTo>
                <a:cubicBezTo>
                  <a:pt x="56674" y="9756"/>
                  <a:pt x="57932" y="9460"/>
                  <a:pt x="59146" y="8921"/>
                </a:cubicBezTo>
                <a:cubicBezTo>
                  <a:pt x="59730" y="8663"/>
                  <a:pt x="60299" y="8347"/>
                  <a:pt x="60838" y="7985"/>
                </a:cubicBezTo>
                <a:cubicBezTo>
                  <a:pt x="61372" y="7626"/>
                  <a:pt x="61881" y="7217"/>
                  <a:pt x="62352" y="6772"/>
                </a:cubicBezTo>
                <a:cubicBezTo>
                  <a:pt x="62822" y="6326"/>
                  <a:pt x="63257" y="5840"/>
                  <a:pt x="63643" y="5327"/>
                </a:cubicBezTo>
                <a:cubicBezTo>
                  <a:pt x="64035" y="4807"/>
                  <a:pt x="64381" y="4256"/>
                  <a:pt x="64670" y="3688"/>
                </a:cubicBezTo>
                <a:cubicBezTo>
                  <a:pt x="65275" y="2505"/>
                  <a:pt x="65638" y="1263"/>
                  <a:pt x="65750" y="1"/>
                </a:cubicBez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15"/>
          <p:cNvSpPr/>
          <p:nvPr/>
        </p:nvSpPr>
        <p:spPr>
          <a:xfrm>
            <a:off x="4513588" y="4498225"/>
            <a:ext cx="3193862" cy="839891"/>
          </a:xfrm>
          <a:custGeom>
            <a:avLst/>
            <a:gdLst/>
            <a:ahLst/>
            <a:cxnLst/>
            <a:rect l="l" t="t" r="r" b="b"/>
            <a:pathLst>
              <a:path w="43522" h="11445" extrusionOk="0">
                <a:moveTo>
                  <a:pt x="33229" y="1"/>
                </a:moveTo>
                <a:cubicBezTo>
                  <a:pt x="32492" y="1"/>
                  <a:pt x="31781" y="129"/>
                  <a:pt x="31118" y="385"/>
                </a:cubicBezTo>
                <a:cubicBezTo>
                  <a:pt x="30366" y="674"/>
                  <a:pt x="29670" y="1128"/>
                  <a:pt x="29000" y="1564"/>
                </a:cubicBezTo>
                <a:cubicBezTo>
                  <a:pt x="28147" y="2119"/>
                  <a:pt x="27265" y="2693"/>
                  <a:pt x="26266" y="2930"/>
                </a:cubicBezTo>
                <a:cubicBezTo>
                  <a:pt x="25884" y="3020"/>
                  <a:pt x="25501" y="3060"/>
                  <a:pt x="25117" y="3060"/>
                </a:cubicBezTo>
                <a:cubicBezTo>
                  <a:pt x="23875" y="3060"/>
                  <a:pt x="22628" y="2652"/>
                  <a:pt x="21412" y="2255"/>
                </a:cubicBezTo>
                <a:cubicBezTo>
                  <a:pt x="21007" y="2122"/>
                  <a:pt x="20588" y="1986"/>
                  <a:pt x="20180" y="1867"/>
                </a:cubicBezTo>
                <a:cubicBezTo>
                  <a:pt x="19210" y="1588"/>
                  <a:pt x="18204" y="1395"/>
                  <a:pt x="17186" y="1295"/>
                </a:cubicBezTo>
                <a:cubicBezTo>
                  <a:pt x="16637" y="1242"/>
                  <a:pt x="16083" y="1215"/>
                  <a:pt x="15528" y="1215"/>
                </a:cubicBezTo>
                <a:cubicBezTo>
                  <a:pt x="15065" y="1215"/>
                  <a:pt x="14601" y="1234"/>
                  <a:pt x="14139" y="1270"/>
                </a:cubicBezTo>
                <a:cubicBezTo>
                  <a:pt x="13125" y="1353"/>
                  <a:pt x="12114" y="1527"/>
                  <a:pt x="11137" y="1786"/>
                </a:cubicBezTo>
                <a:cubicBezTo>
                  <a:pt x="10149" y="2046"/>
                  <a:pt x="9187" y="2398"/>
                  <a:pt x="8276" y="2831"/>
                </a:cubicBezTo>
                <a:cubicBezTo>
                  <a:pt x="7367" y="3262"/>
                  <a:pt x="6484" y="3785"/>
                  <a:pt x="5656" y="4385"/>
                </a:cubicBezTo>
                <a:cubicBezTo>
                  <a:pt x="4837" y="4979"/>
                  <a:pt x="4063" y="5652"/>
                  <a:pt x="3358" y="6386"/>
                </a:cubicBezTo>
                <a:cubicBezTo>
                  <a:pt x="2654" y="7120"/>
                  <a:pt x="2012" y="7920"/>
                  <a:pt x="1451" y="8761"/>
                </a:cubicBezTo>
                <a:cubicBezTo>
                  <a:pt x="885" y="9614"/>
                  <a:pt x="397" y="10515"/>
                  <a:pt x="1" y="11441"/>
                </a:cubicBezTo>
                <a:lnTo>
                  <a:pt x="9" y="11444"/>
                </a:lnTo>
                <a:cubicBezTo>
                  <a:pt x="1601" y="7713"/>
                  <a:pt x="4615" y="4575"/>
                  <a:pt x="8277" y="2840"/>
                </a:cubicBezTo>
                <a:cubicBezTo>
                  <a:pt x="10528" y="1771"/>
                  <a:pt x="13032" y="1227"/>
                  <a:pt x="15532" y="1227"/>
                </a:cubicBezTo>
                <a:cubicBezTo>
                  <a:pt x="17103" y="1227"/>
                  <a:pt x="18672" y="1441"/>
                  <a:pt x="20175" y="1876"/>
                </a:cubicBezTo>
                <a:cubicBezTo>
                  <a:pt x="20584" y="1995"/>
                  <a:pt x="21003" y="2132"/>
                  <a:pt x="21408" y="2264"/>
                </a:cubicBezTo>
                <a:cubicBezTo>
                  <a:pt x="22624" y="2661"/>
                  <a:pt x="23871" y="3069"/>
                  <a:pt x="25115" y="3069"/>
                </a:cubicBezTo>
                <a:cubicBezTo>
                  <a:pt x="25500" y="3069"/>
                  <a:pt x="25886" y="3028"/>
                  <a:pt x="26268" y="2938"/>
                </a:cubicBezTo>
                <a:cubicBezTo>
                  <a:pt x="27269" y="2700"/>
                  <a:pt x="28152" y="2126"/>
                  <a:pt x="29003" y="1570"/>
                </a:cubicBezTo>
                <a:cubicBezTo>
                  <a:pt x="29675" y="1134"/>
                  <a:pt x="30369" y="683"/>
                  <a:pt x="31121" y="393"/>
                </a:cubicBezTo>
                <a:cubicBezTo>
                  <a:pt x="31817" y="125"/>
                  <a:pt x="32531" y="5"/>
                  <a:pt x="33240" y="5"/>
                </a:cubicBezTo>
                <a:cubicBezTo>
                  <a:pt x="35544" y="5"/>
                  <a:pt x="37797" y="1272"/>
                  <a:pt x="39266" y="2828"/>
                </a:cubicBezTo>
                <a:cubicBezTo>
                  <a:pt x="41362" y="5049"/>
                  <a:pt x="42504" y="8061"/>
                  <a:pt x="43513" y="10720"/>
                </a:cubicBezTo>
                <a:lnTo>
                  <a:pt x="43521" y="10717"/>
                </a:lnTo>
                <a:cubicBezTo>
                  <a:pt x="43025" y="9408"/>
                  <a:pt x="42462" y="7923"/>
                  <a:pt x="41771" y="6536"/>
                </a:cubicBezTo>
                <a:cubicBezTo>
                  <a:pt x="41017" y="5020"/>
                  <a:pt x="40200" y="3805"/>
                  <a:pt x="39272" y="2822"/>
                </a:cubicBezTo>
                <a:cubicBezTo>
                  <a:pt x="38217" y="1705"/>
                  <a:pt x="36868" y="836"/>
                  <a:pt x="35474" y="378"/>
                </a:cubicBezTo>
                <a:cubicBezTo>
                  <a:pt x="34713" y="126"/>
                  <a:pt x="33958" y="1"/>
                  <a:pt x="33229" y="1"/>
                </a:cubicBez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ONE_COLUMN_TEXT_1_1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6"/>
          <p:cNvSpPr txBox="1">
            <a:spLocks noGrp="1"/>
          </p:cNvSpPr>
          <p:nvPr>
            <p:ph type="title"/>
          </p:nvPr>
        </p:nvSpPr>
        <p:spPr>
          <a:xfrm>
            <a:off x="3871200" y="2718288"/>
            <a:ext cx="45528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16"/>
          <p:cNvSpPr txBox="1">
            <a:spLocks noGrp="1"/>
          </p:cNvSpPr>
          <p:nvPr>
            <p:ph type="subTitle" idx="1"/>
          </p:nvPr>
        </p:nvSpPr>
        <p:spPr>
          <a:xfrm rot="-458">
            <a:off x="3895800" y="3353104"/>
            <a:ext cx="4503600" cy="12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6"/>
          <p:cNvSpPr/>
          <p:nvPr/>
        </p:nvSpPr>
        <p:spPr>
          <a:xfrm rot="-1348193">
            <a:off x="-1355554" y="-409343"/>
            <a:ext cx="4800491" cy="1755341"/>
          </a:xfrm>
          <a:custGeom>
            <a:avLst/>
            <a:gdLst/>
            <a:ahLst/>
            <a:cxnLst/>
            <a:rect l="l" t="t" r="r" b="b"/>
            <a:pathLst>
              <a:path w="81680" h="29867" extrusionOk="0">
                <a:moveTo>
                  <a:pt x="38701" y="1"/>
                </a:moveTo>
                <a:cubicBezTo>
                  <a:pt x="37222" y="1"/>
                  <a:pt x="35745" y="36"/>
                  <a:pt x="34272" y="108"/>
                </a:cubicBezTo>
                <a:cubicBezTo>
                  <a:pt x="24504" y="584"/>
                  <a:pt x="11535" y="1857"/>
                  <a:pt x="4564" y="9663"/>
                </a:cubicBezTo>
                <a:cubicBezTo>
                  <a:pt x="2493" y="11985"/>
                  <a:pt x="0" y="17744"/>
                  <a:pt x="3346" y="20056"/>
                </a:cubicBezTo>
                <a:cubicBezTo>
                  <a:pt x="4287" y="20706"/>
                  <a:pt x="5085" y="21527"/>
                  <a:pt x="5834" y="22410"/>
                </a:cubicBezTo>
                <a:cubicBezTo>
                  <a:pt x="7359" y="24209"/>
                  <a:pt x="8678" y="26268"/>
                  <a:pt x="10578" y="27668"/>
                </a:cubicBezTo>
                <a:cubicBezTo>
                  <a:pt x="12080" y="28775"/>
                  <a:pt x="13875" y="29303"/>
                  <a:pt x="15674" y="29303"/>
                </a:cubicBezTo>
                <a:cubicBezTo>
                  <a:pt x="18240" y="29303"/>
                  <a:pt x="20814" y="28227"/>
                  <a:pt x="22561" y="26217"/>
                </a:cubicBezTo>
                <a:cubicBezTo>
                  <a:pt x="23906" y="24670"/>
                  <a:pt x="25108" y="22476"/>
                  <a:pt x="27158" y="22476"/>
                </a:cubicBezTo>
                <a:cubicBezTo>
                  <a:pt x="27158" y="22476"/>
                  <a:pt x="27159" y="22476"/>
                  <a:pt x="27159" y="22476"/>
                </a:cubicBezTo>
                <a:cubicBezTo>
                  <a:pt x="28966" y="22476"/>
                  <a:pt x="30186" y="24220"/>
                  <a:pt x="31396" y="25563"/>
                </a:cubicBezTo>
                <a:cubicBezTo>
                  <a:pt x="33905" y="28354"/>
                  <a:pt x="37669" y="29866"/>
                  <a:pt x="41410" y="29866"/>
                </a:cubicBezTo>
                <a:cubicBezTo>
                  <a:pt x="43442" y="29866"/>
                  <a:pt x="45468" y="29420"/>
                  <a:pt x="47283" y="28488"/>
                </a:cubicBezTo>
                <a:cubicBezTo>
                  <a:pt x="51089" y="26534"/>
                  <a:pt x="54239" y="22659"/>
                  <a:pt x="58505" y="22659"/>
                </a:cubicBezTo>
                <a:cubicBezTo>
                  <a:pt x="58530" y="22659"/>
                  <a:pt x="58555" y="22659"/>
                  <a:pt x="58581" y="22659"/>
                </a:cubicBezTo>
                <a:cubicBezTo>
                  <a:pt x="61341" y="22689"/>
                  <a:pt x="63759" y="24392"/>
                  <a:pt x="66340" y="25373"/>
                </a:cubicBezTo>
                <a:cubicBezTo>
                  <a:pt x="67894" y="25963"/>
                  <a:pt x="69568" y="26284"/>
                  <a:pt x="71231" y="26284"/>
                </a:cubicBezTo>
                <a:cubicBezTo>
                  <a:pt x="72978" y="26284"/>
                  <a:pt x="74712" y="25930"/>
                  <a:pt x="76281" y="25164"/>
                </a:cubicBezTo>
                <a:cubicBezTo>
                  <a:pt x="79344" y="23667"/>
                  <a:pt x="81632" y="20485"/>
                  <a:pt x="81656" y="17076"/>
                </a:cubicBezTo>
                <a:cubicBezTo>
                  <a:pt x="81679" y="13867"/>
                  <a:pt x="79769" y="10878"/>
                  <a:pt x="77255" y="8884"/>
                </a:cubicBezTo>
                <a:cubicBezTo>
                  <a:pt x="74741" y="6889"/>
                  <a:pt x="71669" y="5742"/>
                  <a:pt x="68615" y="4756"/>
                </a:cubicBezTo>
                <a:cubicBezTo>
                  <a:pt x="59085" y="1676"/>
                  <a:pt x="48861" y="1"/>
                  <a:pt x="3870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16"/>
          <p:cNvSpPr/>
          <p:nvPr/>
        </p:nvSpPr>
        <p:spPr>
          <a:xfrm rot="-6564511">
            <a:off x="7578923" y="497234"/>
            <a:ext cx="2919556" cy="1229454"/>
          </a:xfrm>
          <a:custGeom>
            <a:avLst/>
            <a:gdLst/>
            <a:ahLst/>
            <a:cxnLst/>
            <a:rect l="l" t="t" r="r" b="b"/>
            <a:pathLst>
              <a:path w="53131" h="22374" extrusionOk="0">
                <a:moveTo>
                  <a:pt x="11673" y="1"/>
                </a:moveTo>
                <a:cubicBezTo>
                  <a:pt x="10439" y="1"/>
                  <a:pt x="9212" y="161"/>
                  <a:pt x="7993" y="548"/>
                </a:cubicBezTo>
                <a:cubicBezTo>
                  <a:pt x="4392" y="1690"/>
                  <a:pt x="1520" y="4881"/>
                  <a:pt x="760" y="8581"/>
                </a:cubicBezTo>
                <a:cubicBezTo>
                  <a:pt x="1" y="12281"/>
                  <a:pt x="1383" y="16345"/>
                  <a:pt x="4243" y="18813"/>
                </a:cubicBezTo>
                <a:cubicBezTo>
                  <a:pt x="7808" y="21890"/>
                  <a:pt x="12904" y="22275"/>
                  <a:pt x="17614" y="22350"/>
                </a:cubicBezTo>
                <a:cubicBezTo>
                  <a:pt x="18656" y="22366"/>
                  <a:pt x="19699" y="22374"/>
                  <a:pt x="20741" y="22374"/>
                </a:cubicBezTo>
                <a:cubicBezTo>
                  <a:pt x="24275" y="22374"/>
                  <a:pt x="27808" y="22282"/>
                  <a:pt x="31336" y="22096"/>
                </a:cubicBezTo>
                <a:cubicBezTo>
                  <a:pt x="35663" y="21869"/>
                  <a:pt x="40619" y="22010"/>
                  <a:pt x="44789" y="20741"/>
                </a:cubicBezTo>
                <a:cubicBezTo>
                  <a:pt x="51122" y="18811"/>
                  <a:pt x="53131" y="12035"/>
                  <a:pt x="49210" y="6789"/>
                </a:cubicBezTo>
                <a:cubicBezTo>
                  <a:pt x="46960" y="3776"/>
                  <a:pt x="43268" y="1974"/>
                  <a:pt x="39526" y="1974"/>
                </a:cubicBezTo>
                <a:cubicBezTo>
                  <a:pt x="39056" y="1974"/>
                  <a:pt x="38585" y="2002"/>
                  <a:pt x="38116" y="2060"/>
                </a:cubicBezTo>
                <a:cubicBezTo>
                  <a:pt x="35891" y="2335"/>
                  <a:pt x="33778" y="3229"/>
                  <a:pt x="31555" y="3533"/>
                </a:cubicBezTo>
                <a:cubicBezTo>
                  <a:pt x="30932" y="3618"/>
                  <a:pt x="30309" y="3657"/>
                  <a:pt x="29685" y="3657"/>
                </a:cubicBezTo>
                <a:cubicBezTo>
                  <a:pt x="23626" y="3657"/>
                  <a:pt x="17572" y="1"/>
                  <a:pt x="1167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16"/>
          <p:cNvSpPr/>
          <p:nvPr/>
        </p:nvSpPr>
        <p:spPr>
          <a:xfrm>
            <a:off x="-337275" y="4421975"/>
            <a:ext cx="3691427" cy="970736"/>
          </a:xfrm>
          <a:custGeom>
            <a:avLst/>
            <a:gdLst/>
            <a:ahLst/>
            <a:cxnLst/>
            <a:rect l="l" t="t" r="r" b="b"/>
            <a:pathLst>
              <a:path w="43522" h="11445" extrusionOk="0">
                <a:moveTo>
                  <a:pt x="33229" y="1"/>
                </a:moveTo>
                <a:cubicBezTo>
                  <a:pt x="32492" y="1"/>
                  <a:pt x="31781" y="129"/>
                  <a:pt x="31118" y="385"/>
                </a:cubicBezTo>
                <a:cubicBezTo>
                  <a:pt x="30366" y="674"/>
                  <a:pt x="29670" y="1128"/>
                  <a:pt x="29000" y="1564"/>
                </a:cubicBezTo>
                <a:cubicBezTo>
                  <a:pt x="28147" y="2119"/>
                  <a:pt x="27265" y="2693"/>
                  <a:pt x="26266" y="2930"/>
                </a:cubicBezTo>
                <a:cubicBezTo>
                  <a:pt x="25884" y="3020"/>
                  <a:pt x="25501" y="3060"/>
                  <a:pt x="25117" y="3060"/>
                </a:cubicBezTo>
                <a:cubicBezTo>
                  <a:pt x="23875" y="3060"/>
                  <a:pt x="22628" y="2652"/>
                  <a:pt x="21412" y="2255"/>
                </a:cubicBezTo>
                <a:cubicBezTo>
                  <a:pt x="21007" y="2122"/>
                  <a:pt x="20588" y="1986"/>
                  <a:pt x="20180" y="1867"/>
                </a:cubicBezTo>
                <a:cubicBezTo>
                  <a:pt x="19210" y="1588"/>
                  <a:pt x="18204" y="1395"/>
                  <a:pt x="17186" y="1295"/>
                </a:cubicBezTo>
                <a:cubicBezTo>
                  <a:pt x="16637" y="1242"/>
                  <a:pt x="16083" y="1215"/>
                  <a:pt x="15528" y="1215"/>
                </a:cubicBezTo>
                <a:cubicBezTo>
                  <a:pt x="15065" y="1215"/>
                  <a:pt x="14601" y="1234"/>
                  <a:pt x="14139" y="1270"/>
                </a:cubicBezTo>
                <a:cubicBezTo>
                  <a:pt x="13125" y="1353"/>
                  <a:pt x="12114" y="1527"/>
                  <a:pt x="11137" y="1786"/>
                </a:cubicBezTo>
                <a:cubicBezTo>
                  <a:pt x="10149" y="2046"/>
                  <a:pt x="9187" y="2398"/>
                  <a:pt x="8276" y="2831"/>
                </a:cubicBezTo>
                <a:cubicBezTo>
                  <a:pt x="7367" y="3262"/>
                  <a:pt x="6484" y="3785"/>
                  <a:pt x="5656" y="4385"/>
                </a:cubicBezTo>
                <a:cubicBezTo>
                  <a:pt x="4837" y="4979"/>
                  <a:pt x="4063" y="5652"/>
                  <a:pt x="3358" y="6386"/>
                </a:cubicBezTo>
                <a:cubicBezTo>
                  <a:pt x="2654" y="7120"/>
                  <a:pt x="2012" y="7920"/>
                  <a:pt x="1451" y="8761"/>
                </a:cubicBezTo>
                <a:cubicBezTo>
                  <a:pt x="885" y="9614"/>
                  <a:pt x="397" y="10515"/>
                  <a:pt x="1" y="11441"/>
                </a:cubicBezTo>
                <a:lnTo>
                  <a:pt x="9" y="11444"/>
                </a:lnTo>
                <a:cubicBezTo>
                  <a:pt x="1601" y="7713"/>
                  <a:pt x="4615" y="4575"/>
                  <a:pt x="8277" y="2840"/>
                </a:cubicBezTo>
                <a:cubicBezTo>
                  <a:pt x="10528" y="1771"/>
                  <a:pt x="13032" y="1227"/>
                  <a:pt x="15532" y="1227"/>
                </a:cubicBezTo>
                <a:cubicBezTo>
                  <a:pt x="17103" y="1227"/>
                  <a:pt x="18672" y="1441"/>
                  <a:pt x="20175" y="1876"/>
                </a:cubicBezTo>
                <a:cubicBezTo>
                  <a:pt x="20584" y="1995"/>
                  <a:pt x="21003" y="2132"/>
                  <a:pt x="21408" y="2264"/>
                </a:cubicBezTo>
                <a:cubicBezTo>
                  <a:pt x="22624" y="2661"/>
                  <a:pt x="23871" y="3069"/>
                  <a:pt x="25115" y="3069"/>
                </a:cubicBezTo>
                <a:cubicBezTo>
                  <a:pt x="25500" y="3069"/>
                  <a:pt x="25886" y="3028"/>
                  <a:pt x="26268" y="2938"/>
                </a:cubicBezTo>
                <a:cubicBezTo>
                  <a:pt x="27269" y="2700"/>
                  <a:pt x="28152" y="2126"/>
                  <a:pt x="29003" y="1570"/>
                </a:cubicBezTo>
                <a:cubicBezTo>
                  <a:pt x="29675" y="1134"/>
                  <a:pt x="30369" y="683"/>
                  <a:pt x="31121" y="393"/>
                </a:cubicBezTo>
                <a:cubicBezTo>
                  <a:pt x="31817" y="125"/>
                  <a:pt x="32531" y="5"/>
                  <a:pt x="33240" y="5"/>
                </a:cubicBezTo>
                <a:cubicBezTo>
                  <a:pt x="35544" y="5"/>
                  <a:pt x="37797" y="1272"/>
                  <a:pt x="39266" y="2828"/>
                </a:cubicBezTo>
                <a:cubicBezTo>
                  <a:pt x="41362" y="5049"/>
                  <a:pt x="42504" y="8061"/>
                  <a:pt x="43513" y="10720"/>
                </a:cubicBezTo>
                <a:lnTo>
                  <a:pt x="43521" y="10717"/>
                </a:lnTo>
                <a:cubicBezTo>
                  <a:pt x="43025" y="9408"/>
                  <a:pt x="42462" y="7923"/>
                  <a:pt x="41771" y="6536"/>
                </a:cubicBezTo>
                <a:cubicBezTo>
                  <a:pt x="41017" y="5020"/>
                  <a:pt x="40200" y="3805"/>
                  <a:pt x="39272" y="2822"/>
                </a:cubicBezTo>
                <a:cubicBezTo>
                  <a:pt x="38217" y="1705"/>
                  <a:pt x="36868" y="836"/>
                  <a:pt x="35474" y="378"/>
                </a:cubicBezTo>
                <a:cubicBezTo>
                  <a:pt x="34713" y="126"/>
                  <a:pt x="33958" y="1"/>
                  <a:pt x="33229" y="1"/>
                </a:cubicBez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</a:t>
            </a:r>
            <a:endParaRPr/>
          </a:p>
        </p:txBody>
      </p:sp>
      <p:sp>
        <p:nvSpPr>
          <p:cNvPr id="119" name="Google Shape;119;p16"/>
          <p:cNvSpPr/>
          <p:nvPr/>
        </p:nvSpPr>
        <p:spPr>
          <a:xfrm rot="-6953607">
            <a:off x="7088013" y="986841"/>
            <a:ext cx="3574902" cy="908690"/>
          </a:xfrm>
          <a:custGeom>
            <a:avLst/>
            <a:gdLst/>
            <a:ahLst/>
            <a:cxnLst/>
            <a:rect l="l" t="t" r="r" b="b"/>
            <a:pathLst>
              <a:path w="68143" h="17321" extrusionOk="0">
                <a:moveTo>
                  <a:pt x="3953" y="1"/>
                </a:moveTo>
                <a:cubicBezTo>
                  <a:pt x="3379" y="1"/>
                  <a:pt x="2812" y="81"/>
                  <a:pt x="2288" y="240"/>
                </a:cubicBezTo>
                <a:cubicBezTo>
                  <a:pt x="1249" y="556"/>
                  <a:pt x="458" y="1155"/>
                  <a:pt x="1" y="1974"/>
                </a:cubicBezTo>
                <a:lnTo>
                  <a:pt x="7" y="1978"/>
                </a:lnTo>
                <a:cubicBezTo>
                  <a:pt x="794" y="570"/>
                  <a:pt x="2408" y="10"/>
                  <a:pt x="3944" y="10"/>
                </a:cubicBezTo>
                <a:cubicBezTo>
                  <a:pt x="4414" y="10"/>
                  <a:pt x="4876" y="62"/>
                  <a:pt x="5305" y="159"/>
                </a:cubicBezTo>
                <a:cubicBezTo>
                  <a:pt x="6748" y="485"/>
                  <a:pt x="8075" y="1213"/>
                  <a:pt x="9356" y="1918"/>
                </a:cubicBezTo>
                <a:cubicBezTo>
                  <a:pt x="9811" y="2169"/>
                  <a:pt x="10282" y="2428"/>
                  <a:pt x="10752" y="2665"/>
                </a:cubicBezTo>
                <a:cubicBezTo>
                  <a:pt x="12147" y="3369"/>
                  <a:pt x="13639" y="3924"/>
                  <a:pt x="15186" y="4316"/>
                </a:cubicBezTo>
                <a:cubicBezTo>
                  <a:pt x="16711" y="4701"/>
                  <a:pt x="18289" y="4928"/>
                  <a:pt x="19873" y="4989"/>
                </a:cubicBezTo>
                <a:cubicBezTo>
                  <a:pt x="20163" y="5000"/>
                  <a:pt x="20452" y="5006"/>
                  <a:pt x="20742" y="5006"/>
                </a:cubicBezTo>
                <a:cubicBezTo>
                  <a:pt x="22038" y="5006"/>
                  <a:pt x="23331" y="4894"/>
                  <a:pt x="24598" y="4674"/>
                </a:cubicBezTo>
                <a:cubicBezTo>
                  <a:pt x="26171" y="4401"/>
                  <a:pt x="27700" y="3960"/>
                  <a:pt x="29145" y="3364"/>
                </a:cubicBezTo>
                <a:cubicBezTo>
                  <a:pt x="29611" y="3173"/>
                  <a:pt x="30077" y="2961"/>
                  <a:pt x="30528" y="2756"/>
                </a:cubicBezTo>
                <a:cubicBezTo>
                  <a:pt x="31453" y="2337"/>
                  <a:pt x="32408" y="1905"/>
                  <a:pt x="33398" y="1617"/>
                </a:cubicBezTo>
                <a:cubicBezTo>
                  <a:pt x="34020" y="1436"/>
                  <a:pt x="34793" y="1281"/>
                  <a:pt x="35607" y="1281"/>
                </a:cubicBezTo>
                <a:cubicBezTo>
                  <a:pt x="36359" y="1281"/>
                  <a:pt x="37147" y="1414"/>
                  <a:pt x="37885" y="1781"/>
                </a:cubicBezTo>
                <a:cubicBezTo>
                  <a:pt x="38507" y="2091"/>
                  <a:pt x="39058" y="2553"/>
                  <a:pt x="39590" y="3001"/>
                </a:cubicBezTo>
                <a:cubicBezTo>
                  <a:pt x="40299" y="3597"/>
                  <a:pt x="41030" y="4213"/>
                  <a:pt x="41930" y="4457"/>
                </a:cubicBezTo>
                <a:cubicBezTo>
                  <a:pt x="42222" y="4536"/>
                  <a:pt x="42525" y="4575"/>
                  <a:pt x="42843" y="4575"/>
                </a:cubicBezTo>
                <a:cubicBezTo>
                  <a:pt x="43303" y="4575"/>
                  <a:pt x="43793" y="4493"/>
                  <a:pt x="44325" y="4328"/>
                </a:cubicBezTo>
                <a:cubicBezTo>
                  <a:pt x="45115" y="4080"/>
                  <a:pt x="45884" y="3690"/>
                  <a:pt x="46628" y="3313"/>
                </a:cubicBezTo>
                <a:lnTo>
                  <a:pt x="46678" y="3287"/>
                </a:lnTo>
                <a:cubicBezTo>
                  <a:pt x="50141" y="1528"/>
                  <a:pt x="52876" y="647"/>
                  <a:pt x="55541" y="433"/>
                </a:cubicBezTo>
                <a:cubicBezTo>
                  <a:pt x="55921" y="403"/>
                  <a:pt x="56299" y="388"/>
                  <a:pt x="56672" y="388"/>
                </a:cubicBezTo>
                <a:cubicBezTo>
                  <a:pt x="59646" y="388"/>
                  <a:pt x="62363" y="1347"/>
                  <a:pt x="64251" y="3089"/>
                </a:cubicBezTo>
                <a:cubicBezTo>
                  <a:pt x="66378" y="5055"/>
                  <a:pt x="67274" y="7793"/>
                  <a:pt x="67651" y="9743"/>
                </a:cubicBezTo>
                <a:cubicBezTo>
                  <a:pt x="68133" y="12242"/>
                  <a:pt x="68079" y="14823"/>
                  <a:pt x="68027" y="17321"/>
                </a:cubicBezTo>
                <a:lnTo>
                  <a:pt x="68034" y="17321"/>
                </a:lnTo>
                <a:cubicBezTo>
                  <a:pt x="68087" y="14823"/>
                  <a:pt x="68142" y="12240"/>
                  <a:pt x="67656" y="9740"/>
                </a:cubicBezTo>
                <a:cubicBezTo>
                  <a:pt x="67279" y="7789"/>
                  <a:pt x="66383" y="5048"/>
                  <a:pt x="64253" y="3082"/>
                </a:cubicBezTo>
                <a:cubicBezTo>
                  <a:pt x="63694" y="2567"/>
                  <a:pt x="63058" y="2114"/>
                  <a:pt x="62360" y="1737"/>
                </a:cubicBezTo>
                <a:cubicBezTo>
                  <a:pt x="61695" y="1378"/>
                  <a:pt x="60969" y="1084"/>
                  <a:pt x="60202" y="865"/>
                </a:cubicBezTo>
                <a:cubicBezTo>
                  <a:pt x="59086" y="544"/>
                  <a:pt x="57875" y="381"/>
                  <a:pt x="56647" y="381"/>
                </a:cubicBezTo>
                <a:cubicBezTo>
                  <a:pt x="56278" y="381"/>
                  <a:pt x="55908" y="395"/>
                  <a:pt x="55539" y="425"/>
                </a:cubicBezTo>
                <a:cubicBezTo>
                  <a:pt x="54080" y="541"/>
                  <a:pt x="52590" y="865"/>
                  <a:pt x="50983" y="1414"/>
                </a:cubicBezTo>
                <a:cubicBezTo>
                  <a:pt x="49667" y="1864"/>
                  <a:pt x="48257" y="2474"/>
                  <a:pt x="46673" y="3278"/>
                </a:cubicBezTo>
                <a:lnTo>
                  <a:pt x="46623" y="3303"/>
                </a:lnTo>
                <a:cubicBezTo>
                  <a:pt x="45445" y="3902"/>
                  <a:pt x="44140" y="4565"/>
                  <a:pt x="42841" y="4565"/>
                </a:cubicBezTo>
                <a:cubicBezTo>
                  <a:pt x="42537" y="4565"/>
                  <a:pt x="42233" y="4529"/>
                  <a:pt x="41930" y="4447"/>
                </a:cubicBezTo>
                <a:cubicBezTo>
                  <a:pt x="41031" y="4204"/>
                  <a:pt x="40300" y="3587"/>
                  <a:pt x="39592" y="2992"/>
                </a:cubicBezTo>
                <a:cubicBezTo>
                  <a:pt x="39059" y="2544"/>
                  <a:pt x="38510" y="2081"/>
                  <a:pt x="37886" y="1771"/>
                </a:cubicBezTo>
                <a:cubicBezTo>
                  <a:pt x="37241" y="1449"/>
                  <a:pt x="36498" y="1282"/>
                  <a:pt x="35677" y="1271"/>
                </a:cubicBezTo>
                <a:cubicBezTo>
                  <a:pt x="35655" y="1271"/>
                  <a:pt x="35634" y="1271"/>
                  <a:pt x="35612" y="1271"/>
                </a:cubicBezTo>
                <a:cubicBezTo>
                  <a:pt x="34911" y="1271"/>
                  <a:pt x="34165" y="1384"/>
                  <a:pt x="33394" y="1607"/>
                </a:cubicBezTo>
                <a:cubicBezTo>
                  <a:pt x="32404" y="1894"/>
                  <a:pt x="31448" y="2327"/>
                  <a:pt x="30524" y="2746"/>
                </a:cubicBezTo>
                <a:cubicBezTo>
                  <a:pt x="30072" y="2951"/>
                  <a:pt x="29606" y="3163"/>
                  <a:pt x="29141" y="3354"/>
                </a:cubicBezTo>
                <a:cubicBezTo>
                  <a:pt x="26479" y="4453"/>
                  <a:pt x="23607" y="4999"/>
                  <a:pt x="20734" y="4999"/>
                </a:cubicBezTo>
                <a:cubicBezTo>
                  <a:pt x="17288" y="4999"/>
                  <a:pt x="13840" y="4213"/>
                  <a:pt x="10756" y="2656"/>
                </a:cubicBezTo>
                <a:cubicBezTo>
                  <a:pt x="10286" y="2419"/>
                  <a:pt x="9815" y="2160"/>
                  <a:pt x="9360" y="1910"/>
                </a:cubicBezTo>
                <a:cubicBezTo>
                  <a:pt x="8078" y="1204"/>
                  <a:pt x="6752" y="477"/>
                  <a:pt x="5308" y="151"/>
                </a:cubicBezTo>
                <a:cubicBezTo>
                  <a:pt x="4863" y="50"/>
                  <a:pt x="4405" y="1"/>
                  <a:pt x="3953" y="1"/>
                </a:cubicBez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16"/>
          <p:cNvSpPr/>
          <p:nvPr/>
        </p:nvSpPr>
        <p:spPr>
          <a:xfrm rot="8448233">
            <a:off x="-1044391" y="-44347"/>
            <a:ext cx="4542135" cy="1154547"/>
          </a:xfrm>
          <a:custGeom>
            <a:avLst/>
            <a:gdLst/>
            <a:ahLst/>
            <a:cxnLst/>
            <a:rect l="l" t="t" r="r" b="b"/>
            <a:pathLst>
              <a:path w="68143" h="17321" extrusionOk="0">
                <a:moveTo>
                  <a:pt x="3953" y="1"/>
                </a:moveTo>
                <a:cubicBezTo>
                  <a:pt x="3379" y="1"/>
                  <a:pt x="2812" y="81"/>
                  <a:pt x="2288" y="240"/>
                </a:cubicBezTo>
                <a:cubicBezTo>
                  <a:pt x="1249" y="556"/>
                  <a:pt x="458" y="1155"/>
                  <a:pt x="1" y="1974"/>
                </a:cubicBezTo>
                <a:lnTo>
                  <a:pt x="7" y="1978"/>
                </a:lnTo>
                <a:cubicBezTo>
                  <a:pt x="794" y="570"/>
                  <a:pt x="2408" y="10"/>
                  <a:pt x="3944" y="10"/>
                </a:cubicBezTo>
                <a:cubicBezTo>
                  <a:pt x="4414" y="10"/>
                  <a:pt x="4876" y="62"/>
                  <a:pt x="5305" y="159"/>
                </a:cubicBezTo>
                <a:cubicBezTo>
                  <a:pt x="6748" y="485"/>
                  <a:pt x="8075" y="1213"/>
                  <a:pt x="9356" y="1918"/>
                </a:cubicBezTo>
                <a:cubicBezTo>
                  <a:pt x="9811" y="2169"/>
                  <a:pt x="10282" y="2428"/>
                  <a:pt x="10752" y="2665"/>
                </a:cubicBezTo>
                <a:cubicBezTo>
                  <a:pt x="12147" y="3369"/>
                  <a:pt x="13639" y="3924"/>
                  <a:pt x="15186" y="4316"/>
                </a:cubicBezTo>
                <a:cubicBezTo>
                  <a:pt x="16711" y="4701"/>
                  <a:pt x="18289" y="4928"/>
                  <a:pt x="19873" y="4989"/>
                </a:cubicBezTo>
                <a:cubicBezTo>
                  <a:pt x="20163" y="5000"/>
                  <a:pt x="20452" y="5006"/>
                  <a:pt x="20742" y="5006"/>
                </a:cubicBezTo>
                <a:cubicBezTo>
                  <a:pt x="22038" y="5006"/>
                  <a:pt x="23331" y="4894"/>
                  <a:pt x="24598" y="4674"/>
                </a:cubicBezTo>
                <a:cubicBezTo>
                  <a:pt x="26171" y="4401"/>
                  <a:pt x="27700" y="3960"/>
                  <a:pt x="29145" y="3364"/>
                </a:cubicBezTo>
                <a:cubicBezTo>
                  <a:pt x="29611" y="3173"/>
                  <a:pt x="30077" y="2961"/>
                  <a:pt x="30528" y="2756"/>
                </a:cubicBezTo>
                <a:cubicBezTo>
                  <a:pt x="31453" y="2337"/>
                  <a:pt x="32408" y="1905"/>
                  <a:pt x="33398" y="1617"/>
                </a:cubicBezTo>
                <a:cubicBezTo>
                  <a:pt x="34020" y="1436"/>
                  <a:pt x="34793" y="1281"/>
                  <a:pt x="35607" y="1281"/>
                </a:cubicBezTo>
                <a:cubicBezTo>
                  <a:pt x="36359" y="1281"/>
                  <a:pt x="37147" y="1414"/>
                  <a:pt x="37885" y="1781"/>
                </a:cubicBezTo>
                <a:cubicBezTo>
                  <a:pt x="38507" y="2091"/>
                  <a:pt x="39058" y="2553"/>
                  <a:pt x="39590" y="3001"/>
                </a:cubicBezTo>
                <a:cubicBezTo>
                  <a:pt x="40299" y="3597"/>
                  <a:pt x="41030" y="4213"/>
                  <a:pt x="41930" y="4457"/>
                </a:cubicBezTo>
                <a:cubicBezTo>
                  <a:pt x="42222" y="4536"/>
                  <a:pt x="42525" y="4575"/>
                  <a:pt x="42843" y="4575"/>
                </a:cubicBezTo>
                <a:cubicBezTo>
                  <a:pt x="43303" y="4575"/>
                  <a:pt x="43793" y="4493"/>
                  <a:pt x="44325" y="4328"/>
                </a:cubicBezTo>
                <a:cubicBezTo>
                  <a:pt x="45115" y="4080"/>
                  <a:pt x="45884" y="3690"/>
                  <a:pt x="46628" y="3313"/>
                </a:cubicBezTo>
                <a:lnTo>
                  <a:pt x="46678" y="3287"/>
                </a:lnTo>
                <a:cubicBezTo>
                  <a:pt x="50141" y="1528"/>
                  <a:pt x="52876" y="647"/>
                  <a:pt x="55541" y="433"/>
                </a:cubicBezTo>
                <a:cubicBezTo>
                  <a:pt x="55921" y="403"/>
                  <a:pt x="56299" y="388"/>
                  <a:pt x="56672" y="388"/>
                </a:cubicBezTo>
                <a:cubicBezTo>
                  <a:pt x="59646" y="388"/>
                  <a:pt x="62363" y="1347"/>
                  <a:pt x="64251" y="3089"/>
                </a:cubicBezTo>
                <a:cubicBezTo>
                  <a:pt x="66378" y="5055"/>
                  <a:pt x="67274" y="7793"/>
                  <a:pt x="67651" y="9743"/>
                </a:cubicBezTo>
                <a:cubicBezTo>
                  <a:pt x="68133" y="12242"/>
                  <a:pt x="68079" y="14823"/>
                  <a:pt x="68027" y="17321"/>
                </a:cubicBezTo>
                <a:lnTo>
                  <a:pt x="68034" y="17321"/>
                </a:lnTo>
                <a:cubicBezTo>
                  <a:pt x="68087" y="14823"/>
                  <a:pt x="68142" y="12240"/>
                  <a:pt x="67656" y="9740"/>
                </a:cubicBezTo>
                <a:cubicBezTo>
                  <a:pt x="67279" y="7789"/>
                  <a:pt x="66383" y="5048"/>
                  <a:pt x="64253" y="3082"/>
                </a:cubicBezTo>
                <a:cubicBezTo>
                  <a:pt x="63694" y="2567"/>
                  <a:pt x="63058" y="2114"/>
                  <a:pt x="62360" y="1737"/>
                </a:cubicBezTo>
                <a:cubicBezTo>
                  <a:pt x="61695" y="1378"/>
                  <a:pt x="60969" y="1084"/>
                  <a:pt x="60202" y="865"/>
                </a:cubicBezTo>
                <a:cubicBezTo>
                  <a:pt x="59086" y="544"/>
                  <a:pt x="57875" y="381"/>
                  <a:pt x="56647" y="381"/>
                </a:cubicBezTo>
                <a:cubicBezTo>
                  <a:pt x="56278" y="381"/>
                  <a:pt x="55908" y="395"/>
                  <a:pt x="55539" y="425"/>
                </a:cubicBezTo>
                <a:cubicBezTo>
                  <a:pt x="54080" y="541"/>
                  <a:pt x="52590" y="865"/>
                  <a:pt x="50983" y="1414"/>
                </a:cubicBezTo>
                <a:cubicBezTo>
                  <a:pt x="49667" y="1864"/>
                  <a:pt x="48257" y="2474"/>
                  <a:pt x="46673" y="3278"/>
                </a:cubicBezTo>
                <a:lnTo>
                  <a:pt x="46623" y="3303"/>
                </a:lnTo>
                <a:cubicBezTo>
                  <a:pt x="45445" y="3902"/>
                  <a:pt x="44140" y="4565"/>
                  <a:pt x="42841" y="4565"/>
                </a:cubicBezTo>
                <a:cubicBezTo>
                  <a:pt x="42537" y="4565"/>
                  <a:pt x="42233" y="4529"/>
                  <a:pt x="41930" y="4447"/>
                </a:cubicBezTo>
                <a:cubicBezTo>
                  <a:pt x="41031" y="4204"/>
                  <a:pt x="40300" y="3587"/>
                  <a:pt x="39592" y="2992"/>
                </a:cubicBezTo>
                <a:cubicBezTo>
                  <a:pt x="39059" y="2544"/>
                  <a:pt x="38510" y="2081"/>
                  <a:pt x="37886" y="1771"/>
                </a:cubicBezTo>
                <a:cubicBezTo>
                  <a:pt x="37241" y="1449"/>
                  <a:pt x="36498" y="1282"/>
                  <a:pt x="35677" y="1271"/>
                </a:cubicBezTo>
                <a:cubicBezTo>
                  <a:pt x="35655" y="1271"/>
                  <a:pt x="35634" y="1271"/>
                  <a:pt x="35612" y="1271"/>
                </a:cubicBezTo>
                <a:cubicBezTo>
                  <a:pt x="34911" y="1271"/>
                  <a:pt x="34165" y="1384"/>
                  <a:pt x="33394" y="1607"/>
                </a:cubicBezTo>
                <a:cubicBezTo>
                  <a:pt x="32404" y="1894"/>
                  <a:pt x="31448" y="2327"/>
                  <a:pt x="30524" y="2746"/>
                </a:cubicBezTo>
                <a:cubicBezTo>
                  <a:pt x="30072" y="2951"/>
                  <a:pt x="29606" y="3163"/>
                  <a:pt x="29141" y="3354"/>
                </a:cubicBezTo>
                <a:cubicBezTo>
                  <a:pt x="26479" y="4453"/>
                  <a:pt x="23607" y="4999"/>
                  <a:pt x="20734" y="4999"/>
                </a:cubicBezTo>
                <a:cubicBezTo>
                  <a:pt x="17288" y="4999"/>
                  <a:pt x="13840" y="4213"/>
                  <a:pt x="10756" y="2656"/>
                </a:cubicBezTo>
                <a:cubicBezTo>
                  <a:pt x="10286" y="2419"/>
                  <a:pt x="9815" y="2160"/>
                  <a:pt x="9360" y="1910"/>
                </a:cubicBezTo>
                <a:cubicBezTo>
                  <a:pt x="8078" y="1204"/>
                  <a:pt x="6752" y="477"/>
                  <a:pt x="5308" y="151"/>
                </a:cubicBezTo>
                <a:cubicBezTo>
                  <a:pt x="4863" y="50"/>
                  <a:pt x="4405" y="1"/>
                  <a:pt x="3953" y="1"/>
                </a:cubicBez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16"/>
          <p:cNvSpPr/>
          <p:nvPr/>
        </p:nvSpPr>
        <p:spPr>
          <a:xfrm rot="1099347">
            <a:off x="-1005341" y="4283293"/>
            <a:ext cx="3741542" cy="1338846"/>
          </a:xfrm>
          <a:custGeom>
            <a:avLst/>
            <a:gdLst/>
            <a:ahLst/>
            <a:cxnLst/>
            <a:rect l="l" t="t" r="r" b="b"/>
            <a:pathLst>
              <a:path w="57362" h="20526" extrusionOk="0">
                <a:moveTo>
                  <a:pt x="50214" y="0"/>
                </a:moveTo>
                <a:cubicBezTo>
                  <a:pt x="49819" y="0"/>
                  <a:pt x="49421" y="45"/>
                  <a:pt x="49026" y="138"/>
                </a:cubicBezTo>
                <a:cubicBezTo>
                  <a:pt x="47283" y="550"/>
                  <a:pt x="45862" y="1758"/>
                  <a:pt x="44339" y="2699"/>
                </a:cubicBezTo>
                <a:cubicBezTo>
                  <a:pt x="43257" y="3366"/>
                  <a:pt x="41979" y="3909"/>
                  <a:pt x="40743" y="3909"/>
                </a:cubicBezTo>
                <a:cubicBezTo>
                  <a:pt x="40237" y="3909"/>
                  <a:pt x="39739" y="3818"/>
                  <a:pt x="39264" y="3608"/>
                </a:cubicBezTo>
                <a:cubicBezTo>
                  <a:pt x="37744" y="2937"/>
                  <a:pt x="36851" y="1199"/>
                  <a:pt x="35271" y="689"/>
                </a:cubicBezTo>
                <a:cubicBezTo>
                  <a:pt x="34962" y="590"/>
                  <a:pt x="34648" y="544"/>
                  <a:pt x="34335" y="544"/>
                </a:cubicBezTo>
                <a:cubicBezTo>
                  <a:pt x="32981" y="544"/>
                  <a:pt x="31634" y="1396"/>
                  <a:pt x="30628" y="2382"/>
                </a:cubicBezTo>
                <a:cubicBezTo>
                  <a:pt x="29389" y="3595"/>
                  <a:pt x="28351" y="5082"/>
                  <a:pt x="26809" y="5874"/>
                </a:cubicBezTo>
                <a:cubicBezTo>
                  <a:pt x="25925" y="6328"/>
                  <a:pt x="24955" y="6511"/>
                  <a:pt x="23964" y="6511"/>
                </a:cubicBezTo>
                <a:cubicBezTo>
                  <a:pt x="22779" y="6511"/>
                  <a:pt x="21565" y="6249"/>
                  <a:pt x="20437" y="5875"/>
                </a:cubicBezTo>
                <a:cubicBezTo>
                  <a:pt x="18365" y="5190"/>
                  <a:pt x="16404" y="4152"/>
                  <a:pt x="14264" y="3719"/>
                </a:cubicBezTo>
                <a:cubicBezTo>
                  <a:pt x="13540" y="3572"/>
                  <a:pt x="12802" y="3501"/>
                  <a:pt x="12064" y="3501"/>
                </a:cubicBezTo>
                <a:cubicBezTo>
                  <a:pt x="9753" y="3501"/>
                  <a:pt x="7438" y="4205"/>
                  <a:pt x="5540" y="5526"/>
                </a:cubicBezTo>
                <a:cubicBezTo>
                  <a:pt x="3928" y="6649"/>
                  <a:pt x="0" y="10030"/>
                  <a:pt x="753" y="12341"/>
                </a:cubicBezTo>
                <a:cubicBezTo>
                  <a:pt x="953" y="12956"/>
                  <a:pt x="1543" y="13376"/>
                  <a:pt x="2162" y="13568"/>
                </a:cubicBezTo>
                <a:cubicBezTo>
                  <a:pt x="2779" y="13759"/>
                  <a:pt x="3437" y="13763"/>
                  <a:pt x="4083" y="13809"/>
                </a:cubicBezTo>
                <a:cubicBezTo>
                  <a:pt x="5388" y="13902"/>
                  <a:pt x="6652" y="14168"/>
                  <a:pt x="7885" y="14544"/>
                </a:cubicBezTo>
                <a:cubicBezTo>
                  <a:pt x="9716" y="15102"/>
                  <a:pt x="11477" y="15901"/>
                  <a:pt x="13206" y="16727"/>
                </a:cubicBezTo>
                <a:cubicBezTo>
                  <a:pt x="15819" y="17974"/>
                  <a:pt x="18683" y="18754"/>
                  <a:pt x="21518" y="19368"/>
                </a:cubicBezTo>
                <a:cubicBezTo>
                  <a:pt x="25057" y="20135"/>
                  <a:pt x="28680" y="20525"/>
                  <a:pt x="32303" y="20525"/>
                </a:cubicBezTo>
                <a:cubicBezTo>
                  <a:pt x="36090" y="20525"/>
                  <a:pt x="39876" y="20099"/>
                  <a:pt x="43564" y="19233"/>
                </a:cubicBezTo>
                <a:cubicBezTo>
                  <a:pt x="46969" y="18436"/>
                  <a:pt x="50382" y="17225"/>
                  <a:pt x="53012" y="14921"/>
                </a:cubicBezTo>
                <a:cubicBezTo>
                  <a:pt x="55643" y="12615"/>
                  <a:pt x="57362" y="9029"/>
                  <a:pt x="56678" y="5597"/>
                </a:cubicBezTo>
                <a:cubicBezTo>
                  <a:pt x="56074" y="2565"/>
                  <a:pt x="53218" y="0"/>
                  <a:pt x="502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ONE_COLUMN_TEXT_1_1_1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7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45036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17"/>
          <p:cNvSpPr txBox="1">
            <a:spLocks noGrp="1"/>
          </p:cNvSpPr>
          <p:nvPr>
            <p:ph type="subTitle" idx="1"/>
          </p:nvPr>
        </p:nvSpPr>
        <p:spPr>
          <a:xfrm rot="-458">
            <a:off x="720000" y="1174799"/>
            <a:ext cx="4503600" cy="1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7"/>
          <p:cNvSpPr/>
          <p:nvPr/>
        </p:nvSpPr>
        <p:spPr>
          <a:xfrm rot="1348193" flipH="1">
            <a:off x="5475821" y="-570618"/>
            <a:ext cx="4800491" cy="1755341"/>
          </a:xfrm>
          <a:custGeom>
            <a:avLst/>
            <a:gdLst/>
            <a:ahLst/>
            <a:cxnLst/>
            <a:rect l="l" t="t" r="r" b="b"/>
            <a:pathLst>
              <a:path w="81680" h="29867" extrusionOk="0">
                <a:moveTo>
                  <a:pt x="38701" y="1"/>
                </a:moveTo>
                <a:cubicBezTo>
                  <a:pt x="37222" y="1"/>
                  <a:pt x="35745" y="36"/>
                  <a:pt x="34272" y="108"/>
                </a:cubicBezTo>
                <a:cubicBezTo>
                  <a:pt x="24504" y="584"/>
                  <a:pt x="11535" y="1857"/>
                  <a:pt x="4564" y="9663"/>
                </a:cubicBezTo>
                <a:cubicBezTo>
                  <a:pt x="2493" y="11985"/>
                  <a:pt x="0" y="17744"/>
                  <a:pt x="3346" y="20056"/>
                </a:cubicBezTo>
                <a:cubicBezTo>
                  <a:pt x="4287" y="20706"/>
                  <a:pt x="5085" y="21527"/>
                  <a:pt x="5834" y="22410"/>
                </a:cubicBezTo>
                <a:cubicBezTo>
                  <a:pt x="7359" y="24209"/>
                  <a:pt x="8678" y="26268"/>
                  <a:pt x="10578" y="27668"/>
                </a:cubicBezTo>
                <a:cubicBezTo>
                  <a:pt x="12080" y="28775"/>
                  <a:pt x="13875" y="29303"/>
                  <a:pt x="15674" y="29303"/>
                </a:cubicBezTo>
                <a:cubicBezTo>
                  <a:pt x="18240" y="29303"/>
                  <a:pt x="20814" y="28227"/>
                  <a:pt x="22561" y="26217"/>
                </a:cubicBezTo>
                <a:cubicBezTo>
                  <a:pt x="23906" y="24670"/>
                  <a:pt x="25108" y="22476"/>
                  <a:pt x="27158" y="22476"/>
                </a:cubicBezTo>
                <a:cubicBezTo>
                  <a:pt x="27158" y="22476"/>
                  <a:pt x="27159" y="22476"/>
                  <a:pt x="27159" y="22476"/>
                </a:cubicBezTo>
                <a:cubicBezTo>
                  <a:pt x="28966" y="22476"/>
                  <a:pt x="30186" y="24220"/>
                  <a:pt x="31396" y="25563"/>
                </a:cubicBezTo>
                <a:cubicBezTo>
                  <a:pt x="33905" y="28354"/>
                  <a:pt x="37669" y="29866"/>
                  <a:pt x="41410" y="29866"/>
                </a:cubicBezTo>
                <a:cubicBezTo>
                  <a:pt x="43442" y="29866"/>
                  <a:pt x="45468" y="29420"/>
                  <a:pt x="47283" y="28488"/>
                </a:cubicBezTo>
                <a:cubicBezTo>
                  <a:pt x="51089" y="26534"/>
                  <a:pt x="54239" y="22659"/>
                  <a:pt x="58505" y="22659"/>
                </a:cubicBezTo>
                <a:cubicBezTo>
                  <a:pt x="58530" y="22659"/>
                  <a:pt x="58555" y="22659"/>
                  <a:pt x="58581" y="22659"/>
                </a:cubicBezTo>
                <a:cubicBezTo>
                  <a:pt x="61341" y="22689"/>
                  <a:pt x="63759" y="24392"/>
                  <a:pt x="66340" y="25373"/>
                </a:cubicBezTo>
                <a:cubicBezTo>
                  <a:pt x="67894" y="25963"/>
                  <a:pt x="69568" y="26284"/>
                  <a:pt x="71231" y="26284"/>
                </a:cubicBezTo>
                <a:cubicBezTo>
                  <a:pt x="72978" y="26284"/>
                  <a:pt x="74712" y="25930"/>
                  <a:pt x="76281" y="25164"/>
                </a:cubicBezTo>
                <a:cubicBezTo>
                  <a:pt x="79344" y="23667"/>
                  <a:pt x="81632" y="20485"/>
                  <a:pt x="81656" y="17076"/>
                </a:cubicBezTo>
                <a:cubicBezTo>
                  <a:pt x="81679" y="13867"/>
                  <a:pt x="79769" y="10878"/>
                  <a:pt x="77255" y="8884"/>
                </a:cubicBezTo>
                <a:cubicBezTo>
                  <a:pt x="74741" y="6889"/>
                  <a:pt x="71669" y="5742"/>
                  <a:pt x="68615" y="4756"/>
                </a:cubicBezTo>
                <a:cubicBezTo>
                  <a:pt x="59085" y="1676"/>
                  <a:pt x="48861" y="1"/>
                  <a:pt x="3870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17"/>
          <p:cNvSpPr/>
          <p:nvPr/>
        </p:nvSpPr>
        <p:spPr>
          <a:xfrm rot="-1099347" flipH="1">
            <a:off x="6333532" y="4301218"/>
            <a:ext cx="3741542" cy="1338846"/>
          </a:xfrm>
          <a:custGeom>
            <a:avLst/>
            <a:gdLst/>
            <a:ahLst/>
            <a:cxnLst/>
            <a:rect l="l" t="t" r="r" b="b"/>
            <a:pathLst>
              <a:path w="57362" h="20526" extrusionOk="0">
                <a:moveTo>
                  <a:pt x="50214" y="0"/>
                </a:moveTo>
                <a:cubicBezTo>
                  <a:pt x="49819" y="0"/>
                  <a:pt x="49421" y="45"/>
                  <a:pt x="49026" y="138"/>
                </a:cubicBezTo>
                <a:cubicBezTo>
                  <a:pt x="47283" y="550"/>
                  <a:pt x="45862" y="1758"/>
                  <a:pt x="44339" y="2699"/>
                </a:cubicBezTo>
                <a:cubicBezTo>
                  <a:pt x="43257" y="3366"/>
                  <a:pt x="41979" y="3909"/>
                  <a:pt x="40743" y="3909"/>
                </a:cubicBezTo>
                <a:cubicBezTo>
                  <a:pt x="40237" y="3909"/>
                  <a:pt x="39739" y="3818"/>
                  <a:pt x="39264" y="3608"/>
                </a:cubicBezTo>
                <a:cubicBezTo>
                  <a:pt x="37744" y="2937"/>
                  <a:pt x="36851" y="1199"/>
                  <a:pt x="35271" y="689"/>
                </a:cubicBezTo>
                <a:cubicBezTo>
                  <a:pt x="34962" y="590"/>
                  <a:pt x="34648" y="544"/>
                  <a:pt x="34335" y="544"/>
                </a:cubicBezTo>
                <a:cubicBezTo>
                  <a:pt x="32981" y="544"/>
                  <a:pt x="31634" y="1396"/>
                  <a:pt x="30628" y="2382"/>
                </a:cubicBezTo>
                <a:cubicBezTo>
                  <a:pt x="29389" y="3595"/>
                  <a:pt x="28351" y="5082"/>
                  <a:pt x="26809" y="5874"/>
                </a:cubicBezTo>
                <a:cubicBezTo>
                  <a:pt x="25925" y="6328"/>
                  <a:pt x="24955" y="6511"/>
                  <a:pt x="23964" y="6511"/>
                </a:cubicBezTo>
                <a:cubicBezTo>
                  <a:pt x="22779" y="6511"/>
                  <a:pt x="21565" y="6249"/>
                  <a:pt x="20437" y="5875"/>
                </a:cubicBezTo>
                <a:cubicBezTo>
                  <a:pt x="18365" y="5190"/>
                  <a:pt x="16404" y="4152"/>
                  <a:pt x="14264" y="3719"/>
                </a:cubicBezTo>
                <a:cubicBezTo>
                  <a:pt x="13540" y="3572"/>
                  <a:pt x="12802" y="3501"/>
                  <a:pt x="12064" y="3501"/>
                </a:cubicBezTo>
                <a:cubicBezTo>
                  <a:pt x="9753" y="3501"/>
                  <a:pt x="7438" y="4205"/>
                  <a:pt x="5540" y="5526"/>
                </a:cubicBezTo>
                <a:cubicBezTo>
                  <a:pt x="3928" y="6649"/>
                  <a:pt x="0" y="10030"/>
                  <a:pt x="753" y="12341"/>
                </a:cubicBezTo>
                <a:cubicBezTo>
                  <a:pt x="953" y="12956"/>
                  <a:pt x="1543" y="13376"/>
                  <a:pt x="2162" y="13568"/>
                </a:cubicBezTo>
                <a:cubicBezTo>
                  <a:pt x="2779" y="13759"/>
                  <a:pt x="3437" y="13763"/>
                  <a:pt x="4083" y="13809"/>
                </a:cubicBezTo>
                <a:cubicBezTo>
                  <a:pt x="5388" y="13902"/>
                  <a:pt x="6652" y="14168"/>
                  <a:pt x="7885" y="14544"/>
                </a:cubicBezTo>
                <a:cubicBezTo>
                  <a:pt x="9716" y="15102"/>
                  <a:pt x="11477" y="15901"/>
                  <a:pt x="13206" y="16727"/>
                </a:cubicBezTo>
                <a:cubicBezTo>
                  <a:pt x="15819" y="17974"/>
                  <a:pt x="18683" y="18754"/>
                  <a:pt x="21518" y="19368"/>
                </a:cubicBezTo>
                <a:cubicBezTo>
                  <a:pt x="25057" y="20135"/>
                  <a:pt x="28680" y="20525"/>
                  <a:pt x="32303" y="20525"/>
                </a:cubicBezTo>
                <a:cubicBezTo>
                  <a:pt x="36090" y="20525"/>
                  <a:pt x="39876" y="20099"/>
                  <a:pt x="43564" y="19233"/>
                </a:cubicBezTo>
                <a:cubicBezTo>
                  <a:pt x="46969" y="18436"/>
                  <a:pt x="50382" y="17225"/>
                  <a:pt x="53012" y="14921"/>
                </a:cubicBezTo>
                <a:cubicBezTo>
                  <a:pt x="55643" y="12615"/>
                  <a:pt x="57362" y="9029"/>
                  <a:pt x="56678" y="5597"/>
                </a:cubicBezTo>
                <a:cubicBezTo>
                  <a:pt x="56074" y="2565"/>
                  <a:pt x="53218" y="0"/>
                  <a:pt x="502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17"/>
          <p:cNvSpPr/>
          <p:nvPr/>
        </p:nvSpPr>
        <p:spPr>
          <a:xfrm rot="4965562" flipH="1">
            <a:off x="-1214277" y="3550662"/>
            <a:ext cx="3265973" cy="1375334"/>
          </a:xfrm>
          <a:custGeom>
            <a:avLst/>
            <a:gdLst/>
            <a:ahLst/>
            <a:cxnLst/>
            <a:rect l="l" t="t" r="r" b="b"/>
            <a:pathLst>
              <a:path w="53131" h="22374" extrusionOk="0">
                <a:moveTo>
                  <a:pt x="11673" y="1"/>
                </a:moveTo>
                <a:cubicBezTo>
                  <a:pt x="10439" y="1"/>
                  <a:pt x="9212" y="161"/>
                  <a:pt x="7993" y="548"/>
                </a:cubicBezTo>
                <a:cubicBezTo>
                  <a:pt x="4392" y="1690"/>
                  <a:pt x="1520" y="4881"/>
                  <a:pt x="760" y="8581"/>
                </a:cubicBezTo>
                <a:cubicBezTo>
                  <a:pt x="1" y="12281"/>
                  <a:pt x="1383" y="16345"/>
                  <a:pt x="4243" y="18813"/>
                </a:cubicBezTo>
                <a:cubicBezTo>
                  <a:pt x="7808" y="21890"/>
                  <a:pt x="12904" y="22275"/>
                  <a:pt x="17614" y="22350"/>
                </a:cubicBezTo>
                <a:cubicBezTo>
                  <a:pt x="18656" y="22366"/>
                  <a:pt x="19699" y="22374"/>
                  <a:pt x="20741" y="22374"/>
                </a:cubicBezTo>
                <a:cubicBezTo>
                  <a:pt x="24275" y="22374"/>
                  <a:pt x="27808" y="22282"/>
                  <a:pt x="31336" y="22096"/>
                </a:cubicBezTo>
                <a:cubicBezTo>
                  <a:pt x="35663" y="21869"/>
                  <a:pt x="40619" y="22010"/>
                  <a:pt x="44789" y="20741"/>
                </a:cubicBezTo>
                <a:cubicBezTo>
                  <a:pt x="51122" y="18811"/>
                  <a:pt x="53131" y="12035"/>
                  <a:pt x="49210" y="6789"/>
                </a:cubicBezTo>
                <a:cubicBezTo>
                  <a:pt x="46960" y="3776"/>
                  <a:pt x="43268" y="1974"/>
                  <a:pt x="39526" y="1974"/>
                </a:cubicBezTo>
                <a:cubicBezTo>
                  <a:pt x="39056" y="1974"/>
                  <a:pt x="38585" y="2002"/>
                  <a:pt x="38116" y="2060"/>
                </a:cubicBezTo>
                <a:cubicBezTo>
                  <a:pt x="35891" y="2335"/>
                  <a:pt x="33778" y="3229"/>
                  <a:pt x="31555" y="3533"/>
                </a:cubicBezTo>
                <a:cubicBezTo>
                  <a:pt x="30932" y="3618"/>
                  <a:pt x="30309" y="3657"/>
                  <a:pt x="29685" y="3657"/>
                </a:cubicBezTo>
                <a:cubicBezTo>
                  <a:pt x="23626" y="3657"/>
                  <a:pt x="17572" y="1"/>
                  <a:pt x="1167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17"/>
          <p:cNvSpPr/>
          <p:nvPr/>
        </p:nvSpPr>
        <p:spPr>
          <a:xfrm rot="3795040">
            <a:off x="-1426989" y="3842238"/>
            <a:ext cx="3691394" cy="970728"/>
          </a:xfrm>
          <a:custGeom>
            <a:avLst/>
            <a:gdLst/>
            <a:ahLst/>
            <a:cxnLst/>
            <a:rect l="l" t="t" r="r" b="b"/>
            <a:pathLst>
              <a:path w="43522" h="11445" extrusionOk="0">
                <a:moveTo>
                  <a:pt x="33229" y="1"/>
                </a:moveTo>
                <a:cubicBezTo>
                  <a:pt x="32492" y="1"/>
                  <a:pt x="31781" y="129"/>
                  <a:pt x="31118" y="385"/>
                </a:cubicBezTo>
                <a:cubicBezTo>
                  <a:pt x="30366" y="674"/>
                  <a:pt x="29670" y="1128"/>
                  <a:pt x="29000" y="1564"/>
                </a:cubicBezTo>
                <a:cubicBezTo>
                  <a:pt x="28147" y="2119"/>
                  <a:pt x="27265" y="2693"/>
                  <a:pt x="26266" y="2930"/>
                </a:cubicBezTo>
                <a:cubicBezTo>
                  <a:pt x="25884" y="3020"/>
                  <a:pt x="25501" y="3060"/>
                  <a:pt x="25117" y="3060"/>
                </a:cubicBezTo>
                <a:cubicBezTo>
                  <a:pt x="23875" y="3060"/>
                  <a:pt x="22628" y="2652"/>
                  <a:pt x="21412" y="2255"/>
                </a:cubicBezTo>
                <a:cubicBezTo>
                  <a:pt x="21007" y="2122"/>
                  <a:pt x="20588" y="1986"/>
                  <a:pt x="20180" y="1867"/>
                </a:cubicBezTo>
                <a:cubicBezTo>
                  <a:pt x="19210" y="1588"/>
                  <a:pt x="18204" y="1395"/>
                  <a:pt x="17186" y="1295"/>
                </a:cubicBezTo>
                <a:cubicBezTo>
                  <a:pt x="16637" y="1242"/>
                  <a:pt x="16083" y="1215"/>
                  <a:pt x="15528" y="1215"/>
                </a:cubicBezTo>
                <a:cubicBezTo>
                  <a:pt x="15065" y="1215"/>
                  <a:pt x="14601" y="1234"/>
                  <a:pt x="14139" y="1270"/>
                </a:cubicBezTo>
                <a:cubicBezTo>
                  <a:pt x="13125" y="1353"/>
                  <a:pt x="12114" y="1527"/>
                  <a:pt x="11137" y="1786"/>
                </a:cubicBezTo>
                <a:cubicBezTo>
                  <a:pt x="10149" y="2046"/>
                  <a:pt x="9187" y="2398"/>
                  <a:pt x="8276" y="2831"/>
                </a:cubicBezTo>
                <a:cubicBezTo>
                  <a:pt x="7367" y="3262"/>
                  <a:pt x="6484" y="3785"/>
                  <a:pt x="5656" y="4385"/>
                </a:cubicBezTo>
                <a:cubicBezTo>
                  <a:pt x="4837" y="4979"/>
                  <a:pt x="4063" y="5652"/>
                  <a:pt x="3358" y="6386"/>
                </a:cubicBezTo>
                <a:cubicBezTo>
                  <a:pt x="2654" y="7120"/>
                  <a:pt x="2012" y="7920"/>
                  <a:pt x="1451" y="8761"/>
                </a:cubicBezTo>
                <a:cubicBezTo>
                  <a:pt x="885" y="9614"/>
                  <a:pt x="397" y="10515"/>
                  <a:pt x="1" y="11441"/>
                </a:cubicBezTo>
                <a:lnTo>
                  <a:pt x="9" y="11444"/>
                </a:lnTo>
                <a:cubicBezTo>
                  <a:pt x="1601" y="7713"/>
                  <a:pt x="4615" y="4575"/>
                  <a:pt x="8277" y="2840"/>
                </a:cubicBezTo>
                <a:cubicBezTo>
                  <a:pt x="10528" y="1771"/>
                  <a:pt x="13032" y="1227"/>
                  <a:pt x="15532" y="1227"/>
                </a:cubicBezTo>
                <a:cubicBezTo>
                  <a:pt x="17103" y="1227"/>
                  <a:pt x="18672" y="1441"/>
                  <a:pt x="20175" y="1876"/>
                </a:cubicBezTo>
                <a:cubicBezTo>
                  <a:pt x="20584" y="1995"/>
                  <a:pt x="21003" y="2132"/>
                  <a:pt x="21408" y="2264"/>
                </a:cubicBezTo>
                <a:cubicBezTo>
                  <a:pt x="22624" y="2661"/>
                  <a:pt x="23871" y="3069"/>
                  <a:pt x="25115" y="3069"/>
                </a:cubicBezTo>
                <a:cubicBezTo>
                  <a:pt x="25500" y="3069"/>
                  <a:pt x="25886" y="3028"/>
                  <a:pt x="26268" y="2938"/>
                </a:cubicBezTo>
                <a:cubicBezTo>
                  <a:pt x="27269" y="2700"/>
                  <a:pt x="28152" y="2126"/>
                  <a:pt x="29003" y="1570"/>
                </a:cubicBezTo>
                <a:cubicBezTo>
                  <a:pt x="29675" y="1134"/>
                  <a:pt x="30369" y="683"/>
                  <a:pt x="31121" y="393"/>
                </a:cubicBezTo>
                <a:cubicBezTo>
                  <a:pt x="31817" y="125"/>
                  <a:pt x="32531" y="5"/>
                  <a:pt x="33240" y="5"/>
                </a:cubicBezTo>
                <a:cubicBezTo>
                  <a:pt x="35544" y="5"/>
                  <a:pt x="37797" y="1272"/>
                  <a:pt x="39266" y="2828"/>
                </a:cubicBezTo>
                <a:cubicBezTo>
                  <a:pt x="41362" y="5049"/>
                  <a:pt x="42504" y="8061"/>
                  <a:pt x="43513" y="10720"/>
                </a:cubicBezTo>
                <a:lnTo>
                  <a:pt x="43521" y="10717"/>
                </a:lnTo>
                <a:cubicBezTo>
                  <a:pt x="43025" y="9408"/>
                  <a:pt x="42462" y="7923"/>
                  <a:pt x="41771" y="6536"/>
                </a:cubicBezTo>
                <a:cubicBezTo>
                  <a:pt x="41017" y="5020"/>
                  <a:pt x="40200" y="3805"/>
                  <a:pt x="39272" y="2822"/>
                </a:cubicBezTo>
                <a:cubicBezTo>
                  <a:pt x="38217" y="1705"/>
                  <a:pt x="36868" y="836"/>
                  <a:pt x="35474" y="378"/>
                </a:cubicBezTo>
                <a:cubicBezTo>
                  <a:pt x="34713" y="126"/>
                  <a:pt x="33958" y="1"/>
                  <a:pt x="33229" y="1"/>
                </a:cubicBez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</a:t>
            </a:r>
            <a:endParaRPr/>
          </a:p>
        </p:txBody>
      </p:sp>
      <p:sp>
        <p:nvSpPr>
          <p:cNvPr id="129" name="Google Shape;129;p17"/>
          <p:cNvSpPr/>
          <p:nvPr/>
        </p:nvSpPr>
        <p:spPr>
          <a:xfrm rot="-1336721">
            <a:off x="5272914" y="4393368"/>
            <a:ext cx="4542126" cy="1154545"/>
          </a:xfrm>
          <a:custGeom>
            <a:avLst/>
            <a:gdLst/>
            <a:ahLst/>
            <a:cxnLst/>
            <a:rect l="l" t="t" r="r" b="b"/>
            <a:pathLst>
              <a:path w="68143" h="17321" extrusionOk="0">
                <a:moveTo>
                  <a:pt x="3953" y="1"/>
                </a:moveTo>
                <a:cubicBezTo>
                  <a:pt x="3379" y="1"/>
                  <a:pt x="2812" y="81"/>
                  <a:pt x="2288" y="240"/>
                </a:cubicBezTo>
                <a:cubicBezTo>
                  <a:pt x="1249" y="556"/>
                  <a:pt x="458" y="1155"/>
                  <a:pt x="1" y="1974"/>
                </a:cubicBezTo>
                <a:lnTo>
                  <a:pt x="7" y="1978"/>
                </a:lnTo>
                <a:cubicBezTo>
                  <a:pt x="794" y="570"/>
                  <a:pt x="2408" y="10"/>
                  <a:pt x="3944" y="10"/>
                </a:cubicBezTo>
                <a:cubicBezTo>
                  <a:pt x="4414" y="10"/>
                  <a:pt x="4876" y="62"/>
                  <a:pt x="5305" y="159"/>
                </a:cubicBezTo>
                <a:cubicBezTo>
                  <a:pt x="6748" y="485"/>
                  <a:pt x="8075" y="1213"/>
                  <a:pt x="9356" y="1918"/>
                </a:cubicBezTo>
                <a:cubicBezTo>
                  <a:pt x="9811" y="2169"/>
                  <a:pt x="10282" y="2428"/>
                  <a:pt x="10752" y="2665"/>
                </a:cubicBezTo>
                <a:cubicBezTo>
                  <a:pt x="12147" y="3369"/>
                  <a:pt x="13639" y="3924"/>
                  <a:pt x="15186" y="4316"/>
                </a:cubicBezTo>
                <a:cubicBezTo>
                  <a:pt x="16711" y="4701"/>
                  <a:pt x="18289" y="4928"/>
                  <a:pt x="19873" y="4989"/>
                </a:cubicBezTo>
                <a:cubicBezTo>
                  <a:pt x="20163" y="5000"/>
                  <a:pt x="20452" y="5006"/>
                  <a:pt x="20742" y="5006"/>
                </a:cubicBezTo>
                <a:cubicBezTo>
                  <a:pt x="22038" y="5006"/>
                  <a:pt x="23331" y="4894"/>
                  <a:pt x="24598" y="4674"/>
                </a:cubicBezTo>
                <a:cubicBezTo>
                  <a:pt x="26171" y="4401"/>
                  <a:pt x="27700" y="3960"/>
                  <a:pt x="29145" y="3364"/>
                </a:cubicBezTo>
                <a:cubicBezTo>
                  <a:pt x="29611" y="3173"/>
                  <a:pt x="30077" y="2961"/>
                  <a:pt x="30528" y="2756"/>
                </a:cubicBezTo>
                <a:cubicBezTo>
                  <a:pt x="31453" y="2337"/>
                  <a:pt x="32408" y="1905"/>
                  <a:pt x="33398" y="1617"/>
                </a:cubicBezTo>
                <a:cubicBezTo>
                  <a:pt x="34020" y="1436"/>
                  <a:pt x="34793" y="1281"/>
                  <a:pt x="35607" y="1281"/>
                </a:cubicBezTo>
                <a:cubicBezTo>
                  <a:pt x="36359" y="1281"/>
                  <a:pt x="37147" y="1414"/>
                  <a:pt x="37885" y="1781"/>
                </a:cubicBezTo>
                <a:cubicBezTo>
                  <a:pt x="38507" y="2091"/>
                  <a:pt x="39058" y="2553"/>
                  <a:pt x="39590" y="3001"/>
                </a:cubicBezTo>
                <a:cubicBezTo>
                  <a:pt x="40299" y="3597"/>
                  <a:pt x="41030" y="4213"/>
                  <a:pt x="41930" y="4457"/>
                </a:cubicBezTo>
                <a:cubicBezTo>
                  <a:pt x="42222" y="4536"/>
                  <a:pt x="42525" y="4575"/>
                  <a:pt x="42843" y="4575"/>
                </a:cubicBezTo>
                <a:cubicBezTo>
                  <a:pt x="43303" y="4575"/>
                  <a:pt x="43793" y="4493"/>
                  <a:pt x="44325" y="4328"/>
                </a:cubicBezTo>
                <a:cubicBezTo>
                  <a:pt x="45115" y="4080"/>
                  <a:pt x="45884" y="3690"/>
                  <a:pt x="46628" y="3313"/>
                </a:cubicBezTo>
                <a:lnTo>
                  <a:pt x="46678" y="3287"/>
                </a:lnTo>
                <a:cubicBezTo>
                  <a:pt x="50141" y="1528"/>
                  <a:pt x="52876" y="647"/>
                  <a:pt x="55541" y="433"/>
                </a:cubicBezTo>
                <a:cubicBezTo>
                  <a:pt x="55921" y="403"/>
                  <a:pt x="56299" y="388"/>
                  <a:pt x="56672" y="388"/>
                </a:cubicBezTo>
                <a:cubicBezTo>
                  <a:pt x="59646" y="388"/>
                  <a:pt x="62363" y="1347"/>
                  <a:pt x="64251" y="3089"/>
                </a:cubicBezTo>
                <a:cubicBezTo>
                  <a:pt x="66378" y="5055"/>
                  <a:pt x="67274" y="7793"/>
                  <a:pt x="67651" y="9743"/>
                </a:cubicBezTo>
                <a:cubicBezTo>
                  <a:pt x="68133" y="12242"/>
                  <a:pt x="68079" y="14823"/>
                  <a:pt x="68027" y="17321"/>
                </a:cubicBezTo>
                <a:lnTo>
                  <a:pt x="68034" y="17321"/>
                </a:lnTo>
                <a:cubicBezTo>
                  <a:pt x="68087" y="14823"/>
                  <a:pt x="68142" y="12240"/>
                  <a:pt x="67656" y="9740"/>
                </a:cubicBezTo>
                <a:cubicBezTo>
                  <a:pt x="67279" y="7789"/>
                  <a:pt x="66383" y="5048"/>
                  <a:pt x="64253" y="3082"/>
                </a:cubicBezTo>
                <a:cubicBezTo>
                  <a:pt x="63694" y="2567"/>
                  <a:pt x="63058" y="2114"/>
                  <a:pt x="62360" y="1737"/>
                </a:cubicBezTo>
                <a:cubicBezTo>
                  <a:pt x="61695" y="1378"/>
                  <a:pt x="60969" y="1084"/>
                  <a:pt x="60202" y="865"/>
                </a:cubicBezTo>
                <a:cubicBezTo>
                  <a:pt x="59086" y="544"/>
                  <a:pt x="57875" y="381"/>
                  <a:pt x="56647" y="381"/>
                </a:cubicBezTo>
                <a:cubicBezTo>
                  <a:pt x="56278" y="381"/>
                  <a:pt x="55908" y="395"/>
                  <a:pt x="55539" y="425"/>
                </a:cubicBezTo>
                <a:cubicBezTo>
                  <a:pt x="54080" y="541"/>
                  <a:pt x="52590" y="865"/>
                  <a:pt x="50983" y="1414"/>
                </a:cubicBezTo>
                <a:cubicBezTo>
                  <a:pt x="49667" y="1864"/>
                  <a:pt x="48257" y="2474"/>
                  <a:pt x="46673" y="3278"/>
                </a:cubicBezTo>
                <a:lnTo>
                  <a:pt x="46623" y="3303"/>
                </a:lnTo>
                <a:cubicBezTo>
                  <a:pt x="45445" y="3902"/>
                  <a:pt x="44140" y="4565"/>
                  <a:pt x="42841" y="4565"/>
                </a:cubicBezTo>
                <a:cubicBezTo>
                  <a:pt x="42537" y="4565"/>
                  <a:pt x="42233" y="4529"/>
                  <a:pt x="41930" y="4447"/>
                </a:cubicBezTo>
                <a:cubicBezTo>
                  <a:pt x="41031" y="4204"/>
                  <a:pt x="40300" y="3587"/>
                  <a:pt x="39592" y="2992"/>
                </a:cubicBezTo>
                <a:cubicBezTo>
                  <a:pt x="39059" y="2544"/>
                  <a:pt x="38510" y="2081"/>
                  <a:pt x="37886" y="1771"/>
                </a:cubicBezTo>
                <a:cubicBezTo>
                  <a:pt x="37241" y="1449"/>
                  <a:pt x="36498" y="1282"/>
                  <a:pt x="35677" y="1271"/>
                </a:cubicBezTo>
                <a:cubicBezTo>
                  <a:pt x="35655" y="1271"/>
                  <a:pt x="35634" y="1271"/>
                  <a:pt x="35612" y="1271"/>
                </a:cubicBezTo>
                <a:cubicBezTo>
                  <a:pt x="34911" y="1271"/>
                  <a:pt x="34165" y="1384"/>
                  <a:pt x="33394" y="1607"/>
                </a:cubicBezTo>
                <a:cubicBezTo>
                  <a:pt x="32404" y="1894"/>
                  <a:pt x="31448" y="2327"/>
                  <a:pt x="30524" y="2746"/>
                </a:cubicBezTo>
                <a:cubicBezTo>
                  <a:pt x="30072" y="2951"/>
                  <a:pt x="29606" y="3163"/>
                  <a:pt x="29141" y="3354"/>
                </a:cubicBezTo>
                <a:cubicBezTo>
                  <a:pt x="26479" y="4453"/>
                  <a:pt x="23607" y="4999"/>
                  <a:pt x="20734" y="4999"/>
                </a:cubicBezTo>
                <a:cubicBezTo>
                  <a:pt x="17288" y="4999"/>
                  <a:pt x="13840" y="4213"/>
                  <a:pt x="10756" y="2656"/>
                </a:cubicBezTo>
                <a:cubicBezTo>
                  <a:pt x="10286" y="2419"/>
                  <a:pt x="9815" y="2160"/>
                  <a:pt x="9360" y="1910"/>
                </a:cubicBezTo>
                <a:cubicBezTo>
                  <a:pt x="8078" y="1204"/>
                  <a:pt x="6752" y="477"/>
                  <a:pt x="5308" y="151"/>
                </a:cubicBezTo>
                <a:cubicBezTo>
                  <a:pt x="4863" y="50"/>
                  <a:pt x="4405" y="1"/>
                  <a:pt x="3953" y="1"/>
                </a:cubicBez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17"/>
          <p:cNvSpPr/>
          <p:nvPr/>
        </p:nvSpPr>
        <p:spPr>
          <a:xfrm rot="-9144967">
            <a:off x="5498540" y="-309074"/>
            <a:ext cx="5411523" cy="1375554"/>
          </a:xfrm>
          <a:custGeom>
            <a:avLst/>
            <a:gdLst/>
            <a:ahLst/>
            <a:cxnLst/>
            <a:rect l="l" t="t" r="r" b="b"/>
            <a:pathLst>
              <a:path w="68143" h="17321" extrusionOk="0">
                <a:moveTo>
                  <a:pt x="3953" y="1"/>
                </a:moveTo>
                <a:cubicBezTo>
                  <a:pt x="3379" y="1"/>
                  <a:pt x="2812" y="81"/>
                  <a:pt x="2288" y="240"/>
                </a:cubicBezTo>
                <a:cubicBezTo>
                  <a:pt x="1249" y="556"/>
                  <a:pt x="458" y="1155"/>
                  <a:pt x="1" y="1974"/>
                </a:cubicBezTo>
                <a:lnTo>
                  <a:pt x="7" y="1978"/>
                </a:lnTo>
                <a:cubicBezTo>
                  <a:pt x="794" y="570"/>
                  <a:pt x="2408" y="10"/>
                  <a:pt x="3944" y="10"/>
                </a:cubicBezTo>
                <a:cubicBezTo>
                  <a:pt x="4414" y="10"/>
                  <a:pt x="4876" y="62"/>
                  <a:pt x="5305" y="159"/>
                </a:cubicBezTo>
                <a:cubicBezTo>
                  <a:pt x="6748" y="485"/>
                  <a:pt x="8075" y="1213"/>
                  <a:pt x="9356" y="1918"/>
                </a:cubicBezTo>
                <a:cubicBezTo>
                  <a:pt x="9811" y="2169"/>
                  <a:pt x="10282" y="2428"/>
                  <a:pt x="10752" y="2665"/>
                </a:cubicBezTo>
                <a:cubicBezTo>
                  <a:pt x="12147" y="3369"/>
                  <a:pt x="13639" y="3924"/>
                  <a:pt x="15186" y="4316"/>
                </a:cubicBezTo>
                <a:cubicBezTo>
                  <a:pt x="16711" y="4701"/>
                  <a:pt x="18289" y="4928"/>
                  <a:pt x="19873" y="4989"/>
                </a:cubicBezTo>
                <a:cubicBezTo>
                  <a:pt x="20163" y="5000"/>
                  <a:pt x="20452" y="5006"/>
                  <a:pt x="20742" y="5006"/>
                </a:cubicBezTo>
                <a:cubicBezTo>
                  <a:pt x="22038" y="5006"/>
                  <a:pt x="23331" y="4894"/>
                  <a:pt x="24598" y="4674"/>
                </a:cubicBezTo>
                <a:cubicBezTo>
                  <a:pt x="26171" y="4401"/>
                  <a:pt x="27700" y="3960"/>
                  <a:pt x="29145" y="3364"/>
                </a:cubicBezTo>
                <a:cubicBezTo>
                  <a:pt x="29611" y="3173"/>
                  <a:pt x="30077" y="2961"/>
                  <a:pt x="30528" y="2756"/>
                </a:cubicBezTo>
                <a:cubicBezTo>
                  <a:pt x="31453" y="2337"/>
                  <a:pt x="32408" y="1905"/>
                  <a:pt x="33398" y="1617"/>
                </a:cubicBezTo>
                <a:cubicBezTo>
                  <a:pt x="34020" y="1436"/>
                  <a:pt x="34793" y="1281"/>
                  <a:pt x="35607" y="1281"/>
                </a:cubicBezTo>
                <a:cubicBezTo>
                  <a:pt x="36359" y="1281"/>
                  <a:pt x="37147" y="1414"/>
                  <a:pt x="37885" y="1781"/>
                </a:cubicBezTo>
                <a:cubicBezTo>
                  <a:pt x="38507" y="2091"/>
                  <a:pt x="39058" y="2553"/>
                  <a:pt x="39590" y="3001"/>
                </a:cubicBezTo>
                <a:cubicBezTo>
                  <a:pt x="40299" y="3597"/>
                  <a:pt x="41030" y="4213"/>
                  <a:pt x="41930" y="4457"/>
                </a:cubicBezTo>
                <a:cubicBezTo>
                  <a:pt x="42222" y="4536"/>
                  <a:pt x="42525" y="4575"/>
                  <a:pt x="42843" y="4575"/>
                </a:cubicBezTo>
                <a:cubicBezTo>
                  <a:pt x="43303" y="4575"/>
                  <a:pt x="43793" y="4493"/>
                  <a:pt x="44325" y="4328"/>
                </a:cubicBezTo>
                <a:cubicBezTo>
                  <a:pt x="45115" y="4080"/>
                  <a:pt x="45884" y="3690"/>
                  <a:pt x="46628" y="3313"/>
                </a:cubicBezTo>
                <a:lnTo>
                  <a:pt x="46678" y="3287"/>
                </a:lnTo>
                <a:cubicBezTo>
                  <a:pt x="50141" y="1528"/>
                  <a:pt x="52876" y="647"/>
                  <a:pt x="55541" y="433"/>
                </a:cubicBezTo>
                <a:cubicBezTo>
                  <a:pt x="55921" y="403"/>
                  <a:pt x="56299" y="388"/>
                  <a:pt x="56672" y="388"/>
                </a:cubicBezTo>
                <a:cubicBezTo>
                  <a:pt x="59646" y="388"/>
                  <a:pt x="62363" y="1347"/>
                  <a:pt x="64251" y="3089"/>
                </a:cubicBezTo>
                <a:cubicBezTo>
                  <a:pt x="66378" y="5055"/>
                  <a:pt x="67274" y="7793"/>
                  <a:pt x="67651" y="9743"/>
                </a:cubicBezTo>
                <a:cubicBezTo>
                  <a:pt x="68133" y="12242"/>
                  <a:pt x="68079" y="14823"/>
                  <a:pt x="68027" y="17321"/>
                </a:cubicBezTo>
                <a:lnTo>
                  <a:pt x="68034" y="17321"/>
                </a:lnTo>
                <a:cubicBezTo>
                  <a:pt x="68087" y="14823"/>
                  <a:pt x="68142" y="12240"/>
                  <a:pt x="67656" y="9740"/>
                </a:cubicBezTo>
                <a:cubicBezTo>
                  <a:pt x="67279" y="7789"/>
                  <a:pt x="66383" y="5048"/>
                  <a:pt x="64253" y="3082"/>
                </a:cubicBezTo>
                <a:cubicBezTo>
                  <a:pt x="63694" y="2567"/>
                  <a:pt x="63058" y="2114"/>
                  <a:pt x="62360" y="1737"/>
                </a:cubicBezTo>
                <a:cubicBezTo>
                  <a:pt x="61695" y="1378"/>
                  <a:pt x="60969" y="1084"/>
                  <a:pt x="60202" y="865"/>
                </a:cubicBezTo>
                <a:cubicBezTo>
                  <a:pt x="59086" y="544"/>
                  <a:pt x="57875" y="381"/>
                  <a:pt x="56647" y="381"/>
                </a:cubicBezTo>
                <a:cubicBezTo>
                  <a:pt x="56278" y="381"/>
                  <a:pt x="55908" y="395"/>
                  <a:pt x="55539" y="425"/>
                </a:cubicBezTo>
                <a:cubicBezTo>
                  <a:pt x="54080" y="541"/>
                  <a:pt x="52590" y="865"/>
                  <a:pt x="50983" y="1414"/>
                </a:cubicBezTo>
                <a:cubicBezTo>
                  <a:pt x="49667" y="1864"/>
                  <a:pt x="48257" y="2474"/>
                  <a:pt x="46673" y="3278"/>
                </a:cubicBezTo>
                <a:lnTo>
                  <a:pt x="46623" y="3303"/>
                </a:lnTo>
                <a:cubicBezTo>
                  <a:pt x="45445" y="3902"/>
                  <a:pt x="44140" y="4565"/>
                  <a:pt x="42841" y="4565"/>
                </a:cubicBezTo>
                <a:cubicBezTo>
                  <a:pt x="42537" y="4565"/>
                  <a:pt x="42233" y="4529"/>
                  <a:pt x="41930" y="4447"/>
                </a:cubicBezTo>
                <a:cubicBezTo>
                  <a:pt x="41031" y="4204"/>
                  <a:pt x="40300" y="3587"/>
                  <a:pt x="39592" y="2992"/>
                </a:cubicBezTo>
                <a:cubicBezTo>
                  <a:pt x="39059" y="2544"/>
                  <a:pt x="38510" y="2081"/>
                  <a:pt x="37886" y="1771"/>
                </a:cubicBezTo>
                <a:cubicBezTo>
                  <a:pt x="37241" y="1449"/>
                  <a:pt x="36498" y="1282"/>
                  <a:pt x="35677" y="1271"/>
                </a:cubicBezTo>
                <a:cubicBezTo>
                  <a:pt x="35655" y="1271"/>
                  <a:pt x="35634" y="1271"/>
                  <a:pt x="35612" y="1271"/>
                </a:cubicBezTo>
                <a:cubicBezTo>
                  <a:pt x="34911" y="1271"/>
                  <a:pt x="34165" y="1384"/>
                  <a:pt x="33394" y="1607"/>
                </a:cubicBezTo>
                <a:cubicBezTo>
                  <a:pt x="32404" y="1894"/>
                  <a:pt x="31448" y="2327"/>
                  <a:pt x="30524" y="2746"/>
                </a:cubicBezTo>
                <a:cubicBezTo>
                  <a:pt x="30072" y="2951"/>
                  <a:pt x="29606" y="3163"/>
                  <a:pt x="29141" y="3354"/>
                </a:cubicBezTo>
                <a:cubicBezTo>
                  <a:pt x="26479" y="4453"/>
                  <a:pt x="23607" y="4999"/>
                  <a:pt x="20734" y="4999"/>
                </a:cubicBezTo>
                <a:cubicBezTo>
                  <a:pt x="17288" y="4999"/>
                  <a:pt x="13840" y="4213"/>
                  <a:pt x="10756" y="2656"/>
                </a:cubicBezTo>
                <a:cubicBezTo>
                  <a:pt x="10286" y="2419"/>
                  <a:pt x="9815" y="2160"/>
                  <a:pt x="9360" y="1910"/>
                </a:cubicBezTo>
                <a:cubicBezTo>
                  <a:pt x="8078" y="1204"/>
                  <a:pt x="6752" y="477"/>
                  <a:pt x="5308" y="151"/>
                </a:cubicBezTo>
                <a:cubicBezTo>
                  <a:pt x="4863" y="50"/>
                  <a:pt x="4405" y="1"/>
                  <a:pt x="3953" y="1"/>
                </a:cubicBez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MAIN_POINT_1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9"/>
          <p:cNvSpPr/>
          <p:nvPr/>
        </p:nvSpPr>
        <p:spPr>
          <a:xfrm>
            <a:off x="4355098" y="-810800"/>
            <a:ext cx="5917920" cy="2163939"/>
          </a:xfrm>
          <a:custGeom>
            <a:avLst/>
            <a:gdLst/>
            <a:ahLst/>
            <a:cxnLst/>
            <a:rect l="l" t="t" r="r" b="b"/>
            <a:pathLst>
              <a:path w="81680" h="29867" extrusionOk="0">
                <a:moveTo>
                  <a:pt x="38701" y="1"/>
                </a:moveTo>
                <a:cubicBezTo>
                  <a:pt x="37222" y="1"/>
                  <a:pt x="35745" y="36"/>
                  <a:pt x="34272" y="108"/>
                </a:cubicBezTo>
                <a:cubicBezTo>
                  <a:pt x="24504" y="584"/>
                  <a:pt x="11535" y="1857"/>
                  <a:pt x="4564" y="9663"/>
                </a:cubicBezTo>
                <a:cubicBezTo>
                  <a:pt x="2493" y="11985"/>
                  <a:pt x="0" y="17744"/>
                  <a:pt x="3346" y="20056"/>
                </a:cubicBezTo>
                <a:cubicBezTo>
                  <a:pt x="4287" y="20706"/>
                  <a:pt x="5085" y="21527"/>
                  <a:pt x="5834" y="22410"/>
                </a:cubicBezTo>
                <a:cubicBezTo>
                  <a:pt x="7359" y="24209"/>
                  <a:pt x="8678" y="26268"/>
                  <a:pt x="10578" y="27668"/>
                </a:cubicBezTo>
                <a:cubicBezTo>
                  <a:pt x="12080" y="28775"/>
                  <a:pt x="13875" y="29303"/>
                  <a:pt x="15674" y="29303"/>
                </a:cubicBezTo>
                <a:cubicBezTo>
                  <a:pt x="18240" y="29303"/>
                  <a:pt x="20814" y="28227"/>
                  <a:pt x="22561" y="26217"/>
                </a:cubicBezTo>
                <a:cubicBezTo>
                  <a:pt x="23906" y="24670"/>
                  <a:pt x="25108" y="22476"/>
                  <a:pt x="27158" y="22476"/>
                </a:cubicBezTo>
                <a:cubicBezTo>
                  <a:pt x="27158" y="22476"/>
                  <a:pt x="27159" y="22476"/>
                  <a:pt x="27159" y="22476"/>
                </a:cubicBezTo>
                <a:cubicBezTo>
                  <a:pt x="28966" y="22476"/>
                  <a:pt x="30186" y="24220"/>
                  <a:pt x="31396" y="25563"/>
                </a:cubicBezTo>
                <a:cubicBezTo>
                  <a:pt x="33905" y="28354"/>
                  <a:pt x="37669" y="29866"/>
                  <a:pt x="41410" y="29866"/>
                </a:cubicBezTo>
                <a:cubicBezTo>
                  <a:pt x="43442" y="29866"/>
                  <a:pt x="45468" y="29420"/>
                  <a:pt x="47283" y="28488"/>
                </a:cubicBezTo>
                <a:cubicBezTo>
                  <a:pt x="51089" y="26534"/>
                  <a:pt x="54239" y="22659"/>
                  <a:pt x="58505" y="22659"/>
                </a:cubicBezTo>
                <a:cubicBezTo>
                  <a:pt x="58530" y="22659"/>
                  <a:pt x="58555" y="22659"/>
                  <a:pt x="58581" y="22659"/>
                </a:cubicBezTo>
                <a:cubicBezTo>
                  <a:pt x="61341" y="22689"/>
                  <a:pt x="63759" y="24392"/>
                  <a:pt x="66340" y="25373"/>
                </a:cubicBezTo>
                <a:cubicBezTo>
                  <a:pt x="67894" y="25963"/>
                  <a:pt x="69568" y="26284"/>
                  <a:pt x="71231" y="26284"/>
                </a:cubicBezTo>
                <a:cubicBezTo>
                  <a:pt x="72978" y="26284"/>
                  <a:pt x="74712" y="25930"/>
                  <a:pt x="76281" y="25164"/>
                </a:cubicBezTo>
                <a:cubicBezTo>
                  <a:pt x="79344" y="23667"/>
                  <a:pt x="81632" y="20485"/>
                  <a:pt x="81656" y="17076"/>
                </a:cubicBezTo>
                <a:cubicBezTo>
                  <a:pt x="81679" y="13867"/>
                  <a:pt x="79769" y="10878"/>
                  <a:pt x="77255" y="8884"/>
                </a:cubicBezTo>
                <a:cubicBezTo>
                  <a:pt x="74741" y="6889"/>
                  <a:pt x="71669" y="5742"/>
                  <a:pt x="68615" y="4756"/>
                </a:cubicBezTo>
                <a:cubicBezTo>
                  <a:pt x="59085" y="1676"/>
                  <a:pt x="48861" y="1"/>
                  <a:pt x="3870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19"/>
          <p:cNvSpPr/>
          <p:nvPr/>
        </p:nvSpPr>
        <p:spPr>
          <a:xfrm>
            <a:off x="5411525" y="-264025"/>
            <a:ext cx="3875501" cy="1776889"/>
          </a:xfrm>
          <a:custGeom>
            <a:avLst/>
            <a:gdLst/>
            <a:ahLst/>
            <a:cxnLst/>
            <a:rect l="l" t="t" r="r" b="b"/>
            <a:pathLst>
              <a:path w="58023" h="28729" extrusionOk="0">
                <a:moveTo>
                  <a:pt x="22169" y="6185"/>
                </a:moveTo>
                <a:cubicBezTo>
                  <a:pt x="22256" y="6185"/>
                  <a:pt x="22344" y="6194"/>
                  <a:pt x="22428" y="6210"/>
                </a:cubicBezTo>
                <a:cubicBezTo>
                  <a:pt x="22726" y="6271"/>
                  <a:pt x="22958" y="6435"/>
                  <a:pt x="23084" y="6672"/>
                </a:cubicBezTo>
                <a:cubicBezTo>
                  <a:pt x="23208" y="6907"/>
                  <a:pt x="23224" y="7157"/>
                  <a:pt x="23134" y="7415"/>
                </a:cubicBezTo>
                <a:cubicBezTo>
                  <a:pt x="22924" y="8010"/>
                  <a:pt x="22207" y="8499"/>
                  <a:pt x="21656" y="8737"/>
                </a:cubicBezTo>
                <a:cubicBezTo>
                  <a:pt x="21307" y="8889"/>
                  <a:pt x="20953" y="9029"/>
                  <a:pt x="20595" y="9161"/>
                </a:cubicBezTo>
                <a:cubicBezTo>
                  <a:pt x="20565" y="8861"/>
                  <a:pt x="20562" y="8560"/>
                  <a:pt x="20584" y="8263"/>
                </a:cubicBezTo>
                <a:cubicBezTo>
                  <a:pt x="20646" y="7432"/>
                  <a:pt x="20901" y="6827"/>
                  <a:pt x="21345" y="6468"/>
                </a:cubicBezTo>
                <a:cubicBezTo>
                  <a:pt x="21569" y="6286"/>
                  <a:pt x="21869" y="6185"/>
                  <a:pt x="22169" y="6185"/>
                </a:cubicBezTo>
                <a:close/>
                <a:moveTo>
                  <a:pt x="1081" y="0"/>
                </a:moveTo>
                <a:cubicBezTo>
                  <a:pt x="796" y="548"/>
                  <a:pt x="617" y="1152"/>
                  <a:pt x="552" y="1795"/>
                </a:cubicBezTo>
                <a:cubicBezTo>
                  <a:pt x="488" y="2404"/>
                  <a:pt x="527" y="3037"/>
                  <a:pt x="664" y="3675"/>
                </a:cubicBezTo>
                <a:cubicBezTo>
                  <a:pt x="932" y="4917"/>
                  <a:pt x="1564" y="6112"/>
                  <a:pt x="2445" y="7039"/>
                </a:cubicBezTo>
                <a:cubicBezTo>
                  <a:pt x="3983" y="8658"/>
                  <a:pt x="6271" y="9736"/>
                  <a:pt x="9246" y="10239"/>
                </a:cubicBezTo>
                <a:cubicBezTo>
                  <a:pt x="10449" y="10442"/>
                  <a:pt x="11668" y="10544"/>
                  <a:pt x="12894" y="10544"/>
                </a:cubicBezTo>
                <a:cubicBezTo>
                  <a:pt x="13781" y="10544"/>
                  <a:pt x="14672" y="10491"/>
                  <a:pt x="15561" y="10384"/>
                </a:cubicBezTo>
                <a:cubicBezTo>
                  <a:pt x="17290" y="10176"/>
                  <a:pt x="18976" y="9769"/>
                  <a:pt x="20589" y="9173"/>
                </a:cubicBezTo>
                <a:cubicBezTo>
                  <a:pt x="20713" y="10395"/>
                  <a:pt x="21260" y="11607"/>
                  <a:pt x="22152" y="12600"/>
                </a:cubicBezTo>
                <a:cubicBezTo>
                  <a:pt x="23268" y="13842"/>
                  <a:pt x="24778" y="14583"/>
                  <a:pt x="26297" y="14632"/>
                </a:cubicBezTo>
                <a:cubicBezTo>
                  <a:pt x="26366" y="14634"/>
                  <a:pt x="26434" y="14635"/>
                  <a:pt x="26503" y="14635"/>
                </a:cubicBezTo>
                <a:cubicBezTo>
                  <a:pt x="27504" y="14635"/>
                  <a:pt x="28532" y="14405"/>
                  <a:pt x="29529" y="14181"/>
                </a:cubicBezTo>
                <a:cubicBezTo>
                  <a:pt x="30531" y="13956"/>
                  <a:pt x="31502" y="13738"/>
                  <a:pt x="32430" y="13738"/>
                </a:cubicBezTo>
                <a:cubicBezTo>
                  <a:pt x="33146" y="13738"/>
                  <a:pt x="33836" y="13868"/>
                  <a:pt x="34496" y="14224"/>
                </a:cubicBezTo>
                <a:cubicBezTo>
                  <a:pt x="36121" y="15104"/>
                  <a:pt x="36746" y="16970"/>
                  <a:pt x="37350" y="18776"/>
                </a:cubicBezTo>
                <a:cubicBezTo>
                  <a:pt x="37497" y="19217"/>
                  <a:pt x="37650" y="19674"/>
                  <a:pt x="37815" y="20103"/>
                </a:cubicBezTo>
                <a:cubicBezTo>
                  <a:pt x="38526" y="21963"/>
                  <a:pt x="39695" y="23689"/>
                  <a:pt x="41196" y="25097"/>
                </a:cubicBezTo>
                <a:cubicBezTo>
                  <a:pt x="42698" y="26504"/>
                  <a:pt x="44496" y="27558"/>
                  <a:pt x="46399" y="28146"/>
                </a:cubicBezTo>
                <a:cubicBezTo>
                  <a:pt x="47649" y="28533"/>
                  <a:pt x="48974" y="28728"/>
                  <a:pt x="50313" y="28728"/>
                </a:cubicBezTo>
                <a:cubicBezTo>
                  <a:pt x="51013" y="28728"/>
                  <a:pt x="51717" y="28673"/>
                  <a:pt x="52411" y="28568"/>
                </a:cubicBezTo>
                <a:cubicBezTo>
                  <a:pt x="54445" y="28254"/>
                  <a:pt x="56384" y="27491"/>
                  <a:pt x="58022" y="26356"/>
                </a:cubicBezTo>
                <a:lnTo>
                  <a:pt x="58017" y="26349"/>
                </a:lnTo>
                <a:cubicBezTo>
                  <a:pt x="55778" y="27899"/>
                  <a:pt x="53022" y="28715"/>
                  <a:pt x="50282" y="28715"/>
                </a:cubicBezTo>
                <a:cubicBezTo>
                  <a:pt x="48964" y="28715"/>
                  <a:pt x="47649" y="28525"/>
                  <a:pt x="46397" y="28138"/>
                </a:cubicBezTo>
                <a:cubicBezTo>
                  <a:pt x="42544" y="26947"/>
                  <a:pt x="39256" y="23866"/>
                  <a:pt x="37817" y="20100"/>
                </a:cubicBezTo>
                <a:cubicBezTo>
                  <a:pt x="37652" y="19671"/>
                  <a:pt x="37500" y="19215"/>
                  <a:pt x="37352" y="18774"/>
                </a:cubicBezTo>
                <a:cubicBezTo>
                  <a:pt x="36747" y="16966"/>
                  <a:pt x="36123" y="15099"/>
                  <a:pt x="34495" y="14218"/>
                </a:cubicBezTo>
                <a:cubicBezTo>
                  <a:pt x="34129" y="14021"/>
                  <a:pt x="33747" y="13887"/>
                  <a:pt x="33322" y="13810"/>
                </a:cubicBezTo>
                <a:cubicBezTo>
                  <a:pt x="33039" y="13758"/>
                  <a:pt x="32743" y="13732"/>
                  <a:pt x="32424" y="13732"/>
                </a:cubicBezTo>
                <a:cubicBezTo>
                  <a:pt x="32316" y="13732"/>
                  <a:pt x="32206" y="13735"/>
                  <a:pt x="32093" y="13741"/>
                </a:cubicBezTo>
                <a:cubicBezTo>
                  <a:pt x="31258" y="13784"/>
                  <a:pt x="30377" y="13981"/>
                  <a:pt x="29523" y="14173"/>
                </a:cubicBezTo>
                <a:cubicBezTo>
                  <a:pt x="28525" y="14398"/>
                  <a:pt x="27496" y="14628"/>
                  <a:pt x="26495" y="14628"/>
                </a:cubicBezTo>
                <a:cubicBezTo>
                  <a:pt x="26428" y="14628"/>
                  <a:pt x="26361" y="14627"/>
                  <a:pt x="26294" y="14625"/>
                </a:cubicBezTo>
                <a:cubicBezTo>
                  <a:pt x="24776" y="14574"/>
                  <a:pt x="23268" y="13835"/>
                  <a:pt x="22153" y="12595"/>
                </a:cubicBezTo>
                <a:cubicBezTo>
                  <a:pt x="21261" y="11602"/>
                  <a:pt x="20715" y="10391"/>
                  <a:pt x="20591" y="9170"/>
                </a:cubicBezTo>
                <a:cubicBezTo>
                  <a:pt x="20950" y="9039"/>
                  <a:pt x="21304" y="8896"/>
                  <a:pt x="21655" y="8745"/>
                </a:cubicBezTo>
                <a:cubicBezTo>
                  <a:pt x="22208" y="8506"/>
                  <a:pt x="22927" y="8016"/>
                  <a:pt x="23138" y="7419"/>
                </a:cubicBezTo>
                <a:cubicBezTo>
                  <a:pt x="23229" y="7157"/>
                  <a:pt x="23213" y="6904"/>
                  <a:pt x="23088" y="6668"/>
                </a:cubicBezTo>
                <a:cubicBezTo>
                  <a:pt x="22960" y="6428"/>
                  <a:pt x="22727" y="6263"/>
                  <a:pt x="22427" y="6203"/>
                </a:cubicBezTo>
                <a:cubicBezTo>
                  <a:pt x="22341" y="6185"/>
                  <a:pt x="22254" y="6177"/>
                  <a:pt x="22166" y="6177"/>
                </a:cubicBezTo>
                <a:cubicBezTo>
                  <a:pt x="21865" y="6177"/>
                  <a:pt x="21563" y="6278"/>
                  <a:pt x="21336" y="6461"/>
                </a:cubicBezTo>
                <a:cubicBezTo>
                  <a:pt x="21096" y="6656"/>
                  <a:pt x="20909" y="6928"/>
                  <a:pt x="20777" y="7270"/>
                </a:cubicBezTo>
                <a:cubicBezTo>
                  <a:pt x="20669" y="7553"/>
                  <a:pt x="20600" y="7887"/>
                  <a:pt x="20572" y="8262"/>
                </a:cubicBezTo>
                <a:cubicBezTo>
                  <a:pt x="20550" y="8562"/>
                  <a:pt x="20555" y="8863"/>
                  <a:pt x="20585" y="9164"/>
                </a:cubicBezTo>
                <a:cubicBezTo>
                  <a:pt x="18132" y="10068"/>
                  <a:pt x="15495" y="10533"/>
                  <a:pt x="12871" y="10533"/>
                </a:cubicBezTo>
                <a:cubicBezTo>
                  <a:pt x="11655" y="10533"/>
                  <a:pt x="10439" y="10432"/>
                  <a:pt x="9246" y="10231"/>
                </a:cubicBezTo>
                <a:cubicBezTo>
                  <a:pt x="6274" y="9728"/>
                  <a:pt x="3987" y="8652"/>
                  <a:pt x="2451" y="7034"/>
                </a:cubicBezTo>
                <a:cubicBezTo>
                  <a:pt x="574" y="5057"/>
                  <a:pt x="1" y="2101"/>
                  <a:pt x="1087" y="3"/>
                </a:cubicBezTo>
                <a:lnTo>
                  <a:pt x="1081" y="0"/>
                </a:ln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19"/>
          <p:cNvSpPr txBox="1">
            <a:spLocks noGrp="1"/>
          </p:cNvSpPr>
          <p:nvPr>
            <p:ph type="subTitle" idx="1"/>
          </p:nvPr>
        </p:nvSpPr>
        <p:spPr>
          <a:xfrm rot="230">
            <a:off x="2325150" y="3167400"/>
            <a:ext cx="4493700" cy="68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1" name="Google Shape;141;p19"/>
          <p:cNvSpPr txBox="1">
            <a:spLocks noGrp="1"/>
          </p:cNvSpPr>
          <p:nvPr>
            <p:ph type="title"/>
          </p:nvPr>
        </p:nvSpPr>
        <p:spPr>
          <a:xfrm>
            <a:off x="1200150" y="1446150"/>
            <a:ext cx="6743700" cy="187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123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42" name="Google Shape;142;p19"/>
          <p:cNvSpPr/>
          <p:nvPr/>
        </p:nvSpPr>
        <p:spPr>
          <a:xfrm>
            <a:off x="-1275650" y="4194975"/>
            <a:ext cx="6047389" cy="2163954"/>
          </a:xfrm>
          <a:custGeom>
            <a:avLst/>
            <a:gdLst/>
            <a:ahLst/>
            <a:cxnLst/>
            <a:rect l="l" t="t" r="r" b="b"/>
            <a:pathLst>
              <a:path w="57362" h="20526" extrusionOk="0">
                <a:moveTo>
                  <a:pt x="50214" y="0"/>
                </a:moveTo>
                <a:cubicBezTo>
                  <a:pt x="49819" y="0"/>
                  <a:pt x="49421" y="45"/>
                  <a:pt x="49026" y="138"/>
                </a:cubicBezTo>
                <a:cubicBezTo>
                  <a:pt x="47283" y="550"/>
                  <a:pt x="45862" y="1758"/>
                  <a:pt x="44339" y="2699"/>
                </a:cubicBezTo>
                <a:cubicBezTo>
                  <a:pt x="43257" y="3366"/>
                  <a:pt x="41979" y="3909"/>
                  <a:pt x="40743" y="3909"/>
                </a:cubicBezTo>
                <a:cubicBezTo>
                  <a:pt x="40237" y="3909"/>
                  <a:pt x="39739" y="3818"/>
                  <a:pt x="39264" y="3608"/>
                </a:cubicBezTo>
                <a:cubicBezTo>
                  <a:pt x="37744" y="2937"/>
                  <a:pt x="36851" y="1199"/>
                  <a:pt x="35271" y="689"/>
                </a:cubicBezTo>
                <a:cubicBezTo>
                  <a:pt x="34962" y="590"/>
                  <a:pt x="34648" y="544"/>
                  <a:pt x="34335" y="544"/>
                </a:cubicBezTo>
                <a:cubicBezTo>
                  <a:pt x="32981" y="544"/>
                  <a:pt x="31634" y="1396"/>
                  <a:pt x="30628" y="2382"/>
                </a:cubicBezTo>
                <a:cubicBezTo>
                  <a:pt x="29389" y="3595"/>
                  <a:pt x="28351" y="5082"/>
                  <a:pt x="26809" y="5874"/>
                </a:cubicBezTo>
                <a:cubicBezTo>
                  <a:pt x="25925" y="6328"/>
                  <a:pt x="24955" y="6511"/>
                  <a:pt x="23964" y="6511"/>
                </a:cubicBezTo>
                <a:cubicBezTo>
                  <a:pt x="22779" y="6511"/>
                  <a:pt x="21565" y="6249"/>
                  <a:pt x="20437" y="5875"/>
                </a:cubicBezTo>
                <a:cubicBezTo>
                  <a:pt x="18365" y="5190"/>
                  <a:pt x="16404" y="4152"/>
                  <a:pt x="14264" y="3719"/>
                </a:cubicBezTo>
                <a:cubicBezTo>
                  <a:pt x="13540" y="3572"/>
                  <a:pt x="12802" y="3501"/>
                  <a:pt x="12064" y="3501"/>
                </a:cubicBezTo>
                <a:cubicBezTo>
                  <a:pt x="9753" y="3501"/>
                  <a:pt x="7438" y="4205"/>
                  <a:pt x="5540" y="5526"/>
                </a:cubicBezTo>
                <a:cubicBezTo>
                  <a:pt x="3928" y="6649"/>
                  <a:pt x="0" y="10030"/>
                  <a:pt x="753" y="12341"/>
                </a:cubicBezTo>
                <a:cubicBezTo>
                  <a:pt x="953" y="12956"/>
                  <a:pt x="1543" y="13376"/>
                  <a:pt x="2162" y="13568"/>
                </a:cubicBezTo>
                <a:cubicBezTo>
                  <a:pt x="2779" y="13759"/>
                  <a:pt x="3437" y="13763"/>
                  <a:pt x="4083" y="13809"/>
                </a:cubicBezTo>
                <a:cubicBezTo>
                  <a:pt x="5388" y="13902"/>
                  <a:pt x="6652" y="14168"/>
                  <a:pt x="7885" y="14544"/>
                </a:cubicBezTo>
                <a:cubicBezTo>
                  <a:pt x="9716" y="15102"/>
                  <a:pt x="11477" y="15901"/>
                  <a:pt x="13206" y="16727"/>
                </a:cubicBezTo>
                <a:cubicBezTo>
                  <a:pt x="15819" y="17974"/>
                  <a:pt x="18683" y="18754"/>
                  <a:pt x="21518" y="19368"/>
                </a:cubicBezTo>
                <a:cubicBezTo>
                  <a:pt x="25057" y="20135"/>
                  <a:pt x="28680" y="20525"/>
                  <a:pt x="32303" y="20525"/>
                </a:cubicBezTo>
                <a:cubicBezTo>
                  <a:pt x="36090" y="20525"/>
                  <a:pt x="39876" y="20099"/>
                  <a:pt x="43564" y="19233"/>
                </a:cubicBezTo>
                <a:cubicBezTo>
                  <a:pt x="46969" y="18436"/>
                  <a:pt x="50382" y="17225"/>
                  <a:pt x="53012" y="14921"/>
                </a:cubicBezTo>
                <a:cubicBezTo>
                  <a:pt x="55643" y="12615"/>
                  <a:pt x="57362" y="9029"/>
                  <a:pt x="56678" y="5597"/>
                </a:cubicBezTo>
                <a:cubicBezTo>
                  <a:pt x="56074" y="2565"/>
                  <a:pt x="53218" y="0"/>
                  <a:pt x="502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19"/>
          <p:cNvSpPr/>
          <p:nvPr/>
        </p:nvSpPr>
        <p:spPr>
          <a:xfrm>
            <a:off x="-670611" y="4278525"/>
            <a:ext cx="5195765" cy="1366333"/>
          </a:xfrm>
          <a:custGeom>
            <a:avLst/>
            <a:gdLst/>
            <a:ahLst/>
            <a:cxnLst/>
            <a:rect l="l" t="t" r="r" b="b"/>
            <a:pathLst>
              <a:path w="43522" h="11445" extrusionOk="0">
                <a:moveTo>
                  <a:pt x="33229" y="1"/>
                </a:moveTo>
                <a:cubicBezTo>
                  <a:pt x="32492" y="1"/>
                  <a:pt x="31781" y="129"/>
                  <a:pt x="31118" y="385"/>
                </a:cubicBezTo>
                <a:cubicBezTo>
                  <a:pt x="30366" y="674"/>
                  <a:pt x="29670" y="1128"/>
                  <a:pt x="29000" y="1564"/>
                </a:cubicBezTo>
                <a:cubicBezTo>
                  <a:pt x="28147" y="2119"/>
                  <a:pt x="27265" y="2693"/>
                  <a:pt x="26266" y="2930"/>
                </a:cubicBezTo>
                <a:cubicBezTo>
                  <a:pt x="25884" y="3020"/>
                  <a:pt x="25501" y="3060"/>
                  <a:pt x="25117" y="3060"/>
                </a:cubicBezTo>
                <a:cubicBezTo>
                  <a:pt x="23875" y="3060"/>
                  <a:pt x="22628" y="2652"/>
                  <a:pt x="21412" y="2255"/>
                </a:cubicBezTo>
                <a:cubicBezTo>
                  <a:pt x="21007" y="2122"/>
                  <a:pt x="20588" y="1986"/>
                  <a:pt x="20180" y="1867"/>
                </a:cubicBezTo>
                <a:cubicBezTo>
                  <a:pt x="19210" y="1588"/>
                  <a:pt x="18204" y="1395"/>
                  <a:pt x="17186" y="1295"/>
                </a:cubicBezTo>
                <a:cubicBezTo>
                  <a:pt x="16637" y="1242"/>
                  <a:pt x="16083" y="1215"/>
                  <a:pt x="15528" y="1215"/>
                </a:cubicBezTo>
                <a:cubicBezTo>
                  <a:pt x="15065" y="1215"/>
                  <a:pt x="14601" y="1234"/>
                  <a:pt x="14139" y="1270"/>
                </a:cubicBezTo>
                <a:cubicBezTo>
                  <a:pt x="13125" y="1353"/>
                  <a:pt x="12114" y="1527"/>
                  <a:pt x="11137" y="1786"/>
                </a:cubicBezTo>
                <a:cubicBezTo>
                  <a:pt x="10149" y="2046"/>
                  <a:pt x="9187" y="2398"/>
                  <a:pt x="8276" y="2831"/>
                </a:cubicBezTo>
                <a:cubicBezTo>
                  <a:pt x="7367" y="3262"/>
                  <a:pt x="6484" y="3785"/>
                  <a:pt x="5656" y="4385"/>
                </a:cubicBezTo>
                <a:cubicBezTo>
                  <a:pt x="4837" y="4979"/>
                  <a:pt x="4063" y="5652"/>
                  <a:pt x="3358" y="6386"/>
                </a:cubicBezTo>
                <a:cubicBezTo>
                  <a:pt x="2654" y="7120"/>
                  <a:pt x="2012" y="7920"/>
                  <a:pt x="1451" y="8761"/>
                </a:cubicBezTo>
                <a:cubicBezTo>
                  <a:pt x="885" y="9614"/>
                  <a:pt x="397" y="10515"/>
                  <a:pt x="1" y="11441"/>
                </a:cubicBezTo>
                <a:lnTo>
                  <a:pt x="9" y="11444"/>
                </a:lnTo>
                <a:cubicBezTo>
                  <a:pt x="1601" y="7713"/>
                  <a:pt x="4615" y="4575"/>
                  <a:pt x="8277" y="2840"/>
                </a:cubicBezTo>
                <a:cubicBezTo>
                  <a:pt x="10528" y="1771"/>
                  <a:pt x="13032" y="1227"/>
                  <a:pt x="15532" y="1227"/>
                </a:cubicBezTo>
                <a:cubicBezTo>
                  <a:pt x="17103" y="1227"/>
                  <a:pt x="18672" y="1441"/>
                  <a:pt x="20175" y="1876"/>
                </a:cubicBezTo>
                <a:cubicBezTo>
                  <a:pt x="20584" y="1995"/>
                  <a:pt x="21003" y="2132"/>
                  <a:pt x="21408" y="2264"/>
                </a:cubicBezTo>
                <a:cubicBezTo>
                  <a:pt x="22624" y="2661"/>
                  <a:pt x="23871" y="3069"/>
                  <a:pt x="25115" y="3069"/>
                </a:cubicBezTo>
                <a:cubicBezTo>
                  <a:pt x="25500" y="3069"/>
                  <a:pt x="25886" y="3028"/>
                  <a:pt x="26268" y="2938"/>
                </a:cubicBezTo>
                <a:cubicBezTo>
                  <a:pt x="27269" y="2700"/>
                  <a:pt x="28152" y="2126"/>
                  <a:pt x="29003" y="1570"/>
                </a:cubicBezTo>
                <a:cubicBezTo>
                  <a:pt x="29675" y="1134"/>
                  <a:pt x="30369" y="683"/>
                  <a:pt x="31121" y="393"/>
                </a:cubicBezTo>
                <a:cubicBezTo>
                  <a:pt x="31817" y="125"/>
                  <a:pt x="32531" y="5"/>
                  <a:pt x="33240" y="5"/>
                </a:cubicBezTo>
                <a:cubicBezTo>
                  <a:pt x="35544" y="5"/>
                  <a:pt x="37797" y="1272"/>
                  <a:pt x="39266" y="2828"/>
                </a:cubicBezTo>
                <a:cubicBezTo>
                  <a:pt x="41362" y="5049"/>
                  <a:pt x="42504" y="8061"/>
                  <a:pt x="43513" y="10720"/>
                </a:cubicBezTo>
                <a:lnTo>
                  <a:pt x="43521" y="10717"/>
                </a:lnTo>
                <a:cubicBezTo>
                  <a:pt x="43025" y="9408"/>
                  <a:pt x="42462" y="7923"/>
                  <a:pt x="41771" y="6536"/>
                </a:cubicBezTo>
                <a:cubicBezTo>
                  <a:pt x="41017" y="5020"/>
                  <a:pt x="40200" y="3805"/>
                  <a:pt x="39272" y="2822"/>
                </a:cubicBezTo>
                <a:cubicBezTo>
                  <a:pt x="38217" y="1705"/>
                  <a:pt x="36868" y="836"/>
                  <a:pt x="35474" y="378"/>
                </a:cubicBezTo>
                <a:cubicBezTo>
                  <a:pt x="34713" y="126"/>
                  <a:pt x="33958" y="1"/>
                  <a:pt x="33229" y="1"/>
                </a:cubicBez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BLANK_1_1_1_2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3"/>
          <p:cNvSpPr txBox="1">
            <a:spLocks noGrp="1"/>
          </p:cNvSpPr>
          <p:nvPr>
            <p:ph type="title"/>
          </p:nvPr>
        </p:nvSpPr>
        <p:spPr>
          <a:xfrm>
            <a:off x="720001" y="2800346"/>
            <a:ext cx="2286300" cy="46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69" name="Google Shape;169;p23"/>
          <p:cNvSpPr txBox="1">
            <a:spLocks noGrp="1"/>
          </p:cNvSpPr>
          <p:nvPr>
            <p:ph type="subTitle" idx="1"/>
          </p:nvPr>
        </p:nvSpPr>
        <p:spPr>
          <a:xfrm>
            <a:off x="720001" y="3269098"/>
            <a:ext cx="22863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23"/>
          <p:cNvSpPr txBox="1">
            <a:spLocks noGrp="1"/>
          </p:cNvSpPr>
          <p:nvPr>
            <p:ph type="title" idx="2"/>
          </p:nvPr>
        </p:nvSpPr>
        <p:spPr>
          <a:xfrm>
            <a:off x="3428850" y="2800357"/>
            <a:ext cx="2286300" cy="46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71" name="Google Shape;171;p23"/>
          <p:cNvSpPr txBox="1">
            <a:spLocks noGrp="1"/>
          </p:cNvSpPr>
          <p:nvPr>
            <p:ph type="subTitle" idx="3"/>
          </p:nvPr>
        </p:nvSpPr>
        <p:spPr>
          <a:xfrm>
            <a:off x="3428850" y="3269111"/>
            <a:ext cx="22863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23"/>
          <p:cNvSpPr txBox="1">
            <a:spLocks noGrp="1"/>
          </p:cNvSpPr>
          <p:nvPr>
            <p:ph type="title" idx="4"/>
          </p:nvPr>
        </p:nvSpPr>
        <p:spPr>
          <a:xfrm>
            <a:off x="6137699" y="2800346"/>
            <a:ext cx="2286300" cy="46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73" name="Google Shape;173;p23"/>
          <p:cNvSpPr txBox="1">
            <a:spLocks noGrp="1"/>
          </p:cNvSpPr>
          <p:nvPr>
            <p:ph type="subTitle" idx="5"/>
          </p:nvPr>
        </p:nvSpPr>
        <p:spPr>
          <a:xfrm>
            <a:off x="6137699" y="3269123"/>
            <a:ext cx="22863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23"/>
          <p:cNvSpPr txBox="1">
            <a:spLocks noGrp="1"/>
          </p:cNvSpPr>
          <p:nvPr>
            <p:ph type="title" idx="6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p23"/>
          <p:cNvSpPr/>
          <p:nvPr/>
        </p:nvSpPr>
        <p:spPr>
          <a:xfrm>
            <a:off x="-249650" y="4500725"/>
            <a:ext cx="5268269" cy="1885159"/>
          </a:xfrm>
          <a:custGeom>
            <a:avLst/>
            <a:gdLst/>
            <a:ahLst/>
            <a:cxnLst/>
            <a:rect l="l" t="t" r="r" b="b"/>
            <a:pathLst>
              <a:path w="57362" h="20526" extrusionOk="0">
                <a:moveTo>
                  <a:pt x="50214" y="0"/>
                </a:moveTo>
                <a:cubicBezTo>
                  <a:pt x="49819" y="0"/>
                  <a:pt x="49421" y="45"/>
                  <a:pt x="49026" y="138"/>
                </a:cubicBezTo>
                <a:cubicBezTo>
                  <a:pt x="47283" y="550"/>
                  <a:pt x="45862" y="1758"/>
                  <a:pt x="44339" y="2699"/>
                </a:cubicBezTo>
                <a:cubicBezTo>
                  <a:pt x="43257" y="3366"/>
                  <a:pt x="41979" y="3909"/>
                  <a:pt x="40743" y="3909"/>
                </a:cubicBezTo>
                <a:cubicBezTo>
                  <a:pt x="40237" y="3909"/>
                  <a:pt x="39739" y="3818"/>
                  <a:pt x="39264" y="3608"/>
                </a:cubicBezTo>
                <a:cubicBezTo>
                  <a:pt x="37744" y="2937"/>
                  <a:pt x="36851" y="1199"/>
                  <a:pt x="35271" y="689"/>
                </a:cubicBezTo>
                <a:cubicBezTo>
                  <a:pt x="34962" y="590"/>
                  <a:pt x="34648" y="544"/>
                  <a:pt x="34335" y="544"/>
                </a:cubicBezTo>
                <a:cubicBezTo>
                  <a:pt x="32981" y="544"/>
                  <a:pt x="31634" y="1396"/>
                  <a:pt x="30628" y="2382"/>
                </a:cubicBezTo>
                <a:cubicBezTo>
                  <a:pt x="29389" y="3595"/>
                  <a:pt x="28351" y="5082"/>
                  <a:pt x="26809" y="5874"/>
                </a:cubicBezTo>
                <a:cubicBezTo>
                  <a:pt x="25925" y="6328"/>
                  <a:pt x="24955" y="6511"/>
                  <a:pt x="23964" y="6511"/>
                </a:cubicBezTo>
                <a:cubicBezTo>
                  <a:pt x="22779" y="6511"/>
                  <a:pt x="21565" y="6249"/>
                  <a:pt x="20437" y="5875"/>
                </a:cubicBezTo>
                <a:cubicBezTo>
                  <a:pt x="18365" y="5190"/>
                  <a:pt x="16404" y="4152"/>
                  <a:pt x="14264" y="3719"/>
                </a:cubicBezTo>
                <a:cubicBezTo>
                  <a:pt x="13540" y="3572"/>
                  <a:pt x="12802" y="3501"/>
                  <a:pt x="12064" y="3501"/>
                </a:cubicBezTo>
                <a:cubicBezTo>
                  <a:pt x="9753" y="3501"/>
                  <a:pt x="7438" y="4205"/>
                  <a:pt x="5540" y="5526"/>
                </a:cubicBezTo>
                <a:cubicBezTo>
                  <a:pt x="3928" y="6649"/>
                  <a:pt x="0" y="10030"/>
                  <a:pt x="753" y="12341"/>
                </a:cubicBezTo>
                <a:cubicBezTo>
                  <a:pt x="953" y="12956"/>
                  <a:pt x="1543" y="13376"/>
                  <a:pt x="2162" y="13568"/>
                </a:cubicBezTo>
                <a:cubicBezTo>
                  <a:pt x="2779" y="13759"/>
                  <a:pt x="3437" y="13763"/>
                  <a:pt x="4083" y="13809"/>
                </a:cubicBezTo>
                <a:cubicBezTo>
                  <a:pt x="5388" y="13902"/>
                  <a:pt x="6652" y="14168"/>
                  <a:pt x="7885" y="14544"/>
                </a:cubicBezTo>
                <a:cubicBezTo>
                  <a:pt x="9716" y="15102"/>
                  <a:pt x="11477" y="15901"/>
                  <a:pt x="13206" y="16727"/>
                </a:cubicBezTo>
                <a:cubicBezTo>
                  <a:pt x="15819" y="17974"/>
                  <a:pt x="18683" y="18754"/>
                  <a:pt x="21518" y="19368"/>
                </a:cubicBezTo>
                <a:cubicBezTo>
                  <a:pt x="25057" y="20135"/>
                  <a:pt x="28680" y="20525"/>
                  <a:pt x="32303" y="20525"/>
                </a:cubicBezTo>
                <a:cubicBezTo>
                  <a:pt x="36090" y="20525"/>
                  <a:pt x="39876" y="20099"/>
                  <a:pt x="43564" y="19233"/>
                </a:cubicBezTo>
                <a:cubicBezTo>
                  <a:pt x="46969" y="18436"/>
                  <a:pt x="50382" y="17225"/>
                  <a:pt x="53012" y="14921"/>
                </a:cubicBezTo>
                <a:cubicBezTo>
                  <a:pt x="55643" y="12615"/>
                  <a:pt x="57362" y="9029"/>
                  <a:pt x="56678" y="5597"/>
                </a:cubicBezTo>
                <a:cubicBezTo>
                  <a:pt x="56074" y="2565"/>
                  <a:pt x="53218" y="0"/>
                  <a:pt x="502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23"/>
          <p:cNvSpPr/>
          <p:nvPr/>
        </p:nvSpPr>
        <p:spPr>
          <a:xfrm rot="10607731">
            <a:off x="-1237121" y="4240557"/>
            <a:ext cx="4227203" cy="2093020"/>
          </a:xfrm>
          <a:custGeom>
            <a:avLst/>
            <a:gdLst/>
            <a:ahLst/>
            <a:cxnLst/>
            <a:rect l="l" t="t" r="r" b="b"/>
            <a:pathLst>
              <a:path w="58023" h="28729" extrusionOk="0">
                <a:moveTo>
                  <a:pt x="22169" y="6185"/>
                </a:moveTo>
                <a:cubicBezTo>
                  <a:pt x="22256" y="6185"/>
                  <a:pt x="22344" y="6194"/>
                  <a:pt x="22428" y="6210"/>
                </a:cubicBezTo>
                <a:cubicBezTo>
                  <a:pt x="22726" y="6271"/>
                  <a:pt x="22958" y="6435"/>
                  <a:pt x="23084" y="6672"/>
                </a:cubicBezTo>
                <a:cubicBezTo>
                  <a:pt x="23208" y="6907"/>
                  <a:pt x="23224" y="7157"/>
                  <a:pt x="23134" y="7415"/>
                </a:cubicBezTo>
                <a:cubicBezTo>
                  <a:pt x="22924" y="8010"/>
                  <a:pt x="22207" y="8499"/>
                  <a:pt x="21656" y="8737"/>
                </a:cubicBezTo>
                <a:cubicBezTo>
                  <a:pt x="21307" y="8889"/>
                  <a:pt x="20953" y="9029"/>
                  <a:pt x="20595" y="9161"/>
                </a:cubicBezTo>
                <a:cubicBezTo>
                  <a:pt x="20565" y="8861"/>
                  <a:pt x="20562" y="8560"/>
                  <a:pt x="20584" y="8263"/>
                </a:cubicBezTo>
                <a:cubicBezTo>
                  <a:pt x="20646" y="7432"/>
                  <a:pt x="20901" y="6827"/>
                  <a:pt x="21345" y="6468"/>
                </a:cubicBezTo>
                <a:cubicBezTo>
                  <a:pt x="21569" y="6286"/>
                  <a:pt x="21869" y="6185"/>
                  <a:pt x="22169" y="6185"/>
                </a:cubicBezTo>
                <a:close/>
                <a:moveTo>
                  <a:pt x="1081" y="0"/>
                </a:moveTo>
                <a:cubicBezTo>
                  <a:pt x="796" y="548"/>
                  <a:pt x="617" y="1152"/>
                  <a:pt x="552" y="1795"/>
                </a:cubicBezTo>
                <a:cubicBezTo>
                  <a:pt x="488" y="2404"/>
                  <a:pt x="527" y="3037"/>
                  <a:pt x="664" y="3675"/>
                </a:cubicBezTo>
                <a:cubicBezTo>
                  <a:pt x="932" y="4917"/>
                  <a:pt x="1564" y="6112"/>
                  <a:pt x="2445" y="7039"/>
                </a:cubicBezTo>
                <a:cubicBezTo>
                  <a:pt x="3983" y="8658"/>
                  <a:pt x="6271" y="9736"/>
                  <a:pt x="9246" y="10239"/>
                </a:cubicBezTo>
                <a:cubicBezTo>
                  <a:pt x="10449" y="10442"/>
                  <a:pt x="11668" y="10544"/>
                  <a:pt x="12894" y="10544"/>
                </a:cubicBezTo>
                <a:cubicBezTo>
                  <a:pt x="13781" y="10544"/>
                  <a:pt x="14672" y="10491"/>
                  <a:pt x="15561" y="10384"/>
                </a:cubicBezTo>
                <a:cubicBezTo>
                  <a:pt x="17290" y="10176"/>
                  <a:pt x="18976" y="9769"/>
                  <a:pt x="20589" y="9173"/>
                </a:cubicBezTo>
                <a:cubicBezTo>
                  <a:pt x="20713" y="10395"/>
                  <a:pt x="21260" y="11607"/>
                  <a:pt x="22152" y="12600"/>
                </a:cubicBezTo>
                <a:cubicBezTo>
                  <a:pt x="23268" y="13842"/>
                  <a:pt x="24778" y="14583"/>
                  <a:pt x="26297" y="14632"/>
                </a:cubicBezTo>
                <a:cubicBezTo>
                  <a:pt x="26366" y="14634"/>
                  <a:pt x="26434" y="14635"/>
                  <a:pt x="26503" y="14635"/>
                </a:cubicBezTo>
                <a:cubicBezTo>
                  <a:pt x="27504" y="14635"/>
                  <a:pt x="28532" y="14405"/>
                  <a:pt x="29529" y="14181"/>
                </a:cubicBezTo>
                <a:cubicBezTo>
                  <a:pt x="30531" y="13956"/>
                  <a:pt x="31502" y="13738"/>
                  <a:pt x="32430" y="13738"/>
                </a:cubicBezTo>
                <a:cubicBezTo>
                  <a:pt x="33146" y="13738"/>
                  <a:pt x="33836" y="13868"/>
                  <a:pt x="34496" y="14224"/>
                </a:cubicBezTo>
                <a:cubicBezTo>
                  <a:pt x="36121" y="15104"/>
                  <a:pt x="36746" y="16970"/>
                  <a:pt x="37350" y="18776"/>
                </a:cubicBezTo>
                <a:cubicBezTo>
                  <a:pt x="37497" y="19217"/>
                  <a:pt x="37650" y="19674"/>
                  <a:pt x="37815" y="20103"/>
                </a:cubicBezTo>
                <a:cubicBezTo>
                  <a:pt x="38526" y="21963"/>
                  <a:pt x="39695" y="23689"/>
                  <a:pt x="41196" y="25097"/>
                </a:cubicBezTo>
                <a:cubicBezTo>
                  <a:pt x="42698" y="26504"/>
                  <a:pt x="44496" y="27558"/>
                  <a:pt x="46399" y="28146"/>
                </a:cubicBezTo>
                <a:cubicBezTo>
                  <a:pt x="47649" y="28533"/>
                  <a:pt x="48974" y="28728"/>
                  <a:pt x="50313" y="28728"/>
                </a:cubicBezTo>
                <a:cubicBezTo>
                  <a:pt x="51013" y="28728"/>
                  <a:pt x="51717" y="28673"/>
                  <a:pt x="52411" y="28568"/>
                </a:cubicBezTo>
                <a:cubicBezTo>
                  <a:pt x="54445" y="28254"/>
                  <a:pt x="56384" y="27491"/>
                  <a:pt x="58022" y="26356"/>
                </a:cubicBezTo>
                <a:lnTo>
                  <a:pt x="58017" y="26349"/>
                </a:lnTo>
                <a:cubicBezTo>
                  <a:pt x="55778" y="27899"/>
                  <a:pt x="53022" y="28715"/>
                  <a:pt x="50282" y="28715"/>
                </a:cubicBezTo>
                <a:cubicBezTo>
                  <a:pt x="48964" y="28715"/>
                  <a:pt x="47649" y="28525"/>
                  <a:pt x="46397" y="28138"/>
                </a:cubicBezTo>
                <a:cubicBezTo>
                  <a:pt x="42544" y="26947"/>
                  <a:pt x="39256" y="23866"/>
                  <a:pt x="37817" y="20100"/>
                </a:cubicBezTo>
                <a:cubicBezTo>
                  <a:pt x="37652" y="19671"/>
                  <a:pt x="37500" y="19215"/>
                  <a:pt x="37352" y="18774"/>
                </a:cubicBezTo>
                <a:cubicBezTo>
                  <a:pt x="36747" y="16966"/>
                  <a:pt x="36123" y="15099"/>
                  <a:pt x="34495" y="14218"/>
                </a:cubicBezTo>
                <a:cubicBezTo>
                  <a:pt x="34129" y="14021"/>
                  <a:pt x="33747" y="13887"/>
                  <a:pt x="33322" y="13810"/>
                </a:cubicBezTo>
                <a:cubicBezTo>
                  <a:pt x="33039" y="13758"/>
                  <a:pt x="32743" y="13732"/>
                  <a:pt x="32424" y="13732"/>
                </a:cubicBezTo>
                <a:cubicBezTo>
                  <a:pt x="32316" y="13732"/>
                  <a:pt x="32206" y="13735"/>
                  <a:pt x="32093" y="13741"/>
                </a:cubicBezTo>
                <a:cubicBezTo>
                  <a:pt x="31258" y="13784"/>
                  <a:pt x="30377" y="13981"/>
                  <a:pt x="29523" y="14173"/>
                </a:cubicBezTo>
                <a:cubicBezTo>
                  <a:pt x="28525" y="14398"/>
                  <a:pt x="27496" y="14628"/>
                  <a:pt x="26495" y="14628"/>
                </a:cubicBezTo>
                <a:cubicBezTo>
                  <a:pt x="26428" y="14628"/>
                  <a:pt x="26361" y="14627"/>
                  <a:pt x="26294" y="14625"/>
                </a:cubicBezTo>
                <a:cubicBezTo>
                  <a:pt x="24776" y="14574"/>
                  <a:pt x="23268" y="13835"/>
                  <a:pt x="22153" y="12595"/>
                </a:cubicBezTo>
                <a:cubicBezTo>
                  <a:pt x="21261" y="11602"/>
                  <a:pt x="20715" y="10391"/>
                  <a:pt x="20591" y="9170"/>
                </a:cubicBezTo>
                <a:cubicBezTo>
                  <a:pt x="20950" y="9039"/>
                  <a:pt x="21304" y="8896"/>
                  <a:pt x="21655" y="8745"/>
                </a:cubicBezTo>
                <a:cubicBezTo>
                  <a:pt x="22208" y="8506"/>
                  <a:pt x="22927" y="8016"/>
                  <a:pt x="23138" y="7419"/>
                </a:cubicBezTo>
                <a:cubicBezTo>
                  <a:pt x="23229" y="7157"/>
                  <a:pt x="23213" y="6904"/>
                  <a:pt x="23088" y="6668"/>
                </a:cubicBezTo>
                <a:cubicBezTo>
                  <a:pt x="22960" y="6428"/>
                  <a:pt x="22727" y="6263"/>
                  <a:pt x="22427" y="6203"/>
                </a:cubicBezTo>
                <a:cubicBezTo>
                  <a:pt x="22341" y="6185"/>
                  <a:pt x="22254" y="6177"/>
                  <a:pt x="22166" y="6177"/>
                </a:cubicBezTo>
                <a:cubicBezTo>
                  <a:pt x="21865" y="6177"/>
                  <a:pt x="21563" y="6278"/>
                  <a:pt x="21336" y="6461"/>
                </a:cubicBezTo>
                <a:cubicBezTo>
                  <a:pt x="21096" y="6656"/>
                  <a:pt x="20909" y="6928"/>
                  <a:pt x="20777" y="7270"/>
                </a:cubicBezTo>
                <a:cubicBezTo>
                  <a:pt x="20669" y="7553"/>
                  <a:pt x="20600" y="7887"/>
                  <a:pt x="20572" y="8262"/>
                </a:cubicBezTo>
                <a:cubicBezTo>
                  <a:pt x="20550" y="8562"/>
                  <a:pt x="20555" y="8863"/>
                  <a:pt x="20585" y="9164"/>
                </a:cubicBezTo>
                <a:cubicBezTo>
                  <a:pt x="18132" y="10068"/>
                  <a:pt x="15495" y="10533"/>
                  <a:pt x="12871" y="10533"/>
                </a:cubicBezTo>
                <a:cubicBezTo>
                  <a:pt x="11655" y="10533"/>
                  <a:pt x="10439" y="10432"/>
                  <a:pt x="9246" y="10231"/>
                </a:cubicBezTo>
                <a:cubicBezTo>
                  <a:pt x="6274" y="9728"/>
                  <a:pt x="3987" y="8652"/>
                  <a:pt x="2451" y="7034"/>
                </a:cubicBezTo>
                <a:cubicBezTo>
                  <a:pt x="574" y="5057"/>
                  <a:pt x="1" y="2101"/>
                  <a:pt x="1087" y="3"/>
                </a:cubicBezTo>
                <a:lnTo>
                  <a:pt x="1081" y="0"/>
                </a:ln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23"/>
          <p:cNvSpPr/>
          <p:nvPr/>
        </p:nvSpPr>
        <p:spPr>
          <a:xfrm rot="-9697623" flipH="1">
            <a:off x="6346954" y="-559113"/>
            <a:ext cx="3688141" cy="1553113"/>
          </a:xfrm>
          <a:custGeom>
            <a:avLst/>
            <a:gdLst/>
            <a:ahLst/>
            <a:cxnLst/>
            <a:rect l="l" t="t" r="r" b="b"/>
            <a:pathLst>
              <a:path w="53131" h="22374" extrusionOk="0">
                <a:moveTo>
                  <a:pt x="11673" y="1"/>
                </a:moveTo>
                <a:cubicBezTo>
                  <a:pt x="10439" y="1"/>
                  <a:pt x="9212" y="161"/>
                  <a:pt x="7993" y="548"/>
                </a:cubicBezTo>
                <a:cubicBezTo>
                  <a:pt x="4392" y="1690"/>
                  <a:pt x="1520" y="4881"/>
                  <a:pt x="760" y="8581"/>
                </a:cubicBezTo>
                <a:cubicBezTo>
                  <a:pt x="1" y="12281"/>
                  <a:pt x="1383" y="16345"/>
                  <a:pt x="4243" y="18813"/>
                </a:cubicBezTo>
                <a:cubicBezTo>
                  <a:pt x="7808" y="21890"/>
                  <a:pt x="12904" y="22275"/>
                  <a:pt x="17614" y="22350"/>
                </a:cubicBezTo>
                <a:cubicBezTo>
                  <a:pt x="18656" y="22366"/>
                  <a:pt x="19699" y="22374"/>
                  <a:pt x="20741" y="22374"/>
                </a:cubicBezTo>
                <a:cubicBezTo>
                  <a:pt x="24275" y="22374"/>
                  <a:pt x="27808" y="22282"/>
                  <a:pt x="31336" y="22096"/>
                </a:cubicBezTo>
                <a:cubicBezTo>
                  <a:pt x="35663" y="21869"/>
                  <a:pt x="40619" y="22010"/>
                  <a:pt x="44789" y="20741"/>
                </a:cubicBezTo>
                <a:cubicBezTo>
                  <a:pt x="51122" y="18811"/>
                  <a:pt x="53131" y="12035"/>
                  <a:pt x="49210" y="6789"/>
                </a:cubicBezTo>
                <a:cubicBezTo>
                  <a:pt x="46960" y="3776"/>
                  <a:pt x="43268" y="1974"/>
                  <a:pt x="39526" y="1974"/>
                </a:cubicBezTo>
                <a:cubicBezTo>
                  <a:pt x="39056" y="1974"/>
                  <a:pt x="38585" y="2002"/>
                  <a:pt x="38116" y="2060"/>
                </a:cubicBezTo>
                <a:cubicBezTo>
                  <a:pt x="35891" y="2335"/>
                  <a:pt x="33778" y="3229"/>
                  <a:pt x="31555" y="3533"/>
                </a:cubicBezTo>
                <a:cubicBezTo>
                  <a:pt x="30932" y="3618"/>
                  <a:pt x="30309" y="3657"/>
                  <a:pt x="29685" y="3657"/>
                </a:cubicBezTo>
                <a:cubicBezTo>
                  <a:pt x="23626" y="3657"/>
                  <a:pt x="17572" y="1"/>
                  <a:pt x="1167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23"/>
          <p:cNvSpPr/>
          <p:nvPr/>
        </p:nvSpPr>
        <p:spPr>
          <a:xfrm rot="-10435743">
            <a:off x="5720267" y="-221353"/>
            <a:ext cx="4792116" cy="1218089"/>
          </a:xfrm>
          <a:custGeom>
            <a:avLst/>
            <a:gdLst/>
            <a:ahLst/>
            <a:cxnLst/>
            <a:rect l="l" t="t" r="r" b="b"/>
            <a:pathLst>
              <a:path w="68143" h="17321" extrusionOk="0">
                <a:moveTo>
                  <a:pt x="3953" y="1"/>
                </a:moveTo>
                <a:cubicBezTo>
                  <a:pt x="3379" y="1"/>
                  <a:pt x="2812" y="81"/>
                  <a:pt x="2288" y="240"/>
                </a:cubicBezTo>
                <a:cubicBezTo>
                  <a:pt x="1249" y="556"/>
                  <a:pt x="458" y="1155"/>
                  <a:pt x="1" y="1974"/>
                </a:cubicBezTo>
                <a:lnTo>
                  <a:pt x="7" y="1978"/>
                </a:lnTo>
                <a:cubicBezTo>
                  <a:pt x="794" y="570"/>
                  <a:pt x="2408" y="10"/>
                  <a:pt x="3944" y="10"/>
                </a:cubicBezTo>
                <a:cubicBezTo>
                  <a:pt x="4414" y="10"/>
                  <a:pt x="4876" y="62"/>
                  <a:pt x="5305" y="159"/>
                </a:cubicBezTo>
                <a:cubicBezTo>
                  <a:pt x="6748" y="485"/>
                  <a:pt x="8075" y="1213"/>
                  <a:pt x="9356" y="1918"/>
                </a:cubicBezTo>
                <a:cubicBezTo>
                  <a:pt x="9811" y="2169"/>
                  <a:pt x="10282" y="2428"/>
                  <a:pt x="10752" y="2665"/>
                </a:cubicBezTo>
                <a:cubicBezTo>
                  <a:pt x="12147" y="3369"/>
                  <a:pt x="13639" y="3924"/>
                  <a:pt x="15186" y="4316"/>
                </a:cubicBezTo>
                <a:cubicBezTo>
                  <a:pt x="16711" y="4701"/>
                  <a:pt x="18289" y="4928"/>
                  <a:pt x="19873" y="4989"/>
                </a:cubicBezTo>
                <a:cubicBezTo>
                  <a:pt x="20163" y="5000"/>
                  <a:pt x="20452" y="5006"/>
                  <a:pt x="20742" y="5006"/>
                </a:cubicBezTo>
                <a:cubicBezTo>
                  <a:pt x="22038" y="5006"/>
                  <a:pt x="23331" y="4894"/>
                  <a:pt x="24598" y="4674"/>
                </a:cubicBezTo>
                <a:cubicBezTo>
                  <a:pt x="26171" y="4401"/>
                  <a:pt x="27700" y="3960"/>
                  <a:pt x="29145" y="3364"/>
                </a:cubicBezTo>
                <a:cubicBezTo>
                  <a:pt x="29611" y="3173"/>
                  <a:pt x="30077" y="2961"/>
                  <a:pt x="30528" y="2756"/>
                </a:cubicBezTo>
                <a:cubicBezTo>
                  <a:pt x="31453" y="2337"/>
                  <a:pt x="32408" y="1905"/>
                  <a:pt x="33398" y="1617"/>
                </a:cubicBezTo>
                <a:cubicBezTo>
                  <a:pt x="34020" y="1436"/>
                  <a:pt x="34793" y="1281"/>
                  <a:pt x="35607" y="1281"/>
                </a:cubicBezTo>
                <a:cubicBezTo>
                  <a:pt x="36359" y="1281"/>
                  <a:pt x="37147" y="1414"/>
                  <a:pt x="37885" y="1781"/>
                </a:cubicBezTo>
                <a:cubicBezTo>
                  <a:pt x="38507" y="2091"/>
                  <a:pt x="39058" y="2553"/>
                  <a:pt x="39590" y="3001"/>
                </a:cubicBezTo>
                <a:cubicBezTo>
                  <a:pt x="40299" y="3597"/>
                  <a:pt x="41030" y="4213"/>
                  <a:pt x="41930" y="4457"/>
                </a:cubicBezTo>
                <a:cubicBezTo>
                  <a:pt x="42222" y="4536"/>
                  <a:pt x="42525" y="4575"/>
                  <a:pt x="42843" y="4575"/>
                </a:cubicBezTo>
                <a:cubicBezTo>
                  <a:pt x="43303" y="4575"/>
                  <a:pt x="43793" y="4493"/>
                  <a:pt x="44325" y="4328"/>
                </a:cubicBezTo>
                <a:cubicBezTo>
                  <a:pt x="45115" y="4080"/>
                  <a:pt x="45884" y="3690"/>
                  <a:pt x="46628" y="3313"/>
                </a:cubicBezTo>
                <a:lnTo>
                  <a:pt x="46678" y="3287"/>
                </a:lnTo>
                <a:cubicBezTo>
                  <a:pt x="50141" y="1528"/>
                  <a:pt x="52876" y="647"/>
                  <a:pt x="55541" y="433"/>
                </a:cubicBezTo>
                <a:cubicBezTo>
                  <a:pt x="55921" y="403"/>
                  <a:pt x="56299" y="388"/>
                  <a:pt x="56672" y="388"/>
                </a:cubicBezTo>
                <a:cubicBezTo>
                  <a:pt x="59646" y="388"/>
                  <a:pt x="62363" y="1347"/>
                  <a:pt x="64251" y="3089"/>
                </a:cubicBezTo>
                <a:cubicBezTo>
                  <a:pt x="66378" y="5055"/>
                  <a:pt x="67274" y="7793"/>
                  <a:pt x="67651" y="9743"/>
                </a:cubicBezTo>
                <a:cubicBezTo>
                  <a:pt x="68133" y="12242"/>
                  <a:pt x="68079" y="14823"/>
                  <a:pt x="68027" y="17321"/>
                </a:cubicBezTo>
                <a:lnTo>
                  <a:pt x="68034" y="17321"/>
                </a:lnTo>
                <a:cubicBezTo>
                  <a:pt x="68087" y="14823"/>
                  <a:pt x="68142" y="12240"/>
                  <a:pt x="67656" y="9740"/>
                </a:cubicBezTo>
                <a:cubicBezTo>
                  <a:pt x="67279" y="7789"/>
                  <a:pt x="66383" y="5048"/>
                  <a:pt x="64253" y="3082"/>
                </a:cubicBezTo>
                <a:cubicBezTo>
                  <a:pt x="63694" y="2567"/>
                  <a:pt x="63058" y="2114"/>
                  <a:pt x="62360" y="1737"/>
                </a:cubicBezTo>
                <a:cubicBezTo>
                  <a:pt x="61695" y="1378"/>
                  <a:pt x="60969" y="1084"/>
                  <a:pt x="60202" y="865"/>
                </a:cubicBezTo>
                <a:cubicBezTo>
                  <a:pt x="59086" y="544"/>
                  <a:pt x="57875" y="381"/>
                  <a:pt x="56647" y="381"/>
                </a:cubicBezTo>
                <a:cubicBezTo>
                  <a:pt x="56278" y="381"/>
                  <a:pt x="55908" y="395"/>
                  <a:pt x="55539" y="425"/>
                </a:cubicBezTo>
                <a:cubicBezTo>
                  <a:pt x="54080" y="541"/>
                  <a:pt x="52590" y="865"/>
                  <a:pt x="50983" y="1414"/>
                </a:cubicBezTo>
                <a:cubicBezTo>
                  <a:pt x="49667" y="1864"/>
                  <a:pt x="48257" y="2474"/>
                  <a:pt x="46673" y="3278"/>
                </a:cubicBezTo>
                <a:lnTo>
                  <a:pt x="46623" y="3303"/>
                </a:lnTo>
                <a:cubicBezTo>
                  <a:pt x="45445" y="3902"/>
                  <a:pt x="44140" y="4565"/>
                  <a:pt x="42841" y="4565"/>
                </a:cubicBezTo>
                <a:cubicBezTo>
                  <a:pt x="42537" y="4565"/>
                  <a:pt x="42233" y="4529"/>
                  <a:pt x="41930" y="4447"/>
                </a:cubicBezTo>
                <a:cubicBezTo>
                  <a:pt x="41031" y="4204"/>
                  <a:pt x="40300" y="3587"/>
                  <a:pt x="39592" y="2992"/>
                </a:cubicBezTo>
                <a:cubicBezTo>
                  <a:pt x="39059" y="2544"/>
                  <a:pt x="38510" y="2081"/>
                  <a:pt x="37886" y="1771"/>
                </a:cubicBezTo>
                <a:cubicBezTo>
                  <a:pt x="37241" y="1449"/>
                  <a:pt x="36498" y="1282"/>
                  <a:pt x="35677" y="1271"/>
                </a:cubicBezTo>
                <a:cubicBezTo>
                  <a:pt x="35655" y="1271"/>
                  <a:pt x="35634" y="1271"/>
                  <a:pt x="35612" y="1271"/>
                </a:cubicBezTo>
                <a:cubicBezTo>
                  <a:pt x="34911" y="1271"/>
                  <a:pt x="34165" y="1384"/>
                  <a:pt x="33394" y="1607"/>
                </a:cubicBezTo>
                <a:cubicBezTo>
                  <a:pt x="32404" y="1894"/>
                  <a:pt x="31448" y="2327"/>
                  <a:pt x="30524" y="2746"/>
                </a:cubicBezTo>
                <a:cubicBezTo>
                  <a:pt x="30072" y="2951"/>
                  <a:pt x="29606" y="3163"/>
                  <a:pt x="29141" y="3354"/>
                </a:cubicBezTo>
                <a:cubicBezTo>
                  <a:pt x="26479" y="4453"/>
                  <a:pt x="23607" y="4999"/>
                  <a:pt x="20734" y="4999"/>
                </a:cubicBezTo>
                <a:cubicBezTo>
                  <a:pt x="17288" y="4999"/>
                  <a:pt x="13840" y="4213"/>
                  <a:pt x="10756" y="2656"/>
                </a:cubicBezTo>
                <a:cubicBezTo>
                  <a:pt x="10286" y="2419"/>
                  <a:pt x="9815" y="2160"/>
                  <a:pt x="9360" y="1910"/>
                </a:cubicBezTo>
                <a:cubicBezTo>
                  <a:pt x="8078" y="1204"/>
                  <a:pt x="6752" y="477"/>
                  <a:pt x="5308" y="151"/>
                </a:cubicBezTo>
                <a:cubicBezTo>
                  <a:pt x="4863" y="50"/>
                  <a:pt x="4405" y="1"/>
                  <a:pt x="3953" y="1"/>
                </a:cubicBezTo>
                <a:close/>
              </a:path>
            </a:pathLst>
          </a:custGeom>
          <a:solidFill>
            <a:srgbClr val="0F121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odchasan"/>
              <a:buNone/>
              <a:defRPr sz="3000">
                <a:solidFill>
                  <a:schemeClr val="dk1"/>
                </a:solidFill>
                <a:latin typeface="Kodchasan"/>
                <a:ea typeface="Kodchasan"/>
                <a:cs typeface="Kodchasan"/>
                <a:sym typeface="Kodchasa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odchasan"/>
              <a:buNone/>
              <a:defRPr sz="3000">
                <a:solidFill>
                  <a:schemeClr val="dk1"/>
                </a:solidFill>
                <a:latin typeface="Kodchasan"/>
                <a:ea typeface="Kodchasan"/>
                <a:cs typeface="Kodchasan"/>
                <a:sym typeface="Kodchasa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odchasan"/>
              <a:buNone/>
              <a:defRPr sz="3000">
                <a:solidFill>
                  <a:schemeClr val="dk1"/>
                </a:solidFill>
                <a:latin typeface="Kodchasan"/>
                <a:ea typeface="Kodchasan"/>
                <a:cs typeface="Kodchasan"/>
                <a:sym typeface="Kodchasa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odchasan"/>
              <a:buNone/>
              <a:defRPr sz="3000">
                <a:solidFill>
                  <a:schemeClr val="dk1"/>
                </a:solidFill>
                <a:latin typeface="Kodchasan"/>
                <a:ea typeface="Kodchasan"/>
                <a:cs typeface="Kodchasan"/>
                <a:sym typeface="Kodchasa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odchasan"/>
              <a:buNone/>
              <a:defRPr sz="3000">
                <a:solidFill>
                  <a:schemeClr val="dk1"/>
                </a:solidFill>
                <a:latin typeface="Kodchasan"/>
                <a:ea typeface="Kodchasan"/>
                <a:cs typeface="Kodchasan"/>
                <a:sym typeface="Kodchasa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odchasan"/>
              <a:buNone/>
              <a:defRPr sz="3000">
                <a:solidFill>
                  <a:schemeClr val="dk1"/>
                </a:solidFill>
                <a:latin typeface="Kodchasan"/>
                <a:ea typeface="Kodchasan"/>
                <a:cs typeface="Kodchasan"/>
                <a:sym typeface="Kodchasa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odchasan"/>
              <a:buNone/>
              <a:defRPr sz="3000">
                <a:solidFill>
                  <a:schemeClr val="dk1"/>
                </a:solidFill>
                <a:latin typeface="Kodchasan"/>
                <a:ea typeface="Kodchasan"/>
                <a:cs typeface="Kodchasan"/>
                <a:sym typeface="Kodchasa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odchasan"/>
              <a:buNone/>
              <a:defRPr sz="3000">
                <a:solidFill>
                  <a:schemeClr val="dk1"/>
                </a:solidFill>
                <a:latin typeface="Kodchasan"/>
                <a:ea typeface="Kodchasan"/>
                <a:cs typeface="Kodchasan"/>
                <a:sym typeface="Kodchasa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odchasan"/>
              <a:buNone/>
              <a:defRPr sz="3000">
                <a:solidFill>
                  <a:schemeClr val="dk1"/>
                </a:solidFill>
                <a:latin typeface="Kodchasan"/>
                <a:ea typeface="Kodchasan"/>
                <a:cs typeface="Kodchasan"/>
                <a:sym typeface="Kodchasa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74500"/>
            <a:ext cx="7704000" cy="3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●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○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■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●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○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■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●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○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■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5" r:id="rId3"/>
    <p:sldLayoutId id="2147483658" r:id="rId4"/>
    <p:sldLayoutId id="2147483661" r:id="rId5"/>
    <p:sldLayoutId id="2147483662" r:id="rId6"/>
    <p:sldLayoutId id="2147483663" r:id="rId7"/>
    <p:sldLayoutId id="2147483665" r:id="rId8"/>
    <p:sldLayoutId id="2147483669" r:id="rId9"/>
    <p:sldLayoutId id="2147483676" r:id="rId10"/>
    <p:sldLayoutId id="2147483677" r:id="rId11"/>
    <p:sldLayoutId id="2147483678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36"/>
          <p:cNvSpPr txBox="1">
            <a:spLocks noGrp="1"/>
          </p:cNvSpPr>
          <p:nvPr>
            <p:ph type="subTitle" idx="1"/>
          </p:nvPr>
        </p:nvSpPr>
        <p:spPr>
          <a:xfrm rot="-455">
            <a:off x="2057326" y="1962495"/>
            <a:ext cx="5198546" cy="685464"/>
          </a:xfrm>
          <a:prstGeom prst="rect">
            <a:avLst/>
          </a:prstGeom>
          <a:ln w="12700"/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id-ID" dirty="0">
                <a:latin typeface="Archivo" panose="020B0604020202020204" charset="0"/>
                <a:cs typeface="Archivo" panose="020B0604020202020204" charset="0"/>
              </a:rPr>
              <a:t>Dosen Pengampu	: 1. Dr. </a:t>
            </a:r>
            <a:r>
              <a:rPr lang="en-US" dirty="0" err="1">
                <a:latin typeface="Archivo" panose="020B0604020202020204" charset="0"/>
                <a:cs typeface="Archivo" panose="020B0604020202020204" charset="0"/>
              </a:rPr>
              <a:t>Sowiyah</a:t>
            </a:r>
            <a:r>
              <a:rPr lang="id-ID" dirty="0">
                <a:latin typeface="Archivo" panose="020B0604020202020204" charset="0"/>
                <a:cs typeface="Archivo" panose="020B0604020202020204" charset="0"/>
              </a:rPr>
              <a:t>, M.</a:t>
            </a:r>
            <a:r>
              <a:rPr lang="en-US" dirty="0" err="1">
                <a:latin typeface="Archivo" panose="020B0604020202020204" charset="0"/>
                <a:cs typeface="Archivo" panose="020B0604020202020204" charset="0"/>
              </a:rPr>
              <a:t>Pd</a:t>
            </a:r>
            <a:r>
              <a:rPr lang="id-ID" dirty="0">
                <a:latin typeface="Archivo" panose="020B0604020202020204" charset="0"/>
                <a:cs typeface="Archivo" panose="020B0604020202020204" charset="0"/>
              </a:rPr>
              <a:t>.</a:t>
            </a:r>
            <a:endParaRPr lang="en-US" dirty="0">
              <a:latin typeface="Archivo" panose="020B0604020202020204" charset="0"/>
              <a:cs typeface="Archivo" panose="020B0604020202020204" charset="0"/>
            </a:endParaRPr>
          </a:p>
          <a:p>
            <a:r>
              <a:rPr lang="id-ID" dirty="0">
                <a:latin typeface="Archivo" panose="020B0604020202020204" charset="0"/>
                <a:cs typeface="Archivo" panose="020B0604020202020204" charset="0"/>
              </a:rPr>
              <a:t>			</a:t>
            </a:r>
            <a:r>
              <a:rPr lang="id-ID" dirty="0" smtClean="0">
                <a:latin typeface="Archivo" panose="020B0604020202020204" charset="0"/>
                <a:cs typeface="Archivo" panose="020B0604020202020204" charset="0"/>
              </a:rPr>
              <a:t>2</a:t>
            </a:r>
            <a:r>
              <a:rPr lang="id-ID" dirty="0">
                <a:latin typeface="Archivo" panose="020B0604020202020204" charset="0"/>
                <a:cs typeface="Archivo" panose="020B0604020202020204" charset="0"/>
              </a:rPr>
              <a:t>. </a:t>
            </a:r>
            <a:r>
              <a:rPr lang="en-US" dirty="0" err="1">
                <a:latin typeface="Archivo" panose="020B0604020202020204" charset="0"/>
                <a:cs typeface="Archivo" panose="020B0604020202020204" charset="0"/>
              </a:rPr>
              <a:t>Muhisom</a:t>
            </a:r>
            <a:r>
              <a:rPr lang="id-ID" dirty="0">
                <a:latin typeface="Archivo" panose="020B0604020202020204" charset="0"/>
                <a:cs typeface="Archivo" panose="020B0604020202020204" charset="0"/>
              </a:rPr>
              <a:t>, M.Pd.</a:t>
            </a:r>
            <a:r>
              <a:rPr lang="en-US" dirty="0" smtClean="0">
                <a:latin typeface="Archivo" panose="020B0604020202020204" charset="0"/>
                <a:cs typeface="Archivo" panose="020B0604020202020204" charset="0"/>
              </a:rPr>
              <a:t>I.</a:t>
            </a:r>
          </a:p>
          <a:p>
            <a:pPr marL="0" lvl="0" indent="0"/>
            <a:endParaRPr lang="it-IT" dirty="0" smtClean="0">
              <a:latin typeface="Archivo" panose="020B0604020202020204" charset="0"/>
              <a:cs typeface="Archivo" panose="020B0604020202020204" charset="0"/>
            </a:endParaRPr>
          </a:p>
          <a:p>
            <a:pPr marL="0" lvl="0" indent="0"/>
            <a:endParaRPr lang="it-IT" dirty="0">
              <a:latin typeface="Archivo" panose="020B0604020202020204" charset="0"/>
              <a:cs typeface="Archivo" panose="020B0604020202020204" charset="0"/>
            </a:endParaRPr>
          </a:p>
          <a:p>
            <a:pPr marL="0" lvl="0" indent="0"/>
            <a:endParaRPr lang="it-IT" dirty="0" smtClean="0">
              <a:latin typeface="Archivo" panose="020B0604020202020204" charset="0"/>
              <a:cs typeface="Archivo" panose="020B0604020202020204" charset="0"/>
            </a:endParaRPr>
          </a:p>
          <a:p>
            <a:pPr marL="0" lvl="0" indent="0" algn="l"/>
            <a:endParaRPr lang="it-IT" dirty="0">
              <a:latin typeface="Archivo" panose="020B0604020202020204" charset="0"/>
              <a:cs typeface="Archivo" panose="020B060402020202020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chivo" panose="020B0604020202020204" charset="0"/>
              <a:cs typeface="Archivo" panose="020B0604020202020204" charset="0"/>
            </a:endParaRPr>
          </a:p>
        </p:txBody>
      </p:sp>
      <p:sp>
        <p:nvSpPr>
          <p:cNvPr id="291" name="Google Shape;291;p36"/>
          <p:cNvSpPr txBox="1">
            <a:spLocks noGrp="1"/>
          </p:cNvSpPr>
          <p:nvPr>
            <p:ph type="ctrTitle"/>
          </p:nvPr>
        </p:nvSpPr>
        <p:spPr>
          <a:xfrm>
            <a:off x="1381166" y="1453375"/>
            <a:ext cx="6799234" cy="50877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en-US" sz="4300" b="1" dirty="0"/>
              <a:t>MANAJEMEN USAHA</a:t>
            </a:r>
            <a:endParaRPr sz="4300" b="1" dirty="0"/>
          </a:p>
        </p:txBody>
      </p:sp>
      <p:grpSp>
        <p:nvGrpSpPr>
          <p:cNvPr id="292" name="Google Shape;292;p36"/>
          <p:cNvGrpSpPr/>
          <p:nvPr/>
        </p:nvGrpSpPr>
        <p:grpSpPr>
          <a:xfrm>
            <a:off x="355780" y="-46161"/>
            <a:ext cx="1313600" cy="1485222"/>
            <a:chOff x="2832125" y="257675"/>
            <a:chExt cx="632725" cy="715425"/>
          </a:xfrm>
        </p:grpSpPr>
        <p:sp>
          <p:nvSpPr>
            <p:cNvPr id="293" name="Google Shape;293;p36"/>
            <p:cNvSpPr/>
            <p:nvPr/>
          </p:nvSpPr>
          <p:spPr>
            <a:xfrm>
              <a:off x="3172475" y="553550"/>
              <a:ext cx="33900" cy="50625"/>
            </a:xfrm>
            <a:custGeom>
              <a:avLst/>
              <a:gdLst/>
              <a:ahLst/>
              <a:cxnLst/>
              <a:rect l="l" t="t" r="r" b="b"/>
              <a:pathLst>
                <a:path w="1356" h="2025" extrusionOk="0">
                  <a:moveTo>
                    <a:pt x="1356" y="1"/>
                  </a:moveTo>
                  <a:lnTo>
                    <a:pt x="1356" y="1"/>
                  </a:lnTo>
                  <a:cubicBezTo>
                    <a:pt x="1196" y="102"/>
                    <a:pt x="1056" y="195"/>
                    <a:pt x="927" y="288"/>
                  </a:cubicBezTo>
                  <a:cubicBezTo>
                    <a:pt x="629" y="496"/>
                    <a:pt x="361" y="683"/>
                    <a:pt x="106" y="866"/>
                  </a:cubicBezTo>
                  <a:cubicBezTo>
                    <a:pt x="65" y="1092"/>
                    <a:pt x="28" y="1382"/>
                    <a:pt x="1" y="1736"/>
                  </a:cubicBezTo>
                  <a:cubicBezTo>
                    <a:pt x="165" y="1822"/>
                    <a:pt x="327" y="1918"/>
                    <a:pt x="484" y="2025"/>
                  </a:cubicBezTo>
                  <a:cubicBezTo>
                    <a:pt x="640" y="1282"/>
                    <a:pt x="938" y="587"/>
                    <a:pt x="1356" y="1"/>
                  </a:cubicBezTo>
                  <a:close/>
                </a:path>
              </a:pathLst>
            </a:custGeom>
            <a:solidFill>
              <a:srgbClr val="585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36"/>
            <p:cNvSpPr/>
            <p:nvPr/>
          </p:nvSpPr>
          <p:spPr>
            <a:xfrm>
              <a:off x="2832125" y="257675"/>
              <a:ext cx="632725" cy="715425"/>
            </a:xfrm>
            <a:custGeom>
              <a:avLst/>
              <a:gdLst/>
              <a:ahLst/>
              <a:cxnLst/>
              <a:rect l="l" t="t" r="r" b="b"/>
              <a:pathLst>
                <a:path w="25309" h="28617" extrusionOk="0">
                  <a:moveTo>
                    <a:pt x="6056" y="1"/>
                  </a:moveTo>
                  <a:lnTo>
                    <a:pt x="6056" y="1"/>
                  </a:lnTo>
                  <a:cubicBezTo>
                    <a:pt x="6647" y="1750"/>
                    <a:pt x="7520" y="3404"/>
                    <a:pt x="8631" y="4878"/>
                  </a:cubicBezTo>
                  <a:cubicBezTo>
                    <a:pt x="7240" y="4463"/>
                    <a:pt x="5793" y="4198"/>
                    <a:pt x="4341" y="4143"/>
                  </a:cubicBezTo>
                  <a:cubicBezTo>
                    <a:pt x="4136" y="4135"/>
                    <a:pt x="3932" y="4132"/>
                    <a:pt x="3728" y="4132"/>
                  </a:cubicBezTo>
                  <a:cubicBezTo>
                    <a:pt x="3059" y="4132"/>
                    <a:pt x="2395" y="4168"/>
                    <a:pt x="1725" y="4207"/>
                  </a:cubicBezTo>
                  <a:cubicBezTo>
                    <a:pt x="2366" y="5029"/>
                    <a:pt x="3044" y="5823"/>
                    <a:pt x="3755" y="6586"/>
                  </a:cubicBezTo>
                  <a:cubicBezTo>
                    <a:pt x="4110" y="6968"/>
                    <a:pt x="4474" y="7343"/>
                    <a:pt x="4847" y="7707"/>
                  </a:cubicBezTo>
                  <a:cubicBezTo>
                    <a:pt x="4974" y="7830"/>
                    <a:pt x="5695" y="8600"/>
                    <a:pt x="5858" y="8600"/>
                  </a:cubicBezTo>
                  <a:cubicBezTo>
                    <a:pt x="5863" y="8600"/>
                    <a:pt x="5868" y="8600"/>
                    <a:pt x="5872" y="8598"/>
                  </a:cubicBezTo>
                  <a:lnTo>
                    <a:pt x="5872" y="8598"/>
                  </a:lnTo>
                  <a:cubicBezTo>
                    <a:pt x="4694" y="9065"/>
                    <a:pt x="3625" y="9792"/>
                    <a:pt x="2748" y="10706"/>
                  </a:cubicBezTo>
                  <a:cubicBezTo>
                    <a:pt x="1568" y="11937"/>
                    <a:pt x="752" y="13495"/>
                    <a:pt x="425" y="15169"/>
                  </a:cubicBezTo>
                  <a:cubicBezTo>
                    <a:pt x="1" y="17346"/>
                    <a:pt x="374" y="19552"/>
                    <a:pt x="519" y="21735"/>
                  </a:cubicBezTo>
                  <a:cubicBezTo>
                    <a:pt x="660" y="23881"/>
                    <a:pt x="504" y="25987"/>
                    <a:pt x="342" y="28126"/>
                  </a:cubicBezTo>
                  <a:cubicBezTo>
                    <a:pt x="329" y="28303"/>
                    <a:pt x="340" y="28524"/>
                    <a:pt x="501" y="28596"/>
                  </a:cubicBezTo>
                  <a:cubicBezTo>
                    <a:pt x="533" y="28610"/>
                    <a:pt x="567" y="28616"/>
                    <a:pt x="601" y="28616"/>
                  </a:cubicBezTo>
                  <a:cubicBezTo>
                    <a:pt x="686" y="28616"/>
                    <a:pt x="774" y="28581"/>
                    <a:pt x="852" y="28544"/>
                  </a:cubicBezTo>
                  <a:cubicBezTo>
                    <a:pt x="3674" y="27238"/>
                    <a:pt x="6058" y="24964"/>
                    <a:pt x="7437" y="22169"/>
                  </a:cubicBezTo>
                  <a:cubicBezTo>
                    <a:pt x="7485" y="22069"/>
                    <a:pt x="7854" y="21448"/>
                    <a:pt x="7801" y="21365"/>
                  </a:cubicBezTo>
                  <a:lnTo>
                    <a:pt x="7801" y="21365"/>
                  </a:lnTo>
                  <a:cubicBezTo>
                    <a:pt x="8530" y="22515"/>
                    <a:pt x="9516" y="23512"/>
                    <a:pt x="10801" y="24012"/>
                  </a:cubicBezTo>
                  <a:cubicBezTo>
                    <a:pt x="11246" y="24186"/>
                    <a:pt x="11726" y="24267"/>
                    <a:pt x="12210" y="24267"/>
                  </a:cubicBezTo>
                  <a:cubicBezTo>
                    <a:pt x="13088" y="24267"/>
                    <a:pt x="13979" y="24000"/>
                    <a:pt x="14700" y="23538"/>
                  </a:cubicBezTo>
                  <a:cubicBezTo>
                    <a:pt x="15806" y="22828"/>
                    <a:pt x="16580" y="21619"/>
                    <a:pt x="16760" y="20317"/>
                  </a:cubicBezTo>
                  <a:cubicBezTo>
                    <a:pt x="17363" y="20482"/>
                    <a:pt x="17883" y="20867"/>
                    <a:pt x="18495" y="21034"/>
                  </a:cubicBezTo>
                  <a:cubicBezTo>
                    <a:pt x="18862" y="21136"/>
                    <a:pt x="19239" y="21187"/>
                    <a:pt x="19616" y="21187"/>
                  </a:cubicBezTo>
                  <a:cubicBezTo>
                    <a:pt x="19863" y="21187"/>
                    <a:pt x="20111" y="21165"/>
                    <a:pt x="20356" y="21120"/>
                  </a:cubicBezTo>
                  <a:cubicBezTo>
                    <a:pt x="21582" y="20894"/>
                    <a:pt x="22698" y="20130"/>
                    <a:pt x="23353" y="19069"/>
                  </a:cubicBezTo>
                  <a:cubicBezTo>
                    <a:pt x="24106" y="17851"/>
                    <a:pt x="24230" y="16309"/>
                    <a:pt x="23874" y="14921"/>
                  </a:cubicBezTo>
                  <a:cubicBezTo>
                    <a:pt x="23329" y="12799"/>
                    <a:pt x="21658" y="11003"/>
                    <a:pt x="19581" y="10303"/>
                  </a:cubicBezTo>
                  <a:cubicBezTo>
                    <a:pt x="19387" y="10238"/>
                    <a:pt x="19106" y="10191"/>
                    <a:pt x="18947" y="10057"/>
                  </a:cubicBezTo>
                  <a:cubicBezTo>
                    <a:pt x="18859" y="9981"/>
                    <a:pt x="18811" y="9845"/>
                    <a:pt x="18873" y="9748"/>
                  </a:cubicBezTo>
                  <a:cubicBezTo>
                    <a:pt x="18910" y="9690"/>
                    <a:pt x="18976" y="9659"/>
                    <a:pt x="19036" y="9631"/>
                  </a:cubicBezTo>
                  <a:cubicBezTo>
                    <a:pt x="19863" y="9247"/>
                    <a:pt x="20714" y="8913"/>
                    <a:pt x="21581" y="8630"/>
                  </a:cubicBezTo>
                  <a:cubicBezTo>
                    <a:pt x="22384" y="8368"/>
                    <a:pt x="23251" y="8254"/>
                    <a:pt x="23995" y="7826"/>
                  </a:cubicBezTo>
                  <a:cubicBezTo>
                    <a:pt x="24411" y="7587"/>
                    <a:pt x="24784" y="7239"/>
                    <a:pt x="25009" y="6819"/>
                  </a:cubicBezTo>
                  <a:cubicBezTo>
                    <a:pt x="25118" y="6616"/>
                    <a:pt x="25193" y="6395"/>
                    <a:pt x="25221" y="6161"/>
                  </a:cubicBezTo>
                  <a:cubicBezTo>
                    <a:pt x="25308" y="5413"/>
                    <a:pt x="24896" y="4687"/>
                    <a:pt x="24363" y="4155"/>
                  </a:cubicBezTo>
                  <a:cubicBezTo>
                    <a:pt x="24016" y="3810"/>
                    <a:pt x="23599" y="3514"/>
                    <a:pt x="23120" y="3419"/>
                  </a:cubicBezTo>
                  <a:cubicBezTo>
                    <a:pt x="22997" y="3395"/>
                    <a:pt x="22873" y="3385"/>
                    <a:pt x="22749" y="3385"/>
                  </a:cubicBezTo>
                  <a:cubicBezTo>
                    <a:pt x="22385" y="3385"/>
                    <a:pt x="22019" y="3475"/>
                    <a:pt x="21669" y="3577"/>
                  </a:cubicBezTo>
                  <a:cubicBezTo>
                    <a:pt x="20771" y="3841"/>
                    <a:pt x="19897" y="4177"/>
                    <a:pt x="19044" y="4560"/>
                  </a:cubicBezTo>
                  <a:cubicBezTo>
                    <a:pt x="18593" y="4763"/>
                    <a:pt x="18132" y="4964"/>
                    <a:pt x="17697" y="5203"/>
                  </a:cubicBezTo>
                  <a:cubicBezTo>
                    <a:pt x="17464" y="5331"/>
                    <a:pt x="17279" y="5391"/>
                    <a:pt x="17114" y="5391"/>
                  </a:cubicBezTo>
                  <a:cubicBezTo>
                    <a:pt x="16843" y="5391"/>
                    <a:pt x="16628" y="5230"/>
                    <a:pt x="16347" y="4949"/>
                  </a:cubicBezTo>
                  <a:cubicBezTo>
                    <a:pt x="15921" y="4522"/>
                    <a:pt x="15468" y="4119"/>
                    <a:pt x="14993" y="3743"/>
                  </a:cubicBezTo>
                  <a:cubicBezTo>
                    <a:pt x="14074" y="3018"/>
                    <a:pt x="13076" y="2395"/>
                    <a:pt x="12019" y="1895"/>
                  </a:cubicBezTo>
                  <a:cubicBezTo>
                    <a:pt x="10114" y="991"/>
                    <a:pt x="8090" y="514"/>
                    <a:pt x="60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6"/>
            <p:cNvSpPr/>
            <p:nvPr/>
          </p:nvSpPr>
          <p:spPr>
            <a:xfrm>
              <a:off x="2881850" y="326150"/>
              <a:ext cx="544150" cy="574375"/>
            </a:xfrm>
            <a:custGeom>
              <a:avLst/>
              <a:gdLst/>
              <a:ahLst/>
              <a:cxnLst/>
              <a:rect l="l" t="t" r="r" b="b"/>
              <a:pathLst>
                <a:path w="21766" h="22975" extrusionOk="0">
                  <a:moveTo>
                    <a:pt x="7246" y="1"/>
                  </a:moveTo>
                  <a:lnTo>
                    <a:pt x="7246" y="1"/>
                  </a:lnTo>
                  <a:cubicBezTo>
                    <a:pt x="8481" y="2648"/>
                    <a:pt x="11815" y="4690"/>
                    <a:pt x="13665" y="4690"/>
                  </a:cubicBezTo>
                  <a:cubicBezTo>
                    <a:pt x="13747" y="4690"/>
                    <a:pt x="13826" y="4686"/>
                    <a:pt x="13901" y="4678"/>
                  </a:cubicBezTo>
                  <a:cubicBezTo>
                    <a:pt x="14051" y="4716"/>
                    <a:pt x="14200" y="4755"/>
                    <a:pt x="14346" y="4796"/>
                  </a:cubicBezTo>
                  <a:cubicBezTo>
                    <a:pt x="14673" y="4890"/>
                    <a:pt x="15007" y="4981"/>
                    <a:pt x="15369" y="5031"/>
                  </a:cubicBezTo>
                  <a:cubicBezTo>
                    <a:pt x="15121" y="5161"/>
                    <a:pt x="14871" y="5296"/>
                    <a:pt x="14623" y="5446"/>
                  </a:cubicBezTo>
                  <a:cubicBezTo>
                    <a:pt x="14082" y="5783"/>
                    <a:pt x="13506" y="6103"/>
                    <a:pt x="12955" y="6482"/>
                  </a:cubicBezTo>
                  <a:cubicBezTo>
                    <a:pt x="12739" y="6631"/>
                    <a:pt x="12521" y="6782"/>
                    <a:pt x="12305" y="6930"/>
                  </a:cubicBezTo>
                  <a:cubicBezTo>
                    <a:pt x="11928" y="6946"/>
                    <a:pt x="11219" y="6990"/>
                    <a:pt x="10456" y="7104"/>
                  </a:cubicBezTo>
                  <a:cubicBezTo>
                    <a:pt x="8950" y="5231"/>
                    <a:pt x="6475" y="3466"/>
                    <a:pt x="3490" y="3392"/>
                  </a:cubicBezTo>
                  <a:lnTo>
                    <a:pt x="3490" y="3392"/>
                  </a:lnTo>
                  <a:cubicBezTo>
                    <a:pt x="4763" y="4877"/>
                    <a:pt x="7890" y="6929"/>
                    <a:pt x="10289" y="7131"/>
                  </a:cubicBezTo>
                  <a:cubicBezTo>
                    <a:pt x="10159" y="7152"/>
                    <a:pt x="10029" y="7176"/>
                    <a:pt x="9900" y="7200"/>
                  </a:cubicBezTo>
                  <a:cubicBezTo>
                    <a:pt x="9382" y="7146"/>
                    <a:pt x="8889" y="7120"/>
                    <a:pt x="8420" y="7120"/>
                  </a:cubicBezTo>
                  <a:cubicBezTo>
                    <a:pt x="1703" y="7120"/>
                    <a:pt x="0" y="12427"/>
                    <a:pt x="179" y="15006"/>
                  </a:cubicBezTo>
                  <a:cubicBezTo>
                    <a:pt x="2353" y="12254"/>
                    <a:pt x="6816" y="9244"/>
                    <a:pt x="9621" y="7657"/>
                  </a:cubicBezTo>
                  <a:cubicBezTo>
                    <a:pt x="10342" y="7488"/>
                    <a:pt x="11130" y="7401"/>
                    <a:pt x="11715" y="7356"/>
                  </a:cubicBezTo>
                  <a:lnTo>
                    <a:pt x="11715" y="7356"/>
                  </a:lnTo>
                  <a:cubicBezTo>
                    <a:pt x="11579" y="7454"/>
                    <a:pt x="11440" y="7547"/>
                    <a:pt x="11309" y="7653"/>
                  </a:cubicBezTo>
                  <a:cubicBezTo>
                    <a:pt x="10775" y="8070"/>
                    <a:pt x="10232" y="8475"/>
                    <a:pt x="9738" y="8922"/>
                  </a:cubicBezTo>
                  <a:cubicBezTo>
                    <a:pt x="9487" y="9141"/>
                    <a:pt x="9233" y="9351"/>
                    <a:pt x="8993" y="9571"/>
                  </a:cubicBezTo>
                  <a:cubicBezTo>
                    <a:pt x="8757" y="9796"/>
                    <a:pt x="8525" y="10020"/>
                    <a:pt x="8295" y="10238"/>
                  </a:cubicBezTo>
                  <a:cubicBezTo>
                    <a:pt x="7829" y="10665"/>
                    <a:pt x="7426" y="11128"/>
                    <a:pt x="7020" y="11541"/>
                  </a:cubicBezTo>
                  <a:cubicBezTo>
                    <a:pt x="6648" y="11973"/>
                    <a:pt x="6278" y="12363"/>
                    <a:pt x="5971" y="12756"/>
                  </a:cubicBezTo>
                  <a:cubicBezTo>
                    <a:pt x="3446" y="13326"/>
                    <a:pt x="987" y="15792"/>
                    <a:pt x="560" y="22974"/>
                  </a:cubicBezTo>
                  <a:cubicBezTo>
                    <a:pt x="4208" y="20711"/>
                    <a:pt x="5807" y="14122"/>
                    <a:pt x="6072" y="12916"/>
                  </a:cubicBezTo>
                  <a:cubicBezTo>
                    <a:pt x="6080" y="12910"/>
                    <a:pt x="6085" y="12903"/>
                    <a:pt x="6091" y="12896"/>
                  </a:cubicBezTo>
                  <a:cubicBezTo>
                    <a:pt x="6420" y="12518"/>
                    <a:pt x="6816" y="12143"/>
                    <a:pt x="7213" y="11729"/>
                  </a:cubicBezTo>
                  <a:cubicBezTo>
                    <a:pt x="7638" y="11343"/>
                    <a:pt x="8060" y="10908"/>
                    <a:pt x="8544" y="10508"/>
                  </a:cubicBezTo>
                  <a:cubicBezTo>
                    <a:pt x="8782" y="10305"/>
                    <a:pt x="9024" y="10098"/>
                    <a:pt x="9268" y="9890"/>
                  </a:cubicBezTo>
                  <a:cubicBezTo>
                    <a:pt x="9463" y="9730"/>
                    <a:pt x="9667" y="9575"/>
                    <a:pt x="9870" y="9419"/>
                  </a:cubicBezTo>
                  <a:lnTo>
                    <a:pt x="9870" y="9419"/>
                  </a:lnTo>
                  <a:cubicBezTo>
                    <a:pt x="9677" y="10300"/>
                    <a:pt x="9639" y="11457"/>
                    <a:pt x="9661" y="12388"/>
                  </a:cubicBezTo>
                  <a:cubicBezTo>
                    <a:pt x="8254" y="12721"/>
                    <a:pt x="7004" y="14354"/>
                    <a:pt x="7077" y="16273"/>
                  </a:cubicBezTo>
                  <a:cubicBezTo>
                    <a:pt x="7155" y="18345"/>
                    <a:pt x="8430" y="19987"/>
                    <a:pt x="10272" y="19987"/>
                  </a:cubicBezTo>
                  <a:cubicBezTo>
                    <a:pt x="10311" y="19987"/>
                    <a:pt x="10350" y="19986"/>
                    <a:pt x="10390" y="19984"/>
                  </a:cubicBezTo>
                  <a:cubicBezTo>
                    <a:pt x="12294" y="19912"/>
                    <a:pt x="13492" y="18149"/>
                    <a:pt x="13412" y="16034"/>
                  </a:cubicBezTo>
                  <a:cubicBezTo>
                    <a:pt x="13334" y="14001"/>
                    <a:pt x="11800" y="12397"/>
                    <a:pt x="10284" y="12329"/>
                  </a:cubicBezTo>
                  <a:cubicBezTo>
                    <a:pt x="10249" y="12327"/>
                    <a:pt x="10216" y="12321"/>
                    <a:pt x="10182" y="12321"/>
                  </a:cubicBezTo>
                  <a:lnTo>
                    <a:pt x="10115" y="12323"/>
                  </a:lnTo>
                  <a:lnTo>
                    <a:pt x="10101" y="12323"/>
                  </a:lnTo>
                  <a:cubicBezTo>
                    <a:pt x="10083" y="12325"/>
                    <a:pt x="10066" y="12327"/>
                    <a:pt x="10049" y="12329"/>
                  </a:cubicBezTo>
                  <a:cubicBezTo>
                    <a:pt x="10026" y="11219"/>
                    <a:pt x="10093" y="9838"/>
                    <a:pt x="10383" y="9030"/>
                  </a:cubicBezTo>
                  <a:cubicBezTo>
                    <a:pt x="10796" y="8718"/>
                    <a:pt x="11222" y="8421"/>
                    <a:pt x="11649" y="8126"/>
                  </a:cubicBezTo>
                  <a:cubicBezTo>
                    <a:pt x="11919" y="7930"/>
                    <a:pt x="12199" y="7752"/>
                    <a:pt x="12484" y="7582"/>
                  </a:cubicBezTo>
                  <a:cubicBezTo>
                    <a:pt x="12765" y="7410"/>
                    <a:pt x="13046" y="7236"/>
                    <a:pt x="13325" y="7065"/>
                  </a:cubicBezTo>
                  <a:cubicBezTo>
                    <a:pt x="13513" y="6951"/>
                    <a:pt x="13704" y="6849"/>
                    <a:pt x="13895" y="6745"/>
                  </a:cubicBezTo>
                  <a:cubicBezTo>
                    <a:pt x="14839" y="7174"/>
                    <a:pt x="15499" y="8567"/>
                    <a:pt x="15840" y="9472"/>
                  </a:cubicBezTo>
                  <a:cubicBezTo>
                    <a:pt x="14359" y="10043"/>
                    <a:pt x="13475" y="12225"/>
                    <a:pt x="14228" y="14220"/>
                  </a:cubicBezTo>
                  <a:cubicBezTo>
                    <a:pt x="14838" y="15832"/>
                    <a:pt x="16129" y="16905"/>
                    <a:pt x="17550" y="16905"/>
                  </a:cubicBezTo>
                  <a:cubicBezTo>
                    <a:pt x="17892" y="16905"/>
                    <a:pt x="18242" y="16842"/>
                    <a:pt x="18592" y="16710"/>
                  </a:cubicBezTo>
                  <a:cubicBezTo>
                    <a:pt x="20393" y="16029"/>
                    <a:pt x="20974" y="13956"/>
                    <a:pt x="20217" y="11956"/>
                  </a:cubicBezTo>
                  <a:cubicBezTo>
                    <a:pt x="19600" y="10322"/>
                    <a:pt x="18073" y="9321"/>
                    <a:pt x="16723" y="9316"/>
                  </a:cubicBezTo>
                  <a:cubicBezTo>
                    <a:pt x="16719" y="9316"/>
                    <a:pt x="16715" y="9315"/>
                    <a:pt x="16713" y="9315"/>
                  </a:cubicBezTo>
                  <a:cubicBezTo>
                    <a:pt x="16699" y="9315"/>
                    <a:pt x="16688" y="9317"/>
                    <a:pt x="16675" y="9317"/>
                  </a:cubicBezTo>
                  <a:cubicBezTo>
                    <a:pt x="16520" y="9320"/>
                    <a:pt x="16366" y="9336"/>
                    <a:pt x="16216" y="9366"/>
                  </a:cubicBezTo>
                  <a:cubicBezTo>
                    <a:pt x="15885" y="8479"/>
                    <a:pt x="15248" y="7119"/>
                    <a:pt x="14292" y="6524"/>
                  </a:cubicBezTo>
                  <a:cubicBezTo>
                    <a:pt x="14533" y="6398"/>
                    <a:pt x="14773" y="6273"/>
                    <a:pt x="15006" y="6144"/>
                  </a:cubicBezTo>
                  <a:cubicBezTo>
                    <a:pt x="15553" y="5850"/>
                    <a:pt x="16113" y="5626"/>
                    <a:pt x="16626" y="5382"/>
                  </a:cubicBezTo>
                  <a:cubicBezTo>
                    <a:pt x="17135" y="5129"/>
                    <a:pt x="17648" y="4958"/>
                    <a:pt x="18110" y="4779"/>
                  </a:cubicBezTo>
                  <a:cubicBezTo>
                    <a:pt x="18577" y="4610"/>
                    <a:pt x="18991" y="4423"/>
                    <a:pt x="19380" y="4315"/>
                  </a:cubicBezTo>
                  <a:cubicBezTo>
                    <a:pt x="19765" y="4199"/>
                    <a:pt x="20100" y="4096"/>
                    <a:pt x="20377" y="4012"/>
                  </a:cubicBezTo>
                  <a:cubicBezTo>
                    <a:pt x="20930" y="3843"/>
                    <a:pt x="21244" y="3747"/>
                    <a:pt x="21244" y="3747"/>
                  </a:cubicBezTo>
                  <a:lnTo>
                    <a:pt x="21284" y="3736"/>
                  </a:lnTo>
                  <a:cubicBezTo>
                    <a:pt x="21294" y="3733"/>
                    <a:pt x="21302" y="3731"/>
                    <a:pt x="21311" y="3726"/>
                  </a:cubicBezTo>
                  <a:cubicBezTo>
                    <a:pt x="21610" y="3614"/>
                    <a:pt x="21766" y="3281"/>
                    <a:pt x="21656" y="2979"/>
                  </a:cubicBezTo>
                  <a:cubicBezTo>
                    <a:pt x="21569" y="2743"/>
                    <a:pt x="21346" y="2596"/>
                    <a:pt x="21109" y="2596"/>
                  </a:cubicBezTo>
                  <a:cubicBezTo>
                    <a:pt x="21043" y="2596"/>
                    <a:pt x="20975" y="2608"/>
                    <a:pt x="20910" y="2632"/>
                  </a:cubicBezTo>
                  <a:cubicBezTo>
                    <a:pt x="20910" y="2632"/>
                    <a:pt x="20588" y="2748"/>
                    <a:pt x="20028" y="2953"/>
                  </a:cubicBezTo>
                  <a:cubicBezTo>
                    <a:pt x="19747" y="3056"/>
                    <a:pt x="19406" y="3181"/>
                    <a:pt x="19016" y="3323"/>
                  </a:cubicBezTo>
                  <a:cubicBezTo>
                    <a:pt x="18621" y="3456"/>
                    <a:pt x="18202" y="3671"/>
                    <a:pt x="17733" y="3871"/>
                  </a:cubicBezTo>
                  <a:cubicBezTo>
                    <a:pt x="17267" y="4081"/>
                    <a:pt x="16753" y="4287"/>
                    <a:pt x="16241" y="4573"/>
                  </a:cubicBezTo>
                  <a:cubicBezTo>
                    <a:pt x="16179" y="4607"/>
                    <a:pt x="16115" y="4640"/>
                    <a:pt x="16053" y="4673"/>
                  </a:cubicBezTo>
                  <a:cubicBezTo>
                    <a:pt x="15996" y="4676"/>
                    <a:pt x="15940" y="4677"/>
                    <a:pt x="15885" y="4677"/>
                  </a:cubicBezTo>
                  <a:cubicBezTo>
                    <a:pt x="15363" y="4677"/>
                    <a:pt x="14914" y="4554"/>
                    <a:pt x="14451" y="4423"/>
                  </a:cubicBezTo>
                  <a:cubicBezTo>
                    <a:pt x="14334" y="4390"/>
                    <a:pt x="14211" y="4358"/>
                    <a:pt x="14090" y="4327"/>
                  </a:cubicBezTo>
                  <a:cubicBezTo>
                    <a:pt x="13063" y="2657"/>
                    <a:pt x="10460" y="872"/>
                    <a:pt x="7246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6"/>
            <p:cNvSpPr/>
            <p:nvPr/>
          </p:nvSpPr>
          <p:spPr>
            <a:xfrm>
              <a:off x="3206500" y="471700"/>
              <a:ext cx="77050" cy="104175"/>
            </a:xfrm>
            <a:custGeom>
              <a:avLst/>
              <a:gdLst/>
              <a:ahLst/>
              <a:cxnLst/>
              <a:rect l="l" t="t" r="r" b="b"/>
              <a:pathLst>
                <a:path w="3082" h="4167" extrusionOk="0">
                  <a:moveTo>
                    <a:pt x="211" y="0"/>
                  </a:moveTo>
                  <a:cubicBezTo>
                    <a:pt x="123" y="0"/>
                    <a:pt x="44" y="62"/>
                    <a:pt x="23" y="152"/>
                  </a:cubicBezTo>
                  <a:cubicBezTo>
                    <a:pt x="0" y="257"/>
                    <a:pt x="67" y="360"/>
                    <a:pt x="171" y="384"/>
                  </a:cubicBezTo>
                  <a:cubicBezTo>
                    <a:pt x="1785" y="739"/>
                    <a:pt x="2671" y="3990"/>
                    <a:pt x="2680" y="4022"/>
                  </a:cubicBezTo>
                  <a:cubicBezTo>
                    <a:pt x="2704" y="4109"/>
                    <a:pt x="2781" y="4166"/>
                    <a:pt x="2866" y="4166"/>
                  </a:cubicBezTo>
                  <a:cubicBezTo>
                    <a:pt x="2882" y="4166"/>
                    <a:pt x="2901" y="4163"/>
                    <a:pt x="2916" y="4158"/>
                  </a:cubicBezTo>
                  <a:cubicBezTo>
                    <a:pt x="3020" y="4129"/>
                    <a:pt x="3081" y="4024"/>
                    <a:pt x="3053" y="3920"/>
                  </a:cubicBezTo>
                  <a:cubicBezTo>
                    <a:pt x="3016" y="3778"/>
                    <a:pt x="2097" y="410"/>
                    <a:pt x="254" y="5"/>
                  </a:cubicBezTo>
                  <a:cubicBezTo>
                    <a:pt x="240" y="2"/>
                    <a:pt x="226" y="0"/>
                    <a:pt x="21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36"/>
            <p:cNvSpPr/>
            <p:nvPr/>
          </p:nvSpPr>
          <p:spPr>
            <a:xfrm>
              <a:off x="3108675" y="529950"/>
              <a:ext cx="24275" cy="133150"/>
            </a:xfrm>
            <a:custGeom>
              <a:avLst/>
              <a:gdLst/>
              <a:ahLst/>
              <a:cxnLst/>
              <a:rect l="l" t="t" r="r" b="b"/>
              <a:pathLst>
                <a:path w="971" h="5326" extrusionOk="0">
                  <a:moveTo>
                    <a:pt x="752" y="0"/>
                  </a:moveTo>
                  <a:cubicBezTo>
                    <a:pt x="677" y="0"/>
                    <a:pt x="606" y="44"/>
                    <a:pt x="574" y="116"/>
                  </a:cubicBezTo>
                  <a:cubicBezTo>
                    <a:pt x="1" y="1401"/>
                    <a:pt x="124" y="4301"/>
                    <a:pt x="230" y="5155"/>
                  </a:cubicBezTo>
                  <a:cubicBezTo>
                    <a:pt x="241" y="5254"/>
                    <a:pt x="327" y="5325"/>
                    <a:pt x="422" y="5325"/>
                  </a:cubicBezTo>
                  <a:cubicBezTo>
                    <a:pt x="430" y="5325"/>
                    <a:pt x="438" y="5324"/>
                    <a:pt x="447" y="5323"/>
                  </a:cubicBezTo>
                  <a:cubicBezTo>
                    <a:pt x="553" y="5310"/>
                    <a:pt x="629" y="5212"/>
                    <a:pt x="615" y="5107"/>
                  </a:cubicBezTo>
                  <a:cubicBezTo>
                    <a:pt x="498" y="4156"/>
                    <a:pt x="418" y="1417"/>
                    <a:pt x="928" y="272"/>
                  </a:cubicBezTo>
                  <a:cubicBezTo>
                    <a:pt x="971" y="176"/>
                    <a:pt x="926" y="62"/>
                    <a:pt x="830" y="17"/>
                  </a:cubicBezTo>
                  <a:cubicBezTo>
                    <a:pt x="804" y="6"/>
                    <a:pt x="778" y="0"/>
                    <a:pt x="7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36"/>
            <p:cNvSpPr/>
            <p:nvPr/>
          </p:nvSpPr>
          <p:spPr>
            <a:xfrm>
              <a:off x="3210650" y="421525"/>
              <a:ext cx="91250" cy="20375"/>
            </a:xfrm>
            <a:custGeom>
              <a:avLst/>
              <a:gdLst/>
              <a:ahLst/>
              <a:cxnLst/>
              <a:rect l="l" t="t" r="r" b="b"/>
              <a:pathLst>
                <a:path w="3650" h="815" extrusionOk="0">
                  <a:moveTo>
                    <a:pt x="211" y="1"/>
                  </a:moveTo>
                  <a:cubicBezTo>
                    <a:pt x="123" y="1"/>
                    <a:pt x="43" y="61"/>
                    <a:pt x="23" y="151"/>
                  </a:cubicBezTo>
                  <a:cubicBezTo>
                    <a:pt x="0" y="255"/>
                    <a:pt x="64" y="359"/>
                    <a:pt x="168" y="384"/>
                  </a:cubicBezTo>
                  <a:cubicBezTo>
                    <a:pt x="369" y="430"/>
                    <a:pt x="562" y="484"/>
                    <a:pt x="753" y="539"/>
                  </a:cubicBezTo>
                  <a:cubicBezTo>
                    <a:pt x="1230" y="675"/>
                    <a:pt x="1717" y="814"/>
                    <a:pt x="2294" y="814"/>
                  </a:cubicBezTo>
                  <a:cubicBezTo>
                    <a:pt x="2652" y="814"/>
                    <a:pt x="3045" y="759"/>
                    <a:pt x="3489" y="619"/>
                  </a:cubicBezTo>
                  <a:cubicBezTo>
                    <a:pt x="3592" y="587"/>
                    <a:pt x="3649" y="478"/>
                    <a:pt x="3617" y="375"/>
                  </a:cubicBezTo>
                  <a:cubicBezTo>
                    <a:pt x="3590" y="294"/>
                    <a:pt x="3514" y="240"/>
                    <a:pt x="3432" y="240"/>
                  </a:cubicBezTo>
                  <a:cubicBezTo>
                    <a:pt x="3412" y="240"/>
                    <a:pt x="3392" y="243"/>
                    <a:pt x="3373" y="250"/>
                  </a:cubicBezTo>
                  <a:cubicBezTo>
                    <a:pt x="2970" y="377"/>
                    <a:pt x="2617" y="426"/>
                    <a:pt x="2293" y="426"/>
                  </a:cubicBezTo>
                  <a:cubicBezTo>
                    <a:pt x="1770" y="426"/>
                    <a:pt x="1322" y="299"/>
                    <a:pt x="857" y="167"/>
                  </a:cubicBezTo>
                  <a:cubicBezTo>
                    <a:pt x="660" y="110"/>
                    <a:pt x="462" y="54"/>
                    <a:pt x="255" y="6"/>
                  </a:cubicBezTo>
                  <a:cubicBezTo>
                    <a:pt x="241" y="2"/>
                    <a:pt x="226" y="1"/>
                    <a:pt x="21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36"/>
            <p:cNvSpPr/>
            <p:nvPr/>
          </p:nvSpPr>
          <p:spPr>
            <a:xfrm>
              <a:off x="3090950" y="488100"/>
              <a:ext cx="99525" cy="22325"/>
            </a:xfrm>
            <a:custGeom>
              <a:avLst/>
              <a:gdLst/>
              <a:ahLst/>
              <a:cxnLst/>
              <a:rect l="l" t="t" r="r" b="b"/>
              <a:pathLst>
                <a:path w="3981" h="893" extrusionOk="0">
                  <a:moveTo>
                    <a:pt x="3787" y="1"/>
                  </a:moveTo>
                  <a:cubicBezTo>
                    <a:pt x="3786" y="1"/>
                    <a:pt x="3784" y="1"/>
                    <a:pt x="3783" y="1"/>
                  </a:cubicBezTo>
                  <a:cubicBezTo>
                    <a:pt x="3695" y="3"/>
                    <a:pt x="1640" y="41"/>
                    <a:pt x="160" y="513"/>
                  </a:cubicBezTo>
                  <a:cubicBezTo>
                    <a:pt x="57" y="545"/>
                    <a:pt x="1" y="654"/>
                    <a:pt x="34" y="757"/>
                  </a:cubicBezTo>
                  <a:cubicBezTo>
                    <a:pt x="60" y="839"/>
                    <a:pt x="136" y="892"/>
                    <a:pt x="218" y="892"/>
                  </a:cubicBezTo>
                  <a:cubicBezTo>
                    <a:pt x="237" y="892"/>
                    <a:pt x="258" y="890"/>
                    <a:pt x="278" y="883"/>
                  </a:cubicBezTo>
                  <a:cubicBezTo>
                    <a:pt x="1703" y="429"/>
                    <a:pt x="3768" y="389"/>
                    <a:pt x="3789" y="389"/>
                  </a:cubicBezTo>
                  <a:cubicBezTo>
                    <a:pt x="3896" y="387"/>
                    <a:pt x="3981" y="300"/>
                    <a:pt x="3980" y="192"/>
                  </a:cubicBezTo>
                  <a:cubicBezTo>
                    <a:pt x="3979" y="85"/>
                    <a:pt x="3909" y="1"/>
                    <a:pt x="3787" y="1"/>
                  </a:cubicBezTo>
                  <a:close/>
                </a:path>
              </a:pathLst>
            </a:custGeom>
            <a:solidFill>
              <a:srgbClr val="B4C8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36"/>
            <p:cNvSpPr/>
            <p:nvPr/>
          </p:nvSpPr>
          <p:spPr>
            <a:xfrm>
              <a:off x="2970775" y="380050"/>
              <a:ext cx="444200" cy="322825"/>
            </a:xfrm>
            <a:custGeom>
              <a:avLst/>
              <a:gdLst/>
              <a:ahLst/>
              <a:cxnLst/>
              <a:rect l="l" t="t" r="r" b="b"/>
              <a:pathLst>
                <a:path w="17768" h="12913" extrusionOk="0">
                  <a:moveTo>
                    <a:pt x="17111" y="0"/>
                  </a:moveTo>
                  <a:cubicBezTo>
                    <a:pt x="17045" y="0"/>
                    <a:pt x="16977" y="12"/>
                    <a:pt x="16912" y="36"/>
                  </a:cubicBezTo>
                  <a:cubicBezTo>
                    <a:pt x="16912" y="36"/>
                    <a:pt x="16591" y="153"/>
                    <a:pt x="16029" y="357"/>
                  </a:cubicBezTo>
                  <a:cubicBezTo>
                    <a:pt x="15749" y="461"/>
                    <a:pt x="15408" y="584"/>
                    <a:pt x="15018" y="727"/>
                  </a:cubicBezTo>
                  <a:cubicBezTo>
                    <a:pt x="14624" y="860"/>
                    <a:pt x="14205" y="1074"/>
                    <a:pt x="13735" y="1275"/>
                  </a:cubicBezTo>
                  <a:cubicBezTo>
                    <a:pt x="13269" y="1486"/>
                    <a:pt x="12753" y="1691"/>
                    <a:pt x="12243" y="1977"/>
                  </a:cubicBezTo>
                  <a:cubicBezTo>
                    <a:pt x="11729" y="2256"/>
                    <a:pt x="11169" y="2519"/>
                    <a:pt x="10625" y="2849"/>
                  </a:cubicBezTo>
                  <a:cubicBezTo>
                    <a:pt x="10084" y="3188"/>
                    <a:pt x="9508" y="3506"/>
                    <a:pt x="8957" y="3885"/>
                  </a:cubicBezTo>
                  <a:cubicBezTo>
                    <a:pt x="8683" y="4076"/>
                    <a:pt x="8405" y="4266"/>
                    <a:pt x="8128" y="4458"/>
                  </a:cubicBezTo>
                  <a:cubicBezTo>
                    <a:pt x="7846" y="4646"/>
                    <a:pt x="7571" y="4844"/>
                    <a:pt x="7308" y="5056"/>
                  </a:cubicBezTo>
                  <a:cubicBezTo>
                    <a:pt x="6772" y="5471"/>
                    <a:pt x="6232" y="5878"/>
                    <a:pt x="5737" y="6325"/>
                  </a:cubicBezTo>
                  <a:cubicBezTo>
                    <a:pt x="5487" y="6543"/>
                    <a:pt x="5232" y="6754"/>
                    <a:pt x="4993" y="6974"/>
                  </a:cubicBezTo>
                  <a:cubicBezTo>
                    <a:pt x="4756" y="7198"/>
                    <a:pt x="4525" y="7423"/>
                    <a:pt x="4294" y="7639"/>
                  </a:cubicBezTo>
                  <a:cubicBezTo>
                    <a:pt x="3828" y="8068"/>
                    <a:pt x="3425" y="8531"/>
                    <a:pt x="3020" y="8944"/>
                  </a:cubicBezTo>
                  <a:cubicBezTo>
                    <a:pt x="2641" y="9382"/>
                    <a:pt x="2263" y="9779"/>
                    <a:pt x="1953" y="10179"/>
                  </a:cubicBezTo>
                  <a:cubicBezTo>
                    <a:pt x="666" y="11738"/>
                    <a:pt x="1" y="12912"/>
                    <a:pt x="1" y="12912"/>
                  </a:cubicBezTo>
                  <a:cubicBezTo>
                    <a:pt x="1" y="12912"/>
                    <a:pt x="728" y="11777"/>
                    <a:pt x="2090" y="10299"/>
                  </a:cubicBezTo>
                  <a:cubicBezTo>
                    <a:pt x="2419" y="9920"/>
                    <a:pt x="2815" y="9546"/>
                    <a:pt x="3213" y="9132"/>
                  </a:cubicBezTo>
                  <a:cubicBezTo>
                    <a:pt x="3638" y="8744"/>
                    <a:pt x="4060" y="8310"/>
                    <a:pt x="4543" y="7911"/>
                  </a:cubicBezTo>
                  <a:cubicBezTo>
                    <a:pt x="4781" y="7708"/>
                    <a:pt x="5023" y="7501"/>
                    <a:pt x="5268" y="7293"/>
                  </a:cubicBezTo>
                  <a:cubicBezTo>
                    <a:pt x="5515" y="7088"/>
                    <a:pt x="5777" y="6894"/>
                    <a:pt x="6036" y="6692"/>
                  </a:cubicBezTo>
                  <a:cubicBezTo>
                    <a:pt x="6544" y="6278"/>
                    <a:pt x="7099" y="5907"/>
                    <a:pt x="7645" y="5529"/>
                  </a:cubicBezTo>
                  <a:cubicBezTo>
                    <a:pt x="7914" y="5332"/>
                    <a:pt x="8194" y="5153"/>
                    <a:pt x="8480" y="4985"/>
                  </a:cubicBezTo>
                  <a:cubicBezTo>
                    <a:pt x="8762" y="4812"/>
                    <a:pt x="9042" y="4639"/>
                    <a:pt x="9321" y="4468"/>
                  </a:cubicBezTo>
                  <a:cubicBezTo>
                    <a:pt x="9880" y="4129"/>
                    <a:pt x="10461" y="3847"/>
                    <a:pt x="11003" y="3547"/>
                  </a:cubicBezTo>
                  <a:cubicBezTo>
                    <a:pt x="11551" y="3253"/>
                    <a:pt x="12112" y="3028"/>
                    <a:pt x="12623" y="2785"/>
                  </a:cubicBezTo>
                  <a:cubicBezTo>
                    <a:pt x="13134" y="2532"/>
                    <a:pt x="13646" y="2361"/>
                    <a:pt x="14107" y="2182"/>
                  </a:cubicBezTo>
                  <a:cubicBezTo>
                    <a:pt x="14574" y="2012"/>
                    <a:pt x="14989" y="1826"/>
                    <a:pt x="15378" y="1718"/>
                  </a:cubicBezTo>
                  <a:cubicBezTo>
                    <a:pt x="15763" y="1602"/>
                    <a:pt x="16099" y="1499"/>
                    <a:pt x="16375" y="1415"/>
                  </a:cubicBezTo>
                  <a:cubicBezTo>
                    <a:pt x="16927" y="1246"/>
                    <a:pt x="17242" y="1150"/>
                    <a:pt x="17242" y="1150"/>
                  </a:cubicBezTo>
                  <a:lnTo>
                    <a:pt x="17282" y="1139"/>
                  </a:lnTo>
                  <a:cubicBezTo>
                    <a:pt x="17291" y="1136"/>
                    <a:pt x="17301" y="1132"/>
                    <a:pt x="17309" y="1129"/>
                  </a:cubicBezTo>
                  <a:cubicBezTo>
                    <a:pt x="17612" y="1019"/>
                    <a:pt x="17768" y="685"/>
                    <a:pt x="17657" y="383"/>
                  </a:cubicBezTo>
                  <a:cubicBezTo>
                    <a:pt x="17571" y="147"/>
                    <a:pt x="17348" y="0"/>
                    <a:pt x="1711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36"/>
            <p:cNvSpPr/>
            <p:nvPr/>
          </p:nvSpPr>
          <p:spPr>
            <a:xfrm>
              <a:off x="3051975" y="315100"/>
              <a:ext cx="175100" cy="117300"/>
            </a:xfrm>
            <a:custGeom>
              <a:avLst/>
              <a:gdLst/>
              <a:ahLst/>
              <a:cxnLst/>
              <a:rect l="l" t="t" r="r" b="b"/>
              <a:pathLst>
                <a:path w="7004" h="4692" extrusionOk="0">
                  <a:moveTo>
                    <a:pt x="0" y="1"/>
                  </a:moveTo>
                  <a:cubicBezTo>
                    <a:pt x="1237" y="2647"/>
                    <a:pt x="4570" y="4692"/>
                    <a:pt x="6421" y="4692"/>
                  </a:cubicBezTo>
                  <a:cubicBezTo>
                    <a:pt x="6637" y="4692"/>
                    <a:pt x="6833" y="4664"/>
                    <a:pt x="7003" y="4605"/>
                  </a:cubicBezTo>
                  <a:cubicBezTo>
                    <a:pt x="6107" y="2860"/>
                    <a:pt x="3392" y="921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36"/>
            <p:cNvSpPr/>
            <p:nvPr/>
          </p:nvSpPr>
          <p:spPr>
            <a:xfrm>
              <a:off x="2870800" y="492975"/>
              <a:ext cx="258925" cy="197275"/>
            </a:xfrm>
            <a:custGeom>
              <a:avLst/>
              <a:gdLst/>
              <a:ahLst/>
              <a:cxnLst/>
              <a:rect l="l" t="t" r="r" b="b"/>
              <a:pathLst>
                <a:path w="10357" h="7891" extrusionOk="0">
                  <a:moveTo>
                    <a:pt x="8414" y="0"/>
                  </a:moveTo>
                  <a:cubicBezTo>
                    <a:pt x="1698" y="0"/>
                    <a:pt x="1" y="5311"/>
                    <a:pt x="178" y="7890"/>
                  </a:cubicBezTo>
                  <a:cubicBezTo>
                    <a:pt x="2552" y="4886"/>
                    <a:pt x="7665" y="1565"/>
                    <a:pt x="10356" y="136"/>
                  </a:cubicBezTo>
                  <a:cubicBezTo>
                    <a:pt x="9667" y="43"/>
                    <a:pt x="9020" y="0"/>
                    <a:pt x="841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36"/>
            <p:cNvSpPr/>
            <p:nvPr/>
          </p:nvSpPr>
          <p:spPr>
            <a:xfrm>
              <a:off x="2884750" y="633200"/>
              <a:ext cx="138875" cy="256275"/>
            </a:xfrm>
            <a:custGeom>
              <a:avLst/>
              <a:gdLst/>
              <a:ahLst/>
              <a:cxnLst/>
              <a:rect l="l" t="t" r="r" b="b"/>
              <a:pathLst>
                <a:path w="5555" h="10251" extrusionOk="0">
                  <a:moveTo>
                    <a:pt x="5555" y="1"/>
                  </a:moveTo>
                  <a:lnTo>
                    <a:pt x="5555" y="1"/>
                  </a:lnTo>
                  <a:cubicBezTo>
                    <a:pt x="2981" y="508"/>
                    <a:pt x="437" y="2933"/>
                    <a:pt x="0" y="10250"/>
                  </a:cubicBezTo>
                  <a:cubicBezTo>
                    <a:pt x="4023" y="7754"/>
                    <a:pt x="5555" y="1"/>
                    <a:pt x="55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36"/>
            <p:cNvSpPr/>
            <p:nvPr/>
          </p:nvSpPr>
          <p:spPr>
            <a:xfrm>
              <a:off x="2958050" y="399900"/>
              <a:ext cx="175100" cy="93925"/>
            </a:xfrm>
            <a:custGeom>
              <a:avLst/>
              <a:gdLst/>
              <a:ahLst/>
              <a:cxnLst/>
              <a:rect l="l" t="t" r="r" b="b"/>
              <a:pathLst>
                <a:path w="7004" h="3757" extrusionOk="0">
                  <a:moveTo>
                    <a:pt x="0" y="0"/>
                  </a:moveTo>
                  <a:cubicBezTo>
                    <a:pt x="1309" y="1528"/>
                    <a:pt x="4580" y="3660"/>
                    <a:pt x="7003" y="3757"/>
                  </a:cubicBezTo>
                  <a:cubicBezTo>
                    <a:pt x="5502" y="1866"/>
                    <a:pt x="3010" y="73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36"/>
            <p:cNvSpPr/>
            <p:nvPr/>
          </p:nvSpPr>
          <p:spPr>
            <a:xfrm>
              <a:off x="3045650" y="623150"/>
              <a:ext cx="162425" cy="191650"/>
            </a:xfrm>
            <a:custGeom>
              <a:avLst/>
              <a:gdLst/>
              <a:ahLst/>
              <a:cxnLst/>
              <a:rect l="l" t="t" r="r" b="b"/>
              <a:pathLst>
                <a:path w="6497" h="7666" extrusionOk="0">
                  <a:moveTo>
                    <a:pt x="3186" y="1"/>
                  </a:moveTo>
                  <a:cubicBezTo>
                    <a:pt x="3158" y="1"/>
                    <a:pt x="3131" y="1"/>
                    <a:pt x="3103" y="2"/>
                  </a:cubicBezTo>
                  <a:cubicBezTo>
                    <a:pt x="1530" y="62"/>
                    <a:pt x="1" y="1836"/>
                    <a:pt x="82" y="3952"/>
                  </a:cubicBezTo>
                  <a:cubicBezTo>
                    <a:pt x="160" y="6025"/>
                    <a:pt x="1434" y="7666"/>
                    <a:pt x="3275" y="7666"/>
                  </a:cubicBezTo>
                  <a:cubicBezTo>
                    <a:pt x="3314" y="7666"/>
                    <a:pt x="3354" y="7665"/>
                    <a:pt x="3394" y="7663"/>
                  </a:cubicBezTo>
                  <a:cubicBezTo>
                    <a:pt x="5299" y="7591"/>
                    <a:pt x="6496" y="5828"/>
                    <a:pt x="6415" y="3713"/>
                  </a:cubicBezTo>
                  <a:cubicBezTo>
                    <a:pt x="6337" y="1634"/>
                    <a:pt x="4735" y="1"/>
                    <a:pt x="318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36"/>
            <p:cNvSpPr/>
            <p:nvPr/>
          </p:nvSpPr>
          <p:spPr>
            <a:xfrm>
              <a:off x="3055500" y="623125"/>
              <a:ext cx="141775" cy="172275"/>
            </a:xfrm>
            <a:custGeom>
              <a:avLst/>
              <a:gdLst/>
              <a:ahLst/>
              <a:cxnLst/>
              <a:rect l="l" t="t" r="r" b="b"/>
              <a:pathLst>
                <a:path w="5671" h="6891" extrusionOk="0">
                  <a:moveTo>
                    <a:pt x="2792" y="0"/>
                  </a:moveTo>
                  <a:lnTo>
                    <a:pt x="2724" y="1"/>
                  </a:lnTo>
                  <a:cubicBezTo>
                    <a:pt x="1413" y="51"/>
                    <a:pt x="0" y="1579"/>
                    <a:pt x="75" y="3550"/>
                  </a:cubicBezTo>
                  <a:cubicBezTo>
                    <a:pt x="148" y="5485"/>
                    <a:pt x="1329" y="6890"/>
                    <a:pt x="2881" y="6890"/>
                  </a:cubicBezTo>
                  <a:cubicBezTo>
                    <a:pt x="2916" y="6890"/>
                    <a:pt x="2950" y="6890"/>
                    <a:pt x="2986" y="6889"/>
                  </a:cubicBezTo>
                  <a:cubicBezTo>
                    <a:pt x="3782" y="6859"/>
                    <a:pt x="4459" y="6495"/>
                    <a:pt x="4944" y="5837"/>
                  </a:cubicBezTo>
                  <a:cubicBezTo>
                    <a:pt x="5425" y="5184"/>
                    <a:pt x="5671" y="4297"/>
                    <a:pt x="5634" y="3340"/>
                  </a:cubicBezTo>
                  <a:cubicBezTo>
                    <a:pt x="5561" y="1428"/>
                    <a:pt x="4073" y="0"/>
                    <a:pt x="279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36"/>
            <p:cNvSpPr/>
            <p:nvPr/>
          </p:nvSpPr>
          <p:spPr>
            <a:xfrm>
              <a:off x="3124375" y="647450"/>
              <a:ext cx="48375" cy="45500"/>
            </a:xfrm>
            <a:custGeom>
              <a:avLst/>
              <a:gdLst/>
              <a:ahLst/>
              <a:cxnLst/>
              <a:rect l="l" t="t" r="r" b="b"/>
              <a:pathLst>
                <a:path w="1935" h="1820" extrusionOk="0">
                  <a:moveTo>
                    <a:pt x="725" y="1"/>
                  </a:moveTo>
                  <a:cubicBezTo>
                    <a:pt x="573" y="1"/>
                    <a:pt x="431" y="46"/>
                    <a:pt x="318" y="142"/>
                  </a:cubicBezTo>
                  <a:cubicBezTo>
                    <a:pt x="1" y="410"/>
                    <a:pt x="34" y="972"/>
                    <a:pt x="392" y="1396"/>
                  </a:cubicBezTo>
                  <a:cubicBezTo>
                    <a:pt x="623" y="1669"/>
                    <a:pt x="933" y="1820"/>
                    <a:pt x="1210" y="1820"/>
                  </a:cubicBezTo>
                  <a:cubicBezTo>
                    <a:pt x="1362" y="1820"/>
                    <a:pt x="1504" y="1774"/>
                    <a:pt x="1616" y="1679"/>
                  </a:cubicBezTo>
                  <a:cubicBezTo>
                    <a:pt x="1935" y="1410"/>
                    <a:pt x="1901" y="848"/>
                    <a:pt x="1543" y="424"/>
                  </a:cubicBezTo>
                  <a:cubicBezTo>
                    <a:pt x="1312" y="151"/>
                    <a:pt x="1002" y="1"/>
                    <a:pt x="725" y="1"/>
                  </a:cubicBezTo>
                  <a:close/>
                </a:path>
              </a:pathLst>
            </a:custGeom>
            <a:solidFill>
              <a:srgbClr val="FFFFFF">
                <a:alpha val="60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6"/>
            <p:cNvSpPr/>
            <p:nvPr/>
          </p:nvSpPr>
          <p:spPr>
            <a:xfrm>
              <a:off x="3159075" y="702850"/>
              <a:ext cx="22325" cy="24225"/>
            </a:xfrm>
            <a:custGeom>
              <a:avLst/>
              <a:gdLst/>
              <a:ahLst/>
              <a:cxnLst/>
              <a:rect l="l" t="t" r="r" b="b"/>
              <a:pathLst>
                <a:path w="893" h="969" extrusionOk="0">
                  <a:moveTo>
                    <a:pt x="425" y="1"/>
                  </a:moveTo>
                  <a:cubicBezTo>
                    <a:pt x="406" y="1"/>
                    <a:pt x="387" y="2"/>
                    <a:pt x="367" y="6"/>
                  </a:cubicBezTo>
                  <a:cubicBezTo>
                    <a:pt x="145" y="43"/>
                    <a:pt x="0" y="287"/>
                    <a:pt x="45" y="551"/>
                  </a:cubicBezTo>
                  <a:cubicBezTo>
                    <a:pt x="85" y="794"/>
                    <a:pt x="269" y="968"/>
                    <a:pt x="470" y="968"/>
                  </a:cubicBezTo>
                  <a:cubicBezTo>
                    <a:pt x="489" y="968"/>
                    <a:pt x="507" y="967"/>
                    <a:pt x="526" y="964"/>
                  </a:cubicBezTo>
                  <a:cubicBezTo>
                    <a:pt x="747" y="926"/>
                    <a:pt x="893" y="682"/>
                    <a:pt x="849" y="418"/>
                  </a:cubicBezTo>
                  <a:cubicBezTo>
                    <a:pt x="808" y="176"/>
                    <a:pt x="625" y="1"/>
                    <a:pt x="425" y="1"/>
                  </a:cubicBezTo>
                  <a:close/>
                </a:path>
              </a:pathLst>
            </a:custGeom>
            <a:solidFill>
              <a:srgbClr val="FFFFFF">
                <a:alpha val="60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6"/>
            <p:cNvSpPr/>
            <p:nvPr/>
          </p:nvSpPr>
          <p:spPr>
            <a:xfrm>
              <a:off x="3207525" y="547975"/>
              <a:ext cx="187575" cy="189775"/>
            </a:xfrm>
            <a:custGeom>
              <a:avLst/>
              <a:gdLst/>
              <a:ahLst/>
              <a:cxnLst/>
              <a:rect l="l" t="t" r="r" b="b"/>
              <a:pathLst>
                <a:path w="7503" h="7591" extrusionOk="0">
                  <a:moveTo>
                    <a:pt x="3241" y="0"/>
                  </a:moveTo>
                  <a:cubicBezTo>
                    <a:pt x="2942" y="0"/>
                    <a:pt x="2652" y="49"/>
                    <a:pt x="2382" y="151"/>
                  </a:cubicBezTo>
                  <a:cubicBezTo>
                    <a:pt x="893" y="714"/>
                    <a:pt x="1" y="2905"/>
                    <a:pt x="757" y="4905"/>
                  </a:cubicBezTo>
                  <a:cubicBezTo>
                    <a:pt x="1366" y="6517"/>
                    <a:pt x="2657" y="7591"/>
                    <a:pt x="4078" y="7591"/>
                  </a:cubicBezTo>
                  <a:cubicBezTo>
                    <a:pt x="4421" y="7591"/>
                    <a:pt x="4771" y="7528"/>
                    <a:pt x="5121" y="7396"/>
                  </a:cubicBezTo>
                  <a:cubicBezTo>
                    <a:pt x="6922" y="6715"/>
                    <a:pt x="7503" y="4642"/>
                    <a:pt x="6746" y="2642"/>
                  </a:cubicBezTo>
                  <a:cubicBezTo>
                    <a:pt x="6127" y="1003"/>
                    <a:pt x="4593" y="0"/>
                    <a:pt x="32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6"/>
            <p:cNvSpPr/>
            <p:nvPr/>
          </p:nvSpPr>
          <p:spPr>
            <a:xfrm>
              <a:off x="3217875" y="547975"/>
              <a:ext cx="167050" cy="170375"/>
            </a:xfrm>
            <a:custGeom>
              <a:avLst/>
              <a:gdLst/>
              <a:ahLst/>
              <a:cxnLst/>
              <a:rect l="l" t="t" r="r" b="b"/>
              <a:pathLst>
                <a:path w="6682" h="6815" extrusionOk="0">
                  <a:moveTo>
                    <a:pt x="2827" y="1"/>
                  </a:moveTo>
                  <a:cubicBezTo>
                    <a:pt x="2568" y="1"/>
                    <a:pt x="2326" y="43"/>
                    <a:pt x="2105" y="126"/>
                  </a:cubicBezTo>
                  <a:cubicBezTo>
                    <a:pt x="863" y="597"/>
                    <a:pt x="1" y="2514"/>
                    <a:pt x="706" y="4380"/>
                  </a:cubicBezTo>
                  <a:cubicBezTo>
                    <a:pt x="1265" y="5860"/>
                    <a:pt x="2426" y="6815"/>
                    <a:pt x="3664" y="6815"/>
                  </a:cubicBezTo>
                  <a:cubicBezTo>
                    <a:pt x="3967" y="6815"/>
                    <a:pt x="4271" y="6758"/>
                    <a:pt x="4569" y="6645"/>
                  </a:cubicBezTo>
                  <a:cubicBezTo>
                    <a:pt x="6095" y="6068"/>
                    <a:pt x="6682" y="4279"/>
                    <a:pt x="5969" y="2390"/>
                  </a:cubicBezTo>
                  <a:cubicBezTo>
                    <a:pt x="5376" y="822"/>
                    <a:pt x="3940" y="1"/>
                    <a:pt x="28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6"/>
            <p:cNvSpPr/>
            <p:nvPr/>
          </p:nvSpPr>
          <p:spPr>
            <a:xfrm>
              <a:off x="3280175" y="565000"/>
              <a:ext cx="53450" cy="42000"/>
            </a:xfrm>
            <a:custGeom>
              <a:avLst/>
              <a:gdLst/>
              <a:ahLst/>
              <a:cxnLst/>
              <a:rect l="l" t="t" r="r" b="b"/>
              <a:pathLst>
                <a:path w="2138" h="1680" extrusionOk="0">
                  <a:moveTo>
                    <a:pt x="823" y="0"/>
                  </a:moveTo>
                  <a:cubicBezTo>
                    <a:pt x="574" y="0"/>
                    <a:pt x="355" y="95"/>
                    <a:pt x="231" y="281"/>
                  </a:cubicBezTo>
                  <a:cubicBezTo>
                    <a:pt x="0" y="627"/>
                    <a:pt x="188" y="1158"/>
                    <a:pt x="650" y="1467"/>
                  </a:cubicBezTo>
                  <a:cubicBezTo>
                    <a:pt x="864" y="1610"/>
                    <a:pt x="1099" y="1679"/>
                    <a:pt x="1313" y="1679"/>
                  </a:cubicBezTo>
                  <a:cubicBezTo>
                    <a:pt x="1562" y="1679"/>
                    <a:pt x="1782" y="1585"/>
                    <a:pt x="1906" y="1400"/>
                  </a:cubicBezTo>
                  <a:cubicBezTo>
                    <a:pt x="2137" y="1054"/>
                    <a:pt x="1948" y="524"/>
                    <a:pt x="1487" y="213"/>
                  </a:cubicBezTo>
                  <a:cubicBezTo>
                    <a:pt x="1272" y="71"/>
                    <a:pt x="1037" y="0"/>
                    <a:pt x="823" y="0"/>
                  </a:cubicBezTo>
                  <a:close/>
                </a:path>
              </a:pathLst>
            </a:custGeom>
            <a:solidFill>
              <a:srgbClr val="FFFFFF">
                <a:alpha val="60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36"/>
            <p:cNvSpPr/>
            <p:nvPr/>
          </p:nvSpPr>
          <p:spPr>
            <a:xfrm>
              <a:off x="3333250" y="606600"/>
              <a:ext cx="22350" cy="24175"/>
            </a:xfrm>
            <a:custGeom>
              <a:avLst/>
              <a:gdLst/>
              <a:ahLst/>
              <a:cxnLst/>
              <a:rect l="l" t="t" r="r" b="b"/>
              <a:pathLst>
                <a:path w="894" h="967" extrusionOk="0">
                  <a:moveTo>
                    <a:pt x="424" y="1"/>
                  </a:moveTo>
                  <a:cubicBezTo>
                    <a:pt x="406" y="1"/>
                    <a:pt x="387" y="2"/>
                    <a:pt x="368" y="5"/>
                  </a:cubicBezTo>
                  <a:cubicBezTo>
                    <a:pt x="146" y="42"/>
                    <a:pt x="1" y="286"/>
                    <a:pt x="45" y="550"/>
                  </a:cubicBezTo>
                  <a:cubicBezTo>
                    <a:pt x="85" y="792"/>
                    <a:pt x="269" y="967"/>
                    <a:pt x="470" y="967"/>
                  </a:cubicBezTo>
                  <a:cubicBezTo>
                    <a:pt x="488" y="967"/>
                    <a:pt x="507" y="965"/>
                    <a:pt x="526" y="962"/>
                  </a:cubicBezTo>
                  <a:cubicBezTo>
                    <a:pt x="748" y="926"/>
                    <a:pt x="893" y="682"/>
                    <a:pt x="850" y="417"/>
                  </a:cubicBezTo>
                  <a:cubicBezTo>
                    <a:pt x="809" y="175"/>
                    <a:pt x="625" y="1"/>
                    <a:pt x="424" y="1"/>
                  </a:cubicBezTo>
                  <a:close/>
                </a:path>
              </a:pathLst>
            </a:custGeom>
            <a:solidFill>
              <a:srgbClr val="FFFFFF">
                <a:alpha val="60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3" name="Google Shape;313;p36"/>
          <p:cNvGrpSpPr/>
          <p:nvPr/>
        </p:nvGrpSpPr>
        <p:grpSpPr>
          <a:xfrm>
            <a:off x="-254444" y="2721698"/>
            <a:ext cx="1555887" cy="1707410"/>
            <a:chOff x="4988275" y="332325"/>
            <a:chExt cx="707125" cy="776025"/>
          </a:xfrm>
        </p:grpSpPr>
        <p:sp>
          <p:nvSpPr>
            <p:cNvPr id="314" name="Google Shape;314;p36"/>
            <p:cNvSpPr/>
            <p:nvPr/>
          </p:nvSpPr>
          <p:spPr>
            <a:xfrm>
              <a:off x="5343025" y="520275"/>
              <a:ext cx="25725" cy="33975"/>
            </a:xfrm>
            <a:custGeom>
              <a:avLst/>
              <a:gdLst/>
              <a:ahLst/>
              <a:cxnLst/>
              <a:rect l="l" t="t" r="r" b="b"/>
              <a:pathLst>
                <a:path w="1029" h="1359" extrusionOk="0">
                  <a:moveTo>
                    <a:pt x="790" y="0"/>
                  </a:moveTo>
                  <a:cubicBezTo>
                    <a:pt x="556" y="265"/>
                    <a:pt x="292" y="534"/>
                    <a:pt x="1" y="803"/>
                  </a:cubicBezTo>
                  <a:cubicBezTo>
                    <a:pt x="28" y="984"/>
                    <a:pt x="45" y="1170"/>
                    <a:pt x="55" y="1359"/>
                  </a:cubicBezTo>
                  <a:cubicBezTo>
                    <a:pt x="370" y="1201"/>
                    <a:pt x="695" y="1071"/>
                    <a:pt x="1028" y="975"/>
                  </a:cubicBezTo>
                  <a:cubicBezTo>
                    <a:pt x="994" y="684"/>
                    <a:pt x="945" y="362"/>
                    <a:pt x="878" y="21"/>
                  </a:cubicBezTo>
                  <a:cubicBezTo>
                    <a:pt x="848" y="14"/>
                    <a:pt x="820" y="8"/>
                    <a:pt x="790" y="0"/>
                  </a:cubicBezTo>
                  <a:close/>
                </a:path>
              </a:pathLst>
            </a:custGeom>
            <a:solidFill>
              <a:srgbClr val="585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36"/>
            <p:cNvSpPr/>
            <p:nvPr/>
          </p:nvSpPr>
          <p:spPr>
            <a:xfrm>
              <a:off x="4988275" y="332325"/>
              <a:ext cx="707125" cy="776025"/>
            </a:xfrm>
            <a:custGeom>
              <a:avLst/>
              <a:gdLst/>
              <a:ahLst/>
              <a:cxnLst/>
              <a:rect l="l" t="t" r="r" b="b"/>
              <a:pathLst>
                <a:path w="28285" h="31041" extrusionOk="0">
                  <a:moveTo>
                    <a:pt x="4832" y="1"/>
                  </a:moveTo>
                  <a:cubicBezTo>
                    <a:pt x="3633" y="1"/>
                    <a:pt x="2437" y="70"/>
                    <a:pt x="1244" y="259"/>
                  </a:cubicBezTo>
                  <a:cubicBezTo>
                    <a:pt x="835" y="322"/>
                    <a:pt x="0" y="558"/>
                    <a:pt x="593" y="1054"/>
                  </a:cubicBezTo>
                  <a:cubicBezTo>
                    <a:pt x="2705" y="2824"/>
                    <a:pt x="5071" y="4289"/>
                    <a:pt x="7598" y="5387"/>
                  </a:cubicBezTo>
                  <a:cubicBezTo>
                    <a:pt x="7245" y="5916"/>
                    <a:pt x="6647" y="6235"/>
                    <a:pt x="6192" y="6665"/>
                  </a:cubicBezTo>
                  <a:cubicBezTo>
                    <a:pt x="5716" y="7117"/>
                    <a:pt x="5260" y="7587"/>
                    <a:pt x="4819" y="8073"/>
                  </a:cubicBezTo>
                  <a:cubicBezTo>
                    <a:pt x="3974" y="9004"/>
                    <a:pt x="3172" y="10015"/>
                    <a:pt x="2439" y="11011"/>
                  </a:cubicBezTo>
                  <a:cubicBezTo>
                    <a:pt x="2143" y="11411"/>
                    <a:pt x="1491" y="12018"/>
                    <a:pt x="1392" y="12515"/>
                  </a:cubicBezTo>
                  <a:cubicBezTo>
                    <a:pt x="1294" y="13008"/>
                    <a:pt x="1917" y="13138"/>
                    <a:pt x="2292" y="13138"/>
                  </a:cubicBezTo>
                  <a:cubicBezTo>
                    <a:pt x="2307" y="13138"/>
                    <a:pt x="2322" y="13137"/>
                    <a:pt x="2336" y="13137"/>
                  </a:cubicBezTo>
                  <a:cubicBezTo>
                    <a:pt x="3314" y="13110"/>
                    <a:pt x="4279" y="12946"/>
                    <a:pt x="5230" y="12733"/>
                  </a:cubicBezTo>
                  <a:cubicBezTo>
                    <a:pt x="6087" y="12541"/>
                    <a:pt x="6907" y="12223"/>
                    <a:pt x="7774" y="12068"/>
                  </a:cubicBezTo>
                  <a:cubicBezTo>
                    <a:pt x="7813" y="12061"/>
                    <a:pt x="7850" y="12058"/>
                    <a:pt x="7884" y="12058"/>
                  </a:cubicBezTo>
                  <a:cubicBezTo>
                    <a:pt x="8364" y="12058"/>
                    <a:pt x="8405" y="12707"/>
                    <a:pt x="8443" y="13080"/>
                  </a:cubicBezTo>
                  <a:cubicBezTo>
                    <a:pt x="8519" y="13838"/>
                    <a:pt x="8602" y="14591"/>
                    <a:pt x="8733" y="15342"/>
                  </a:cubicBezTo>
                  <a:cubicBezTo>
                    <a:pt x="8822" y="15853"/>
                    <a:pt x="8775" y="16765"/>
                    <a:pt x="9355" y="17007"/>
                  </a:cubicBezTo>
                  <a:cubicBezTo>
                    <a:pt x="9444" y="17044"/>
                    <a:pt x="9536" y="17055"/>
                    <a:pt x="9628" y="17055"/>
                  </a:cubicBezTo>
                  <a:cubicBezTo>
                    <a:pt x="9749" y="17055"/>
                    <a:pt x="9871" y="17037"/>
                    <a:pt x="9989" y="17037"/>
                  </a:cubicBezTo>
                  <a:cubicBezTo>
                    <a:pt x="10134" y="17037"/>
                    <a:pt x="10275" y="17064"/>
                    <a:pt x="10403" y="17183"/>
                  </a:cubicBezTo>
                  <a:cubicBezTo>
                    <a:pt x="10632" y="17397"/>
                    <a:pt x="10673" y="17837"/>
                    <a:pt x="10731" y="18125"/>
                  </a:cubicBezTo>
                  <a:cubicBezTo>
                    <a:pt x="10959" y="19245"/>
                    <a:pt x="11401" y="20278"/>
                    <a:pt x="11956" y="21273"/>
                  </a:cubicBezTo>
                  <a:cubicBezTo>
                    <a:pt x="12476" y="22208"/>
                    <a:pt x="13274" y="23081"/>
                    <a:pt x="13393" y="24176"/>
                  </a:cubicBezTo>
                  <a:cubicBezTo>
                    <a:pt x="13556" y="25686"/>
                    <a:pt x="12674" y="27077"/>
                    <a:pt x="13066" y="28611"/>
                  </a:cubicBezTo>
                  <a:cubicBezTo>
                    <a:pt x="13336" y="29666"/>
                    <a:pt x="14162" y="30571"/>
                    <a:pt x="15201" y="30900"/>
                  </a:cubicBezTo>
                  <a:cubicBezTo>
                    <a:pt x="15494" y="30993"/>
                    <a:pt x="15802" y="31041"/>
                    <a:pt x="16109" y="31041"/>
                  </a:cubicBezTo>
                  <a:cubicBezTo>
                    <a:pt x="16546" y="31041"/>
                    <a:pt x="16982" y="30945"/>
                    <a:pt x="17373" y="30749"/>
                  </a:cubicBezTo>
                  <a:cubicBezTo>
                    <a:pt x="19112" y="29878"/>
                    <a:pt x="19103" y="27624"/>
                    <a:pt x="18567" y="26019"/>
                  </a:cubicBezTo>
                  <a:cubicBezTo>
                    <a:pt x="18262" y="25108"/>
                    <a:pt x="18158" y="24427"/>
                    <a:pt x="18640" y="23526"/>
                  </a:cubicBezTo>
                  <a:cubicBezTo>
                    <a:pt x="18950" y="22948"/>
                    <a:pt x="19388" y="22452"/>
                    <a:pt x="19802" y="21944"/>
                  </a:cubicBezTo>
                  <a:cubicBezTo>
                    <a:pt x="20657" y="20896"/>
                    <a:pt x="21426" y="19762"/>
                    <a:pt x="21938" y="18509"/>
                  </a:cubicBezTo>
                  <a:cubicBezTo>
                    <a:pt x="22267" y="17701"/>
                    <a:pt x="22487" y="16843"/>
                    <a:pt x="22543" y="15971"/>
                  </a:cubicBezTo>
                  <a:cubicBezTo>
                    <a:pt x="22594" y="15206"/>
                    <a:pt x="22751" y="14490"/>
                    <a:pt x="22409" y="13771"/>
                  </a:cubicBezTo>
                  <a:lnTo>
                    <a:pt x="22409" y="13771"/>
                  </a:lnTo>
                  <a:cubicBezTo>
                    <a:pt x="23400" y="14127"/>
                    <a:pt x="24291" y="14594"/>
                    <a:pt x="25349" y="14789"/>
                  </a:cubicBezTo>
                  <a:cubicBezTo>
                    <a:pt x="25382" y="14797"/>
                    <a:pt x="25462" y="14807"/>
                    <a:pt x="25578" y="14821"/>
                  </a:cubicBezTo>
                  <a:cubicBezTo>
                    <a:pt x="26044" y="14875"/>
                    <a:pt x="26506" y="14942"/>
                    <a:pt x="26972" y="14973"/>
                  </a:cubicBezTo>
                  <a:cubicBezTo>
                    <a:pt x="27111" y="14982"/>
                    <a:pt x="27302" y="15005"/>
                    <a:pt x="27492" y="15005"/>
                  </a:cubicBezTo>
                  <a:cubicBezTo>
                    <a:pt x="27807" y="15005"/>
                    <a:pt x="28119" y="14940"/>
                    <a:pt x="28179" y="14633"/>
                  </a:cubicBezTo>
                  <a:cubicBezTo>
                    <a:pt x="28284" y="14094"/>
                    <a:pt x="27377" y="13051"/>
                    <a:pt x="27103" y="12640"/>
                  </a:cubicBezTo>
                  <a:cubicBezTo>
                    <a:pt x="26099" y="11130"/>
                    <a:pt x="24900" y="9748"/>
                    <a:pt x="23535" y="8551"/>
                  </a:cubicBezTo>
                  <a:cubicBezTo>
                    <a:pt x="23130" y="8196"/>
                    <a:pt x="22825" y="8230"/>
                    <a:pt x="23122" y="7677"/>
                  </a:cubicBezTo>
                  <a:cubicBezTo>
                    <a:pt x="24008" y="6025"/>
                    <a:pt x="24985" y="4426"/>
                    <a:pt x="25801" y="2738"/>
                  </a:cubicBezTo>
                  <a:cubicBezTo>
                    <a:pt x="26071" y="2180"/>
                    <a:pt x="26249" y="1471"/>
                    <a:pt x="25424" y="1466"/>
                  </a:cubicBezTo>
                  <a:cubicBezTo>
                    <a:pt x="25398" y="1466"/>
                    <a:pt x="25372" y="1466"/>
                    <a:pt x="25347" y="1466"/>
                  </a:cubicBezTo>
                  <a:cubicBezTo>
                    <a:pt x="22721" y="1466"/>
                    <a:pt x="19786" y="2408"/>
                    <a:pt x="18149" y="4557"/>
                  </a:cubicBezTo>
                  <a:cubicBezTo>
                    <a:pt x="18222" y="4462"/>
                    <a:pt x="17403" y="3383"/>
                    <a:pt x="17310" y="3254"/>
                  </a:cubicBezTo>
                  <a:cubicBezTo>
                    <a:pt x="16995" y="2822"/>
                    <a:pt x="16655" y="2412"/>
                    <a:pt x="16277" y="2034"/>
                  </a:cubicBezTo>
                  <a:cubicBezTo>
                    <a:pt x="15621" y="1380"/>
                    <a:pt x="14676" y="524"/>
                    <a:pt x="13689" y="524"/>
                  </a:cubicBezTo>
                  <a:cubicBezTo>
                    <a:pt x="13680" y="524"/>
                    <a:pt x="13672" y="524"/>
                    <a:pt x="13663" y="524"/>
                  </a:cubicBezTo>
                  <a:cubicBezTo>
                    <a:pt x="13326" y="529"/>
                    <a:pt x="13003" y="651"/>
                    <a:pt x="12730" y="844"/>
                  </a:cubicBezTo>
                  <a:cubicBezTo>
                    <a:pt x="12363" y="1105"/>
                    <a:pt x="12317" y="1566"/>
                    <a:pt x="11992" y="1566"/>
                  </a:cubicBezTo>
                  <a:cubicBezTo>
                    <a:pt x="11906" y="1566"/>
                    <a:pt x="11800" y="1534"/>
                    <a:pt x="11664" y="1457"/>
                  </a:cubicBezTo>
                  <a:cubicBezTo>
                    <a:pt x="11094" y="1135"/>
                    <a:pt x="10561" y="815"/>
                    <a:pt x="9938" y="597"/>
                  </a:cubicBezTo>
                  <a:cubicBezTo>
                    <a:pt x="9210" y="342"/>
                    <a:pt x="8423" y="153"/>
                    <a:pt x="7652" y="103"/>
                  </a:cubicBezTo>
                  <a:cubicBezTo>
                    <a:pt x="6711" y="43"/>
                    <a:pt x="5771" y="1"/>
                    <a:pt x="48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6"/>
            <p:cNvSpPr/>
            <p:nvPr/>
          </p:nvSpPr>
          <p:spPr>
            <a:xfrm>
              <a:off x="5103075" y="381250"/>
              <a:ext cx="526075" cy="689275"/>
            </a:xfrm>
            <a:custGeom>
              <a:avLst/>
              <a:gdLst/>
              <a:ahLst/>
              <a:cxnLst/>
              <a:rect l="l" t="t" r="r" b="b"/>
              <a:pathLst>
                <a:path w="21043" h="27571" extrusionOk="0">
                  <a:moveTo>
                    <a:pt x="1979" y="0"/>
                  </a:moveTo>
                  <a:cubicBezTo>
                    <a:pt x="1340" y="0"/>
                    <a:pt x="678" y="40"/>
                    <a:pt x="0" y="110"/>
                  </a:cubicBezTo>
                  <a:cubicBezTo>
                    <a:pt x="719" y="634"/>
                    <a:pt x="4726" y="2854"/>
                    <a:pt x="7434" y="2854"/>
                  </a:cubicBezTo>
                  <a:cubicBezTo>
                    <a:pt x="7614" y="2854"/>
                    <a:pt x="7788" y="2845"/>
                    <a:pt x="7955" y="2824"/>
                  </a:cubicBezTo>
                  <a:cubicBezTo>
                    <a:pt x="7984" y="2870"/>
                    <a:pt x="8026" y="2909"/>
                    <a:pt x="8083" y="2928"/>
                  </a:cubicBezTo>
                  <a:cubicBezTo>
                    <a:pt x="8354" y="3014"/>
                    <a:pt x="8825" y="3236"/>
                    <a:pt x="9257" y="3452"/>
                  </a:cubicBezTo>
                  <a:cubicBezTo>
                    <a:pt x="9113" y="3429"/>
                    <a:pt x="8959" y="3417"/>
                    <a:pt x="8796" y="3417"/>
                  </a:cubicBezTo>
                  <a:cubicBezTo>
                    <a:pt x="6702" y="3417"/>
                    <a:pt x="3077" y="5303"/>
                    <a:pt x="465" y="9076"/>
                  </a:cubicBezTo>
                  <a:cubicBezTo>
                    <a:pt x="3192" y="8736"/>
                    <a:pt x="5979" y="7304"/>
                    <a:pt x="7860" y="5803"/>
                  </a:cubicBezTo>
                  <a:lnTo>
                    <a:pt x="7860" y="5803"/>
                  </a:lnTo>
                  <a:cubicBezTo>
                    <a:pt x="6607" y="7025"/>
                    <a:pt x="5397" y="9965"/>
                    <a:pt x="5768" y="12502"/>
                  </a:cubicBezTo>
                  <a:cubicBezTo>
                    <a:pt x="7631" y="11049"/>
                    <a:pt x="8612" y="7538"/>
                    <a:pt x="7862" y="5800"/>
                  </a:cubicBezTo>
                  <a:cubicBezTo>
                    <a:pt x="8610" y="5202"/>
                    <a:pt x="9217" y="4594"/>
                    <a:pt x="9615" y="4039"/>
                  </a:cubicBezTo>
                  <a:cubicBezTo>
                    <a:pt x="9630" y="4042"/>
                    <a:pt x="9645" y="4044"/>
                    <a:pt x="9661" y="4044"/>
                  </a:cubicBezTo>
                  <a:cubicBezTo>
                    <a:pt x="9678" y="4044"/>
                    <a:pt x="9695" y="4042"/>
                    <a:pt x="9712" y="4038"/>
                  </a:cubicBezTo>
                  <a:cubicBezTo>
                    <a:pt x="9867" y="4001"/>
                    <a:pt x="10032" y="3983"/>
                    <a:pt x="10201" y="3983"/>
                  </a:cubicBezTo>
                  <a:cubicBezTo>
                    <a:pt x="11076" y="3983"/>
                    <a:pt x="12059" y="4464"/>
                    <a:pt x="12324" y="5283"/>
                  </a:cubicBezTo>
                  <a:cubicBezTo>
                    <a:pt x="12688" y="6821"/>
                    <a:pt x="12680" y="8164"/>
                    <a:pt x="12677" y="8299"/>
                  </a:cubicBezTo>
                  <a:cubicBezTo>
                    <a:pt x="12600" y="8293"/>
                    <a:pt x="12523" y="8289"/>
                    <a:pt x="12445" y="8289"/>
                  </a:cubicBezTo>
                  <a:cubicBezTo>
                    <a:pt x="12438" y="8289"/>
                    <a:pt x="12430" y="8289"/>
                    <a:pt x="12423" y="8289"/>
                  </a:cubicBezTo>
                  <a:cubicBezTo>
                    <a:pt x="12405" y="8289"/>
                    <a:pt x="12388" y="8285"/>
                    <a:pt x="12369" y="8285"/>
                  </a:cubicBezTo>
                  <a:cubicBezTo>
                    <a:pt x="12318" y="8286"/>
                    <a:pt x="12266" y="8294"/>
                    <a:pt x="12215" y="8298"/>
                  </a:cubicBezTo>
                  <a:cubicBezTo>
                    <a:pt x="10260" y="8447"/>
                    <a:pt x="8192" y="10397"/>
                    <a:pt x="7767" y="13078"/>
                  </a:cubicBezTo>
                  <a:cubicBezTo>
                    <a:pt x="7723" y="13354"/>
                    <a:pt x="7700" y="13625"/>
                    <a:pt x="7686" y="13895"/>
                  </a:cubicBezTo>
                  <a:cubicBezTo>
                    <a:pt x="7669" y="13890"/>
                    <a:pt x="7658" y="13888"/>
                    <a:pt x="7658" y="13888"/>
                  </a:cubicBezTo>
                  <a:lnTo>
                    <a:pt x="7658" y="13888"/>
                  </a:lnTo>
                  <a:cubicBezTo>
                    <a:pt x="7660" y="13970"/>
                    <a:pt x="7671" y="14048"/>
                    <a:pt x="7675" y="14127"/>
                  </a:cubicBezTo>
                  <a:cubicBezTo>
                    <a:pt x="7655" y="15120"/>
                    <a:pt x="7840" y="16047"/>
                    <a:pt x="8203" y="16835"/>
                  </a:cubicBezTo>
                  <a:cubicBezTo>
                    <a:pt x="9111" y="19527"/>
                    <a:pt x="10830" y="21466"/>
                    <a:pt x="10864" y="22704"/>
                  </a:cubicBezTo>
                  <a:cubicBezTo>
                    <a:pt x="10895" y="23810"/>
                    <a:pt x="10176" y="25105"/>
                    <a:pt x="10203" y="26098"/>
                  </a:cubicBezTo>
                  <a:cubicBezTo>
                    <a:pt x="10226" y="26919"/>
                    <a:pt x="10805" y="27570"/>
                    <a:pt x="11504" y="27570"/>
                  </a:cubicBezTo>
                  <a:cubicBezTo>
                    <a:pt x="11515" y="27570"/>
                    <a:pt x="11526" y="27570"/>
                    <a:pt x="11537" y="27570"/>
                  </a:cubicBezTo>
                  <a:cubicBezTo>
                    <a:pt x="12278" y="27549"/>
                    <a:pt x="12848" y="26794"/>
                    <a:pt x="12768" y="25812"/>
                  </a:cubicBezTo>
                  <a:cubicBezTo>
                    <a:pt x="12626" y="24094"/>
                    <a:pt x="12122" y="24033"/>
                    <a:pt x="12083" y="22668"/>
                  </a:cubicBezTo>
                  <a:cubicBezTo>
                    <a:pt x="12045" y="21305"/>
                    <a:pt x="13973" y="19203"/>
                    <a:pt x="14887" y="17738"/>
                  </a:cubicBezTo>
                  <a:lnTo>
                    <a:pt x="14887" y="17737"/>
                  </a:lnTo>
                  <a:cubicBezTo>
                    <a:pt x="15613" y="16889"/>
                    <a:pt x="16128" y="15741"/>
                    <a:pt x="16334" y="14434"/>
                  </a:cubicBezTo>
                  <a:cubicBezTo>
                    <a:pt x="16792" y="11537"/>
                    <a:pt x="15162" y="8861"/>
                    <a:pt x="13134" y="8371"/>
                  </a:cubicBezTo>
                  <a:cubicBezTo>
                    <a:pt x="13138" y="8355"/>
                    <a:pt x="13143" y="8341"/>
                    <a:pt x="13144" y="8325"/>
                  </a:cubicBezTo>
                  <a:cubicBezTo>
                    <a:pt x="13145" y="8296"/>
                    <a:pt x="13147" y="8191"/>
                    <a:pt x="13144" y="8028"/>
                  </a:cubicBezTo>
                  <a:cubicBezTo>
                    <a:pt x="13684" y="7812"/>
                    <a:pt x="14219" y="7532"/>
                    <a:pt x="14737" y="7190"/>
                  </a:cubicBezTo>
                  <a:cubicBezTo>
                    <a:pt x="14757" y="7200"/>
                    <a:pt x="15422" y="7376"/>
                    <a:pt x="15811" y="7708"/>
                  </a:cubicBezTo>
                  <a:cubicBezTo>
                    <a:pt x="16486" y="9037"/>
                    <a:pt x="19017" y="11190"/>
                    <a:pt x="21043" y="11267"/>
                  </a:cubicBezTo>
                  <a:cubicBezTo>
                    <a:pt x="20273" y="9987"/>
                    <a:pt x="18163" y="7348"/>
                    <a:pt x="16138" y="7348"/>
                  </a:cubicBezTo>
                  <a:cubicBezTo>
                    <a:pt x="16130" y="7348"/>
                    <a:pt x="16121" y="7348"/>
                    <a:pt x="16112" y="7349"/>
                  </a:cubicBezTo>
                  <a:cubicBezTo>
                    <a:pt x="15840" y="7117"/>
                    <a:pt x="15485" y="6955"/>
                    <a:pt x="15220" y="6858"/>
                  </a:cubicBezTo>
                  <a:cubicBezTo>
                    <a:pt x="16832" y="5649"/>
                    <a:pt x="18230" y="3860"/>
                    <a:pt x="19011" y="1767"/>
                  </a:cubicBezTo>
                  <a:lnTo>
                    <a:pt x="19011" y="1767"/>
                  </a:lnTo>
                  <a:cubicBezTo>
                    <a:pt x="16645" y="1994"/>
                    <a:pt x="13887" y="4768"/>
                    <a:pt x="13109" y="7248"/>
                  </a:cubicBezTo>
                  <a:cubicBezTo>
                    <a:pt x="12973" y="5450"/>
                    <a:pt x="12359" y="1924"/>
                    <a:pt x="9679" y="553"/>
                  </a:cubicBezTo>
                  <a:cubicBezTo>
                    <a:pt x="9645" y="535"/>
                    <a:pt x="9608" y="527"/>
                    <a:pt x="9572" y="527"/>
                  </a:cubicBezTo>
                  <a:cubicBezTo>
                    <a:pt x="9487" y="527"/>
                    <a:pt x="9405" y="574"/>
                    <a:pt x="9364" y="656"/>
                  </a:cubicBezTo>
                  <a:cubicBezTo>
                    <a:pt x="9304" y="771"/>
                    <a:pt x="9351" y="912"/>
                    <a:pt x="9465" y="971"/>
                  </a:cubicBezTo>
                  <a:cubicBezTo>
                    <a:pt x="10727" y="1617"/>
                    <a:pt x="11493" y="2822"/>
                    <a:pt x="11959" y="4072"/>
                  </a:cubicBezTo>
                  <a:cubicBezTo>
                    <a:pt x="11516" y="3756"/>
                    <a:pt x="10966" y="3569"/>
                    <a:pt x="10424" y="3527"/>
                  </a:cubicBezTo>
                  <a:cubicBezTo>
                    <a:pt x="10221" y="3418"/>
                    <a:pt x="8821" y="2673"/>
                    <a:pt x="8225" y="2481"/>
                  </a:cubicBezTo>
                  <a:cubicBezTo>
                    <a:pt x="8204" y="2474"/>
                    <a:pt x="8182" y="2474"/>
                    <a:pt x="8162" y="2473"/>
                  </a:cubicBezTo>
                  <a:cubicBezTo>
                    <a:pt x="6754" y="639"/>
                    <a:pt x="4552" y="0"/>
                    <a:pt x="1979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6"/>
            <p:cNvSpPr/>
            <p:nvPr/>
          </p:nvSpPr>
          <p:spPr>
            <a:xfrm>
              <a:off x="5324675" y="383475"/>
              <a:ext cx="99100" cy="200775"/>
            </a:xfrm>
            <a:custGeom>
              <a:avLst/>
              <a:gdLst/>
              <a:ahLst/>
              <a:cxnLst/>
              <a:rect l="l" t="t" r="r" b="b"/>
              <a:pathLst>
                <a:path w="3964" h="8031" extrusionOk="0">
                  <a:moveTo>
                    <a:pt x="269" y="0"/>
                  </a:moveTo>
                  <a:cubicBezTo>
                    <a:pt x="184" y="0"/>
                    <a:pt x="101" y="47"/>
                    <a:pt x="60" y="128"/>
                  </a:cubicBezTo>
                  <a:cubicBezTo>
                    <a:pt x="0" y="244"/>
                    <a:pt x="46" y="385"/>
                    <a:pt x="161" y="443"/>
                  </a:cubicBezTo>
                  <a:cubicBezTo>
                    <a:pt x="3485" y="2144"/>
                    <a:pt x="3373" y="7733"/>
                    <a:pt x="3372" y="7790"/>
                  </a:cubicBezTo>
                  <a:cubicBezTo>
                    <a:pt x="3368" y="7920"/>
                    <a:pt x="3471" y="8028"/>
                    <a:pt x="3600" y="8031"/>
                  </a:cubicBezTo>
                  <a:lnTo>
                    <a:pt x="3614" y="8031"/>
                  </a:lnTo>
                  <a:cubicBezTo>
                    <a:pt x="3736" y="8028"/>
                    <a:pt x="3838" y="7927"/>
                    <a:pt x="3842" y="7802"/>
                  </a:cubicBezTo>
                  <a:cubicBezTo>
                    <a:pt x="3848" y="7561"/>
                    <a:pt x="3964" y="1861"/>
                    <a:pt x="376" y="26"/>
                  </a:cubicBezTo>
                  <a:cubicBezTo>
                    <a:pt x="342" y="9"/>
                    <a:pt x="306" y="0"/>
                    <a:pt x="2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6"/>
            <p:cNvSpPr/>
            <p:nvPr/>
          </p:nvSpPr>
          <p:spPr>
            <a:xfrm>
              <a:off x="5327000" y="458200"/>
              <a:ext cx="85650" cy="49400"/>
            </a:xfrm>
            <a:custGeom>
              <a:avLst/>
              <a:gdLst/>
              <a:ahLst/>
              <a:cxnLst/>
              <a:rect l="l" t="t" r="r" b="b"/>
              <a:pathLst>
                <a:path w="3426" h="1976" extrusionOk="0">
                  <a:moveTo>
                    <a:pt x="804" y="1"/>
                  </a:moveTo>
                  <a:cubicBezTo>
                    <a:pt x="598" y="1"/>
                    <a:pt x="396" y="23"/>
                    <a:pt x="205" y="69"/>
                  </a:cubicBezTo>
                  <a:cubicBezTo>
                    <a:pt x="78" y="99"/>
                    <a:pt x="1" y="225"/>
                    <a:pt x="31" y="351"/>
                  </a:cubicBezTo>
                  <a:cubicBezTo>
                    <a:pt x="57" y="459"/>
                    <a:pt x="156" y="532"/>
                    <a:pt x="261" y="532"/>
                  </a:cubicBezTo>
                  <a:cubicBezTo>
                    <a:pt x="278" y="532"/>
                    <a:pt x="296" y="530"/>
                    <a:pt x="314" y="525"/>
                  </a:cubicBezTo>
                  <a:cubicBezTo>
                    <a:pt x="469" y="489"/>
                    <a:pt x="634" y="471"/>
                    <a:pt x="802" y="471"/>
                  </a:cubicBezTo>
                  <a:cubicBezTo>
                    <a:pt x="1692" y="471"/>
                    <a:pt x="2693" y="965"/>
                    <a:pt x="2941" y="1807"/>
                  </a:cubicBezTo>
                  <a:cubicBezTo>
                    <a:pt x="2971" y="1909"/>
                    <a:pt x="3065" y="1975"/>
                    <a:pt x="3166" y="1975"/>
                  </a:cubicBezTo>
                  <a:cubicBezTo>
                    <a:pt x="3168" y="1975"/>
                    <a:pt x="3171" y="1975"/>
                    <a:pt x="3173" y="1975"/>
                  </a:cubicBezTo>
                  <a:cubicBezTo>
                    <a:pt x="3192" y="1975"/>
                    <a:pt x="3212" y="1972"/>
                    <a:pt x="3230" y="1965"/>
                  </a:cubicBezTo>
                  <a:cubicBezTo>
                    <a:pt x="3355" y="1928"/>
                    <a:pt x="3425" y="1799"/>
                    <a:pt x="3389" y="1674"/>
                  </a:cubicBezTo>
                  <a:cubicBezTo>
                    <a:pt x="3078" y="614"/>
                    <a:pt x="1886" y="1"/>
                    <a:pt x="80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6"/>
            <p:cNvSpPr/>
            <p:nvPr/>
          </p:nvSpPr>
          <p:spPr>
            <a:xfrm>
              <a:off x="5455425" y="538600"/>
              <a:ext cx="43975" cy="27225"/>
            </a:xfrm>
            <a:custGeom>
              <a:avLst/>
              <a:gdLst/>
              <a:ahLst/>
              <a:cxnLst/>
              <a:rect l="l" t="t" r="r" b="b"/>
              <a:pathLst>
                <a:path w="1759" h="1089" extrusionOk="0">
                  <a:moveTo>
                    <a:pt x="259" y="0"/>
                  </a:moveTo>
                  <a:cubicBezTo>
                    <a:pt x="153" y="0"/>
                    <a:pt x="58" y="71"/>
                    <a:pt x="32" y="179"/>
                  </a:cubicBezTo>
                  <a:cubicBezTo>
                    <a:pt x="1" y="304"/>
                    <a:pt x="77" y="432"/>
                    <a:pt x="203" y="463"/>
                  </a:cubicBezTo>
                  <a:cubicBezTo>
                    <a:pt x="211" y="464"/>
                    <a:pt x="959" y="655"/>
                    <a:pt x="1337" y="1023"/>
                  </a:cubicBezTo>
                  <a:cubicBezTo>
                    <a:pt x="1383" y="1067"/>
                    <a:pt x="1443" y="1089"/>
                    <a:pt x="1503" y="1089"/>
                  </a:cubicBezTo>
                  <a:cubicBezTo>
                    <a:pt x="1505" y="1089"/>
                    <a:pt x="1506" y="1089"/>
                    <a:pt x="1508" y="1089"/>
                  </a:cubicBezTo>
                  <a:cubicBezTo>
                    <a:pt x="1566" y="1088"/>
                    <a:pt x="1624" y="1063"/>
                    <a:pt x="1669" y="1019"/>
                  </a:cubicBezTo>
                  <a:cubicBezTo>
                    <a:pt x="1759" y="926"/>
                    <a:pt x="1756" y="777"/>
                    <a:pt x="1664" y="687"/>
                  </a:cubicBezTo>
                  <a:cubicBezTo>
                    <a:pt x="1193" y="228"/>
                    <a:pt x="351" y="17"/>
                    <a:pt x="316" y="7"/>
                  </a:cubicBezTo>
                  <a:cubicBezTo>
                    <a:pt x="297" y="3"/>
                    <a:pt x="278" y="0"/>
                    <a:pt x="259" y="0"/>
                  </a:cubicBezTo>
                  <a:close/>
                </a:path>
              </a:pathLst>
            </a:custGeom>
            <a:solidFill>
              <a:srgbClr val="B4C8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6"/>
            <p:cNvSpPr/>
            <p:nvPr/>
          </p:nvSpPr>
          <p:spPr>
            <a:xfrm>
              <a:off x="5289325" y="432050"/>
              <a:ext cx="67875" cy="37850"/>
            </a:xfrm>
            <a:custGeom>
              <a:avLst/>
              <a:gdLst/>
              <a:ahLst/>
              <a:cxnLst/>
              <a:rect l="l" t="t" r="r" b="b"/>
              <a:pathLst>
                <a:path w="2715" h="1514" extrusionOk="0">
                  <a:moveTo>
                    <a:pt x="264" y="1"/>
                  </a:moveTo>
                  <a:cubicBezTo>
                    <a:pt x="165" y="1"/>
                    <a:pt x="72" y="64"/>
                    <a:pt x="39" y="164"/>
                  </a:cubicBezTo>
                  <a:cubicBezTo>
                    <a:pt x="1" y="286"/>
                    <a:pt x="68" y="419"/>
                    <a:pt x="192" y="460"/>
                  </a:cubicBezTo>
                  <a:cubicBezTo>
                    <a:pt x="780" y="649"/>
                    <a:pt x="2320" y="1478"/>
                    <a:pt x="2336" y="1485"/>
                  </a:cubicBezTo>
                  <a:cubicBezTo>
                    <a:pt x="2371" y="1504"/>
                    <a:pt x="2411" y="1513"/>
                    <a:pt x="2448" y="1513"/>
                  </a:cubicBezTo>
                  <a:cubicBezTo>
                    <a:pt x="2450" y="1513"/>
                    <a:pt x="2452" y="1513"/>
                    <a:pt x="2454" y="1513"/>
                  </a:cubicBezTo>
                  <a:cubicBezTo>
                    <a:pt x="2535" y="1510"/>
                    <a:pt x="2613" y="1466"/>
                    <a:pt x="2652" y="1390"/>
                  </a:cubicBezTo>
                  <a:cubicBezTo>
                    <a:pt x="2715" y="1275"/>
                    <a:pt x="2672" y="1134"/>
                    <a:pt x="2558" y="1072"/>
                  </a:cubicBezTo>
                  <a:cubicBezTo>
                    <a:pt x="2492" y="1037"/>
                    <a:pt x="965" y="214"/>
                    <a:pt x="334" y="11"/>
                  </a:cubicBezTo>
                  <a:cubicBezTo>
                    <a:pt x="311" y="4"/>
                    <a:pt x="287" y="1"/>
                    <a:pt x="2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6"/>
            <p:cNvSpPr/>
            <p:nvPr/>
          </p:nvSpPr>
          <p:spPr>
            <a:xfrm>
              <a:off x="5283525" y="717550"/>
              <a:ext cx="203550" cy="342100"/>
            </a:xfrm>
            <a:custGeom>
              <a:avLst/>
              <a:gdLst/>
              <a:ahLst/>
              <a:cxnLst/>
              <a:rect l="l" t="t" r="r" b="b"/>
              <a:pathLst>
                <a:path w="8142" h="13684" extrusionOk="0">
                  <a:moveTo>
                    <a:pt x="0" y="1"/>
                  </a:moveTo>
                  <a:lnTo>
                    <a:pt x="0" y="1"/>
                  </a:lnTo>
                  <a:cubicBezTo>
                    <a:pt x="119" y="4269"/>
                    <a:pt x="3160" y="7166"/>
                    <a:pt x="3206" y="8817"/>
                  </a:cubicBezTo>
                  <a:cubicBezTo>
                    <a:pt x="3237" y="9923"/>
                    <a:pt x="2518" y="11218"/>
                    <a:pt x="2546" y="12212"/>
                  </a:cubicBezTo>
                  <a:cubicBezTo>
                    <a:pt x="2568" y="13032"/>
                    <a:pt x="3147" y="13684"/>
                    <a:pt x="3847" y="13684"/>
                  </a:cubicBezTo>
                  <a:cubicBezTo>
                    <a:pt x="3858" y="13684"/>
                    <a:pt x="3869" y="13683"/>
                    <a:pt x="3880" y="13683"/>
                  </a:cubicBezTo>
                  <a:cubicBezTo>
                    <a:pt x="4619" y="13662"/>
                    <a:pt x="5190" y="12907"/>
                    <a:pt x="5110" y="11925"/>
                  </a:cubicBezTo>
                  <a:cubicBezTo>
                    <a:pt x="4969" y="10208"/>
                    <a:pt x="4464" y="10146"/>
                    <a:pt x="4425" y="8782"/>
                  </a:cubicBezTo>
                  <a:cubicBezTo>
                    <a:pt x="4388" y="7419"/>
                    <a:pt x="6315" y="5317"/>
                    <a:pt x="7228" y="3851"/>
                  </a:cubicBezTo>
                  <a:cubicBezTo>
                    <a:pt x="8142" y="2387"/>
                    <a:pt x="1" y="1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6"/>
            <p:cNvSpPr/>
            <p:nvPr/>
          </p:nvSpPr>
          <p:spPr>
            <a:xfrm>
              <a:off x="5274375" y="577500"/>
              <a:ext cx="237975" cy="274025"/>
            </a:xfrm>
            <a:custGeom>
              <a:avLst/>
              <a:gdLst/>
              <a:ahLst/>
              <a:cxnLst/>
              <a:rect l="l" t="t" r="r" b="b"/>
              <a:pathLst>
                <a:path w="9519" h="10961" extrusionOk="0">
                  <a:moveTo>
                    <a:pt x="5161" y="1"/>
                  </a:moveTo>
                  <a:cubicBezTo>
                    <a:pt x="3141" y="1"/>
                    <a:pt x="918" y="2006"/>
                    <a:pt x="475" y="4795"/>
                  </a:cubicBezTo>
                  <a:cubicBezTo>
                    <a:pt x="1" y="7799"/>
                    <a:pt x="1322" y="10504"/>
                    <a:pt x="3900" y="10911"/>
                  </a:cubicBezTo>
                  <a:cubicBezTo>
                    <a:pt x="4109" y="10944"/>
                    <a:pt x="4315" y="10960"/>
                    <a:pt x="4517" y="10960"/>
                  </a:cubicBezTo>
                  <a:cubicBezTo>
                    <a:pt x="6804" y="10960"/>
                    <a:pt x="8607" y="8909"/>
                    <a:pt x="9043" y="6150"/>
                  </a:cubicBezTo>
                  <a:cubicBezTo>
                    <a:pt x="9519" y="3147"/>
                    <a:pt x="7749" y="372"/>
                    <a:pt x="5619" y="36"/>
                  </a:cubicBezTo>
                  <a:cubicBezTo>
                    <a:pt x="5468" y="12"/>
                    <a:pt x="5315" y="1"/>
                    <a:pt x="5161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6"/>
            <p:cNvSpPr/>
            <p:nvPr/>
          </p:nvSpPr>
          <p:spPr>
            <a:xfrm>
              <a:off x="5291075" y="577500"/>
              <a:ext cx="209800" cy="252450"/>
            </a:xfrm>
            <a:custGeom>
              <a:avLst/>
              <a:gdLst/>
              <a:ahLst/>
              <a:cxnLst/>
              <a:rect l="l" t="t" r="r" b="b"/>
              <a:pathLst>
                <a:path w="8392" h="10098" extrusionOk="0">
                  <a:moveTo>
                    <a:pt x="4467" y="0"/>
                  </a:moveTo>
                  <a:cubicBezTo>
                    <a:pt x="4448" y="0"/>
                    <a:pt x="4428" y="0"/>
                    <a:pt x="4409" y="1"/>
                  </a:cubicBezTo>
                  <a:cubicBezTo>
                    <a:pt x="2724" y="47"/>
                    <a:pt x="646" y="1754"/>
                    <a:pt x="221" y="4431"/>
                  </a:cubicBezTo>
                  <a:cubicBezTo>
                    <a:pt x="0" y="5822"/>
                    <a:pt x="186" y="7157"/>
                    <a:pt x="742" y="8191"/>
                  </a:cubicBezTo>
                  <a:cubicBezTo>
                    <a:pt x="1305" y="9235"/>
                    <a:pt x="2185" y="9880"/>
                    <a:pt x="3288" y="10054"/>
                  </a:cubicBezTo>
                  <a:cubicBezTo>
                    <a:pt x="3469" y="10084"/>
                    <a:pt x="3653" y="10098"/>
                    <a:pt x="3833" y="10098"/>
                  </a:cubicBezTo>
                  <a:cubicBezTo>
                    <a:pt x="3866" y="10098"/>
                    <a:pt x="3899" y="10097"/>
                    <a:pt x="3932" y="10096"/>
                  </a:cubicBezTo>
                  <a:cubicBezTo>
                    <a:pt x="5885" y="10041"/>
                    <a:pt x="7533" y="8214"/>
                    <a:pt x="7938" y="5654"/>
                  </a:cubicBezTo>
                  <a:cubicBezTo>
                    <a:pt x="8392" y="2785"/>
                    <a:pt x="6694" y="319"/>
                    <a:pt x="4873" y="31"/>
                  </a:cubicBezTo>
                  <a:cubicBezTo>
                    <a:pt x="4741" y="10"/>
                    <a:pt x="4605" y="0"/>
                    <a:pt x="446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6"/>
            <p:cNvSpPr/>
            <p:nvPr/>
          </p:nvSpPr>
          <p:spPr>
            <a:xfrm>
              <a:off x="5414900" y="414475"/>
              <a:ext cx="152450" cy="158975"/>
            </a:xfrm>
            <a:custGeom>
              <a:avLst/>
              <a:gdLst/>
              <a:ahLst/>
              <a:cxnLst/>
              <a:rect l="l" t="t" r="r" b="b"/>
              <a:pathLst>
                <a:path w="6098" h="6359" extrusionOk="0">
                  <a:moveTo>
                    <a:pt x="6098" y="0"/>
                  </a:moveTo>
                  <a:cubicBezTo>
                    <a:pt x="3446" y="253"/>
                    <a:pt x="297" y="3706"/>
                    <a:pt x="1" y="6359"/>
                  </a:cubicBezTo>
                  <a:cubicBezTo>
                    <a:pt x="2513" y="5451"/>
                    <a:pt x="4961" y="3048"/>
                    <a:pt x="60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6"/>
            <p:cNvSpPr/>
            <p:nvPr/>
          </p:nvSpPr>
          <p:spPr>
            <a:xfrm>
              <a:off x="5103675" y="455600"/>
              <a:ext cx="235100" cy="141675"/>
            </a:xfrm>
            <a:custGeom>
              <a:avLst/>
              <a:gdLst/>
              <a:ahLst/>
              <a:cxnLst/>
              <a:rect l="l" t="t" r="r" b="b"/>
              <a:pathLst>
                <a:path w="9404" h="5667" extrusionOk="0">
                  <a:moveTo>
                    <a:pt x="8340" y="0"/>
                  </a:moveTo>
                  <a:cubicBezTo>
                    <a:pt x="6245" y="0"/>
                    <a:pt x="2613" y="1892"/>
                    <a:pt x="0" y="5667"/>
                  </a:cubicBezTo>
                  <a:cubicBezTo>
                    <a:pt x="4081" y="5158"/>
                    <a:pt x="8309" y="2202"/>
                    <a:pt x="9404" y="234"/>
                  </a:cubicBezTo>
                  <a:cubicBezTo>
                    <a:pt x="9127" y="78"/>
                    <a:pt x="8765" y="0"/>
                    <a:pt x="8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6"/>
            <p:cNvSpPr/>
            <p:nvPr/>
          </p:nvSpPr>
          <p:spPr>
            <a:xfrm>
              <a:off x="5092075" y="370325"/>
              <a:ext cx="209275" cy="71525"/>
            </a:xfrm>
            <a:custGeom>
              <a:avLst/>
              <a:gdLst/>
              <a:ahLst/>
              <a:cxnLst/>
              <a:rect l="l" t="t" r="r" b="b"/>
              <a:pathLst>
                <a:path w="8371" h="2861" extrusionOk="0">
                  <a:moveTo>
                    <a:pt x="1988" y="1"/>
                  </a:moveTo>
                  <a:cubicBezTo>
                    <a:pt x="1346" y="1"/>
                    <a:pt x="682" y="41"/>
                    <a:pt x="0" y="111"/>
                  </a:cubicBezTo>
                  <a:cubicBezTo>
                    <a:pt x="718" y="634"/>
                    <a:pt x="4731" y="2861"/>
                    <a:pt x="7439" y="2861"/>
                  </a:cubicBezTo>
                  <a:cubicBezTo>
                    <a:pt x="7772" y="2861"/>
                    <a:pt x="8085" y="2827"/>
                    <a:pt x="8370" y="2752"/>
                  </a:cubicBezTo>
                  <a:cubicBezTo>
                    <a:pt x="6978" y="702"/>
                    <a:pt x="4687" y="1"/>
                    <a:pt x="19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6"/>
            <p:cNvSpPr/>
            <p:nvPr/>
          </p:nvSpPr>
          <p:spPr>
            <a:xfrm>
              <a:off x="5226950" y="515350"/>
              <a:ext cx="80375" cy="167575"/>
            </a:xfrm>
            <a:custGeom>
              <a:avLst/>
              <a:gdLst/>
              <a:ahLst/>
              <a:cxnLst/>
              <a:rect l="l" t="t" r="r" b="b"/>
              <a:pathLst>
                <a:path w="3215" h="6703" extrusionOk="0">
                  <a:moveTo>
                    <a:pt x="2466" y="0"/>
                  </a:moveTo>
                  <a:lnTo>
                    <a:pt x="2466" y="0"/>
                  </a:lnTo>
                  <a:cubicBezTo>
                    <a:pt x="1213" y="1223"/>
                    <a:pt x="1" y="4164"/>
                    <a:pt x="372" y="6702"/>
                  </a:cubicBezTo>
                  <a:cubicBezTo>
                    <a:pt x="2235" y="5249"/>
                    <a:pt x="3215" y="1739"/>
                    <a:pt x="246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6"/>
            <p:cNvSpPr/>
            <p:nvPr/>
          </p:nvSpPr>
          <p:spPr>
            <a:xfrm>
              <a:off x="5484050" y="553900"/>
              <a:ext cx="134125" cy="98050"/>
            </a:xfrm>
            <a:custGeom>
              <a:avLst/>
              <a:gdLst/>
              <a:ahLst/>
              <a:cxnLst/>
              <a:rect l="l" t="t" r="r" b="b"/>
              <a:pathLst>
                <a:path w="5365" h="3922" extrusionOk="0">
                  <a:moveTo>
                    <a:pt x="459" y="1"/>
                  </a:moveTo>
                  <a:cubicBezTo>
                    <a:pt x="305" y="1"/>
                    <a:pt x="152" y="16"/>
                    <a:pt x="0" y="48"/>
                  </a:cubicBezTo>
                  <a:cubicBezTo>
                    <a:pt x="378" y="1316"/>
                    <a:pt x="3171" y="3838"/>
                    <a:pt x="5365" y="3921"/>
                  </a:cubicBezTo>
                  <a:cubicBezTo>
                    <a:pt x="4594" y="2641"/>
                    <a:pt x="2483" y="1"/>
                    <a:pt x="45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36"/>
            <p:cNvSpPr/>
            <p:nvPr/>
          </p:nvSpPr>
          <p:spPr>
            <a:xfrm>
              <a:off x="5403500" y="606575"/>
              <a:ext cx="54500" cy="50175"/>
            </a:xfrm>
            <a:custGeom>
              <a:avLst/>
              <a:gdLst/>
              <a:ahLst/>
              <a:cxnLst/>
              <a:rect l="l" t="t" r="r" b="b"/>
              <a:pathLst>
                <a:path w="2180" h="2007" extrusionOk="0">
                  <a:moveTo>
                    <a:pt x="817" y="0"/>
                  </a:moveTo>
                  <a:cubicBezTo>
                    <a:pt x="638" y="0"/>
                    <a:pt x="473" y="55"/>
                    <a:pt x="345" y="169"/>
                  </a:cubicBezTo>
                  <a:cubicBezTo>
                    <a:pt x="0" y="479"/>
                    <a:pt x="54" y="1101"/>
                    <a:pt x="466" y="1561"/>
                  </a:cubicBezTo>
                  <a:cubicBezTo>
                    <a:pt x="724" y="1851"/>
                    <a:pt x="1062" y="2007"/>
                    <a:pt x="1363" y="2007"/>
                  </a:cubicBezTo>
                  <a:cubicBezTo>
                    <a:pt x="1541" y="2007"/>
                    <a:pt x="1706" y="1952"/>
                    <a:pt x="1834" y="1838"/>
                  </a:cubicBezTo>
                  <a:cubicBezTo>
                    <a:pt x="2179" y="1530"/>
                    <a:pt x="2124" y="907"/>
                    <a:pt x="1714" y="445"/>
                  </a:cubicBezTo>
                  <a:cubicBezTo>
                    <a:pt x="1456" y="157"/>
                    <a:pt x="1118" y="0"/>
                    <a:pt x="817" y="0"/>
                  </a:cubicBezTo>
                  <a:close/>
                </a:path>
              </a:pathLst>
            </a:custGeom>
            <a:solidFill>
              <a:srgbClr val="E2E2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36"/>
            <p:cNvSpPr/>
            <p:nvPr/>
          </p:nvSpPr>
          <p:spPr>
            <a:xfrm>
              <a:off x="5443625" y="667275"/>
              <a:ext cx="25125" cy="26875"/>
            </a:xfrm>
            <a:custGeom>
              <a:avLst/>
              <a:gdLst/>
              <a:ahLst/>
              <a:cxnLst/>
              <a:rect l="l" t="t" r="r" b="b"/>
              <a:pathLst>
                <a:path w="1005" h="1075" extrusionOk="0">
                  <a:moveTo>
                    <a:pt x="472" y="1"/>
                  </a:moveTo>
                  <a:cubicBezTo>
                    <a:pt x="448" y="1"/>
                    <a:pt x="424" y="3"/>
                    <a:pt x="399" y="8"/>
                  </a:cubicBezTo>
                  <a:cubicBezTo>
                    <a:pt x="154" y="56"/>
                    <a:pt x="0" y="332"/>
                    <a:pt x="58" y="624"/>
                  </a:cubicBezTo>
                  <a:cubicBezTo>
                    <a:pt x="109" y="888"/>
                    <a:pt x="313" y="1075"/>
                    <a:pt x="532" y="1075"/>
                  </a:cubicBezTo>
                  <a:cubicBezTo>
                    <a:pt x="556" y="1075"/>
                    <a:pt x="581" y="1072"/>
                    <a:pt x="606" y="1067"/>
                  </a:cubicBezTo>
                  <a:cubicBezTo>
                    <a:pt x="851" y="1021"/>
                    <a:pt x="1004" y="745"/>
                    <a:pt x="947" y="451"/>
                  </a:cubicBezTo>
                  <a:cubicBezTo>
                    <a:pt x="895" y="188"/>
                    <a:pt x="691" y="1"/>
                    <a:pt x="472" y="1"/>
                  </a:cubicBezTo>
                  <a:close/>
                </a:path>
              </a:pathLst>
            </a:custGeom>
            <a:solidFill>
              <a:srgbClr val="E2E2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733800" y="3059514"/>
            <a:ext cx="5334000" cy="1815882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0" lvl="0" indent="0"/>
            <a:r>
              <a:rPr lang="it-IT" sz="1600" dirty="0" smtClean="0"/>
              <a:t>	Anggota Kelompok 4:</a:t>
            </a:r>
          </a:p>
          <a:p>
            <a:pPr marL="0" lvl="0" indent="0"/>
            <a:endParaRPr lang="it-IT" sz="1600" dirty="0"/>
          </a:p>
          <a:p>
            <a:pPr lvl="0"/>
            <a:r>
              <a:rPr lang="it-IT" sz="1600" dirty="0"/>
              <a:t>Dita Febrina Putri		(2113053018)</a:t>
            </a:r>
          </a:p>
          <a:p>
            <a:pPr lvl="0"/>
            <a:r>
              <a:rPr lang="it-IT" sz="1600" dirty="0"/>
              <a:t>Nida Nursabila		(2113053242)</a:t>
            </a:r>
          </a:p>
          <a:p>
            <a:pPr lvl="0"/>
            <a:r>
              <a:rPr lang="it-IT" sz="1600" dirty="0"/>
              <a:t>Nova Amelia Putri		(2113053140)</a:t>
            </a:r>
          </a:p>
          <a:p>
            <a:pPr lvl="0"/>
            <a:r>
              <a:rPr lang="it-IT" sz="1600" dirty="0"/>
              <a:t>Qurrota Aini		(2153053012)</a:t>
            </a:r>
          </a:p>
          <a:p>
            <a:pPr lvl="0"/>
            <a:r>
              <a:rPr lang="it-IT" sz="1600" dirty="0"/>
              <a:t>Selli Oftiah		</a:t>
            </a:r>
            <a:r>
              <a:rPr lang="it-IT" sz="1600" dirty="0" smtClean="0"/>
              <a:t>	(</a:t>
            </a:r>
            <a:r>
              <a:rPr lang="it-IT" sz="1600" dirty="0"/>
              <a:t>2113053180)</a:t>
            </a:r>
            <a:endParaRPr lang="it-IT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4.) </a:t>
            </a:r>
            <a:r>
              <a:rPr lang="id-ID" dirty="0"/>
              <a:t>Analisis Pesaing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US" dirty="0"/>
              <a:t>	</a:t>
            </a:r>
            <a:r>
              <a:rPr lang="id-ID" dirty="0" smtClean="0"/>
              <a:t>Hal </a:t>
            </a:r>
            <a:r>
              <a:rPr lang="id-ID" dirty="0"/>
              <a:t>ini </a:t>
            </a:r>
            <a:r>
              <a:rPr lang="id-ID" dirty="0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id-ID" dirty="0" smtClean="0"/>
              <a:t>menciptakan </a:t>
            </a:r>
            <a:r>
              <a:rPr lang="id-ID" dirty="0"/>
              <a:t>suatu strategis yang tepat untuk </a:t>
            </a:r>
            <a:r>
              <a:rPr lang="id-ID" dirty="0" smtClean="0"/>
              <a:t>bisnis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</p:txBody>
      </p:sp>
      <p:grpSp>
        <p:nvGrpSpPr>
          <p:cNvPr id="26" name="Google Shape;1045;p48"/>
          <p:cNvGrpSpPr/>
          <p:nvPr/>
        </p:nvGrpSpPr>
        <p:grpSpPr>
          <a:xfrm>
            <a:off x="2819400" y="2647950"/>
            <a:ext cx="990600" cy="838200"/>
            <a:chOff x="5895550" y="2571750"/>
            <a:chExt cx="367675" cy="307350"/>
          </a:xfrm>
        </p:grpSpPr>
        <p:sp>
          <p:nvSpPr>
            <p:cNvPr id="27" name="Google Shape;1046;p48"/>
            <p:cNvSpPr/>
            <p:nvPr/>
          </p:nvSpPr>
          <p:spPr>
            <a:xfrm>
              <a:off x="5937950" y="2571750"/>
              <a:ext cx="282825" cy="154125"/>
            </a:xfrm>
            <a:custGeom>
              <a:avLst/>
              <a:gdLst/>
              <a:ahLst/>
              <a:cxnLst/>
              <a:rect l="l" t="t" r="r" b="b"/>
              <a:pathLst>
                <a:path w="11313" h="6165" extrusionOk="0">
                  <a:moveTo>
                    <a:pt x="5657" y="1"/>
                  </a:moveTo>
                  <a:cubicBezTo>
                    <a:pt x="2532" y="1"/>
                    <a:pt x="1" y="2533"/>
                    <a:pt x="1" y="5657"/>
                  </a:cubicBezTo>
                  <a:cubicBezTo>
                    <a:pt x="1" y="5828"/>
                    <a:pt x="8" y="5997"/>
                    <a:pt x="24" y="6164"/>
                  </a:cubicBezTo>
                  <a:lnTo>
                    <a:pt x="925" y="6164"/>
                  </a:lnTo>
                  <a:cubicBezTo>
                    <a:pt x="906" y="5998"/>
                    <a:pt x="897" y="5829"/>
                    <a:pt x="897" y="5657"/>
                  </a:cubicBezTo>
                  <a:cubicBezTo>
                    <a:pt x="897" y="3029"/>
                    <a:pt x="3029" y="897"/>
                    <a:pt x="5657" y="897"/>
                  </a:cubicBezTo>
                  <a:cubicBezTo>
                    <a:pt x="8286" y="897"/>
                    <a:pt x="10417" y="3029"/>
                    <a:pt x="10417" y="5657"/>
                  </a:cubicBezTo>
                  <a:cubicBezTo>
                    <a:pt x="10417" y="5829"/>
                    <a:pt x="10407" y="5998"/>
                    <a:pt x="10390" y="6164"/>
                  </a:cubicBezTo>
                  <a:lnTo>
                    <a:pt x="11290" y="6164"/>
                  </a:lnTo>
                  <a:cubicBezTo>
                    <a:pt x="11305" y="5998"/>
                    <a:pt x="11313" y="5829"/>
                    <a:pt x="11313" y="5657"/>
                  </a:cubicBezTo>
                  <a:cubicBezTo>
                    <a:pt x="11313" y="2532"/>
                    <a:pt x="8781" y="1"/>
                    <a:pt x="565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047;p48"/>
            <p:cNvSpPr/>
            <p:nvPr/>
          </p:nvSpPr>
          <p:spPr>
            <a:xfrm>
              <a:off x="6068275" y="2571750"/>
              <a:ext cx="152525" cy="154125"/>
            </a:xfrm>
            <a:custGeom>
              <a:avLst/>
              <a:gdLst/>
              <a:ahLst/>
              <a:cxnLst/>
              <a:rect l="l" t="t" r="r" b="b"/>
              <a:pathLst>
                <a:path w="6101" h="6165" extrusionOk="0">
                  <a:moveTo>
                    <a:pt x="444" y="1"/>
                  </a:moveTo>
                  <a:cubicBezTo>
                    <a:pt x="294" y="1"/>
                    <a:pt x="147" y="7"/>
                    <a:pt x="1" y="17"/>
                  </a:cubicBezTo>
                  <a:cubicBezTo>
                    <a:pt x="2917" y="244"/>
                    <a:pt x="5213" y="2682"/>
                    <a:pt x="5213" y="5657"/>
                  </a:cubicBezTo>
                  <a:cubicBezTo>
                    <a:pt x="5213" y="5828"/>
                    <a:pt x="5206" y="5997"/>
                    <a:pt x="5190" y="6164"/>
                  </a:cubicBezTo>
                  <a:lnTo>
                    <a:pt x="6077" y="6164"/>
                  </a:lnTo>
                  <a:cubicBezTo>
                    <a:pt x="6092" y="5998"/>
                    <a:pt x="6101" y="5829"/>
                    <a:pt x="6101" y="5657"/>
                  </a:cubicBezTo>
                  <a:cubicBezTo>
                    <a:pt x="6099" y="2532"/>
                    <a:pt x="3567" y="1"/>
                    <a:pt x="444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048;p48"/>
            <p:cNvSpPr/>
            <p:nvPr/>
          </p:nvSpPr>
          <p:spPr>
            <a:xfrm>
              <a:off x="5895550" y="2713675"/>
              <a:ext cx="367675" cy="26350"/>
            </a:xfrm>
            <a:custGeom>
              <a:avLst/>
              <a:gdLst/>
              <a:ahLst/>
              <a:cxnLst/>
              <a:rect l="l" t="t" r="r" b="b"/>
              <a:pathLst>
                <a:path w="14707" h="1054" extrusionOk="0">
                  <a:moveTo>
                    <a:pt x="279" y="1"/>
                  </a:moveTo>
                  <a:cubicBezTo>
                    <a:pt x="125" y="1"/>
                    <a:pt x="0" y="126"/>
                    <a:pt x="0" y="279"/>
                  </a:cubicBezTo>
                  <a:lnTo>
                    <a:pt x="0" y="775"/>
                  </a:lnTo>
                  <a:cubicBezTo>
                    <a:pt x="0" y="928"/>
                    <a:pt x="125" y="1053"/>
                    <a:pt x="279" y="1053"/>
                  </a:cubicBezTo>
                  <a:lnTo>
                    <a:pt x="14428" y="1053"/>
                  </a:lnTo>
                  <a:cubicBezTo>
                    <a:pt x="14582" y="1053"/>
                    <a:pt x="14707" y="928"/>
                    <a:pt x="14707" y="775"/>
                  </a:cubicBezTo>
                  <a:lnTo>
                    <a:pt x="14707" y="279"/>
                  </a:lnTo>
                  <a:cubicBezTo>
                    <a:pt x="14707" y="126"/>
                    <a:pt x="14582" y="1"/>
                    <a:pt x="144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049;p48"/>
            <p:cNvSpPr/>
            <p:nvPr/>
          </p:nvSpPr>
          <p:spPr>
            <a:xfrm>
              <a:off x="5912200" y="2740000"/>
              <a:ext cx="329700" cy="139100"/>
            </a:xfrm>
            <a:custGeom>
              <a:avLst/>
              <a:gdLst/>
              <a:ahLst/>
              <a:cxnLst/>
              <a:rect l="l" t="t" r="r" b="b"/>
              <a:pathLst>
                <a:path w="13188" h="5564" extrusionOk="0">
                  <a:moveTo>
                    <a:pt x="0" y="0"/>
                  </a:moveTo>
                  <a:lnTo>
                    <a:pt x="412" y="2210"/>
                  </a:lnTo>
                  <a:cubicBezTo>
                    <a:pt x="776" y="4154"/>
                    <a:pt x="2473" y="5563"/>
                    <a:pt x="4450" y="5563"/>
                  </a:cubicBezTo>
                  <a:lnTo>
                    <a:pt x="8739" y="5563"/>
                  </a:lnTo>
                  <a:cubicBezTo>
                    <a:pt x="10717" y="5563"/>
                    <a:pt x="12414" y="4154"/>
                    <a:pt x="12774" y="2210"/>
                  </a:cubicBezTo>
                  <a:lnTo>
                    <a:pt x="1318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050;p48"/>
            <p:cNvSpPr/>
            <p:nvPr/>
          </p:nvSpPr>
          <p:spPr>
            <a:xfrm>
              <a:off x="6234050" y="2713675"/>
              <a:ext cx="29175" cy="26350"/>
            </a:xfrm>
            <a:custGeom>
              <a:avLst/>
              <a:gdLst/>
              <a:ahLst/>
              <a:cxnLst/>
              <a:rect l="l" t="t" r="r" b="b"/>
              <a:pathLst>
                <a:path w="1167" h="1054" extrusionOk="0">
                  <a:moveTo>
                    <a:pt x="1" y="1"/>
                  </a:moveTo>
                  <a:cubicBezTo>
                    <a:pt x="154" y="1"/>
                    <a:pt x="279" y="126"/>
                    <a:pt x="279" y="279"/>
                  </a:cubicBezTo>
                  <a:lnTo>
                    <a:pt x="279" y="775"/>
                  </a:lnTo>
                  <a:cubicBezTo>
                    <a:pt x="279" y="928"/>
                    <a:pt x="154" y="1053"/>
                    <a:pt x="1" y="1053"/>
                  </a:cubicBezTo>
                  <a:lnTo>
                    <a:pt x="888" y="1053"/>
                  </a:lnTo>
                  <a:cubicBezTo>
                    <a:pt x="1042" y="1053"/>
                    <a:pt x="1167" y="928"/>
                    <a:pt x="1167" y="775"/>
                  </a:cubicBezTo>
                  <a:lnTo>
                    <a:pt x="1167" y="279"/>
                  </a:lnTo>
                  <a:cubicBezTo>
                    <a:pt x="1167" y="125"/>
                    <a:pt x="1042" y="1"/>
                    <a:pt x="888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51;p48"/>
            <p:cNvSpPr/>
            <p:nvPr/>
          </p:nvSpPr>
          <p:spPr>
            <a:xfrm>
              <a:off x="6108450" y="2740000"/>
              <a:ext cx="133475" cy="139100"/>
            </a:xfrm>
            <a:custGeom>
              <a:avLst/>
              <a:gdLst/>
              <a:ahLst/>
              <a:cxnLst/>
              <a:rect l="l" t="t" r="r" b="b"/>
              <a:pathLst>
                <a:path w="5339" h="5564" extrusionOk="0">
                  <a:moveTo>
                    <a:pt x="4450" y="0"/>
                  </a:moveTo>
                  <a:lnTo>
                    <a:pt x="4038" y="2210"/>
                  </a:lnTo>
                  <a:cubicBezTo>
                    <a:pt x="3675" y="4154"/>
                    <a:pt x="1978" y="5563"/>
                    <a:pt x="0" y="5563"/>
                  </a:cubicBezTo>
                  <a:lnTo>
                    <a:pt x="888" y="5563"/>
                  </a:lnTo>
                  <a:cubicBezTo>
                    <a:pt x="2866" y="5563"/>
                    <a:pt x="4563" y="4154"/>
                    <a:pt x="4926" y="2210"/>
                  </a:cubicBezTo>
                  <a:lnTo>
                    <a:pt x="5338" y="0"/>
                  </a:ln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052;p48"/>
            <p:cNvSpPr/>
            <p:nvPr/>
          </p:nvSpPr>
          <p:spPr>
            <a:xfrm>
              <a:off x="5980200" y="2761175"/>
              <a:ext cx="34750" cy="33600"/>
            </a:xfrm>
            <a:custGeom>
              <a:avLst/>
              <a:gdLst/>
              <a:ahLst/>
              <a:cxnLst/>
              <a:rect l="l" t="t" r="r" b="b"/>
              <a:pathLst>
                <a:path w="1390" h="1344" extrusionOk="0">
                  <a:moveTo>
                    <a:pt x="243" y="0"/>
                  </a:moveTo>
                  <a:cubicBezTo>
                    <a:pt x="187" y="0"/>
                    <a:pt x="130" y="22"/>
                    <a:pt x="87" y="65"/>
                  </a:cubicBezTo>
                  <a:cubicBezTo>
                    <a:pt x="0" y="153"/>
                    <a:pt x="0" y="293"/>
                    <a:pt x="87" y="380"/>
                  </a:cubicBezTo>
                  <a:lnTo>
                    <a:pt x="380" y="672"/>
                  </a:lnTo>
                  <a:lnTo>
                    <a:pt x="87" y="965"/>
                  </a:lnTo>
                  <a:cubicBezTo>
                    <a:pt x="0" y="1052"/>
                    <a:pt x="0" y="1193"/>
                    <a:pt x="87" y="1278"/>
                  </a:cubicBezTo>
                  <a:cubicBezTo>
                    <a:pt x="130" y="1322"/>
                    <a:pt x="188" y="1344"/>
                    <a:pt x="245" y="1344"/>
                  </a:cubicBezTo>
                  <a:cubicBezTo>
                    <a:pt x="302" y="1344"/>
                    <a:pt x="357" y="1322"/>
                    <a:pt x="402" y="1278"/>
                  </a:cubicBezTo>
                  <a:lnTo>
                    <a:pt x="695" y="985"/>
                  </a:lnTo>
                  <a:lnTo>
                    <a:pt x="987" y="1278"/>
                  </a:lnTo>
                  <a:cubicBezTo>
                    <a:pt x="1031" y="1322"/>
                    <a:pt x="1088" y="1344"/>
                    <a:pt x="1145" y="1344"/>
                  </a:cubicBezTo>
                  <a:cubicBezTo>
                    <a:pt x="1203" y="1344"/>
                    <a:pt x="1258" y="1322"/>
                    <a:pt x="1303" y="1278"/>
                  </a:cubicBezTo>
                  <a:cubicBezTo>
                    <a:pt x="1390" y="1192"/>
                    <a:pt x="1390" y="1051"/>
                    <a:pt x="1303" y="965"/>
                  </a:cubicBezTo>
                  <a:lnTo>
                    <a:pt x="1010" y="672"/>
                  </a:lnTo>
                  <a:lnTo>
                    <a:pt x="1303" y="380"/>
                  </a:lnTo>
                  <a:cubicBezTo>
                    <a:pt x="1386" y="293"/>
                    <a:pt x="1386" y="153"/>
                    <a:pt x="1299" y="65"/>
                  </a:cubicBezTo>
                  <a:cubicBezTo>
                    <a:pt x="1256" y="22"/>
                    <a:pt x="1199" y="0"/>
                    <a:pt x="1143" y="0"/>
                  </a:cubicBezTo>
                  <a:cubicBezTo>
                    <a:pt x="1086" y="0"/>
                    <a:pt x="1029" y="22"/>
                    <a:pt x="986" y="65"/>
                  </a:cubicBezTo>
                  <a:lnTo>
                    <a:pt x="694" y="359"/>
                  </a:lnTo>
                  <a:lnTo>
                    <a:pt x="401" y="65"/>
                  </a:lnTo>
                  <a:cubicBezTo>
                    <a:pt x="357" y="22"/>
                    <a:pt x="300" y="0"/>
                    <a:pt x="243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053;p48"/>
            <p:cNvSpPr/>
            <p:nvPr/>
          </p:nvSpPr>
          <p:spPr>
            <a:xfrm>
              <a:off x="6034750" y="2761175"/>
              <a:ext cx="34750" cy="33600"/>
            </a:xfrm>
            <a:custGeom>
              <a:avLst/>
              <a:gdLst/>
              <a:ahLst/>
              <a:cxnLst/>
              <a:rect l="l" t="t" r="r" b="b"/>
              <a:pathLst>
                <a:path w="1390" h="1344" extrusionOk="0">
                  <a:moveTo>
                    <a:pt x="243" y="0"/>
                  </a:moveTo>
                  <a:cubicBezTo>
                    <a:pt x="187" y="0"/>
                    <a:pt x="130" y="22"/>
                    <a:pt x="88" y="65"/>
                  </a:cubicBezTo>
                  <a:cubicBezTo>
                    <a:pt x="0" y="153"/>
                    <a:pt x="0" y="293"/>
                    <a:pt x="88" y="380"/>
                  </a:cubicBezTo>
                  <a:lnTo>
                    <a:pt x="380" y="672"/>
                  </a:lnTo>
                  <a:lnTo>
                    <a:pt x="88" y="965"/>
                  </a:lnTo>
                  <a:cubicBezTo>
                    <a:pt x="0" y="1052"/>
                    <a:pt x="0" y="1193"/>
                    <a:pt x="88" y="1278"/>
                  </a:cubicBezTo>
                  <a:cubicBezTo>
                    <a:pt x="130" y="1322"/>
                    <a:pt x="187" y="1344"/>
                    <a:pt x="245" y="1344"/>
                  </a:cubicBezTo>
                  <a:cubicBezTo>
                    <a:pt x="302" y="1344"/>
                    <a:pt x="358" y="1322"/>
                    <a:pt x="402" y="1278"/>
                  </a:cubicBezTo>
                  <a:lnTo>
                    <a:pt x="694" y="985"/>
                  </a:lnTo>
                  <a:lnTo>
                    <a:pt x="988" y="1278"/>
                  </a:lnTo>
                  <a:cubicBezTo>
                    <a:pt x="1031" y="1322"/>
                    <a:pt x="1088" y="1344"/>
                    <a:pt x="1145" y="1344"/>
                  </a:cubicBezTo>
                  <a:cubicBezTo>
                    <a:pt x="1202" y="1344"/>
                    <a:pt x="1259" y="1322"/>
                    <a:pt x="1302" y="1278"/>
                  </a:cubicBezTo>
                  <a:cubicBezTo>
                    <a:pt x="1390" y="1192"/>
                    <a:pt x="1390" y="1051"/>
                    <a:pt x="1302" y="965"/>
                  </a:cubicBezTo>
                  <a:lnTo>
                    <a:pt x="1010" y="672"/>
                  </a:lnTo>
                  <a:lnTo>
                    <a:pt x="1302" y="380"/>
                  </a:lnTo>
                  <a:cubicBezTo>
                    <a:pt x="1387" y="293"/>
                    <a:pt x="1387" y="153"/>
                    <a:pt x="1300" y="65"/>
                  </a:cubicBezTo>
                  <a:cubicBezTo>
                    <a:pt x="1257" y="22"/>
                    <a:pt x="1200" y="0"/>
                    <a:pt x="1143" y="0"/>
                  </a:cubicBezTo>
                  <a:cubicBezTo>
                    <a:pt x="1086" y="0"/>
                    <a:pt x="1029" y="22"/>
                    <a:pt x="986" y="65"/>
                  </a:cubicBezTo>
                  <a:lnTo>
                    <a:pt x="693" y="359"/>
                  </a:lnTo>
                  <a:lnTo>
                    <a:pt x="401" y="65"/>
                  </a:lnTo>
                  <a:cubicBezTo>
                    <a:pt x="357" y="22"/>
                    <a:pt x="300" y="0"/>
                    <a:pt x="243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54;p48"/>
            <p:cNvSpPr/>
            <p:nvPr/>
          </p:nvSpPr>
          <p:spPr>
            <a:xfrm>
              <a:off x="6089275" y="2761175"/>
              <a:ext cx="34775" cy="33600"/>
            </a:xfrm>
            <a:custGeom>
              <a:avLst/>
              <a:gdLst/>
              <a:ahLst/>
              <a:cxnLst/>
              <a:rect l="l" t="t" r="r" b="b"/>
              <a:pathLst>
                <a:path w="1391" h="1344" extrusionOk="0">
                  <a:moveTo>
                    <a:pt x="244" y="0"/>
                  </a:moveTo>
                  <a:cubicBezTo>
                    <a:pt x="188" y="0"/>
                    <a:pt x="131" y="22"/>
                    <a:pt x="88" y="65"/>
                  </a:cubicBezTo>
                  <a:cubicBezTo>
                    <a:pt x="1" y="153"/>
                    <a:pt x="1" y="293"/>
                    <a:pt x="88" y="380"/>
                  </a:cubicBezTo>
                  <a:lnTo>
                    <a:pt x="381" y="672"/>
                  </a:lnTo>
                  <a:lnTo>
                    <a:pt x="88" y="965"/>
                  </a:lnTo>
                  <a:cubicBezTo>
                    <a:pt x="1" y="1052"/>
                    <a:pt x="1" y="1193"/>
                    <a:pt x="88" y="1278"/>
                  </a:cubicBezTo>
                  <a:cubicBezTo>
                    <a:pt x="131" y="1322"/>
                    <a:pt x="188" y="1344"/>
                    <a:pt x="246" y="1344"/>
                  </a:cubicBezTo>
                  <a:cubicBezTo>
                    <a:pt x="303" y="1344"/>
                    <a:pt x="359" y="1322"/>
                    <a:pt x="403" y="1278"/>
                  </a:cubicBezTo>
                  <a:lnTo>
                    <a:pt x="696" y="985"/>
                  </a:lnTo>
                  <a:lnTo>
                    <a:pt x="989" y="1278"/>
                  </a:lnTo>
                  <a:cubicBezTo>
                    <a:pt x="1032" y="1322"/>
                    <a:pt x="1089" y="1344"/>
                    <a:pt x="1146" y="1344"/>
                  </a:cubicBezTo>
                  <a:cubicBezTo>
                    <a:pt x="1203" y="1344"/>
                    <a:pt x="1259" y="1322"/>
                    <a:pt x="1303" y="1278"/>
                  </a:cubicBezTo>
                  <a:cubicBezTo>
                    <a:pt x="1391" y="1192"/>
                    <a:pt x="1391" y="1051"/>
                    <a:pt x="1303" y="965"/>
                  </a:cubicBezTo>
                  <a:lnTo>
                    <a:pt x="1011" y="672"/>
                  </a:lnTo>
                  <a:lnTo>
                    <a:pt x="1303" y="380"/>
                  </a:lnTo>
                  <a:cubicBezTo>
                    <a:pt x="1389" y="293"/>
                    <a:pt x="1389" y="153"/>
                    <a:pt x="1301" y="65"/>
                  </a:cubicBezTo>
                  <a:cubicBezTo>
                    <a:pt x="1257" y="22"/>
                    <a:pt x="1200" y="0"/>
                    <a:pt x="1144" y="0"/>
                  </a:cubicBezTo>
                  <a:cubicBezTo>
                    <a:pt x="1087" y="0"/>
                    <a:pt x="1030" y="22"/>
                    <a:pt x="988" y="65"/>
                  </a:cubicBezTo>
                  <a:lnTo>
                    <a:pt x="694" y="359"/>
                  </a:lnTo>
                  <a:lnTo>
                    <a:pt x="402" y="65"/>
                  </a:lnTo>
                  <a:cubicBezTo>
                    <a:pt x="358" y="22"/>
                    <a:pt x="301" y="0"/>
                    <a:pt x="244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55;p48"/>
            <p:cNvSpPr/>
            <p:nvPr/>
          </p:nvSpPr>
          <p:spPr>
            <a:xfrm>
              <a:off x="6143850" y="2761175"/>
              <a:ext cx="34800" cy="33600"/>
            </a:xfrm>
            <a:custGeom>
              <a:avLst/>
              <a:gdLst/>
              <a:ahLst/>
              <a:cxnLst/>
              <a:rect l="l" t="t" r="r" b="b"/>
              <a:pathLst>
                <a:path w="1392" h="1344" extrusionOk="0">
                  <a:moveTo>
                    <a:pt x="245" y="0"/>
                  </a:moveTo>
                  <a:cubicBezTo>
                    <a:pt x="188" y="0"/>
                    <a:pt x="131" y="22"/>
                    <a:pt x="88" y="65"/>
                  </a:cubicBezTo>
                  <a:cubicBezTo>
                    <a:pt x="1" y="153"/>
                    <a:pt x="1" y="293"/>
                    <a:pt x="88" y="380"/>
                  </a:cubicBezTo>
                  <a:lnTo>
                    <a:pt x="382" y="672"/>
                  </a:lnTo>
                  <a:lnTo>
                    <a:pt x="88" y="965"/>
                  </a:lnTo>
                  <a:cubicBezTo>
                    <a:pt x="1" y="1052"/>
                    <a:pt x="1" y="1193"/>
                    <a:pt x="88" y="1278"/>
                  </a:cubicBezTo>
                  <a:cubicBezTo>
                    <a:pt x="131" y="1322"/>
                    <a:pt x="189" y="1344"/>
                    <a:pt x="247" y="1344"/>
                  </a:cubicBezTo>
                  <a:cubicBezTo>
                    <a:pt x="304" y="1344"/>
                    <a:pt x="359" y="1322"/>
                    <a:pt x="404" y="1278"/>
                  </a:cubicBezTo>
                  <a:lnTo>
                    <a:pt x="696" y="985"/>
                  </a:lnTo>
                  <a:lnTo>
                    <a:pt x="989" y="1278"/>
                  </a:lnTo>
                  <a:cubicBezTo>
                    <a:pt x="1032" y="1322"/>
                    <a:pt x="1090" y="1344"/>
                    <a:pt x="1147" y="1344"/>
                  </a:cubicBezTo>
                  <a:cubicBezTo>
                    <a:pt x="1204" y="1344"/>
                    <a:pt x="1259" y="1322"/>
                    <a:pt x="1304" y="1278"/>
                  </a:cubicBezTo>
                  <a:cubicBezTo>
                    <a:pt x="1392" y="1192"/>
                    <a:pt x="1392" y="1051"/>
                    <a:pt x="1304" y="965"/>
                  </a:cubicBezTo>
                  <a:lnTo>
                    <a:pt x="1008" y="672"/>
                  </a:lnTo>
                  <a:lnTo>
                    <a:pt x="1301" y="380"/>
                  </a:lnTo>
                  <a:cubicBezTo>
                    <a:pt x="1388" y="292"/>
                    <a:pt x="1388" y="152"/>
                    <a:pt x="1301" y="65"/>
                  </a:cubicBezTo>
                  <a:cubicBezTo>
                    <a:pt x="1258" y="22"/>
                    <a:pt x="1201" y="0"/>
                    <a:pt x="1144" y="0"/>
                  </a:cubicBezTo>
                  <a:cubicBezTo>
                    <a:pt x="1088" y="0"/>
                    <a:pt x="1031" y="22"/>
                    <a:pt x="988" y="65"/>
                  </a:cubicBezTo>
                  <a:lnTo>
                    <a:pt x="695" y="359"/>
                  </a:lnTo>
                  <a:lnTo>
                    <a:pt x="403" y="65"/>
                  </a:lnTo>
                  <a:cubicBezTo>
                    <a:pt x="359" y="22"/>
                    <a:pt x="302" y="0"/>
                    <a:pt x="245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56;p48"/>
            <p:cNvSpPr/>
            <p:nvPr/>
          </p:nvSpPr>
          <p:spPr>
            <a:xfrm>
              <a:off x="5980200" y="2809375"/>
              <a:ext cx="34750" cy="33600"/>
            </a:xfrm>
            <a:custGeom>
              <a:avLst/>
              <a:gdLst/>
              <a:ahLst/>
              <a:cxnLst/>
              <a:rect l="l" t="t" r="r" b="b"/>
              <a:pathLst>
                <a:path w="1390" h="1344" extrusionOk="0">
                  <a:moveTo>
                    <a:pt x="243" y="1"/>
                  </a:moveTo>
                  <a:cubicBezTo>
                    <a:pt x="187" y="1"/>
                    <a:pt x="130" y="22"/>
                    <a:pt x="87" y="66"/>
                  </a:cubicBezTo>
                  <a:cubicBezTo>
                    <a:pt x="0" y="154"/>
                    <a:pt x="0" y="294"/>
                    <a:pt x="87" y="380"/>
                  </a:cubicBezTo>
                  <a:lnTo>
                    <a:pt x="380" y="672"/>
                  </a:lnTo>
                  <a:lnTo>
                    <a:pt x="87" y="966"/>
                  </a:lnTo>
                  <a:cubicBezTo>
                    <a:pt x="0" y="1052"/>
                    <a:pt x="0" y="1192"/>
                    <a:pt x="87" y="1279"/>
                  </a:cubicBezTo>
                  <a:cubicBezTo>
                    <a:pt x="130" y="1322"/>
                    <a:pt x="188" y="1343"/>
                    <a:pt x="245" y="1343"/>
                  </a:cubicBezTo>
                  <a:cubicBezTo>
                    <a:pt x="302" y="1343"/>
                    <a:pt x="357" y="1322"/>
                    <a:pt x="402" y="1279"/>
                  </a:cubicBezTo>
                  <a:lnTo>
                    <a:pt x="695" y="986"/>
                  </a:lnTo>
                  <a:lnTo>
                    <a:pt x="987" y="1279"/>
                  </a:lnTo>
                  <a:cubicBezTo>
                    <a:pt x="1031" y="1322"/>
                    <a:pt x="1088" y="1343"/>
                    <a:pt x="1145" y="1343"/>
                  </a:cubicBezTo>
                  <a:cubicBezTo>
                    <a:pt x="1203" y="1343"/>
                    <a:pt x="1258" y="1322"/>
                    <a:pt x="1303" y="1279"/>
                  </a:cubicBezTo>
                  <a:cubicBezTo>
                    <a:pt x="1390" y="1191"/>
                    <a:pt x="1390" y="1051"/>
                    <a:pt x="1303" y="966"/>
                  </a:cubicBezTo>
                  <a:lnTo>
                    <a:pt x="1010" y="672"/>
                  </a:lnTo>
                  <a:lnTo>
                    <a:pt x="1303" y="380"/>
                  </a:lnTo>
                  <a:cubicBezTo>
                    <a:pt x="1386" y="292"/>
                    <a:pt x="1386" y="152"/>
                    <a:pt x="1299" y="66"/>
                  </a:cubicBezTo>
                  <a:cubicBezTo>
                    <a:pt x="1256" y="22"/>
                    <a:pt x="1199" y="1"/>
                    <a:pt x="1143" y="1"/>
                  </a:cubicBezTo>
                  <a:cubicBezTo>
                    <a:pt x="1086" y="1"/>
                    <a:pt x="1029" y="22"/>
                    <a:pt x="986" y="66"/>
                  </a:cubicBezTo>
                  <a:lnTo>
                    <a:pt x="694" y="359"/>
                  </a:lnTo>
                  <a:lnTo>
                    <a:pt x="401" y="66"/>
                  </a:lnTo>
                  <a:cubicBezTo>
                    <a:pt x="357" y="22"/>
                    <a:pt x="300" y="1"/>
                    <a:pt x="243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57;p48"/>
            <p:cNvSpPr/>
            <p:nvPr/>
          </p:nvSpPr>
          <p:spPr>
            <a:xfrm>
              <a:off x="6034750" y="2809375"/>
              <a:ext cx="34750" cy="33600"/>
            </a:xfrm>
            <a:custGeom>
              <a:avLst/>
              <a:gdLst/>
              <a:ahLst/>
              <a:cxnLst/>
              <a:rect l="l" t="t" r="r" b="b"/>
              <a:pathLst>
                <a:path w="1390" h="1344" extrusionOk="0">
                  <a:moveTo>
                    <a:pt x="243" y="1"/>
                  </a:moveTo>
                  <a:cubicBezTo>
                    <a:pt x="187" y="1"/>
                    <a:pt x="130" y="22"/>
                    <a:pt x="88" y="66"/>
                  </a:cubicBezTo>
                  <a:cubicBezTo>
                    <a:pt x="0" y="154"/>
                    <a:pt x="0" y="294"/>
                    <a:pt x="88" y="380"/>
                  </a:cubicBezTo>
                  <a:lnTo>
                    <a:pt x="380" y="672"/>
                  </a:lnTo>
                  <a:lnTo>
                    <a:pt x="88" y="966"/>
                  </a:lnTo>
                  <a:cubicBezTo>
                    <a:pt x="0" y="1052"/>
                    <a:pt x="0" y="1192"/>
                    <a:pt x="88" y="1279"/>
                  </a:cubicBezTo>
                  <a:cubicBezTo>
                    <a:pt x="130" y="1322"/>
                    <a:pt x="187" y="1343"/>
                    <a:pt x="245" y="1343"/>
                  </a:cubicBezTo>
                  <a:cubicBezTo>
                    <a:pt x="302" y="1343"/>
                    <a:pt x="358" y="1322"/>
                    <a:pt x="402" y="1279"/>
                  </a:cubicBezTo>
                  <a:lnTo>
                    <a:pt x="694" y="986"/>
                  </a:lnTo>
                  <a:lnTo>
                    <a:pt x="988" y="1279"/>
                  </a:lnTo>
                  <a:cubicBezTo>
                    <a:pt x="1031" y="1322"/>
                    <a:pt x="1088" y="1343"/>
                    <a:pt x="1145" y="1343"/>
                  </a:cubicBezTo>
                  <a:cubicBezTo>
                    <a:pt x="1202" y="1343"/>
                    <a:pt x="1259" y="1322"/>
                    <a:pt x="1302" y="1279"/>
                  </a:cubicBezTo>
                  <a:cubicBezTo>
                    <a:pt x="1390" y="1191"/>
                    <a:pt x="1390" y="1051"/>
                    <a:pt x="1302" y="966"/>
                  </a:cubicBezTo>
                  <a:lnTo>
                    <a:pt x="1010" y="672"/>
                  </a:lnTo>
                  <a:lnTo>
                    <a:pt x="1302" y="380"/>
                  </a:lnTo>
                  <a:cubicBezTo>
                    <a:pt x="1387" y="292"/>
                    <a:pt x="1387" y="152"/>
                    <a:pt x="1300" y="66"/>
                  </a:cubicBezTo>
                  <a:cubicBezTo>
                    <a:pt x="1257" y="22"/>
                    <a:pt x="1200" y="1"/>
                    <a:pt x="1143" y="1"/>
                  </a:cubicBezTo>
                  <a:cubicBezTo>
                    <a:pt x="1086" y="1"/>
                    <a:pt x="1029" y="22"/>
                    <a:pt x="986" y="66"/>
                  </a:cubicBezTo>
                  <a:lnTo>
                    <a:pt x="693" y="359"/>
                  </a:lnTo>
                  <a:lnTo>
                    <a:pt x="401" y="66"/>
                  </a:lnTo>
                  <a:cubicBezTo>
                    <a:pt x="357" y="22"/>
                    <a:pt x="300" y="1"/>
                    <a:pt x="243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58;p48"/>
            <p:cNvSpPr/>
            <p:nvPr/>
          </p:nvSpPr>
          <p:spPr>
            <a:xfrm>
              <a:off x="6089275" y="2809375"/>
              <a:ext cx="34775" cy="33600"/>
            </a:xfrm>
            <a:custGeom>
              <a:avLst/>
              <a:gdLst/>
              <a:ahLst/>
              <a:cxnLst/>
              <a:rect l="l" t="t" r="r" b="b"/>
              <a:pathLst>
                <a:path w="1391" h="1344" extrusionOk="0">
                  <a:moveTo>
                    <a:pt x="244" y="1"/>
                  </a:moveTo>
                  <a:cubicBezTo>
                    <a:pt x="188" y="1"/>
                    <a:pt x="131" y="22"/>
                    <a:pt x="88" y="66"/>
                  </a:cubicBezTo>
                  <a:cubicBezTo>
                    <a:pt x="1" y="154"/>
                    <a:pt x="1" y="294"/>
                    <a:pt x="88" y="380"/>
                  </a:cubicBezTo>
                  <a:lnTo>
                    <a:pt x="381" y="672"/>
                  </a:lnTo>
                  <a:lnTo>
                    <a:pt x="88" y="966"/>
                  </a:lnTo>
                  <a:cubicBezTo>
                    <a:pt x="1" y="1052"/>
                    <a:pt x="1" y="1192"/>
                    <a:pt x="88" y="1279"/>
                  </a:cubicBezTo>
                  <a:cubicBezTo>
                    <a:pt x="131" y="1322"/>
                    <a:pt x="188" y="1343"/>
                    <a:pt x="246" y="1343"/>
                  </a:cubicBezTo>
                  <a:cubicBezTo>
                    <a:pt x="303" y="1343"/>
                    <a:pt x="359" y="1322"/>
                    <a:pt x="403" y="1279"/>
                  </a:cubicBezTo>
                  <a:lnTo>
                    <a:pt x="696" y="986"/>
                  </a:lnTo>
                  <a:lnTo>
                    <a:pt x="989" y="1279"/>
                  </a:lnTo>
                  <a:cubicBezTo>
                    <a:pt x="1032" y="1322"/>
                    <a:pt x="1089" y="1343"/>
                    <a:pt x="1146" y="1343"/>
                  </a:cubicBezTo>
                  <a:cubicBezTo>
                    <a:pt x="1203" y="1343"/>
                    <a:pt x="1259" y="1322"/>
                    <a:pt x="1303" y="1279"/>
                  </a:cubicBezTo>
                  <a:cubicBezTo>
                    <a:pt x="1391" y="1191"/>
                    <a:pt x="1391" y="1051"/>
                    <a:pt x="1303" y="966"/>
                  </a:cubicBezTo>
                  <a:lnTo>
                    <a:pt x="1011" y="672"/>
                  </a:lnTo>
                  <a:lnTo>
                    <a:pt x="1303" y="380"/>
                  </a:lnTo>
                  <a:cubicBezTo>
                    <a:pt x="1389" y="292"/>
                    <a:pt x="1389" y="152"/>
                    <a:pt x="1301" y="66"/>
                  </a:cubicBezTo>
                  <a:cubicBezTo>
                    <a:pt x="1257" y="22"/>
                    <a:pt x="1200" y="1"/>
                    <a:pt x="1144" y="1"/>
                  </a:cubicBezTo>
                  <a:cubicBezTo>
                    <a:pt x="1087" y="1"/>
                    <a:pt x="1030" y="22"/>
                    <a:pt x="988" y="66"/>
                  </a:cubicBezTo>
                  <a:lnTo>
                    <a:pt x="694" y="359"/>
                  </a:lnTo>
                  <a:lnTo>
                    <a:pt x="402" y="66"/>
                  </a:lnTo>
                  <a:cubicBezTo>
                    <a:pt x="358" y="22"/>
                    <a:pt x="301" y="1"/>
                    <a:pt x="244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59;p48"/>
            <p:cNvSpPr/>
            <p:nvPr/>
          </p:nvSpPr>
          <p:spPr>
            <a:xfrm>
              <a:off x="6143850" y="2809375"/>
              <a:ext cx="34800" cy="33600"/>
            </a:xfrm>
            <a:custGeom>
              <a:avLst/>
              <a:gdLst/>
              <a:ahLst/>
              <a:cxnLst/>
              <a:rect l="l" t="t" r="r" b="b"/>
              <a:pathLst>
                <a:path w="1392" h="1344" extrusionOk="0">
                  <a:moveTo>
                    <a:pt x="245" y="1"/>
                  </a:moveTo>
                  <a:cubicBezTo>
                    <a:pt x="188" y="1"/>
                    <a:pt x="131" y="22"/>
                    <a:pt x="88" y="66"/>
                  </a:cubicBezTo>
                  <a:cubicBezTo>
                    <a:pt x="1" y="154"/>
                    <a:pt x="1" y="294"/>
                    <a:pt x="88" y="380"/>
                  </a:cubicBezTo>
                  <a:lnTo>
                    <a:pt x="382" y="672"/>
                  </a:lnTo>
                  <a:lnTo>
                    <a:pt x="88" y="966"/>
                  </a:lnTo>
                  <a:cubicBezTo>
                    <a:pt x="1" y="1052"/>
                    <a:pt x="1" y="1192"/>
                    <a:pt x="88" y="1279"/>
                  </a:cubicBezTo>
                  <a:cubicBezTo>
                    <a:pt x="131" y="1322"/>
                    <a:pt x="189" y="1343"/>
                    <a:pt x="247" y="1343"/>
                  </a:cubicBezTo>
                  <a:cubicBezTo>
                    <a:pt x="304" y="1343"/>
                    <a:pt x="359" y="1322"/>
                    <a:pt x="404" y="1279"/>
                  </a:cubicBezTo>
                  <a:lnTo>
                    <a:pt x="696" y="986"/>
                  </a:lnTo>
                  <a:lnTo>
                    <a:pt x="989" y="1279"/>
                  </a:lnTo>
                  <a:cubicBezTo>
                    <a:pt x="1032" y="1322"/>
                    <a:pt x="1090" y="1343"/>
                    <a:pt x="1147" y="1343"/>
                  </a:cubicBezTo>
                  <a:cubicBezTo>
                    <a:pt x="1204" y="1343"/>
                    <a:pt x="1259" y="1322"/>
                    <a:pt x="1304" y="1279"/>
                  </a:cubicBezTo>
                  <a:cubicBezTo>
                    <a:pt x="1392" y="1191"/>
                    <a:pt x="1392" y="1051"/>
                    <a:pt x="1304" y="966"/>
                  </a:cubicBezTo>
                  <a:lnTo>
                    <a:pt x="1012" y="672"/>
                  </a:lnTo>
                  <a:lnTo>
                    <a:pt x="1304" y="380"/>
                  </a:lnTo>
                  <a:cubicBezTo>
                    <a:pt x="1387" y="292"/>
                    <a:pt x="1387" y="152"/>
                    <a:pt x="1301" y="66"/>
                  </a:cubicBezTo>
                  <a:cubicBezTo>
                    <a:pt x="1258" y="22"/>
                    <a:pt x="1201" y="1"/>
                    <a:pt x="1144" y="1"/>
                  </a:cubicBezTo>
                  <a:cubicBezTo>
                    <a:pt x="1088" y="1"/>
                    <a:pt x="1031" y="22"/>
                    <a:pt x="988" y="66"/>
                  </a:cubicBezTo>
                  <a:lnTo>
                    <a:pt x="695" y="359"/>
                  </a:lnTo>
                  <a:lnTo>
                    <a:pt x="403" y="66"/>
                  </a:lnTo>
                  <a:cubicBezTo>
                    <a:pt x="359" y="22"/>
                    <a:pt x="302" y="1"/>
                    <a:pt x="245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" name="Google Shape;1152;p49"/>
          <p:cNvGrpSpPr/>
          <p:nvPr/>
        </p:nvGrpSpPr>
        <p:grpSpPr>
          <a:xfrm>
            <a:off x="5491138" y="1137211"/>
            <a:ext cx="914400" cy="1561195"/>
            <a:chOff x="2608975" y="2540175"/>
            <a:chExt cx="163300" cy="367700"/>
          </a:xfrm>
        </p:grpSpPr>
        <p:sp>
          <p:nvSpPr>
            <p:cNvPr id="42" name="Google Shape;1153;p49"/>
            <p:cNvSpPr/>
            <p:nvPr/>
          </p:nvSpPr>
          <p:spPr>
            <a:xfrm>
              <a:off x="2608975" y="2540200"/>
              <a:ext cx="163300" cy="367675"/>
            </a:xfrm>
            <a:custGeom>
              <a:avLst/>
              <a:gdLst/>
              <a:ahLst/>
              <a:cxnLst/>
              <a:rect l="l" t="t" r="r" b="b"/>
              <a:pathLst>
                <a:path w="6532" h="14707" extrusionOk="0">
                  <a:moveTo>
                    <a:pt x="1127" y="1"/>
                  </a:moveTo>
                  <a:cubicBezTo>
                    <a:pt x="1064" y="1"/>
                    <a:pt x="1012" y="53"/>
                    <a:pt x="1012" y="117"/>
                  </a:cubicBezTo>
                  <a:cubicBezTo>
                    <a:pt x="1002" y="1460"/>
                    <a:pt x="830" y="2799"/>
                    <a:pt x="500" y="4103"/>
                  </a:cubicBezTo>
                  <a:lnTo>
                    <a:pt x="318" y="4829"/>
                  </a:lnTo>
                  <a:cubicBezTo>
                    <a:pt x="94" y="5717"/>
                    <a:pt x="1" y="6632"/>
                    <a:pt x="39" y="7545"/>
                  </a:cubicBezTo>
                  <a:lnTo>
                    <a:pt x="336" y="14517"/>
                  </a:lnTo>
                  <a:cubicBezTo>
                    <a:pt x="340" y="14623"/>
                    <a:pt x="429" y="14707"/>
                    <a:pt x="534" y="14707"/>
                  </a:cubicBezTo>
                  <a:lnTo>
                    <a:pt x="2234" y="14707"/>
                  </a:lnTo>
                  <a:cubicBezTo>
                    <a:pt x="2331" y="14707"/>
                    <a:pt x="2415" y="14635"/>
                    <a:pt x="2430" y="14539"/>
                  </a:cubicBezTo>
                  <a:lnTo>
                    <a:pt x="3264" y="9040"/>
                  </a:lnTo>
                  <a:lnTo>
                    <a:pt x="4098" y="14539"/>
                  </a:lnTo>
                  <a:cubicBezTo>
                    <a:pt x="4113" y="14635"/>
                    <a:pt x="4196" y="14707"/>
                    <a:pt x="4295" y="14707"/>
                  </a:cubicBezTo>
                  <a:lnTo>
                    <a:pt x="5998" y="14707"/>
                  </a:lnTo>
                  <a:cubicBezTo>
                    <a:pt x="6105" y="14707"/>
                    <a:pt x="6192" y="14623"/>
                    <a:pt x="6196" y="14517"/>
                  </a:cubicBezTo>
                  <a:lnTo>
                    <a:pt x="6492" y="7545"/>
                  </a:lnTo>
                  <a:cubicBezTo>
                    <a:pt x="6532" y="6632"/>
                    <a:pt x="6438" y="5717"/>
                    <a:pt x="6214" y="4829"/>
                  </a:cubicBezTo>
                  <a:lnTo>
                    <a:pt x="6031" y="4103"/>
                  </a:lnTo>
                  <a:cubicBezTo>
                    <a:pt x="5731" y="2921"/>
                    <a:pt x="5563" y="632"/>
                    <a:pt x="5526" y="108"/>
                  </a:cubicBezTo>
                  <a:cubicBezTo>
                    <a:pt x="5522" y="48"/>
                    <a:pt x="5471" y="1"/>
                    <a:pt x="5410" y="1"/>
                  </a:cubicBezTo>
                  <a:lnTo>
                    <a:pt x="4269" y="1"/>
                  </a:lnTo>
                  <a:cubicBezTo>
                    <a:pt x="4200" y="1"/>
                    <a:pt x="4147" y="60"/>
                    <a:pt x="4153" y="129"/>
                  </a:cubicBezTo>
                  <a:lnTo>
                    <a:pt x="4331" y="1899"/>
                  </a:lnTo>
                  <a:cubicBezTo>
                    <a:pt x="4395" y="2530"/>
                    <a:pt x="3899" y="3078"/>
                    <a:pt x="3265" y="3078"/>
                  </a:cubicBezTo>
                  <a:cubicBezTo>
                    <a:pt x="2632" y="3078"/>
                    <a:pt x="2136" y="2530"/>
                    <a:pt x="2199" y="1899"/>
                  </a:cubicBezTo>
                  <a:lnTo>
                    <a:pt x="2378" y="129"/>
                  </a:lnTo>
                  <a:cubicBezTo>
                    <a:pt x="2385" y="60"/>
                    <a:pt x="2331" y="1"/>
                    <a:pt x="226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154;p49"/>
            <p:cNvSpPr/>
            <p:nvPr/>
          </p:nvSpPr>
          <p:spPr>
            <a:xfrm>
              <a:off x="2722025" y="2540175"/>
              <a:ext cx="50225" cy="367700"/>
            </a:xfrm>
            <a:custGeom>
              <a:avLst/>
              <a:gdLst/>
              <a:ahLst/>
              <a:cxnLst/>
              <a:rect l="l" t="t" r="r" b="b"/>
              <a:pathLst>
                <a:path w="2009" h="14708" extrusionOk="0">
                  <a:moveTo>
                    <a:pt x="1" y="1"/>
                  </a:moveTo>
                  <a:cubicBezTo>
                    <a:pt x="62" y="1"/>
                    <a:pt x="112" y="48"/>
                    <a:pt x="116" y="109"/>
                  </a:cubicBezTo>
                  <a:cubicBezTo>
                    <a:pt x="152" y="633"/>
                    <a:pt x="320" y="2922"/>
                    <a:pt x="621" y="4104"/>
                  </a:cubicBezTo>
                  <a:lnTo>
                    <a:pt x="803" y="4830"/>
                  </a:lnTo>
                  <a:cubicBezTo>
                    <a:pt x="1027" y="5718"/>
                    <a:pt x="1121" y="6633"/>
                    <a:pt x="1082" y="7546"/>
                  </a:cubicBezTo>
                  <a:lnTo>
                    <a:pt x="786" y="14518"/>
                  </a:lnTo>
                  <a:cubicBezTo>
                    <a:pt x="781" y="14624"/>
                    <a:pt x="693" y="14708"/>
                    <a:pt x="588" y="14708"/>
                  </a:cubicBezTo>
                  <a:lnTo>
                    <a:pt x="1475" y="14708"/>
                  </a:lnTo>
                  <a:cubicBezTo>
                    <a:pt x="1582" y="14708"/>
                    <a:pt x="1668" y="14624"/>
                    <a:pt x="1672" y="14518"/>
                  </a:cubicBezTo>
                  <a:lnTo>
                    <a:pt x="1969" y="7546"/>
                  </a:lnTo>
                  <a:cubicBezTo>
                    <a:pt x="2009" y="6633"/>
                    <a:pt x="1915" y="5718"/>
                    <a:pt x="1691" y="4830"/>
                  </a:cubicBezTo>
                  <a:lnTo>
                    <a:pt x="1509" y="4104"/>
                  </a:lnTo>
                  <a:cubicBezTo>
                    <a:pt x="1209" y="2922"/>
                    <a:pt x="1041" y="633"/>
                    <a:pt x="1004" y="109"/>
                  </a:cubicBezTo>
                  <a:cubicBezTo>
                    <a:pt x="1000" y="48"/>
                    <a:pt x="949" y="1"/>
                    <a:pt x="888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155;p49"/>
            <p:cNvSpPr/>
            <p:nvPr/>
          </p:nvSpPr>
          <p:spPr>
            <a:xfrm>
              <a:off x="2616375" y="2881525"/>
              <a:ext cx="56725" cy="26350"/>
            </a:xfrm>
            <a:custGeom>
              <a:avLst/>
              <a:gdLst/>
              <a:ahLst/>
              <a:cxnLst/>
              <a:rect l="l" t="t" r="r" b="b"/>
              <a:pathLst>
                <a:path w="2269" h="1054" extrusionOk="0">
                  <a:moveTo>
                    <a:pt x="0" y="0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  <a:moveTo>
                    <a:pt x="0" y="1"/>
                  </a:moveTo>
                  <a:lnTo>
                    <a:pt x="37" y="864"/>
                  </a:lnTo>
                  <a:cubicBezTo>
                    <a:pt x="41" y="970"/>
                    <a:pt x="129" y="1054"/>
                    <a:pt x="235" y="1054"/>
                  </a:cubicBezTo>
                  <a:lnTo>
                    <a:pt x="1938" y="1054"/>
                  </a:lnTo>
                  <a:cubicBezTo>
                    <a:pt x="2035" y="1054"/>
                    <a:pt x="2119" y="982"/>
                    <a:pt x="2134" y="886"/>
                  </a:cubicBezTo>
                  <a:lnTo>
                    <a:pt x="22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156;p49"/>
            <p:cNvSpPr/>
            <p:nvPr/>
          </p:nvSpPr>
          <p:spPr>
            <a:xfrm>
              <a:off x="2708075" y="2881475"/>
              <a:ext cx="56700" cy="26375"/>
            </a:xfrm>
            <a:custGeom>
              <a:avLst/>
              <a:gdLst/>
              <a:ahLst/>
              <a:cxnLst/>
              <a:rect l="l" t="t" r="r" b="b"/>
              <a:pathLst>
                <a:path w="2268" h="1055" extrusionOk="0">
                  <a:moveTo>
                    <a:pt x="1" y="0"/>
                  </a:moveTo>
                  <a:lnTo>
                    <a:pt x="1" y="2"/>
                  </a:lnTo>
                  <a:lnTo>
                    <a:pt x="134" y="887"/>
                  </a:lnTo>
                  <a:cubicBezTo>
                    <a:pt x="149" y="983"/>
                    <a:pt x="232" y="1055"/>
                    <a:pt x="331" y="1055"/>
                  </a:cubicBezTo>
                  <a:lnTo>
                    <a:pt x="2034" y="1055"/>
                  </a:lnTo>
                  <a:cubicBezTo>
                    <a:pt x="2141" y="1055"/>
                    <a:pt x="2228" y="971"/>
                    <a:pt x="2232" y="864"/>
                  </a:cubicBezTo>
                  <a:lnTo>
                    <a:pt x="226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157;p49"/>
            <p:cNvSpPr/>
            <p:nvPr/>
          </p:nvSpPr>
          <p:spPr>
            <a:xfrm>
              <a:off x="2736700" y="2881525"/>
              <a:ext cx="28050" cy="26350"/>
            </a:xfrm>
            <a:custGeom>
              <a:avLst/>
              <a:gdLst/>
              <a:ahLst/>
              <a:cxnLst/>
              <a:rect l="l" t="t" r="r" b="b"/>
              <a:pathLst>
                <a:path w="1122" h="1054" extrusionOk="0">
                  <a:moveTo>
                    <a:pt x="235" y="0"/>
                  </a:moveTo>
                  <a:lnTo>
                    <a:pt x="199" y="864"/>
                  </a:lnTo>
                  <a:cubicBezTo>
                    <a:pt x="194" y="970"/>
                    <a:pt x="106" y="1054"/>
                    <a:pt x="1" y="1054"/>
                  </a:cubicBezTo>
                  <a:lnTo>
                    <a:pt x="888" y="1054"/>
                  </a:lnTo>
                  <a:cubicBezTo>
                    <a:pt x="994" y="1054"/>
                    <a:pt x="1081" y="970"/>
                    <a:pt x="1085" y="864"/>
                  </a:cubicBezTo>
                  <a:lnTo>
                    <a:pt x="1122" y="0"/>
                  </a:ln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158;p49"/>
            <p:cNvSpPr/>
            <p:nvPr/>
          </p:nvSpPr>
          <p:spPr>
            <a:xfrm>
              <a:off x="2738475" y="2716225"/>
              <a:ext cx="32125" cy="41225"/>
            </a:xfrm>
            <a:custGeom>
              <a:avLst/>
              <a:gdLst/>
              <a:ahLst/>
              <a:cxnLst/>
              <a:rect l="l" t="t" r="r" b="b"/>
              <a:pathLst>
                <a:path w="1285" h="1649" extrusionOk="0">
                  <a:moveTo>
                    <a:pt x="249" y="0"/>
                  </a:moveTo>
                  <a:cubicBezTo>
                    <a:pt x="227" y="0"/>
                    <a:pt x="205" y="4"/>
                    <a:pt x="183" y="10"/>
                  </a:cubicBezTo>
                  <a:cubicBezTo>
                    <a:pt x="66" y="47"/>
                    <a:pt x="1" y="171"/>
                    <a:pt x="37" y="288"/>
                  </a:cubicBezTo>
                  <a:cubicBezTo>
                    <a:pt x="172" y="723"/>
                    <a:pt x="455" y="1105"/>
                    <a:pt x="832" y="1360"/>
                  </a:cubicBezTo>
                  <a:lnTo>
                    <a:pt x="1243" y="1638"/>
                  </a:lnTo>
                  <a:cubicBezTo>
                    <a:pt x="1250" y="1643"/>
                    <a:pt x="1257" y="1647"/>
                    <a:pt x="1262" y="1649"/>
                  </a:cubicBezTo>
                  <a:lnTo>
                    <a:pt x="1284" y="1129"/>
                  </a:lnTo>
                  <a:lnTo>
                    <a:pt x="1081" y="993"/>
                  </a:lnTo>
                  <a:cubicBezTo>
                    <a:pt x="787" y="794"/>
                    <a:pt x="566" y="497"/>
                    <a:pt x="461" y="156"/>
                  </a:cubicBezTo>
                  <a:cubicBezTo>
                    <a:pt x="431" y="61"/>
                    <a:pt x="344" y="0"/>
                    <a:pt x="24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159;p49"/>
            <p:cNvSpPr/>
            <p:nvPr/>
          </p:nvSpPr>
          <p:spPr>
            <a:xfrm>
              <a:off x="2610575" y="2716225"/>
              <a:ext cx="32100" cy="41250"/>
            </a:xfrm>
            <a:custGeom>
              <a:avLst/>
              <a:gdLst/>
              <a:ahLst/>
              <a:cxnLst/>
              <a:rect l="l" t="t" r="r" b="b"/>
              <a:pathLst>
                <a:path w="1284" h="1650" extrusionOk="0">
                  <a:moveTo>
                    <a:pt x="1036" y="0"/>
                  </a:moveTo>
                  <a:cubicBezTo>
                    <a:pt x="941" y="0"/>
                    <a:pt x="854" y="61"/>
                    <a:pt x="825" y="156"/>
                  </a:cubicBezTo>
                  <a:cubicBezTo>
                    <a:pt x="719" y="497"/>
                    <a:pt x="499" y="794"/>
                    <a:pt x="203" y="993"/>
                  </a:cubicBezTo>
                  <a:lnTo>
                    <a:pt x="0" y="1131"/>
                  </a:lnTo>
                  <a:lnTo>
                    <a:pt x="23" y="1650"/>
                  </a:lnTo>
                  <a:cubicBezTo>
                    <a:pt x="29" y="1647"/>
                    <a:pt x="36" y="1644"/>
                    <a:pt x="41" y="1639"/>
                  </a:cubicBezTo>
                  <a:lnTo>
                    <a:pt x="452" y="1362"/>
                  </a:lnTo>
                  <a:cubicBezTo>
                    <a:pt x="830" y="1105"/>
                    <a:pt x="1112" y="723"/>
                    <a:pt x="1247" y="288"/>
                  </a:cubicBezTo>
                  <a:cubicBezTo>
                    <a:pt x="1284" y="171"/>
                    <a:pt x="1218" y="46"/>
                    <a:pt x="1102" y="10"/>
                  </a:cubicBezTo>
                  <a:cubicBezTo>
                    <a:pt x="1080" y="4"/>
                    <a:pt x="1057" y="0"/>
                    <a:pt x="10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160;p49"/>
            <p:cNvSpPr/>
            <p:nvPr/>
          </p:nvSpPr>
          <p:spPr>
            <a:xfrm>
              <a:off x="2702750" y="2678575"/>
              <a:ext cx="66925" cy="11175"/>
            </a:xfrm>
            <a:custGeom>
              <a:avLst/>
              <a:gdLst/>
              <a:ahLst/>
              <a:cxnLst/>
              <a:rect l="l" t="t" r="r" b="b"/>
              <a:pathLst>
                <a:path w="2677" h="447" extrusionOk="0">
                  <a:moveTo>
                    <a:pt x="314" y="1"/>
                  </a:moveTo>
                  <a:cubicBezTo>
                    <a:pt x="141" y="1"/>
                    <a:pt x="0" y="100"/>
                    <a:pt x="0" y="224"/>
                  </a:cubicBezTo>
                  <a:cubicBezTo>
                    <a:pt x="0" y="345"/>
                    <a:pt x="141" y="446"/>
                    <a:pt x="314" y="446"/>
                  </a:cubicBezTo>
                  <a:lnTo>
                    <a:pt x="2677" y="446"/>
                  </a:lnTo>
                  <a:cubicBezTo>
                    <a:pt x="2658" y="296"/>
                    <a:pt x="2636" y="148"/>
                    <a:pt x="261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161;p49"/>
            <p:cNvSpPr/>
            <p:nvPr/>
          </p:nvSpPr>
          <p:spPr>
            <a:xfrm>
              <a:off x="2611475" y="2678575"/>
              <a:ext cx="64925" cy="11125"/>
            </a:xfrm>
            <a:custGeom>
              <a:avLst/>
              <a:gdLst/>
              <a:ahLst/>
              <a:cxnLst/>
              <a:rect l="l" t="t" r="r" b="b"/>
              <a:pathLst>
                <a:path w="2597" h="445" extrusionOk="0">
                  <a:moveTo>
                    <a:pt x="66" y="1"/>
                  </a:moveTo>
                  <a:cubicBezTo>
                    <a:pt x="41" y="148"/>
                    <a:pt x="19" y="296"/>
                    <a:pt x="1" y="444"/>
                  </a:cubicBezTo>
                  <a:lnTo>
                    <a:pt x="2298" y="444"/>
                  </a:lnTo>
                  <a:cubicBezTo>
                    <a:pt x="2463" y="444"/>
                    <a:pt x="2597" y="345"/>
                    <a:pt x="2597" y="222"/>
                  </a:cubicBezTo>
                  <a:cubicBezTo>
                    <a:pt x="2597" y="100"/>
                    <a:pt x="2463" y="1"/>
                    <a:pt x="22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162;p49"/>
            <p:cNvSpPr/>
            <p:nvPr/>
          </p:nvSpPr>
          <p:spPr>
            <a:xfrm>
              <a:off x="2661175" y="2665375"/>
              <a:ext cx="58800" cy="58775"/>
            </a:xfrm>
            <a:custGeom>
              <a:avLst/>
              <a:gdLst/>
              <a:ahLst/>
              <a:cxnLst/>
              <a:rect l="l" t="t" r="r" b="b"/>
              <a:pathLst>
                <a:path w="2352" h="2351" extrusionOk="0">
                  <a:moveTo>
                    <a:pt x="186" y="1"/>
                  </a:moveTo>
                  <a:cubicBezTo>
                    <a:pt x="84" y="1"/>
                    <a:pt x="1" y="82"/>
                    <a:pt x="1" y="185"/>
                  </a:cubicBezTo>
                  <a:lnTo>
                    <a:pt x="1" y="1175"/>
                  </a:lnTo>
                  <a:cubicBezTo>
                    <a:pt x="1" y="1825"/>
                    <a:pt x="527" y="2350"/>
                    <a:pt x="1176" y="2350"/>
                  </a:cubicBezTo>
                  <a:cubicBezTo>
                    <a:pt x="1826" y="2350"/>
                    <a:pt x="2351" y="1824"/>
                    <a:pt x="2351" y="1175"/>
                  </a:cubicBezTo>
                  <a:lnTo>
                    <a:pt x="2351" y="185"/>
                  </a:lnTo>
                  <a:cubicBezTo>
                    <a:pt x="2351" y="83"/>
                    <a:pt x="2269" y="1"/>
                    <a:pt x="216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163;p49"/>
            <p:cNvSpPr/>
            <p:nvPr/>
          </p:nvSpPr>
          <p:spPr>
            <a:xfrm>
              <a:off x="2679475" y="2665325"/>
              <a:ext cx="40500" cy="58800"/>
            </a:xfrm>
            <a:custGeom>
              <a:avLst/>
              <a:gdLst/>
              <a:ahLst/>
              <a:cxnLst/>
              <a:rect l="l" t="t" r="r" b="b"/>
              <a:pathLst>
                <a:path w="1620" h="2352" extrusionOk="0">
                  <a:moveTo>
                    <a:pt x="547" y="1"/>
                  </a:moveTo>
                  <a:cubicBezTo>
                    <a:pt x="650" y="1"/>
                    <a:pt x="731" y="84"/>
                    <a:pt x="731" y="186"/>
                  </a:cubicBezTo>
                  <a:lnTo>
                    <a:pt x="731" y="1176"/>
                  </a:lnTo>
                  <a:cubicBezTo>
                    <a:pt x="731" y="1669"/>
                    <a:pt x="430" y="2090"/>
                    <a:pt x="1" y="2264"/>
                  </a:cubicBezTo>
                  <a:cubicBezTo>
                    <a:pt x="137" y="2320"/>
                    <a:pt x="287" y="2351"/>
                    <a:pt x="444" y="2351"/>
                  </a:cubicBezTo>
                  <a:cubicBezTo>
                    <a:pt x="1094" y="2351"/>
                    <a:pt x="1619" y="1826"/>
                    <a:pt x="1619" y="1176"/>
                  </a:cubicBezTo>
                  <a:lnTo>
                    <a:pt x="1619" y="186"/>
                  </a:lnTo>
                  <a:cubicBezTo>
                    <a:pt x="1619" y="84"/>
                    <a:pt x="1536" y="1"/>
                    <a:pt x="1434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164;p49"/>
            <p:cNvSpPr/>
            <p:nvPr/>
          </p:nvSpPr>
          <p:spPr>
            <a:xfrm>
              <a:off x="2745825" y="2678600"/>
              <a:ext cx="23850" cy="11150"/>
            </a:xfrm>
            <a:custGeom>
              <a:avLst/>
              <a:gdLst/>
              <a:ahLst/>
              <a:cxnLst/>
              <a:rect l="l" t="t" r="r" b="b"/>
              <a:pathLst>
                <a:path w="954" h="446" extrusionOk="0">
                  <a:moveTo>
                    <a:pt x="0" y="1"/>
                  </a:moveTo>
                  <a:cubicBezTo>
                    <a:pt x="24" y="149"/>
                    <a:pt x="47" y="296"/>
                    <a:pt x="65" y="445"/>
                  </a:cubicBezTo>
                  <a:lnTo>
                    <a:pt x="954" y="443"/>
                  </a:lnTo>
                  <a:cubicBezTo>
                    <a:pt x="944" y="373"/>
                    <a:pt x="935" y="303"/>
                    <a:pt x="925" y="234"/>
                  </a:cubicBezTo>
                  <a:cubicBezTo>
                    <a:pt x="923" y="227"/>
                    <a:pt x="922" y="217"/>
                    <a:pt x="921" y="209"/>
                  </a:cubicBezTo>
                  <a:cubicBezTo>
                    <a:pt x="911" y="139"/>
                    <a:pt x="901" y="71"/>
                    <a:pt x="887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165;p49"/>
            <p:cNvSpPr/>
            <p:nvPr/>
          </p:nvSpPr>
          <p:spPr>
            <a:xfrm>
              <a:off x="2748550" y="2718600"/>
              <a:ext cx="22050" cy="38850"/>
            </a:xfrm>
            <a:custGeom>
              <a:avLst/>
              <a:gdLst/>
              <a:ahLst/>
              <a:cxnLst/>
              <a:rect l="l" t="t" r="r" b="b"/>
              <a:pathLst>
                <a:path w="882" h="1554" extrusionOk="0">
                  <a:moveTo>
                    <a:pt x="27" y="1"/>
                  </a:moveTo>
                  <a:cubicBezTo>
                    <a:pt x="27" y="136"/>
                    <a:pt x="24" y="272"/>
                    <a:pt x="19" y="408"/>
                  </a:cubicBezTo>
                  <a:lnTo>
                    <a:pt x="0" y="872"/>
                  </a:lnTo>
                  <a:cubicBezTo>
                    <a:pt x="122" y="1022"/>
                    <a:pt x="267" y="1154"/>
                    <a:pt x="429" y="1265"/>
                  </a:cubicBezTo>
                  <a:lnTo>
                    <a:pt x="840" y="1543"/>
                  </a:lnTo>
                  <a:cubicBezTo>
                    <a:pt x="847" y="1548"/>
                    <a:pt x="854" y="1552"/>
                    <a:pt x="859" y="1554"/>
                  </a:cubicBezTo>
                  <a:lnTo>
                    <a:pt x="881" y="1034"/>
                  </a:lnTo>
                  <a:lnTo>
                    <a:pt x="678" y="898"/>
                  </a:lnTo>
                  <a:cubicBezTo>
                    <a:pt x="384" y="699"/>
                    <a:pt x="163" y="402"/>
                    <a:pt x="58" y="61"/>
                  </a:cubicBezTo>
                  <a:cubicBezTo>
                    <a:pt x="50" y="39"/>
                    <a:pt x="40" y="18"/>
                    <a:pt x="27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806586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2038350"/>
            <a:ext cx="4552800" cy="634500"/>
          </a:xfrm>
        </p:spPr>
        <p:txBody>
          <a:bodyPr/>
          <a:lstStyle/>
          <a:p>
            <a:pPr lvl="0"/>
            <a:r>
              <a:rPr lang="en-US" dirty="0" smtClean="0"/>
              <a:t>5.)  </a:t>
            </a:r>
            <a:r>
              <a:rPr lang="en-US" dirty="0" err="1" smtClean="0"/>
              <a:t>Punya</a:t>
            </a:r>
            <a:r>
              <a:rPr lang="en-US" dirty="0" smtClean="0"/>
              <a:t> </a:t>
            </a:r>
            <a:r>
              <a:rPr lang="id-ID" dirty="0" smtClean="0"/>
              <a:t>Strategis </a:t>
            </a:r>
            <a:r>
              <a:rPr lang="id-ID" dirty="0"/>
              <a:t>Pemasaran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458">
            <a:off x="3886296" y="3181649"/>
            <a:ext cx="4503600" cy="1447505"/>
          </a:xfrm>
        </p:spPr>
        <p:txBody>
          <a:bodyPr/>
          <a:lstStyle/>
          <a:p>
            <a:r>
              <a:rPr lang="en-US" dirty="0" smtClean="0"/>
              <a:t>	</a:t>
            </a:r>
            <a:r>
              <a:rPr lang="id-ID" dirty="0" smtClean="0"/>
              <a:t>Dengan </a:t>
            </a:r>
            <a:r>
              <a:rPr lang="id-ID" dirty="0"/>
              <a:t>strategi pemasaran yang baik maka besaran potensi untuk mendapatkan kesuksesan di pasar akan didapatkan dipastikan kita membuat merencanakan dengan tepat mulai dari biaya promosi produk tepat </a:t>
            </a:r>
            <a:r>
              <a:rPr lang="id-ID" dirty="0" smtClean="0"/>
              <a:t>target</a:t>
            </a:r>
            <a:r>
              <a:rPr lang="en-US" dirty="0" smtClean="0"/>
              <a:t>, </a:t>
            </a:r>
            <a:r>
              <a:rPr lang="id-ID" dirty="0" smtClean="0"/>
              <a:t>promosi </a:t>
            </a:r>
            <a:r>
              <a:rPr lang="id-ID" dirty="0"/>
              <a:t>hingga media untuk promosi</a:t>
            </a:r>
            <a:endParaRPr lang="en-US" dirty="0"/>
          </a:p>
          <a:p>
            <a:endParaRPr lang="en-US" dirty="0"/>
          </a:p>
        </p:txBody>
      </p:sp>
      <p:grpSp>
        <p:nvGrpSpPr>
          <p:cNvPr id="4" name="Google Shape;2455;p67"/>
          <p:cNvGrpSpPr/>
          <p:nvPr/>
        </p:nvGrpSpPr>
        <p:grpSpPr>
          <a:xfrm>
            <a:off x="827123" y="1685007"/>
            <a:ext cx="1289209" cy="1253396"/>
            <a:chOff x="1359225" y="3290650"/>
            <a:chExt cx="800950" cy="778700"/>
          </a:xfrm>
        </p:grpSpPr>
        <p:sp>
          <p:nvSpPr>
            <p:cNvPr id="5" name="Google Shape;2456;p67"/>
            <p:cNvSpPr/>
            <p:nvPr/>
          </p:nvSpPr>
          <p:spPr>
            <a:xfrm>
              <a:off x="1359225" y="3290650"/>
              <a:ext cx="800950" cy="778700"/>
            </a:xfrm>
            <a:custGeom>
              <a:avLst/>
              <a:gdLst/>
              <a:ahLst/>
              <a:cxnLst/>
              <a:rect l="l" t="t" r="r" b="b"/>
              <a:pathLst>
                <a:path w="32038" h="31148" extrusionOk="0">
                  <a:moveTo>
                    <a:pt x="15334" y="0"/>
                  </a:moveTo>
                  <a:cubicBezTo>
                    <a:pt x="14230" y="0"/>
                    <a:pt x="13124" y="120"/>
                    <a:pt x="12036" y="368"/>
                  </a:cubicBezTo>
                  <a:cubicBezTo>
                    <a:pt x="4977" y="1978"/>
                    <a:pt x="1" y="8600"/>
                    <a:pt x="203" y="15807"/>
                  </a:cubicBezTo>
                  <a:cubicBezTo>
                    <a:pt x="228" y="16686"/>
                    <a:pt x="329" y="17564"/>
                    <a:pt x="505" y="18428"/>
                  </a:cubicBezTo>
                  <a:cubicBezTo>
                    <a:pt x="758" y="19666"/>
                    <a:pt x="1165" y="20872"/>
                    <a:pt x="1718" y="22009"/>
                  </a:cubicBezTo>
                  <a:cubicBezTo>
                    <a:pt x="3557" y="25788"/>
                    <a:pt x="6856" y="28863"/>
                    <a:pt x="10824" y="30287"/>
                  </a:cubicBezTo>
                  <a:cubicBezTo>
                    <a:pt x="12453" y="30872"/>
                    <a:pt x="14173" y="31147"/>
                    <a:pt x="15898" y="31147"/>
                  </a:cubicBezTo>
                  <a:cubicBezTo>
                    <a:pt x="17481" y="31147"/>
                    <a:pt x="19069" y="30916"/>
                    <a:pt x="20595" y="30480"/>
                  </a:cubicBezTo>
                  <a:cubicBezTo>
                    <a:pt x="23049" y="29779"/>
                    <a:pt x="25349" y="28486"/>
                    <a:pt x="27136" y="26662"/>
                  </a:cubicBezTo>
                  <a:cubicBezTo>
                    <a:pt x="30878" y="22844"/>
                    <a:pt x="32038" y="17296"/>
                    <a:pt x="30842" y="12248"/>
                  </a:cubicBezTo>
                  <a:cubicBezTo>
                    <a:pt x="30461" y="10639"/>
                    <a:pt x="29839" y="9083"/>
                    <a:pt x="28988" y="7649"/>
                  </a:cubicBezTo>
                  <a:cubicBezTo>
                    <a:pt x="26174" y="2915"/>
                    <a:pt x="20785" y="0"/>
                    <a:pt x="1533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2457;p67"/>
            <p:cNvSpPr/>
            <p:nvPr/>
          </p:nvSpPr>
          <p:spPr>
            <a:xfrm>
              <a:off x="1426275" y="3352175"/>
              <a:ext cx="666950" cy="666875"/>
            </a:xfrm>
            <a:custGeom>
              <a:avLst/>
              <a:gdLst/>
              <a:ahLst/>
              <a:cxnLst/>
              <a:rect l="l" t="t" r="r" b="b"/>
              <a:pathLst>
                <a:path w="26678" h="26675" extrusionOk="0">
                  <a:moveTo>
                    <a:pt x="13338" y="0"/>
                  </a:moveTo>
                  <a:cubicBezTo>
                    <a:pt x="12857" y="0"/>
                    <a:pt x="12382" y="24"/>
                    <a:pt x="11916" y="78"/>
                  </a:cubicBezTo>
                  <a:lnTo>
                    <a:pt x="11911" y="78"/>
                  </a:lnTo>
                  <a:cubicBezTo>
                    <a:pt x="11818" y="85"/>
                    <a:pt x="11722" y="96"/>
                    <a:pt x="11630" y="107"/>
                  </a:cubicBezTo>
                  <a:cubicBezTo>
                    <a:pt x="10017" y="314"/>
                    <a:pt x="8497" y="810"/>
                    <a:pt x="7119" y="1542"/>
                  </a:cubicBezTo>
                  <a:cubicBezTo>
                    <a:pt x="7058" y="1571"/>
                    <a:pt x="6997" y="1603"/>
                    <a:pt x="6939" y="1635"/>
                  </a:cubicBezTo>
                  <a:lnTo>
                    <a:pt x="6936" y="1635"/>
                  </a:lnTo>
                  <a:cubicBezTo>
                    <a:pt x="6879" y="1667"/>
                    <a:pt x="6821" y="1699"/>
                    <a:pt x="6765" y="1731"/>
                  </a:cubicBezTo>
                  <a:cubicBezTo>
                    <a:pt x="6258" y="2017"/>
                    <a:pt x="5769" y="2339"/>
                    <a:pt x="5305" y="2691"/>
                  </a:cubicBezTo>
                  <a:cubicBezTo>
                    <a:pt x="5105" y="2838"/>
                    <a:pt x="4912" y="2996"/>
                    <a:pt x="4723" y="3156"/>
                  </a:cubicBezTo>
                  <a:cubicBezTo>
                    <a:pt x="1917" y="5534"/>
                    <a:pt x="109" y="9046"/>
                    <a:pt x="5" y="12984"/>
                  </a:cubicBezTo>
                  <a:cubicBezTo>
                    <a:pt x="1" y="13102"/>
                    <a:pt x="1" y="13221"/>
                    <a:pt x="1" y="13338"/>
                  </a:cubicBezTo>
                  <a:cubicBezTo>
                    <a:pt x="1" y="15305"/>
                    <a:pt x="424" y="17170"/>
                    <a:pt x="1190" y="18853"/>
                  </a:cubicBezTo>
                  <a:cubicBezTo>
                    <a:pt x="2059" y="20765"/>
                    <a:pt x="3366" y="22436"/>
                    <a:pt x="4986" y="23734"/>
                  </a:cubicBezTo>
                  <a:cubicBezTo>
                    <a:pt x="7271" y="25576"/>
                    <a:pt x="10176" y="26675"/>
                    <a:pt x="13337" y="26675"/>
                  </a:cubicBezTo>
                  <a:cubicBezTo>
                    <a:pt x="14683" y="26675"/>
                    <a:pt x="15982" y="26476"/>
                    <a:pt x="17207" y="26105"/>
                  </a:cubicBezTo>
                  <a:cubicBezTo>
                    <a:pt x="18052" y="25852"/>
                    <a:pt x="18867" y="25513"/>
                    <a:pt x="19630" y="25099"/>
                  </a:cubicBezTo>
                  <a:cubicBezTo>
                    <a:pt x="19833" y="24988"/>
                    <a:pt x="20033" y="24877"/>
                    <a:pt x="20229" y="24756"/>
                  </a:cubicBezTo>
                  <a:cubicBezTo>
                    <a:pt x="20315" y="24706"/>
                    <a:pt x="20396" y="24655"/>
                    <a:pt x="20478" y="24602"/>
                  </a:cubicBezTo>
                  <a:cubicBezTo>
                    <a:pt x="20552" y="24555"/>
                    <a:pt x="20624" y="24509"/>
                    <a:pt x="20696" y="24459"/>
                  </a:cubicBezTo>
                  <a:cubicBezTo>
                    <a:pt x="20806" y="24387"/>
                    <a:pt x="20916" y="24313"/>
                    <a:pt x="21025" y="24234"/>
                  </a:cubicBezTo>
                  <a:cubicBezTo>
                    <a:pt x="21274" y="24059"/>
                    <a:pt x="21516" y="23874"/>
                    <a:pt x="21752" y="23681"/>
                  </a:cubicBezTo>
                  <a:cubicBezTo>
                    <a:pt x="21835" y="23616"/>
                    <a:pt x="21917" y="23548"/>
                    <a:pt x="21995" y="23481"/>
                  </a:cubicBezTo>
                  <a:cubicBezTo>
                    <a:pt x="22099" y="23392"/>
                    <a:pt x="22203" y="23302"/>
                    <a:pt x="22302" y="23209"/>
                  </a:cubicBezTo>
                  <a:cubicBezTo>
                    <a:pt x="22711" y="22839"/>
                    <a:pt x="23101" y="22439"/>
                    <a:pt x="23462" y="22018"/>
                  </a:cubicBezTo>
                  <a:cubicBezTo>
                    <a:pt x="23532" y="21936"/>
                    <a:pt x="23604" y="21851"/>
                    <a:pt x="23672" y="21765"/>
                  </a:cubicBezTo>
                  <a:cubicBezTo>
                    <a:pt x="23725" y="21705"/>
                    <a:pt x="23775" y="21641"/>
                    <a:pt x="23821" y="21580"/>
                  </a:cubicBezTo>
                  <a:lnTo>
                    <a:pt x="23832" y="21565"/>
                  </a:lnTo>
                  <a:cubicBezTo>
                    <a:pt x="23874" y="21512"/>
                    <a:pt x="23917" y="21458"/>
                    <a:pt x="23957" y="21405"/>
                  </a:cubicBezTo>
                  <a:cubicBezTo>
                    <a:pt x="24016" y="21323"/>
                    <a:pt x="24082" y="21240"/>
                    <a:pt x="24142" y="21156"/>
                  </a:cubicBezTo>
                  <a:cubicBezTo>
                    <a:pt x="24242" y="21020"/>
                    <a:pt x="24339" y="20880"/>
                    <a:pt x="24432" y="20742"/>
                  </a:cubicBezTo>
                  <a:cubicBezTo>
                    <a:pt x="24625" y="20452"/>
                    <a:pt x="24806" y="20160"/>
                    <a:pt x="24975" y="19857"/>
                  </a:cubicBezTo>
                  <a:cubicBezTo>
                    <a:pt x="24982" y="19847"/>
                    <a:pt x="24985" y="19836"/>
                    <a:pt x="24992" y="19825"/>
                  </a:cubicBezTo>
                  <a:cubicBezTo>
                    <a:pt x="25056" y="19711"/>
                    <a:pt x="25118" y="19596"/>
                    <a:pt x="25178" y="19479"/>
                  </a:cubicBezTo>
                  <a:cubicBezTo>
                    <a:pt x="25310" y="19226"/>
                    <a:pt x="25435" y="18969"/>
                    <a:pt x="25549" y="18705"/>
                  </a:cubicBezTo>
                  <a:cubicBezTo>
                    <a:pt x="25606" y="18579"/>
                    <a:pt x="25659" y="18452"/>
                    <a:pt x="25713" y="18323"/>
                  </a:cubicBezTo>
                  <a:cubicBezTo>
                    <a:pt x="25713" y="18316"/>
                    <a:pt x="25717" y="18312"/>
                    <a:pt x="25717" y="18308"/>
                  </a:cubicBezTo>
                  <a:cubicBezTo>
                    <a:pt x="25770" y="18172"/>
                    <a:pt x="25820" y="18041"/>
                    <a:pt x="25870" y="17905"/>
                  </a:cubicBezTo>
                  <a:cubicBezTo>
                    <a:pt x="25914" y="17790"/>
                    <a:pt x="25953" y="17681"/>
                    <a:pt x="25988" y="17566"/>
                  </a:cubicBezTo>
                  <a:cubicBezTo>
                    <a:pt x="26021" y="17477"/>
                    <a:pt x="26050" y="17384"/>
                    <a:pt x="26077" y="17292"/>
                  </a:cubicBezTo>
                  <a:cubicBezTo>
                    <a:pt x="26105" y="17195"/>
                    <a:pt x="26139" y="17096"/>
                    <a:pt x="26164" y="16996"/>
                  </a:cubicBezTo>
                  <a:cubicBezTo>
                    <a:pt x="26196" y="16885"/>
                    <a:pt x="26227" y="16771"/>
                    <a:pt x="26255" y="16657"/>
                  </a:cubicBezTo>
                  <a:cubicBezTo>
                    <a:pt x="26531" y="15597"/>
                    <a:pt x="26673" y="14486"/>
                    <a:pt x="26673" y="13341"/>
                  </a:cubicBezTo>
                  <a:cubicBezTo>
                    <a:pt x="26677" y="12267"/>
                    <a:pt x="26552" y="11228"/>
                    <a:pt x="26313" y="10232"/>
                  </a:cubicBezTo>
                  <a:cubicBezTo>
                    <a:pt x="26295" y="10158"/>
                    <a:pt x="26278" y="10086"/>
                    <a:pt x="26255" y="10011"/>
                  </a:cubicBezTo>
                  <a:lnTo>
                    <a:pt x="26255" y="10007"/>
                  </a:lnTo>
                  <a:lnTo>
                    <a:pt x="26209" y="9836"/>
                  </a:lnTo>
                  <a:cubicBezTo>
                    <a:pt x="25748" y="8123"/>
                    <a:pt x="24949" y="6549"/>
                    <a:pt x="23889" y="5183"/>
                  </a:cubicBezTo>
                  <a:lnTo>
                    <a:pt x="23889" y="5179"/>
                  </a:lnTo>
                  <a:cubicBezTo>
                    <a:pt x="23860" y="5139"/>
                    <a:pt x="23828" y="5105"/>
                    <a:pt x="23800" y="5065"/>
                  </a:cubicBezTo>
                  <a:cubicBezTo>
                    <a:pt x="23282" y="4412"/>
                    <a:pt x="22708" y="3808"/>
                    <a:pt x="22077" y="3270"/>
                  </a:cubicBezTo>
                  <a:cubicBezTo>
                    <a:pt x="22027" y="3223"/>
                    <a:pt x="21980" y="3181"/>
                    <a:pt x="21931" y="3140"/>
                  </a:cubicBezTo>
                  <a:cubicBezTo>
                    <a:pt x="21881" y="3097"/>
                    <a:pt x="21834" y="3062"/>
                    <a:pt x="21785" y="3015"/>
                  </a:cubicBezTo>
                  <a:lnTo>
                    <a:pt x="21780" y="3015"/>
                  </a:lnTo>
                  <a:cubicBezTo>
                    <a:pt x="21155" y="2501"/>
                    <a:pt x="20492" y="2044"/>
                    <a:pt x="19781" y="1660"/>
                  </a:cubicBezTo>
                  <a:cubicBezTo>
                    <a:pt x="19709" y="1616"/>
                    <a:pt x="19639" y="1582"/>
                    <a:pt x="19567" y="1542"/>
                  </a:cubicBezTo>
                  <a:lnTo>
                    <a:pt x="19563" y="1542"/>
                  </a:lnTo>
                  <a:cubicBezTo>
                    <a:pt x="19481" y="1495"/>
                    <a:pt x="19407" y="1453"/>
                    <a:pt x="19324" y="1417"/>
                  </a:cubicBezTo>
                  <a:lnTo>
                    <a:pt x="19320" y="1413"/>
                  </a:lnTo>
                  <a:cubicBezTo>
                    <a:pt x="19317" y="1413"/>
                    <a:pt x="19317" y="1409"/>
                    <a:pt x="19317" y="1409"/>
                  </a:cubicBezTo>
                  <a:cubicBezTo>
                    <a:pt x="18566" y="1039"/>
                    <a:pt x="17782" y="728"/>
                    <a:pt x="16961" y="499"/>
                  </a:cubicBezTo>
                  <a:cubicBezTo>
                    <a:pt x="16897" y="481"/>
                    <a:pt x="16835" y="465"/>
                    <a:pt x="16772" y="449"/>
                  </a:cubicBezTo>
                  <a:lnTo>
                    <a:pt x="16768" y="449"/>
                  </a:lnTo>
                  <a:cubicBezTo>
                    <a:pt x="16718" y="434"/>
                    <a:pt x="16668" y="420"/>
                    <a:pt x="16618" y="405"/>
                  </a:cubicBezTo>
                  <a:lnTo>
                    <a:pt x="16597" y="405"/>
                  </a:lnTo>
                  <a:cubicBezTo>
                    <a:pt x="15836" y="209"/>
                    <a:pt x="15048" y="81"/>
                    <a:pt x="14241" y="32"/>
                  </a:cubicBezTo>
                  <a:cubicBezTo>
                    <a:pt x="14178" y="27"/>
                    <a:pt x="14116" y="24"/>
                    <a:pt x="14052" y="21"/>
                  </a:cubicBezTo>
                  <a:cubicBezTo>
                    <a:pt x="13995" y="17"/>
                    <a:pt x="13935" y="13"/>
                    <a:pt x="13878" y="11"/>
                  </a:cubicBezTo>
                  <a:lnTo>
                    <a:pt x="13870" y="11"/>
                  </a:lnTo>
                  <a:cubicBezTo>
                    <a:pt x="13695" y="2"/>
                    <a:pt x="13516" y="0"/>
                    <a:pt x="13338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458;p67"/>
            <p:cNvSpPr/>
            <p:nvPr/>
          </p:nvSpPr>
          <p:spPr>
            <a:xfrm>
              <a:off x="1413975" y="3339750"/>
              <a:ext cx="666875" cy="666900"/>
            </a:xfrm>
            <a:custGeom>
              <a:avLst/>
              <a:gdLst/>
              <a:ahLst/>
              <a:cxnLst/>
              <a:rect l="l" t="t" r="r" b="b"/>
              <a:pathLst>
                <a:path w="26675" h="26676" extrusionOk="0">
                  <a:moveTo>
                    <a:pt x="13339" y="0"/>
                  </a:moveTo>
                  <a:cubicBezTo>
                    <a:pt x="12857" y="0"/>
                    <a:pt x="12382" y="25"/>
                    <a:pt x="11916" y="79"/>
                  </a:cubicBezTo>
                  <a:lnTo>
                    <a:pt x="11912" y="79"/>
                  </a:lnTo>
                  <a:cubicBezTo>
                    <a:pt x="11819" y="87"/>
                    <a:pt x="11723" y="97"/>
                    <a:pt x="11630" y="108"/>
                  </a:cubicBezTo>
                  <a:cubicBezTo>
                    <a:pt x="10017" y="316"/>
                    <a:pt x="8497" y="811"/>
                    <a:pt x="7119" y="1543"/>
                  </a:cubicBezTo>
                  <a:cubicBezTo>
                    <a:pt x="7058" y="1571"/>
                    <a:pt x="6997" y="1603"/>
                    <a:pt x="6940" y="1636"/>
                  </a:cubicBezTo>
                  <a:lnTo>
                    <a:pt x="6936" y="1636"/>
                  </a:lnTo>
                  <a:cubicBezTo>
                    <a:pt x="6879" y="1668"/>
                    <a:pt x="6823" y="1700"/>
                    <a:pt x="6765" y="1732"/>
                  </a:cubicBezTo>
                  <a:cubicBezTo>
                    <a:pt x="6258" y="2018"/>
                    <a:pt x="5769" y="2339"/>
                    <a:pt x="5305" y="2693"/>
                  </a:cubicBezTo>
                  <a:cubicBezTo>
                    <a:pt x="5105" y="2839"/>
                    <a:pt x="4912" y="2995"/>
                    <a:pt x="4723" y="3156"/>
                  </a:cubicBezTo>
                  <a:cubicBezTo>
                    <a:pt x="1917" y="5532"/>
                    <a:pt x="107" y="9045"/>
                    <a:pt x="5" y="12984"/>
                  </a:cubicBezTo>
                  <a:cubicBezTo>
                    <a:pt x="1" y="13101"/>
                    <a:pt x="1" y="13220"/>
                    <a:pt x="1" y="13338"/>
                  </a:cubicBezTo>
                  <a:cubicBezTo>
                    <a:pt x="1" y="15304"/>
                    <a:pt x="426" y="17171"/>
                    <a:pt x="1190" y="18852"/>
                  </a:cubicBezTo>
                  <a:cubicBezTo>
                    <a:pt x="2059" y="20766"/>
                    <a:pt x="3366" y="22436"/>
                    <a:pt x="4986" y="23733"/>
                  </a:cubicBezTo>
                  <a:cubicBezTo>
                    <a:pt x="7271" y="25576"/>
                    <a:pt x="10176" y="26675"/>
                    <a:pt x="13338" y="26675"/>
                  </a:cubicBezTo>
                  <a:cubicBezTo>
                    <a:pt x="14683" y="26675"/>
                    <a:pt x="15983" y="26474"/>
                    <a:pt x="17206" y="26103"/>
                  </a:cubicBezTo>
                  <a:cubicBezTo>
                    <a:pt x="18052" y="25850"/>
                    <a:pt x="18866" y="25511"/>
                    <a:pt x="19630" y="25098"/>
                  </a:cubicBezTo>
                  <a:cubicBezTo>
                    <a:pt x="19832" y="24986"/>
                    <a:pt x="20033" y="24875"/>
                    <a:pt x="20228" y="24754"/>
                  </a:cubicBezTo>
                  <a:cubicBezTo>
                    <a:pt x="20314" y="24703"/>
                    <a:pt x="20395" y="24654"/>
                    <a:pt x="20478" y="24600"/>
                  </a:cubicBezTo>
                  <a:cubicBezTo>
                    <a:pt x="20552" y="24553"/>
                    <a:pt x="20624" y="24506"/>
                    <a:pt x="20696" y="24457"/>
                  </a:cubicBezTo>
                  <a:cubicBezTo>
                    <a:pt x="20807" y="24386"/>
                    <a:pt x="20917" y="24311"/>
                    <a:pt x="21025" y="24232"/>
                  </a:cubicBezTo>
                  <a:cubicBezTo>
                    <a:pt x="21274" y="24057"/>
                    <a:pt x="21517" y="23872"/>
                    <a:pt x="21752" y="23679"/>
                  </a:cubicBezTo>
                  <a:cubicBezTo>
                    <a:pt x="21835" y="23615"/>
                    <a:pt x="21917" y="23548"/>
                    <a:pt x="21996" y="23480"/>
                  </a:cubicBezTo>
                  <a:cubicBezTo>
                    <a:pt x="22099" y="23390"/>
                    <a:pt x="22201" y="23301"/>
                    <a:pt x="22303" y="23208"/>
                  </a:cubicBezTo>
                  <a:cubicBezTo>
                    <a:pt x="22712" y="22838"/>
                    <a:pt x="23102" y="22438"/>
                    <a:pt x="23462" y="22017"/>
                  </a:cubicBezTo>
                  <a:cubicBezTo>
                    <a:pt x="23532" y="21935"/>
                    <a:pt x="23604" y="21850"/>
                    <a:pt x="23672" y="21763"/>
                  </a:cubicBezTo>
                  <a:cubicBezTo>
                    <a:pt x="23725" y="21704"/>
                    <a:pt x="23776" y="21639"/>
                    <a:pt x="23823" y="21579"/>
                  </a:cubicBezTo>
                  <a:cubicBezTo>
                    <a:pt x="23869" y="21521"/>
                    <a:pt x="23915" y="21461"/>
                    <a:pt x="23958" y="21403"/>
                  </a:cubicBezTo>
                  <a:cubicBezTo>
                    <a:pt x="24018" y="21321"/>
                    <a:pt x="24083" y="21239"/>
                    <a:pt x="24143" y="21154"/>
                  </a:cubicBezTo>
                  <a:cubicBezTo>
                    <a:pt x="24244" y="21018"/>
                    <a:pt x="24340" y="20880"/>
                    <a:pt x="24433" y="20740"/>
                  </a:cubicBezTo>
                  <a:cubicBezTo>
                    <a:pt x="24626" y="20452"/>
                    <a:pt x="24809" y="20160"/>
                    <a:pt x="24976" y="19856"/>
                  </a:cubicBezTo>
                  <a:cubicBezTo>
                    <a:pt x="24983" y="19846"/>
                    <a:pt x="24987" y="19833"/>
                    <a:pt x="24994" y="19823"/>
                  </a:cubicBezTo>
                  <a:cubicBezTo>
                    <a:pt x="25057" y="19710"/>
                    <a:pt x="25119" y="19595"/>
                    <a:pt x="25180" y="19477"/>
                  </a:cubicBezTo>
                  <a:cubicBezTo>
                    <a:pt x="25311" y="19225"/>
                    <a:pt x="25435" y="18967"/>
                    <a:pt x="25550" y="18704"/>
                  </a:cubicBezTo>
                  <a:cubicBezTo>
                    <a:pt x="25608" y="18579"/>
                    <a:pt x="25661" y="18450"/>
                    <a:pt x="25714" y="18322"/>
                  </a:cubicBezTo>
                  <a:cubicBezTo>
                    <a:pt x="25714" y="18314"/>
                    <a:pt x="25718" y="18311"/>
                    <a:pt x="25718" y="18307"/>
                  </a:cubicBezTo>
                  <a:cubicBezTo>
                    <a:pt x="25771" y="18171"/>
                    <a:pt x="25823" y="18040"/>
                    <a:pt x="25873" y="17904"/>
                  </a:cubicBezTo>
                  <a:cubicBezTo>
                    <a:pt x="25916" y="17789"/>
                    <a:pt x="25954" y="17680"/>
                    <a:pt x="25990" y="17565"/>
                  </a:cubicBezTo>
                  <a:cubicBezTo>
                    <a:pt x="26021" y="17476"/>
                    <a:pt x="26050" y="17383"/>
                    <a:pt x="26078" y="17290"/>
                  </a:cubicBezTo>
                  <a:cubicBezTo>
                    <a:pt x="26108" y="17194"/>
                    <a:pt x="26140" y="17095"/>
                    <a:pt x="26165" y="16994"/>
                  </a:cubicBezTo>
                  <a:cubicBezTo>
                    <a:pt x="26197" y="16883"/>
                    <a:pt x="26229" y="16769"/>
                    <a:pt x="26257" y="16655"/>
                  </a:cubicBezTo>
                  <a:cubicBezTo>
                    <a:pt x="26531" y="15595"/>
                    <a:pt x="26674" y="14485"/>
                    <a:pt x="26674" y="13339"/>
                  </a:cubicBezTo>
                  <a:cubicBezTo>
                    <a:pt x="26674" y="12269"/>
                    <a:pt x="26549" y="11231"/>
                    <a:pt x="26312" y="10233"/>
                  </a:cubicBezTo>
                  <a:cubicBezTo>
                    <a:pt x="26293" y="10156"/>
                    <a:pt x="26277" y="10084"/>
                    <a:pt x="26255" y="10010"/>
                  </a:cubicBezTo>
                  <a:lnTo>
                    <a:pt x="26255" y="10006"/>
                  </a:lnTo>
                  <a:lnTo>
                    <a:pt x="26208" y="9836"/>
                  </a:lnTo>
                  <a:cubicBezTo>
                    <a:pt x="25747" y="8122"/>
                    <a:pt x="24947" y="6549"/>
                    <a:pt x="23887" y="5182"/>
                  </a:cubicBezTo>
                  <a:lnTo>
                    <a:pt x="23887" y="5178"/>
                  </a:lnTo>
                  <a:cubicBezTo>
                    <a:pt x="23859" y="5139"/>
                    <a:pt x="23828" y="5104"/>
                    <a:pt x="23799" y="5065"/>
                  </a:cubicBezTo>
                  <a:cubicBezTo>
                    <a:pt x="23281" y="4411"/>
                    <a:pt x="22707" y="3808"/>
                    <a:pt x="22075" y="3270"/>
                  </a:cubicBezTo>
                  <a:cubicBezTo>
                    <a:pt x="22026" y="3223"/>
                    <a:pt x="21979" y="3179"/>
                    <a:pt x="21929" y="3140"/>
                  </a:cubicBezTo>
                  <a:cubicBezTo>
                    <a:pt x="21880" y="3098"/>
                    <a:pt x="21833" y="3062"/>
                    <a:pt x="21783" y="3015"/>
                  </a:cubicBezTo>
                  <a:lnTo>
                    <a:pt x="21779" y="3015"/>
                  </a:lnTo>
                  <a:cubicBezTo>
                    <a:pt x="21155" y="2500"/>
                    <a:pt x="20491" y="2044"/>
                    <a:pt x="19782" y="1659"/>
                  </a:cubicBezTo>
                  <a:cubicBezTo>
                    <a:pt x="19711" y="1616"/>
                    <a:pt x="19639" y="1581"/>
                    <a:pt x="19568" y="1542"/>
                  </a:cubicBezTo>
                  <a:lnTo>
                    <a:pt x="19563" y="1542"/>
                  </a:lnTo>
                  <a:cubicBezTo>
                    <a:pt x="19481" y="1495"/>
                    <a:pt x="19407" y="1451"/>
                    <a:pt x="19324" y="1417"/>
                  </a:cubicBezTo>
                  <a:lnTo>
                    <a:pt x="19320" y="1413"/>
                  </a:lnTo>
                  <a:cubicBezTo>
                    <a:pt x="19317" y="1413"/>
                    <a:pt x="19317" y="1409"/>
                    <a:pt x="19317" y="1409"/>
                  </a:cubicBezTo>
                  <a:cubicBezTo>
                    <a:pt x="18568" y="1038"/>
                    <a:pt x="17783" y="728"/>
                    <a:pt x="16961" y="499"/>
                  </a:cubicBezTo>
                  <a:cubicBezTo>
                    <a:pt x="16897" y="483"/>
                    <a:pt x="16836" y="464"/>
                    <a:pt x="16772" y="449"/>
                  </a:cubicBezTo>
                  <a:lnTo>
                    <a:pt x="16768" y="449"/>
                  </a:lnTo>
                  <a:cubicBezTo>
                    <a:pt x="16719" y="436"/>
                    <a:pt x="16668" y="421"/>
                    <a:pt x="16619" y="406"/>
                  </a:cubicBezTo>
                  <a:lnTo>
                    <a:pt x="16598" y="406"/>
                  </a:lnTo>
                  <a:cubicBezTo>
                    <a:pt x="15838" y="211"/>
                    <a:pt x="15049" y="82"/>
                    <a:pt x="14242" y="32"/>
                  </a:cubicBezTo>
                  <a:cubicBezTo>
                    <a:pt x="14178" y="28"/>
                    <a:pt x="14116" y="25"/>
                    <a:pt x="14053" y="21"/>
                  </a:cubicBezTo>
                  <a:cubicBezTo>
                    <a:pt x="13995" y="18"/>
                    <a:pt x="13936" y="15"/>
                    <a:pt x="13878" y="11"/>
                  </a:cubicBezTo>
                  <a:lnTo>
                    <a:pt x="13870" y="11"/>
                  </a:lnTo>
                  <a:cubicBezTo>
                    <a:pt x="13696" y="4"/>
                    <a:pt x="13518" y="0"/>
                    <a:pt x="1333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459;p67"/>
            <p:cNvSpPr/>
            <p:nvPr/>
          </p:nvSpPr>
          <p:spPr>
            <a:xfrm>
              <a:off x="1413975" y="3638325"/>
              <a:ext cx="490775" cy="368350"/>
            </a:xfrm>
            <a:custGeom>
              <a:avLst/>
              <a:gdLst/>
              <a:ahLst/>
              <a:cxnLst/>
              <a:rect l="l" t="t" r="r" b="b"/>
              <a:pathLst>
                <a:path w="19631" h="14734" extrusionOk="0">
                  <a:moveTo>
                    <a:pt x="4806" y="0"/>
                  </a:moveTo>
                  <a:cubicBezTo>
                    <a:pt x="2637" y="0"/>
                    <a:pt x="850" y="420"/>
                    <a:pt x="5" y="1042"/>
                  </a:cubicBezTo>
                  <a:cubicBezTo>
                    <a:pt x="1" y="1160"/>
                    <a:pt x="1" y="1278"/>
                    <a:pt x="1" y="1396"/>
                  </a:cubicBezTo>
                  <a:cubicBezTo>
                    <a:pt x="1" y="3363"/>
                    <a:pt x="426" y="5230"/>
                    <a:pt x="1190" y="6911"/>
                  </a:cubicBezTo>
                  <a:cubicBezTo>
                    <a:pt x="2059" y="8824"/>
                    <a:pt x="3366" y="10494"/>
                    <a:pt x="4986" y="11792"/>
                  </a:cubicBezTo>
                  <a:cubicBezTo>
                    <a:pt x="7271" y="13635"/>
                    <a:pt x="10176" y="14733"/>
                    <a:pt x="13338" y="14733"/>
                  </a:cubicBezTo>
                  <a:cubicBezTo>
                    <a:pt x="14683" y="14733"/>
                    <a:pt x="15983" y="14533"/>
                    <a:pt x="17206" y="14162"/>
                  </a:cubicBezTo>
                  <a:cubicBezTo>
                    <a:pt x="18052" y="13908"/>
                    <a:pt x="18866" y="13569"/>
                    <a:pt x="19630" y="13156"/>
                  </a:cubicBezTo>
                  <a:cubicBezTo>
                    <a:pt x="19558" y="10661"/>
                    <a:pt x="18856" y="7100"/>
                    <a:pt x="15936" y="4201"/>
                  </a:cubicBezTo>
                  <a:cubicBezTo>
                    <a:pt x="12808" y="1095"/>
                    <a:pt x="8309" y="0"/>
                    <a:pt x="480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460;p67"/>
            <p:cNvSpPr/>
            <p:nvPr/>
          </p:nvSpPr>
          <p:spPr>
            <a:xfrm>
              <a:off x="1443600" y="3743300"/>
              <a:ext cx="400550" cy="263375"/>
            </a:xfrm>
            <a:custGeom>
              <a:avLst/>
              <a:gdLst/>
              <a:ahLst/>
              <a:cxnLst/>
              <a:rect l="l" t="t" r="r" b="b"/>
              <a:pathLst>
                <a:path w="16022" h="10535" extrusionOk="0">
                  <a:moveTo>
                    <a:pt x="9447" y="0"/>
                  </a:moveTo>
                  <a:cubicBezTo>
                    <a:pt x="6172" y="0"/>
                    <a:pt x="2077" y="673"/>
                    <a:pt x="1" y="2689"/>
                  </a:cubicBezTo>
                  <a:lnTo>
                    <a:pt x="5" y="2712"/>
                  </a:lnTo>
                  <a:cubicBezTo>
                    <a:pt x="874" y="4625"/>
                    <a:pt x="2181" y="6295"/>
                    <a:pt x="3801" y="7593"/>
                  </a:cubicBezTo>
                  <a:cubicBezTo>
                    <a:pt x="6086" y="9436"/>
                    <a:pt x="8991" y="10534"/>
                    <a:pt x="12153" y="10534"/>
                  </a:cubicBezTo>
                  <a:cubicBezTo>
                    <a:pt x="13498" y="10534"/>
                    <a:pt x="14798" y="10334"/>
                    <a:pt x="16021" y="9963"/>
                  </a:cubicBezTo>
                  <a:cubicBezTo>
                    <a:pt x="15857" y="6851"/>
                    <a:pt x="15300" y="980"/>
                    <a:pt x="13365" y="417"/>
                  </a:cubicBezTo>
                  <a:cubicBezTo>
                    <a:pt x="13363" y="412"/>
                    <a:pt x="13363" y="412"/>
                    <a:pt x="13358" y="412"/>
                  </a:cubicBezTo>
                  <a:cubicBezTo>
                    <a:pt x="12483" y="165"/>
                    <a:pt x="11065" y="0"/>
                    <a:pt x="94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461;p67"/>
            <p:cNvSpPr/>
            <p:nvPr/>
          </p:nvSpPr>
          <p:spPr>
            <a:xfrm>
              <a:off x="1538625" y="3727525"/>
              <a:ext cx="531775" cy="279125"/>
            </a:xfrm>
            <a:custGeom>
              <a:avLst/>
              <a:gdLst/>
              <a:ahLst/>
              <a:cxnLst/>
              <a:rect l="l" t="t" r="r" b="b"/>
              <a:pathLst>
                <a:path w="21271" h="11165" extrusionOk="0">
                  <a:moveTo>
                    <a:pt x="15698" y="0"/>
                  </a:moveTo>
                  <a:cubicBezTo>
                    <a:pt x="14131" y="0"/>
                    <a:pt x="12522" y="225"/>
                    <a:pt x="10950" y="632"/>
                  </a:cubicBezTo>
                  <a:cubicBezTo>
                    <a:pt x="10482" y="753"/>
                    <a:pt x="10022" y="889"/>
                    <a:pt x="9566" y="1046"/>
                  </a:cubicBezTo>
                  <a:cubicBezTo>
                    <a:pt x="5418" y="2423"/>
                    <a:pt x="1710" y="5057"/>
                    <a:pt x="0" y="8222"/>
                  </a:cubicBezTo>
                  <a:cubicBezTo>
                    <a:pt x="2285" y="10065"/>
                    <a:pt x="5190" y="11164"/>
                    <a:pt x="8352" y="11164"/>
                  </a:cubicBezTo>
                  <a:cubicBezTo>
                    <a:pt x="9697" y="11164"/>
                    <a:pt x="10997" y="10963"/>
                    <a:pt x="12220" y="10592"/>
                  </a:cubicBezTo>
                  <a:cubicBezTo>
                    <a:pt x="13066" y="10339"/>
                    <a:pt x="13880" y="10000"/>
                    <a:pt x="14644" y="9587"/>
                  </a:cubicBezTo>
                  <a:cubicBezTo>
                    <a:pt x="14846" y="9475"/>
                    <a:pt x="15047" y="9364"/>
                    <a:pt x="15242" y="9243"/>
                  </a:cubicBezTo>
                  <a:cubicBezTo>
                    <a:pt x="15328" y="9192"/>
                    <a:pt x="15409" y="9143"/>
                    <a:pt x="15492" y="9089"/>
                  </a:cubicBezTo>
                  <a:cubicBezTo>
                    <a:pt x="15566" y="9042"/>
                    <a:pt x="15638" y="8995"/>
                    <a:pt x="15710" y="8946"/>
                  </a:cubicBezTo>
                  <a:cubicBezTo>
                    <a:pt x="15821" y="8875"/>
                    <a:pt x="15931" y="8800"/>
                    <a:pt x="16039" y="8721"/>
                  </a:cubicBezTo>
                  <a:cubicBezTo>
                    <a:pt x="16288" y="8546"/>
                    <a:pt x="16531" y="8361"/>
                    <a:pt x="16766" y="8168"/>
                  </a:cubicBezTo>
                  <a:cubicBezTo>
                    <a:pt x="16849" y="8104"/>
                    <a:pt x="16931" y="8037"/>
                    <a:pt x="17010" y="7969"/>
                  </a:cubicBezTo>
                  <a:cubicBezTo>
                    <a:pt x="17113" y="7879"/>
                    <a:pt x="17215" y="7790"/>
                    <a:pt x="17317" y="7697"/>
                  </a:cubicBezTo>
                  <a:cubicBezTo>
                    <a:pt x="17726" y="7327"/>
                    <a:pt x="18116" y="6927"/>
                    <a:pt x="18476" y="6506"/>
                  </a:cubicBezTo>
                  <a:cubicBezTo>
                    <a:pt x="18546" y="6424"/>
                    <a:pt x="18618" y="6339"/>
                    <a:pt x="18686" y="6252"/>
                  </a:cubicBezTo>
                  <a:cubicBezTo>
                    <a:pt x="18786" y="6136"/>
                    <a:pt x="18879" y="6013"/>
                    <a:pt x="18972" y="5892"/>
                  </a:cubicBezTo>
                  <a:cubicBezTo>
                    <a:pt x="19032" y="5810"/>
                    <a:pt x="19097" y="5728"/>
                    <a:pt x="19157" y="5643"/>
                  </a:cubicBezTo>
                  <a:cubicBezTo>
                    <a:pt x="19258" y="5507"/>
                    <a:pt x="19354" y="5369"/>
                    <a:pt x="19447" y="5229"/>
                  </a:cubicBezTo>
                  <a:cubicBezTo>
                    <a:pt x="19640" y="4941"/>
                    <a:pt x="19823" y="4649"/>
                    <a:pt x="19990" y="4345"/>
                  </a:cubicBezTo>
                  <a:cubicBezTo>
                    <a:pt x="19997" y="4335"/>
                    <a:pt x="20001" y="4322"/>
                    <a:pt x="20008" y="4312"/>
                  </a:cubicBezTo>
                  <a:cubicBezTo>
                    <a:pt x="20071" y="4199"/>
                    <a:pt x="20133" y="4084"/>
                    <a:pt x="20194" y="3966"/>
                  </a:cubicBezTo>
                  <a:cubicBezTo>
                    <a:pt x="20325" y="3714"/>
                    <a:pt x="20449" y="3456"/>
                    <a:pt x="20564" y="3193"/>
                  </a:cubicBezTo>
                  <a:cubicBezTo>
                    <a:pt x="20622" y="3068"/>
                    <a:pt x="20675" y="2939"/>
                    <a:pt x="20728" y="2811"/>
                  </a:cubicBezTo>
                  <a:cubicBezTo>
                    <a:pt x="20728" y="2803"/>
                    <a:pt x="20732" y="2800"/>
                    <a:pt x="20732" y="2796"/>
                  </a:cubicBezTo>
                  <a:cubicBezTo>
                    <a:pt x="20785" y="2660"/>
                    <a:pt x="20837" y="2529"/>
                    <a:pt x="20887" y="2393"/>
                  </a:cubicBezTo>
                  <a:cubicBezTo>
                    <a:pt x="20930" y="2278"/>
                    <a:pt x="20968" y="2169"/>
                    <a:pt x="21004" y="2054"/>
                  </a:cubicBezTo>
                  <a:cubicBezTo>
                    <a:pt x="21035" y="1965"/>
                    <a:pt x="21064" y="1872"/>
                    <a:pt x="21092" y="1779"/>
                  </a:cubicBezTo>
                  <a:cubicBezTo>
                    <a:pt x="21122" y="1683"/>
                    <a:pt x="21154" y="1584"/>
                    <a:pt x="21179" y="1483"/>
                  </a:cubicBezTo>
                  <a:cubicBezTo>
                    <a:pt x="21211" y="1372"/>
                    <a:pt x="21243" y="1258"/>
                    <a:pt x="21271" y="1144"/>
                  </a:cubicBezTo>
                  <a:cubicBezTo>
                    <a:pt x="20508" y="784"/>
                    <a:pt x="19694" y="512"/>
                    <a:pt x="18848" y="328"/>
                  </a:cubicBezTo>
                  <a:cubicBezTo>
                    <a:pt x="18606" y="272"/>
                    <a:pt x="18360" y="225"/>
                    <a:pt x="18113" y="186"/>
                  </a:cubicBezTo>
                  <a:cubicBezTo>
                    <a:pt x="17970" y="161"/>
                    <a:pt x="17828" y="140"/>
                    <a:pt x="17682" y="122"/>
                  </a:cubicBezTo>
                  <a:cubicBezTo>
                    <a:pt x="17345" y="79"/>
                    <a:pt x="17011" y="48"/>
                    <a:pt x="16667" y="30"/>
                  </a:cubicBezTo>
                  <a:cubicBezTo>
                    <a:pt x="16346" y="10"/>
                    <a:pt x="16023" y="0"/>
                    <a:pt x="1569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462;p67"/>
            <p:cNvSpPr/>
            <p:nvPr/>
          </p:nvSpPr>
          <p:spPr>
            <a:xfrm>
              <a:off x="1977475" y="3585775"/>
              <a:ext cx="94300" cy="293525"/>
            </a:xfrm>
            <a:custGeom>
              <a:avLst/>
              <a:gdLst/>
              <a:ahLst/>
              <a:cxnLst/>
              <a:rect l="l" t="t" r="r" b="b"/>
              <a:pathLst>
                <a:path w="3772" h="11741" extrusionOk="0">
                  <a:moveTo>
                    <a:pt x="3667" y="0"/>
                  </a:moveTo>
                  <a:cubicBezTo>
                    <a:pt x="3667" y="0"/>
                    <a:pt x="3456" y="182"/>
                    <a:pt x="3220" y="414"/>
                  </a:cubicBezTo>
                  <a:cubicBezTo>
                    <a:pt x="3105" y="527"/>
                    <a:pt x="2963" y="670"/>
                    <a:pt x="2798" y="831"/>
                  </a:cubicBezTo>
                  <a:cubicBezTo>
                    <a:pt x="2635" y="992"/>
                    <a:pt x="2478" y="1200"/>
                    <a:pt x="2292" y="1409"/>
                  </a:cubicBezTo>
                  <a:cubicBezTo>
                    <a:pt x="2198" y="1520"/>
                    <a:pt x="2103" y="1631"/>
                    <a:pt x="2003" y="1749"/>
                  </a:cubicBezTo>
                  <a:cubicBezTo>
                    <a:pt x="1906" y="1870"/>
                    <a:pt x="1821" y="2001"/>
                    <a:pt x="1725" y="2134"/>
                  </a:cubicBezTo>
                  <a:cubicBezTo>
                    <a:pt x="1531" y="2401"/>
                    <a:pt x="1327" y="2683"/>
                    <a:pt x="1157" y="3003"/>
                  </a:cubicBezTo>
                  <a:cubicBezTo>
                    <a:pt x="1066" y="3160"/>
                    <a:pt x="978" y="3321"/>
                    <a:pt x="886" y="3486"/>
                  </a:cubicBezTo>
                  <a:cubicBezTo>
                    <a:pt x="808" y="3656"/>
                    <a:pt x="731" y="3831"/>
                    <a:pt x="653" y="4006"/>
                  </a:cubicBezTo>
                  <a:lnTo>
                    <a:pt x="536" y="4270"/>
                  </a:lnTo>
                  <a:cubicBezTo>
                    <a:pt x="501" y="4363"/>
                    <a:pt x="476" y="4454"/>
                    <a:pt x="443" y="4547"/>
                  </a:cubicBezTo>
                  <a:lnTo>
                    <a:pt x="262" y="5115"/>
                  </a:lnTo>
                  <a:cubicBezTo>
                    <a:pt x="250" y="5164"/>
                    <a:pt x="240" y="5210"/>
                    <a:pt x="229" y="5261"/>
                  </a:cubicBezTo>
                  <a:lnTo>
                    <a:pt x="229" y="5266"/>
                  </a:lnTo>
                  <a:cubicBezTo>
                    <a:pt x="194" y="5440"/>
                    <a:pt x="155" y="5615"/>
                    <a:pt x="126" y="5794"/>
                  </a:cubicBezTo>
                  <a:cubicBezTo>
                    <a:pt x="95" y="5957"/>
                    <a:pt x="68" y="6123"/>
                    <a:pt x="58" y="6290"/>
                  </a:cubicBezTo>
                  <a:cubicBezTo>
                    <a:pt x="1" y="6682"/>
                    <a:pt x="15" y="7075"/>
                    <a:pt x="19" y="7456"/>
                  </a:cubicBezTo>
                  <a:cubicBezTo>
                    <a:pt x="30" y="7557"/>
                    <a:pt x="37" y="7649"/>
                    <a:pt x="43" y="7746"/>
                  </a:cubicBezTo>
                  <a:lnTo>
                    <a:pt x="43" y="7750"/>
                  </a:lnTo>
                  <a:cubicBezTo>
                    <a:pt x="51" y="7839"/>
                    <a:pt x="62" y="7927"/>
                    <a:pt x="68" y="8013"/>
                  </a:cubicBezTo>
                  <a:cubicBezTo>
                    <a:pt x="87" y="8196"/>
                    <a:pt x="123" y="8371"/>
                    <a:pt x="151" y="8541"/>
                  </a:cubicBezTo>
                  <a:cubicBezTo>
                    <a:pt x="208" y="8885"/>
                    <a:pt x="295" y="9203"/>
                    <a:pt x="373" y="9491"/>
                  </a:cubicBezTo>
                  <a:cubicBezTo>
                    <a:pt x="459" y="9779"/>
                    <a:pt x="544" y="10040"/>
                    <a:pt x="634" y="10266"/>
                  </a:cubicBezTo>
                  <a:cubicBezTo>
                    <a:pt x="713" y="10498"/>
                    <a:pt x="802" y="10691"/>
                    <a:pt x="866" y="10851"/>
                  </a:cubicBezTo>
                  <a:cubicBezTo>
                    <a:pt x="995" y="11151"/>
                    <a:pt x="1284" y="11741"/>
                    <a:pt x="1284" y="11741"/>
                  </a:cubicBezTo>
                  <a:lnTo>
                    <a:pt x="1894" y="10901"/>
                  </a:lnTo>
                  <a:cubicBezTo>
                    <a:pt x="2087" y="10612"/>
                    <a:pt x="2270" y="10320"/>
                    <a:pt x="2437" y="10016"/>
                  </a:cubicBezTo>
                  <a:cubicBezTo>
                    <a:pt x="2365" y="9895"/>
                    <a:pt x="2280" y="9751"/>
                    <a:pt x="2195" y="9580"/>
                  </a:cubicBezTo>
                  <a:cubicBezTo>
                    <a:pt x="2094" y="9395"/>
                    <a:pt x="1998" y="9185"/>
                    <a:pt x="1894" y="8953"/>
                  </a:cubicBezTo>
                  <a:cubicBezTo>
                    <a:pt x="1794" y="8718"/>
                    <a:pt x="1691" y="8465"/>
                    <a:pt x="1608" y="8190"/>
                  </a:cubicBezTo>
                  <a:cubicBezTo>
                    <a:pt x="1570" y="8051"/>
                    <a:pt x="1518" y="7912"/>
                    <a:pt x="1483" y="7766"/>
                  </a:cubicBezTo>
                  <a:cubicBezTo>
                    <a:pt x="1451" y="7615"/>
                    <a:pt x="1419" y="7465"/>
                    <a:pt x="1387" y="7312"/>
                  </a:cubicBezTo>
                  <a:cubicBezTo>
                    <a:pt x="1347" y="7001"/>
                    <a:pt x="1290" y="6677"/>
                    <a:pt x="1298" y="6344"/>
                  </a:cubicBezTo>
                  <a:cubicBezTo>
                    <a:pt x="1290" y="6229"/>
                    <a:pt x="1290" y="6116"/>
                    <a:pt x="1294" y="6001"/>
                  </a:cubicBezTo>
                  <a:cubicBezTo>
                    <a:pt x="1300" y="5780"/>
                    <a:pt x="1325" y="5560"/>
                    <a:pt x="1344" y="5334"/>
                  </a:cubicBezTo>
                  <a:lnTo>
                    <a:pt x="1436" y="4828"/>
                  </a:lnTo>
                  <a:cubicBezTo>
                    <a:pt x="1454" y="4744"/>
                    <a:pt x="1465" y="4657"/>
                    <a:pt x="1486" y="4574"/>
                  </a:cubicBezTo>
                  <a:lnTo>
                    <a:pt x="1560" y="4328"/>
                  </a:lnTo>
                  <a:cubicBezTo>
                    <a:pt x="1609" y="4164"/>
                    <a:pt x="1656" y="3999"/>
                    <a:pt x="1706" y="3839"/>
                  </a:cubicBezTo>
                  <a:cubicBezTo>
                    <a:pt x="1771" y="3681"/>
                    <a:pt x="1836" y="3524"/>
                    <a:pt x="1899" y="3374"/>
                  </a:cubicBezTo>
                  <a:cubicBezTo>
                    <a:pt x="2014" y="3060"/>
                    <a:pt x="2171" y="2778"/>
                    <a:pt x="2317" y="2507"/>
                  </a:cubicBezTo>
                  <a:cubicBezTo>
                    <a:pt x="2391" y="2371"/>
                    <a:pt x="2457" y="2235"/>
                    <a:pt x="2531" y="2114"/>
                  </a:cubicBezTo>
                  <a:cubicBezTo>
                    <a:pt x="2613" y="1989"/>
                    <a:pt x="2689" y="1871"/>
                    <a:pt x="2764" y="1760"/>
                  </a:cubicBezTo>
                  <a:cubicBezTo>
                    <a:pt x="2917" y="1536"/>
                    <a:pt x="3041" y="1318"/>
                    <a:pt x="3181" y="1147"/>
                  </a:cubicBezTo>
                  <a:cubicBezTo>
                    <a:pt x="3317" y="972"/>
                    <a:pt x="3434" y="820"/>
                    <a:pt x="3534" y="694"/>
                  </a:cubicBezTo>
                  <a:cubicBezTo>
                    <a:pt x="3639" y="563"/>
                    <a:pt x="3717" y="462"/>
                    <a:pt x="3771" y="394"/>
                  </a:cubicBezTo>
                  <a:cubicBezTo>
                    <a:pt x="3752" y="319"/>
                    <a:pt x="3736" y="246"/>
                    <a:pt x="3714" y="174"/>
                  </a:cubicBezTo>
                  <a:lnTo>
                    <a:pt x="3714" y="17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463;p67"/>
            <p:cNvSpPr/>
            <p:nvPr/>
          </p:nvSpPr>
          <p:spPr>
            <a:xfrm>
              <a:off x="1583125" y="3378300"/>
              <a:ext cx="428250" cy="407900"/>
            </a:xfrm>
            <a:custGeom>
              <a:avLst/>
              <a:gdLst/>
              <a:ahLst/>
              <a:cxnLst/>
              <a:rect l="l" t="t" r="r" b="b"/>
              <a:pathLst>
                <a:path w="17130" h="16316" extrusionOk="0">
                  <a:moveTo>
                    <a:pt x="354" y="0"/>
                  </a:moveTo>
                  <a:cubicBezTo>
                    <a:pt x="293" y="28"/>
                    <a:pt x="232" y="60"/>
                    <a:pt x="175" y="93"/>
                  </a:cubicBezTo>
                  <a:lnTo>
                    <a:pt x="172" y="93"/>
                  </a:lnTo>
                  <a:cubicBezTo>
                    <a:pt x="114" y="125"/>
                    <a:pt x="58" y="157"/>
                    <a:pt x="0" y="189"/>
                  </a:cubicBezTo>
                  <a:lnTo>
                    <a:pt x="0" y="193"/>
                  </a:lnTo>
                  <a:cubicBezTo>
                    <a:pt x="5" y="215"/>
                    <a:pt x="7" y="242"/>
                    <a:pt x="11" y="275"/>
                  </a:cubicBezTo>
                  <a:cubicBezTo>
                    <a:pt x="25" y="314"/>
                    <a:pt x="39" y="361"/>
                    <a:pt x="58" y="415"/>
                  </a:cubicBezTo>
                  <a:cubicBezTo>
                    <a:pt x="130" y="614"/>
                    <a:pt x="283" y="853"/>
                    <a:pt x="522" y="1099"/>
                  </a:cubicBezTo>
                  <a:cubicBezTo>
                    <a:pt x="1001" y="1599"/>
                    <a:pt x="1797" y="2110"/>
                    <a:pt x="2774" y="2642"/>
                  </a:cubicBezTo>
                  <a:cubicBezTo>
                    <a:pt x="3748" y="3181"/>
                    <a:pt x="4916" y="3734"/>
                    <a:pt x="6122" y="4380"/>
                  </a:cubicBezTo>
                  <a:cubicBezTo>
                    <a:pt x="6720" y="4709"/>
                    <a:pt x="7341" y="5038"/>
                    <a:pt x="7881" y="5476"/>
                  </a:cubicBezTo>
                  <a:cubicBezTo>
                    <a:pt x="8170" y="5690"/>
                    <a:pt x="8466" y="5909"/>
                    <a:pt x="8759" y="6130"/>
                  </a:cubicBezTo>
                  <a:cubicBezTo>
                    <a:pt x="9036" y="6359"/>
                    <a:pt x="9290" y="6605"/>
                    <a:pt x="9557" y="6844"/>
                  </a:cubicBezTo>
                  <a:cubicBezTo>
                    <a:pt x="10096" y="7297"/>
                    <a:pt x="10574" y="7850"/>
                    <a:pt x="11062" y="8364"/>
                  </a:cubicBezTo>
                  <a:cubicBezTo>
                    <a:pt x="11312" y="8618"/>
                    <a:pt x="11526" y="8899"/>
                    <a:pt x="11744" y="9171"/>
                  </a:cubicBezTo>
                  <a:lnTo>
                    <a:pt x="11874" y="9332"/>
                  </a:lnTo>
                  <a:cubicBezTo>
                    <a:pt x="12048" y="9549"/>
                    <a:pt x="12224" y="9763"/>
                    <a:pt x="12391" y="9974"/>
                  </a:cubicBezTo>
                  <a:cubicBezTo>
                    <a:pt x="12474" y="10084"/>
                    <a:pt x="12552" y="10198"/>
                    <a:pt x="12630" y="10309"/>
                  </a:cubicBezTo>
                  <a:cubicBezTo>
                    <a:pt x="12939" y="10741"/>
                    <a:pt x="13229" y="11169"/>
                    <a:pt x="13510" y="11572"/>
                  </a:cubicBezTo>
                  <a:cubicBezTo>
                    <a:pt x="13832" y="12104"/>
                    <a:pt x="14132" y="12602"/>
                    <a:pt x="14410" y="13067"/>
                  </a:cubicBezTo>
                  <a:cubicBezTo>
                    <a:pt x="14580" y="13400"/>
                    <a:pt x="14741" y="13711"/>
                    <a:pt x="14887" y="13999"/>
                  </a:cubicBezTo>
                  <a:lnTo>
                    <a:pt x="14891" y="13999"/>
                  </a:lnTo>
                  <a:cubicBezTo>
                    <a:pt x="14955" y="14130"/>
                    <a:pt x="15025" y="14256"/>
                    <a:pt x="15085" y="14377"/>
                  </a:cubicBezTo>
                  <a:cubicBezTo>
                    <a:pt x="15294" y="14762"/>
                    <a:pt x="15424" y="15122"/>
                    <a:pt x="15552" y="15408"/>
                  </a:cubicBezTo>
                  <a:cubicBezTo>
                    <a:pt x="15665" y="15675"/>
                    <a:pt x="15756" y="15889"/>
                    <a:pt x="15819" y="16044"/>
                  </a:cubicBezTo>
                  <a:lnTo>
                    <a:pt x="15819" y="16047"/>
                  </a:lnTo>
                  <a:cubicBezTo>
                    <a:pt x="15895" y="16222"/>
                    <a:pt x="15934" y="16315"/>
                    <a:pt x="15934" y="16315"/>
                  </a:cubicBezTo>
                  <a:lnTo>
                    <a:pt x="17130" y="15837"/>
                  </a:lnTo>
                  <a:cubicBezTo>
                    <a:pt x="17130" y="15837"/>
                    <a:pt x="16968" y="15496"/>
                    <a:pt x="16690" y="14894"/>
                  </a:cubicBezTo>
                  <a:cubicBezTo>
                    <a:pt x="16583" y="14677"/>
                    <a:pt x="16479" y="14424"/>
                    <a:pt x="16340" y="14152"/>
                  </a:cubicBezTo>
                  <a:lnTo>
                    <a:pt x="16336" y="14152"/>
                  </a:lnTo>
                  <a:cubicBezTo>
                    <a:pt x="16283" y="14046"/>
                    <a:pt x="16226" y="13938"/>
                    <a:pt x="16158" y="13828"/>
                  </a:cubicBezTo>
                  <a:cubicBezTo>
                    <a:pt x="16108" y="13741"/>
                    <a:pt x="16056" y="13653"/>
                    <a:pt x="16007" y="13560"/>
                  </a:cubicBezTo>
                  <a:lnTo>
                    <a:pt x="16007" y="13556"/>
                  </a:lnTo>
                  <a:cubicBezTo>
                    <a:pt x="15822" y="13227"/>
                    <a:pt x="15622" y="12866"/>
                    <a:pt x="15401" y="12485"/>
                  </a:cubicBezTo>
                  <a:cubicBezTo>
                    <a:pt x="15300" y="12331"/>
                    <a:pt x="15197" y="12174"/>
                    <a:pt x="15090" y="12014"/>
                  </a:cubicBezTo>
                  <a:cubicBezTo>
                    <a:pt x="14876" y="11682"/>
                    <a:pt x="14644" y="11329"/>
                    <a:pt x="14405" y="10965"/>
                  </a:cubicBezTo>
                  <a:cubicBezTo>
                    <a:pt x="14365" y="10911"/>
                    <a:pt x="14327" y="10862"/>
                    <a:pt x="14287" y="10808"/>
                  </a:cubicBezTo>
                  <a:cubicBezTo>
                    <a:pt x="13934" y="10341"/>
                    <a:pt x="13570" y="9844"/>
                    <a:pt x="13181" y="9351"/>
                  </a:cubicBezTo>
                  <a:cubicBezTo>
                    <a:pt x="12949" y="9084"/>
                    <a:pt x="12713" y="8817"/>
                    <a:pt x="12478" y="8541"/>
                  </a:cubicBezTo>
                  <a:cubicBezTo>
                    <a:pt x="12239" y="8270"/>
                    <a:pt x="12006" y="7988"/>
                    <a:pt x="11735" y="7735"/>
                  </a:cubicBezTo>
                  <a:cubicBezTo>
                    <a:pt x="11207" y="7217"/>
                    <a:pt x="10700" y="6672"/>
                    <a:pt x="10094" y="6201"/>
                  </a:cubicBezTo>
                  <a:cubicBezTo>
                    <a:pt x="9801" y="5962"/>
                    <a:pt x="9515" y="5705"/>
                    <a:pt x="9219" y="5481"/>
                  </a:cubicBezTo>
                  <a:cubicBezTo>
                    <a:pt x="8915" y="5274"/>
                    <a:pt x="8617" y="5066"/>
                    <a:pt x="8316" y="4863"/>
                  </a:cubicBezTo>
                  <a:cubicBezTo>
                    <a:pt x="8144" y="4735"/>
                    <a:pt x="7966" y="4618"/>
                    <a:pt x="7788" y="4507"/>
                  </a:cubicBezTo>
                  <a:cubicBezTo>
                    <a:pt x="7495" y="4328"/>
                    <a:pt x="7199" y="4172"/>
                    <a:pt x="6904" y="4025"/>
                  </a:cubicBezTo>
                  <a:cubicBezTo>
                    <a:pt x="6743" y="3940"/>
                    <a:pt x="6584" y="3862"/>
                    <a:pt x="6428" y="3783"/>
                  </a:cubicBezTo>
                  <a:cubicBezTo>
                    <a:pt x="5177" y="3176"/>
                    <a:pt x="3994" y="2668"/>
                    <a:pt x="3013" y="2177"/>
                  </a:cubicBezTo>
                  <a:cubicBezTo>
                    <a:pt x="2040" y="1691"/>
                    <a:pt x="1254" y="1224"/>
                    <a:pt x="822" y="803"/>
                  </a:cubicBezTo>
                  <a:cubicBezTo>
                    <a:pt x="605" y="595"/>
                    <a:pt x="479" y="399"/>
                    <a:pt x="429" y="278"/>
                  </a:cubicBezTo>
                  <a:cubicBezTo>
                    <a:pt x="415" y="251"/>
                    <a:pt x="404" y="225"/>
                    <a:pt x="397" y="204"/>
                  </a:cubicBezTo>
                  <a:cubicBezTo>
                    <a:pt x="389" y="170"/>
                    <a:pt x="382" y="143"/>
                    <a:pt x="378" y="121"/>
                  </a:cubicBezTo>
                  <a:cubicBezTo>
                    <a:pt x="368" y="68"/>
                    <a:pt x="362" y="28"/>
                    <a:pt x="3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464;p67"/>
            <p:cNvSpPr/>
            <p:nvPr/>
          </p:nvSpPr>
          <p:spPr>
            <a:xfrm>
              <a:off x="1704675" y="3341775"/>
              <a:ext cx="73450" cy="153600"/>
            </a:xfrm>
            <a:custGeom>
              <a:avLst/>
              <a:gdLst/>
              <a:ahLst/>
              <a:cxnLst/>
              <a:rect l="l" t="t" r="r" b="b"/>
              <a:pathLst>
                <a:path w="2938" h="6144" extrusionOk="0">
                  <a:moveTo>
                    <a:pt x="283" y="1"/>
                  </a:moveTo>
                  <a:cubicBezTo>
                    <a:pt x="190" y="8"/>
                    <a:pt x="93" y="20"/>
                    <a:pt x="1" y="29"/>
                  </a:cubicBezTo>
                  <a:cubicBezTo>
                    <a:pt x="19" y="77"/>
                    <a:pt x="39" y="151"/>
                    <a:pt x="69" y="243"/>
                  </a:cubicBezTo>
                  <a:cubicBezTo>
                    <a:pt x="129" y="429"/>
                    <a:pt x="244" y="694"/>
                    <a:pt x="401" y="976"/>
                  </a:cubicBezTo>
                  <a:cubicBezTo>
                    <a:pt x="716" y="1546"/>
                    <a:pt x="1215" y="2226"/>
                    <a:pt x="1522" y="2977"/>
                  </a:cubicBezTo>
                  <a:cubicBezTo>
                    <a:pt x="1603" y="3163"/>
                    <a:pt x="1672" y="3356"/>
                    <a:pt x="1732" y="3545"/>
                  </a:cubicBezTo>
                  <a:cubicBezTo>
                    <a:pt x="1786" y="3735"/>
                    <a:pt x="1843" y="3921"/>
                    <a:pt x="1878" y="4105"/>
                  </a:cubicBezTo>
                  <a:cubicBezTo>
                    <a:pt x="1922" y="4291"/>
                    <a:pt x="1950" y="4470"/>
                    <a:pt x="1971" y="4645"/>
                  </a:cubicBezTo>
                  <a:cubicBezTo>
                    <a:pt x="1996" y="4815"/>
                    <a:pt x="2012" y="4976"/>
                    <a:pt x="2021" y="5130"/>
                  </a:cubicBezTo>
                  <a:cubicBezTo>
                    <a:pt x="2031" y="5258"/>
                    <a:pt x="2038" y="5379"/>
                    <a:pt x="2038" y="5491"/>
                  </a:cubicBezTo>
                  <a:cubicBezTo>
                    <a:pt x="2045" y="5637"/>
                    <a:pt x="2045" y="5762"/>
                    <a:pt x="2045" y="5865"/>
                  </a:cubicBezTo>
                  <a:lnTo>
                    <a:pt x="2045" y="6143"/>
                  </a:lnTo>
                  <a:lnTo>
                    <a:pt x="2937" y="6128"/>
                  </a:lnTo>
                  <a:cubicBezTo>
                    <a:pt x="2937" y="6128"/>
                    <a:pt x="2931" y="6072"/>
                    <a:pt x="2924" y="5972"/>
                  </a:cubicBezTo>
                  <a:cubicBezTo>
                    <a:pt x="2920" y="5933"/>
                    <a:pt x="2913" y="5883"/>
                    <a:pt x="2909" y="5826"/>
                  </a:cubicBezTo>
                  <a:cubicBezTo>
                    <a:pt x="2892" y="5633"/>
                    <a:pt x="2867" y="5358"/>
                    <a:pt x="2810" y="5033"/>
                  </a:cubicBezTo>
                  <a:cubicBezTo>
                    <a:pt x="2789" y="4869"/>
                    <a:pt x="2749" y="4691"/>
                    <a:pt x="2702" y="4505"/>
                  </a:cubicBezTo>
                  <a:cubicBezTo>
                    <a:pt x="2668" y="4320"/>
                    <a:pt x="2614" y="4126"/>
                    <a:pt x="2546" y="3927"/>
                  </a:cubicBezTo>
                  <a:cubicBezTo>
                    <a:pt x="2493" y="3727"/>
                    <a:pt x="2407" y="3528"/>
                    <a:pt x="2329" y="3324"/>
                  </a:cubicBezTo>
                  <a:cubicBezTo>
                    <a:pt x="2282" y="3213"/>
                    <a:pt x="2232" y="3102"/>
                    <a:pt x="2178" y="2996"/>
                  </a:cubicBezTo>
                  <a:cubicBezTo>
                    <a:pt x="2136" y="2903"/>
                    <a:pt x="2092" y="2814"/>
                    <a:pt x="2043" y="2727"/>
                  </a:cubicBezTo>
                  <a:cubicBezTo>
                    <a:pt x="1629" y="1938"/>
                    <a:pt x="1053" y="1292"/>
                    <a:pt x="708" y="783"/>
                  </a:cubicBezTo>
                  <a:cubicBezTo>
                    <a:pt x="533" y="525"/>
                    <a:pt x="418" y="311"/>
                    <a:pt x="343" y="151"/>
                  </a:cubicBezTo>
                  <a:cubicBezTo>
                    <a:pt x="321" y="94"/>
                    <a:pt x="300" y="44"/>
                    <a:pt x="2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465;p67"/>
            <p:cNvSpPr/>
            <p:nvPr/>
          </p:nvSpPr>
          <p:spPr>
            <a:xfrm>
              <a:off x="1828900" y="3349975"/>
              <a:ext cx="141400" cy="335150"/>
            </a:xfrm>
            <a:custGeom>
              <a:avLst/>
              <a:gdLst/>
              <a:ahLst/>
              <a:cxnLst/>
              <a:rect l="l" t="t" r="r" b="b"/>
              <a:pathLst>
                <a:path w="5656" h="13406" extrusionOk="0">
                  <a:moveTo>
                    <a:pt x="1" y="1"/>
                  </a:moveTo>
                  <a:cubicBezTo>
                    <a:pt x="1" y="1"/>
                    <a:pt x="4" y="110"/>
                    <a:pt x="11" y="221"/>
                  </a:cubicBezTo>
                  <a:cubicBezTo>
                    <a:pt x="29" y="350"/>
                    <a:pt x="64" y="532"/>
                    <a:pt x="143" y="728"/>
                  </a:cubicBezTo>
                  <a:cubicBezTo>
                    <a:pt x="289" y="1135"/>
                    <a:pt x="588" y="1650"/>
                    <a:pt x="988" y="2228"/>
                  </a:cubicBezTo>
                  <a:cubicBezTo>
                    <a:pt x="1264" y="2631"/>
                    <a:pt x="1588" y="3063"/>
                    <a:pt x="1938" y="3524"/>
                  </a:cubicBezTo>
                  <a:cubicBezTo>
                    <a:pt x="1945" y="3535"/>
                    <a:pt x="1956" y="3546"/>
                    <a:pt x="1966" y="3560"/>
                  </a:cubicBezTo>
                  <a:cubicBezTo>
                    <a:pt x="2110" y="3749"/>
                    <a:pt x="2257" y="3942"/>
                    <a:pt x="2406" y="4137"/>
                  </a:cubicBezTo>
                  <a:cubicBezTo>
                    <a:pt x="2928" y="4826"/>
                    <a:pt x="3484" y="5557"/>
                    <a:pt x="3959" y="6318"/>
                  </a:cubicBezTo>
                  <a:cubicBezTo>
                    <a:pt x="4194" y="6700"/>
                    <a:pt x="4404" y="7094"/>
                    <a:pt x="4548" y="7478"/>
                  </a:cubicBezTo>
                  <a:cubicBezTo>
                    <a:pt x="4616" y="7670"/>
                    <a:pt x="4673" y="7859"/>
                    <a:pt x="4684" y="8039"/>
                  </a:cubicBezTo>
                  <a:cubicBezTo>
                    <a:pt x="4707" y="8259"/>
                    <a:pt x="4729" y="8480"/>
                    <a:pt x="4754" y="8694"/>
                  </a:cubicBezTo>
                  <a:cubicBezTo>
                    <a:pt x="4777" y="8910"/>
                    <a:pt x="4754" y="9098"/>
                    <a:pt x="4758" y="9294"/>
                  </a:cubicBezTo>
                  <a:cubicBezTo>
                    <a:pt x="4758" y="9486"/>
                    <a:pt x="4762" y="9672"/>
                    <a:pt x="4739" y="9865"/>
                  </a:cubicBezTo>
                  <a:cubicBezTo>
                    <a:pt x="4709" y="10247"/>
                    <a:pt x="4684" y="10608"/>
                    <a:pt x="4626" y="10938"/>
                  </a:cubicBezTo>
                  <a:cubicBezTo>
                    <a:pt x="4582" y="11275"/>
                    <a:pt x="4525" y="11578"/>
                    <a:pt x="4472" y="11846"/>
                  </a:cubicBezTo>
                  <a:cubicBezTo>
                    <a:pt x="4464" y="11882"/>
                    <a:pt x="4461" y="11913"/>
                    <a:pt x="4454" y="11946"/>
                  </a:cubicBezTo>
                  <a:cubicBezTo>
                    <a:pt x="4411" y="12174"/>
                    <a:pt x="4357" y="12371"/>
                    <a:pt x="4321" y="12539"/>
                  </a:cubicBezTo>
                  <a:cubicBezTo>
                    <a:pt x="4279" y="12728"/>
                    <a:pt x="4236" y="12874"/>
                    <a:pt x="4211" y="12977"/>
                  </a:cubicBezTo>
                  <a:cubicBezTo>
                    <a:pt x="4183" y="13073"/>
                    <a:pt x="4168" y="13123"/>
                    <a:pt x="4168" y="13123"/>
                  </a:cubicBezTo>
                  <a:lnTo>
                    <a:pt x="5202" y="13405"/>
                  </a:lnTo>
                  <a:cubicBezTo>
                    <a:pt x="5202" y="13405"/>
                    <a:pt x="5213" y="13345"/>
                    <a:pt x="5242" y="13230"/>
                  </a:cubicBezTo>
                  <a:cubicBezTo>
                    <a:pt x="5245" y="13206"/>
                    <a:pt x="5253" y="13181"/>
                    <a:pt x="5256" y="13152"/>
                  </a:cubicBezTo>
                  <a:cubicBezTo>
                    <a:pt x="5279" y="13047"/>
                    <a:pt x="5306" y="12912"/>
                    <a:pt x="5338" y="12756"/>
                  </a:cubicBezTo>
                  <a:cubicBezTo>
                    <a:pt x="5372" y="12551"/>
                    <a:pt x="5425" y="12305"/>
                    <a:pt x="5460" y="12017"/>
                  </a:cubicBezTo>
                  <a:cubicBezTo>
                    <a:pt x="5503" y="11730"/>
                    <a:pt x="5549" y="11408"/>
                    <a:pt x="5577" y="11052"/>
                  </a:cubicBezTo>
                  <a:cubicBezTo>
                    <a:pt x="5620" y="10700"/>
                    <a:pt x="5630" y="10311"/>
                    <a:pt x="5645" y="9901"/>
                  </a:cubicBezTo>
                  <a:cubicBezTo>
                    <a:pt x="5655" y="9700"/>
                    <a:pt x="5645" y="9479"/>
                    <a:pt x="5636" y="9253"/>
                  </a:cubicBezTo>
                  <a:cubicBezTo>
                    <a:pt x="5622" y="9031"/>
                    <a:pt x="5625" y="8792"/>
                    <a:pt x="5593" y="8578"/>
                  </a:cubicBezTo>
                  <a:cubicBezTo>
                    <a:pt x="5557" y="8364"/>
                    <a:pt x="5525" y="8147"/>
                    <a:pt x="5490" y="7929"/>
                  </a:cubicBezTo>
                  <a:cubicBezTo>
                    <a:pt x="5458" y="7661"/>
                    <a:pt x="5368" y="7418"/>
                    <a:pt x="5276" y="7190"/>
                  </a:cubicBezTo>
                  <a:cubicBezTo>
                    <a:pt x="5079" y="6734"/>
                    <a:pt x="4826" y="6320"/>
                    <a:pt x="4558" y="5927"/>
                  </a:cubicBezTo>
                  <a:cubicBezTo>
                    <a:pt x="4380" y="5670"/>
                    <a:pt x="4198" y="5420"/>
                    <a:pt x="4009" y="5178"/>
                  </a:cubicBezTo>
                  <a:cubicBezTo>
                    <a:pt x="3688" y="4761"/>
                    <a:pt x="3359" y="4361"/>
                    <a:pt x="3038" y="3979"/>
                  </a:cubicBezTo>
                  <a:cubicBezTo>
                    <a:pt x="2981" y="3909"/>
                    <a:pt x="2920" y="3841"/>
                    <a:pt x="2863" y="3769"/>
                  </a:cubicBezTo>
                  <a:cubicBezTo>
                    <a:pt x="2304" y="3108"/>
                    <a:pt x="1785" y="2495"/>
                    <a:pt x="1371" y="1953"/>
                  </a:cubicBezTo>
                  <a:cubicBezTo>
                    <a:pt x="957" y="1410"/>
                    <a:pt x="650" y="932"/>
                    <a:pt x="504" y="582"/>
                  </a:cubicBezTo>
                  <a:cubicBezTo>
                    <a:pt x="465" y="496"/>
                    <a:pt x="442" y="418"/>
                    <a:pt x="418" y="350"/>
                  </a:cubicBezTo>
                  <a:cubicBezTo>
                    <a:pt x="399" y="290"/>
                    <a:pt x="389" y="236"/>
                    <a:pt x="374" y="194"/>
                  </a:cubicBezTo>
                  <a:cubicBezTo>
                    <a:pt x="372" y="153"/>
                    <a:pt x="368" y="117"/>
                    <a:pt x="364" y="92"/>
                  </a:cubicBezTo>
                  <a:cubicBezTo>
                    <a:pt x="300" y="76"/>
                    <a:pt x="239" y="58"/>
                    <a:pt x="175" y="43"/>
                  </a:cubicBezTo>
                  <a:lnTo>
                    <a:pt x="171" y="43"/>
                  </a:lnTo>
                  <a:cubicBezTo>
                    <a:pt x="122" y="29"/>
                    <a:pt x="71" y="15"/>
                    <a:pt x="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466;p67"/>
            <p:cNvSpPr/>
            <p:nvPr/>
          </p:nvSpPr>
          <p:spPr>
            <a:xfrm>
              <a:off x="1707425" y="3562025"/>
              <a:ext cx="215325" cy="78475"/>
            </a:xfrm>
            <a:custGeom>
              <a:avLst/>
              <a:gdLst/>
              <a:ahLst/>
              <a:cxnLst/>
              <a:rect l="l" t="t" r="r" b="b"/>
              <a:pathLst>
                <a:path w="8613" h="3139" extrusionOk="0">
                  <a:moveTo>
                    <a:pt x="0" y="0"/>
                  </a:moveTo>
                  <a:cubicBezTo>
                    <a:pt x="0" y="0"/>
                    <a:pt x="100" y="99"/>
                    <a:pt x="271" y="273"/>
                  </a:cubicBezTo>
                  <a:cubicBezTo>
                    <a:pt x="453" y="435"/>
                    <a:pt x="714" y="673"/>
                    <a:pt x="1064" y="910"/>
                  </a:cubicBezTo>
                  <a:cubicBezTo>
                    <a:pt x="1412" y="1153"/>
                    <a:pt x="1842" y="1401"/>
                    <a:pt x="2329" y="1617"/>
                  </a:cubicBezTo>
                  <a:cubicBezTo>
                    <a:pt x="2815" y="1834"/>
                    <a:pt x="3355" y="2015"/>
                    <a:pt x="3906" y="2158"/>
                  </a:cubicBezTo>
                  <a:cubicBezTo>
                    <a:pt x="5004" y="2448"/>
                    <a:pt x="6140" y="2574"/>
                    <a:pt x="6928" y="2740"/>
                  </a:cubicBezTo>
                  <a:cubicBezTo>
                    <a:pt x="7321" y="2820"/>
                    <a:pt x="7619" y="2925"/>
                    <a:pt x="7753" y="3014"/>
                  </a:cubicBezTo>
                  <a:cubicBezTo>
                    <a:pt x="7884" y="3104"/>
                    <a:pt x="7875" y="3138"/>
                    <a:pt x="7883" y="3138"/>
                  </a:cubicBezTo>
                  <a:cubicBezTo>
                    <a:pt x="7884" y="3138"/>
                    <a:pt x="7884" y="3138"/>
                    <a:pt x="7884" y="3138"/>
                  </a:cubicBezTo>
                  <a:lnTo>
                    <a:pt x="8613" y="2622"/>
                  </a:lnTo>
                  <a:cubicBezTo>
                    <a:pt x="8613" y="2622"/>
                    <a:pt x="8574" y="2578"/>
                    <a:pt x="8500" y="2499"/>
                  </a:cubicBezTo>
                  <a:cubicBezTo>
                    <a:pt x="8424" y="2423"/>
                    <a:pt x="8305" y="2334"/>
                    <a:pt x="8156" y="2261"/>
                  </a:cubicBezTo>
                  <a:cubicBezTo>
                    <a:pt x="7862" y="2116"/>
                    <a:pt x="7477" y="2042"/>
                    <a:pt x="7045" y="1995"/>
                  </a:cubicBezTo>
                  <a:cubicBezTo>
                    <a:pt x="6180" y="1904"/>
                    <a:pt x="5082" y="1894"/>
                    <a:pt x="3995" y="1719"/>
                  </a:cubicBezTo>
                  <a:cubicBezTo>
                    <a:pt x="3454" y="1635"/>
                    <a:pt x="2918" y="1515"/>
                    <a:pt x="2430" y="1352"/>
                  </a:cubicBezTo>
                  <a:cubicBezTo>
                    <a:pt x="1942" y="1191"/>
                    <a:pt x="1500" y="993"/>
                    <a:pt x="1138" y="792"/>
                  </a:cubicBezTo>
                  <a:cubicBezTo>
                    <a:pt x="773" y="594"/>
                    <a:pt x="494" y="386"/>
                    <a:pt x="298" y="242"/>
                  </a:cubicBezTo>
                  <a:cubicBezTo>
                    <a:pt x="108" y="89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4C3E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467;p67"/>
            <p:cNvSpPr/>
            <p:nvPr/>
          </p:nvSpPr>
          <p:spPr>
            <a:xfrm>
              <a:off x="1778275" y="3359800"/>
              <a:ext cx="48575" cy="137175"/>
            </a:xfrm>
            <a:custGeom>
              <a:avLst/>
              <a:gdLst/>
              <a:ahLst/>
              <a:cxnLst/>
              <a:rect l="l" t="t" r="r" b="b"/>
              <a:pathLst>
                <a:path w="1943" h="5487" extrusionOk="0">
                  <a:moveTo>
                    <a:pt x="1267" y="0"/>
                  </a:moveTo>
                  <a:lnTo>
                    <a:pt x="1267" y="0"/>
                  </a:lnTo>
                  <a:cubicBezTo>
                    <a:pt x="800" y="985"/>
                    <a:pt x="1" y="3640"/>
                    <a:pt x="951" y="5487"/>
                  </a:cubicBezTo>
                  <a:cubicBezTo>
                    <a:pt x="1507" y="4923"/>
                    <a:pt x="1942" y="1977"/>
                    <a:pt x="126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468;p67"/>
            <p:cNvSpPr/>
            <p:nvPr/>
          </p:nvSpPr>
          <p:spPr>
            <a:xfrm>
              <a:off x="1682450" y="3350975"/>
              <a:ext cx="33825" cy="101075"/>
            </a:xfrm>
            <a:custGeom>
              <a:avLst/>
              <a:gdLst/>
              <a:ahLst/>
              <a:cxnLst/>
              <a:rect l="l" t="t" r="r" b="b"/>
              <a:pathLst>
                <a:path w="1353" h="4043" extrusionOk="0">
                  <a:moveTo>
                    <a:pt x="172" y="0"/>
                  </a:moveTo>
                  <a:cubicBezTo>
                    <a:pt x="36" y="809"/>
                    <a:pt x="0" y="2896"/>
                    <a:pt x="1065" y="4042"/>
                  </a:cubicBezTo>
                  <a:cubicBezTo>
                    <a:pt x="1352" y="3520"/>
                    <a:pt x="1064" y="1298"/>
                    <a:pt x="1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469;p67"/>
            <p:cNvSpPr/>
            <p:nvPr/>
          </p:nvSpPr>
          <p:spPr>
            <a:xfrm>
              <a:off x="1529100" y="3448625"/>
              <a:ext cx="109500" cy="63450"/>
            </a:xfrm>
            <a:custGeom>
              <a:avLst/>
              <a:gdLst/>
              <a:ahLst/>
              <a:cxnLst/>
              <a:rect l="l" t="t" r="r" b="b"/>
              <a:pathLst>
                <a:path w="4380" h="2538" extrusionOk="0">
                  <a:moveTo>
                    <a:pt x="4202" y="1"/>
                  </a:moveTo>
                  <a:cubicBezTo>
                    <a:pt x="3202" y="1"/>
                    <a:pt x="889" y="1098"/>
                    <a:pt x="0" y="2537"/>
                  </a:cubicBezTo>
                  <a:cubicBezTo>
                    <a:pt x="1114" y="2409"/>
                    <a:pt x="3750" y="1699"/>
                    <a:pt x="4380" y="15"/>
                  </a:cubicBezTo>
                  <a:cubicBezTo>
                    <a:pt x="4326" y="6"/>
                    <a:pt x="4267" y="1"/>
                    <a:pt x="42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470;p67"/>
            <p:cNvSpPr/>
            <p:nvPr/>
          </p:nvSpPr>
          <p:spPr>
            <a:xfrm>
              <a:off x="1654850" y="3603575"/>
              <a:ext cx="98875" cy="26200"/>
            </a:xfrm>
            <a:custGeom>
              <a:avLst/>
              <a:gdLst/>
              <a:ahLst/>
              <a:cxnLst/>
              <a:rect l="l" t="t" r="r" b="b"/>
              <a:pathLst>
                <a:path w="3955" h="1048" extrusionOk="0">
                  <a:moveTo>
                    <a:pt x="2908" y="1"/>
                  </a:moveTo>
                  <a:cubicBezTo>
                    <a:pt x="1969" y="1"/>
                    <a:pt x="715" y="271"/>
                    <a:pt x="1" y="880"/>
                  </a:cubicBezTo>
                  <a:cubicBezTo>
                    <a:pt x="356" y="965"/>
                    <a:pt x="916" y="1047"/>
                    <a:pt x="1515" y="1047"/>
                  </a:cubicBezTo>
                  <a:cubicBezTo>
                    <a:pt x="2434" y="1047"/>
                    <a:pt x="3446" y="854"/>
                    <a:pt x="3954" y="182"/>
                  </a:cubicBezTo>
                  <a:cubicBezTo>
                    <a:pt x="3743" y="64"/>
                    <a:pt x="3362" y="1"/>
                    <a:pt x="29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471;p67"/>
            <p:cNvSpPr/>
            <p:nvPr/>
          </p:nvSpPr>
          <p:spPr>
            <a:xfrm>
              <a:off x="1724850" y="3624950"/>
              <a:ext cx="90200" cy="26850"/>
            </a:xfrm>
            <a:custGeom>
              <a:avLst/>
              <a:gdLst/>
              <a:ahLst/>
              <a:cxnLst/>
              <a:rect l="l" t="t" r="r" b="b"/>
              <a:pathLst>
                <a:path w="3608" h="1074" extrusionOk="0">
                  <a:moveTo>
                    <a:pt x="2974" y="1"/>
                  </a:moveTo>
                  <a:cubicBezTo>
                    <a:pt x="2116" y="1"/>
                    <a:pt x="761" y="336"/>
                    <a:pt x="1" y="1011"/>
                  </a:cubicBezTo>
                  <a:cubicBezTo>
                    <a:pt x="218" y="1046"/>
                    <a:pt x="522" y="1073"/>
                    <a:pt x="867" y="1073"/>
                  </a:cubicBezTo>
                  <a:cubicBezTo>
                    <a:pt x="1795" y="1073"/>
                    <a:pt x="3014" y="875"/>
                    <a:pt x="3607" y="102"/>
                  </a:cubicBezTo>
                  <a:cubicBezTo>
                    <a:pt x="3470" y="35"/>
                    <a:pt x="3247" y="1"/>
                    <a:pt x="297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472;p67"/>
            <p:cNvSpPr/>
            <p:nvPr/>
          </p:nvSpPr>
          <p:spPr>
            <a:xfrm>
              <a:off x="1844125" y="3486150"/>
              <a:ext cx="90975" cy="42175"/>
            </a:xfrm>
            <a:custGeom>
              <a:avLst/>
              <a:gdLst/>
              <a:ahLst/>
              <a:cxnLst/>
              <a:rect l="l" t="t" r="r" b="b"/>
              <a:pathLst>
                <a:path w="3639" h="1687" extrusionOk="0">
                  <a:moveTo>
                    <a:pt x="104" y="1"/>
                  </a:moveTo>
                  <a:cubicBezTo>
                    <a:pt x="69" y="1"/>
                    <a:pt x="35" y="1"/>
                    <a:pt x="0" y="3"/>
                  </a:cubicBezTo>
                  <a:cubicBezTo>
                    <a:pt x="520" y="566"/>
                    <a:pt x="1896" y="1686"/>
                    <a:pt x="3195" y="1686"/>
                  </a:cubicBezTo>
                  <a:cubicBezTo>
                    <a:pt x="3344" y="1686"/>
                    <a:pt x="3493" y="1672"/>
                    <a:pt x="3638" y="1639"/>
                  </a:cubicBezTo>
                  <a:cubicBezTo>
                    <a:pt x="3366" y="1057"/>
                    <a:pt x="1543" y="1"/>
                    <a:pt x="10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73;p67"/>
            <p:cNvSpPr/>
            <p:nvPr/>
          </p:nvSpPr>
          <p:spPr>
            <a:xfrm>
              <a:off x="1664525" y="3516275"/>
              <a:ext cx="67875" cy="63625"/>
            </a:xfrm>
            <a:custGeom>
              <a:avLst/>
              <a:gdLst/>
              <a:ahLst/>
              <a:cxnLst/>
              <a:rect l="l" t="t" r="r" b="b"/>
              <a:pathLst>
                <a:path w="2715" h="2545" extrusionOk="0">
                  <a:moveTo>
                    <a:pt x="0" y="0"/>
                  </a:moveTo>
                  <a:lnTo>
                    <a:pt x="0" y="0"/>
                  </a:lnTo>
                  <a:cubicBezTo>
                    <a:pt x="325" y="747"/>
                    <a:pt x="1383" y="2431"/>
                    <a:pt x="2714" y="2544"/>
                  </a:cubicBezTo>
                  <a:cubicBezTo>
                    <a:pt x="2642" y="1914"/>
                    <a:pt x="1289" y="362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74;p67"/>
            <p:cNvSpPr/>
            <p:nvPr/>
          </p:nvSpPr>
          <p:spPr>
            <a:xfrm>
              <a:off x="1964050" y="3466425"/>
              <a:ext cx="47125" cy="81650"/>
            </a:xfrm>
            <a:custGeom>
              <a:avLst/>
              <a:gdLst/>
              <a:ahLst/>
              <a:cxnLst/>
              <a:rect l="l" t="t" r="r" b="b"/>
              <a:pathLst>
                <a:path w="1885" h="3266" extrusionOk="0">
                  <a:moveTo>
                    <a:pt x="1796" y="0"/>
                  </a:moveTo>
                  <a:cubicBezTo>
                    <a:pt x="1157" y="593"/>
                    <a:pt x="0" y="2023"/>
                    <a:pt x="276" y="3266"/>
                  </a:cubicBezTo>
                  <a:cubicBezTo>
                    <a:pt x="828" y="3020"/>
                    <a:pt x="1825" y="1424"/>
                    <a:pt x="1884" y="118"/>
                  </a:cubicBezTo>
                  <a:lnTo>
                    <a:pt x="1884" y="114"/>
                  </a:lnTo>
                  <a:cubicBezTo>
                    <a:pt x="1856" y="76"/>
                    <a:pt x="1824" y="39"/>
                    <a:pt x="179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75;p67"/>
            <p:cNvSpPr/>
            <p:nvPr/>
          </p:nvSpPr>
          <p:spPr>
            <a:xfrm>
              <a:off x="1532050" y="3407100"/>
              <a:ext cx="61150" cy="37900"/>
            </a:xfrm>
            <a:custGeom>
              <a:avLst/>
              <a:gdLst/>
              <a:ahLst/>
              <a:cxnLst/>
              <a:rect l="l" t="t" r="r" b="b"/>
              <a:pathLst>
                <a:path w="2446" h="1516" extrusionOk="0">
                  <a:moveTo>
                    <a:pt x="582" y="1"/>
                  </a:moveTo>
                  <a:cubicBezTo>
                    <a:pt x="382" y="147"/>
                    <a:pt x="189" y="303"/>
                    <a:pt x="0" y="463"/>
                  </a:cubicBezTo>
                  <a:cubicBezTo>
                    <a:pt x="596" y="996"/>
                    <a:pt x="1402" y="1516"/>
                    <a:pt x="2198" y="1516"/>
                  </a:cubicBezTo>
                  <a:cubicBezTo>
                    <a:pt x="2280" y="1516"/>
                    <a:pt x="2363" y="1510"/>
                    <a:pt x="2445" y="1499"/>
                  </a:cubicBezTo>
                  <a:cubicBezTo>
                    <a:pt x="2302" y="1095"/>
                    <a:pt x="1499" y="417"/>
                    <a:pt x="5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476;p67"/>
            <p:cNvSpPr/>
            <p:nvPr/>
          </p:nvSpPr>
          <p:spPr>
            <a:xfrm>
              <a:off x="1798675" y="3629725"/>
              <a:ext cx="60525" cy="71525"/>
            </a:xfrm>
            <a:custGeom>
              <a:avLst/>
              <a:gdLst/>
              <a:ahLst/>
              <a:cxnLst/>
              <a:rect l="l" t="t" r="r" b="b"/>
              <a:pathLst>
                <a:path w="2421" h="2861" extrusionOk="0">
                  <a:moveTo>
                    <a:pt x="1280" y="0"/>
                  </a:moveTo>
                  <a:cubicBezTo>
                    <a:pt x="741" y="0"/>
                    <a:pt x="162" y="562"/>
                    <a:pt x="83" y="1312"/>
                  </a:cubicBezTo>
                  <a:cubicBezTo>
                    <a:pt x="1" y="2099"/>
                    <a:pt x="383" y="2784"/>
                    <a:pt x="1061" y="2855"/>
                  </a:cubicBezTo>
                  <a:cubicBezTo>
                    <a:pt x="1098" y="2859"/>
                    <a:pt x="1134" y="2861"/>
                    <a:pt x="1170" y="2861"/>
                  </a:cubicBezTo>
                  <a:cubicBezTo>
                    <a:pt x="1794" y="2861"/>
                    <a:pt x="2260" y="2292"/>
                    <a:pt x="2338" y="1547"/>
                  </a:cubicBezTo>
                  <a:cubicBezTo>
                    <a:pt x="2421" y="760"/>
                    <a:pt x="1921" y="64"/>
                    <a:pt x="1359" y="4"/>
                  </a:cubicBezTo>
                  <a:cubicBezTo>
                    <a:pt x="1333" y="2"/>
                    <a:pt x="1307" y="0"/>
                    <a:pt x="12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477;p67"/>
            <p:cNvSpPr/>
            <p:nvPr/>
          </p:nvSpPr>
          <p:spPr>
            <a:xfrm>
              <a:off x="1624625" y="3464300"/>
              <a:ext cx="60500" cy="71525"/>
            </a:xfrm>
            <a:custGeom>
              <a:avLst/>
              <a:gdLst/>
              <a:ahLst/>
              <a:cxnLst/>
              <a:rect l="l" t="t" r="r" b="b"/>
              <a:pathLst>
                <a:path w="2420" h="2861" extrusionOk="0">
                  <a:moveTo>
                    <a:pt x="1280" y="1"/>
                  </a:moveTo>
                  <a:cubicBezTo>
                    <a:pt x="740" y="1"/>
                    <a:pt x="161" y="563"/>
                    <a:pt x="83" y="1312"/>
                  </a:cubicBezTo>
                  <a:cubicBezTo>
                    <a:pt x="0" y="2099"/>
                    <a:pt x="382" y="2784"/>
                    <a:pt x="1061" y="2855"/>
                  </a:cubicBezTo>
                  <a:cubicBezTo>
                    <a:pt x="1097" y="2859"/>
                    <a:pt x="1133" y="2860"/>
                    <a:pt x="1169" y="2860"/>
                  </a:cubicBezTo>
                  <a:cubicBezTo>
                    <a:pt x="1794" y="2860"/>
                    <a:pt x="2259" y="2291"/>
                    <a:pt x="2337" y="1547"/>
                  </a:cubicBezTo>
                  <a:cubicBezTo>
                    <a:pt x="2420" y="761"/>
                    <a:pt x="1920" y="63"/>
                    <a:pt x="1358" y="5"/>
                  </a:cubicBezTo>
                  <a:cubicBezTo>
                    <a:pt x="1332" y="2"/>
                    <a:pt x="1306" y="1"/>
                    <a:pt x="12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478;p67"/>
            <p:cNvSpPr/>
            <p:nvPr/>
          </p:nvSpPr>
          <p:spPr>
            <a:xfrm>
              <a:off x="1986250" y="3532175"/>
              <a:ext cx="50150" cy="59700"/>
            </a:xfrm>
            <a:custGeom>
              <a:avLst/>
              <a:gdLst/>
              <a:ahLst/>
              <a:cxnLst/>
              <a:rect l="l" t="t" r="r" b="b"/>
              <a:pathLst>
                <a:path w="2006" h="2388" extrusionOk="0">
                  <a:moveTo>
                    <a:pt x="1063" y="1"/>
                  </a:moveTo>
                  <a:cubicBezTo>
                    <a:pt x="616" y="1"/>
                    <a:pt x="136" y="470"/>
                    <a:pt x="70" y="1096"/>
                  </a:cubicBezTo>
                  <a:cubicBezTo>
                    <a:pt x="0" y="1753"/>
                    <a:pt x="318" y="2324"/>
                    <a:pt x="879" y="2383"/>
                  </a:cubicBezTo>
                  <a:cubicBezTo>
                    <a:pt x="909" y="2386"/>
                    <a:pt x="938" y="2388"/>
                    <a:pt x="967" y="2388"/>
                  </a:cubicBezTo>
                  <a:cubicBezTo>
                    <a:pt x="1484" y="2388"/>
                    <a:pt x="1871" y="1912"/>
                    <a:pt x="1936" y="1290"/>
                  </a:cubicBezTo>
                  <a:cubicBezTo>
                    <a:pt x="2006" y="634"/>
                    <a:pt x="1591" y="53"/>
                    <a:pt x="1127" y="4"/>
                  </a:cubicBezTo>
                  <a:cubicBezTo>
                    <a:pt x="1105" y="2"/>
                    <a:pt x="1084" y="1"/>
                    <a:pt x="106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479;p67"/>
            <p:cNvSpPr/>
            <p:nvPr/>
          </p:nvSpPr>
          <p:spPr>
            <a:xfrm>
              <a:off x="1809675" y="3437675"/>
              <a:ext cx="68925" cy="62400"/>
            </a:xfrm>
            <a:custGeom>
              <a:avLst/>
              <a:gdLst/>
              <a:ahLst/>
              <a:cxnLst/>
              <a:rect l="l" t="t" r="r" b="b"/>
              <a:pathLst>
                <a:path w="2757" h="2496" extrusionOk="0">
                  <a:moveTo>
                    <a:pt x="2756" y="0"/>
                  </a:moveTo>
                  <a:cubicBezTo>
                    <a:pt x="1987" y="262"/>
                    <a:pt x="222" y="1178"/>
                    <a:pt x="0" y="2496"/>
                  </a:cubicBezTo>
                  <a:cubicBezTo>
                    <a:pt x="635" y="2475"/>
                    <a:pt x="2291" y="1254"/>
                    <a:pt x="27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480;p67"/>
            <p:cNvSpPr/>
            <p:nvPr/>
          </p:nvSpPr>
          <p:spPr>
            <a:xfrm>
              <a:off x="1730450" y="3507700"/>
              <a:ext cx="42950" cy="84625"/>
            </a:xfrm>
            <a:custGeom>
              <a:avLst/>
              <a:gdLst/>
              <a:ahLst/>
              <a:cxnLst/>
              <a:rect l="l" t="t" r="r" b="b"/>
              <a:pathLst>
                <a:path w="1718" h="3385" extrusionOk="0">
                  <a:moveTo>
                    <a:pt x="0" y="1"/>
                  </a:moveTo>
                  <a:cubicBezTo>
                    <a:pt x="17" y="813"/>
                    <a:pt x="355" y="2774"/>
                    <a:pt x="1544" y="3384"/>
                  </a:cubicBezTo>
                  <a:cubicBezTo>
                    <a:pt x="1717" y="2773"/>
                    <a:pt x="1055" y="826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481;p67"/>
            <p:cNvSpPr/>
            <p:nvPr/>
          </p:nvSpPr>
          <p:spPr>
            <a:xfrm>
              <a:off x="1754275" y="3340075"/>
              <a:ext cx="18675" cy="98450"/>
            </a:xfrm>
            <a:custGeom>
              <a:avLst/>
              <a:gdLst/>
              <a:ahLst/>
              <a:cxnLst/>
              <a:rect l="l" t="t" r="r" b="b"/>
              <a:pathLst>
                <a:path w="747" h="3938" extrusionOk="0">
                  <a:moveTo>
                    <a:pt x="255" y="1"/>
                  </a:moveTo>
                  <a:lnTo>
                    <a:pt x="252" y="5"/>
                  </a:lnTo>
                  <a:cubicBezTo>
                    <a:pt x="395" y="416"/>
                    <a:pt x="303" y="929"/>
                    <a:pt x="191" y="1525"/>
                  </a:cubicBezTo>
                  <a:cubicBezTo>
                    <a:pt x="125" y="1900"/>
                    <a:pt x="53" y="2303"/>
                    <a:pt x="24" y="2739"/>
                  </a:cubicBezTo>
                  <a:cubicBezTo>
                    <a:pt x="0" y="3113"/>
                    <a:pt x="11" y="3513"/>
                    <a:pt x="89" y="3937"/>
                  </a:cubicBezTo>
                  <a:lnTo>
                    <a:pt x="442" y="3870"/>
                  </a:lnTo>
                  <a:cubicBezTo>
                    <a:pt x="418" y="3748"/>
                    <a:pt x="403" y="3632"/>
                    <a:pt x="393" y="3517"/>
                  </a:cubicBezTo>
                  <a:cubicBezTo>
                    <a:pt x="322" y="2807"/>
                    <a:pt x="440" y="2163"/>
                    <a:pt x="546" y="1589"/>
                  </a:cubicBezTo>
                  <a:cubicBezTo>
                    <a:pt x="654" y="999"/>
                    <a:pt x="747" y="486"/>
                    <a:pt x="628" y="22"/>
                  </a:cubicBezTo>
                  <a:cubicBezTo>
                    <a:pt x="563" y="18"/>
                    <a:pt x="502" y="15"/>
                    <a:pt x="438" y="11"/>
                  </a:cubicBezTo>
                  <a:cubicBezTo>
                    <a:pt x="380" y="7"/>
                    <a:pt x="321" y="5"/>
                    <a:pt x="2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482;p67"/>
            <p:cNvSpPr/>
            <p:nvPr/>
          </p:nvSpPr>
          <p:spPr>
            <a:xfrm>
              <a:off x="1897075" y="3375200"/>
              <a:ext cx="21250" cy="101775"/>
            </a:xfrm>
            <a:custGeom>
              <a:avLst/>
              <a:gdLst/>
              <a:ahLst/>
              <a:cxnLst/>
              <a:rect l="l" t="t" r="r" b="b"/>
              <a:pathLst>
                <a:path w="850" h="4071" extrusionOk="0">
                  <a:moveTo>
                    <a:pt x="0" y="1"/>
                  </a:moveTo>
                  <a:cubicBezTo>
                    <a:pt x="210" y="436"/>
                    <a:pt x="167" y="932"/>
                    <a:pt x="117" y="1499"/>
                  </a:cubicBezTo>
                  <a:cubicBezTo>
                    <a:pt x="85" y="1878"/>
                    <a:pt x="49" y="2281"/>
                    <a:pt x="89" y="2703"/>
                  </a:cubicBezTo>
                  <a:lnTo>
                    <a:pt x="89" y="2707"/>
                  </a:lnTo>
                  <a:cubicBezTo>
                    <a:pt x="128" y="3113"/>
                    <a:pt x="239" y="3542"/>
                    <a:pt x="488" y="3977"/>
                  </a:cubicBezTo>
                  <a:cubicBezTo>
                    <a:pt x="523" y="4035"/>
                    <a:pt x="581" y="4070"/>
                    <a:pt x="644" y="4070"/>
                  </a:cubicBezTo>
                  <a:cubicBezTo>
                    <a:pt x="673" y="4070"/>
                    <a:pt x="705" y="4060"/>
                    <a:pt x="733" y="4045"/>
                  </a:cubicBezTo>
                  <a:cubicBezTo>
                    <a:pt x="820" y="3996"/>
                    <a:pt x="849" y="3888"/>
                    <a:pt x="800" y="3803"/>
                  </a:cubicBezTo>
                  <a:cubicBezTo>
                    <a:pt x="700" y="3627"/>
                    <a:pt x="626" y="3455"/>
                    <a:pt x="572" y="3284"/>
                  </a:cubicBezTo>
                  <a:cubicBezTo>
                    <a:pt x="375" y="2678"/>
                    <a:pt x="426" y="2096"/>
                    <a:pt x="475" y="1532"/>
                  </a:cubicBezTo>
                  <a:cubicBezTo>
                    <a:pt x="511" y="1083"/>
                    <a:pt x="549" y="653"/>
                    <a:pt x="458" y="244"/>
                  </a:cubicBezTo>
                  <a:cubicBezTo>
                    <a:pt x="387" y="201"/>
                    <a:pt x="315" y="166"/>
                    <a:pt x="244" y="126"/>
                  </a:cubicBezTo>
                  <a:lnTo>
                    <a:pt x="239" y="126"/>
                  </a:lnTo>
                  <a:cubicBezTo>
                    <a:pt x="157" y="79"/>
                    <a:pt x="83" y="36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483;p67"/>
            <p:cNvSpPr/>
            <p:nvPr/>
          </p:nvSpPr>
          <p:spPr>
            <a:xfrm>
              <a:off x="1924075" y="3415175"/>
              <a:ext cx="41800" cy="76950"/>
            </a:xfrm>
            <a:custGeom>
              <a:avLst/>
              <a:gdLst/>
              <a:ahLst/>
              <a:cxnLst/>
              <a:rect l="l" t="t" r="r" b="b"/>
              <a:pathLst>
                <a:path w="1672" h="3078" extrusionOk="0">
                  <a:moveTo>
                    <a:pt x="1375" y="0"/>
                  </a:moveTo>
                  <a:cubicBezTo>
                    <a:pt x="793" y="369"/>
                    <a:pt x="179" y="1418"/>
                    <a:pt x="40" y="2370"/>
                  </a:cubicBezTo>
                  <a:cubicBezTo>
                    <a:pt x="4" y="2617"/>
                    <a:pt x="1" y="2856"/>
                    <a:pt x="36" y="3078"/>
                  </a:cubicBezTo>
                  <a:lnTo>
                    <a:pt x="386" y="3020"/>
                  </a:lnTo>
                  <a:cubicBezTo>
                    <a:pt x="375" y="2946"/>
                    <a:pt x="367" y="2870"/>
                    <a:pt x="367" y="2792"/>
                  </a:cubicBezTo>
                  <a:cubicBezTo>
                    <a:pt x="343" y="1797"/>
                    <a:pt x="1139" y="462"/>
                    <a:pt x="1671" y="255"/>
                  </a:cubicBezTo>
                  <a:cubicBezTo>
                    <a:pt x="1622" y="208"/>
                    <a:pt x="1575" y="165"/>
                    <a:pt x="1525" y="125"/>
                  </a:cubicBezTo>
                  <a:cubicBezTo>
                    <a:pt x="1476" y="83"/>
                    <a:pt x="1429" y="47"/>
                    <a:pt x="1379" y="0"/>
                  </a:cubicBezTo>
                  <a:cubicBezTo>
                    <a:pt x="1379" y="2"/>
                    <a:pt x="1378" y="2"/>
                    <a:pt x="1378" y="2"/>
                  </a:cubicBezTo>
                  <a:cubicBezTo>
                    <a:pt x="1376" y="2"/>
                    <a:pt x="1375" y="0"/>
                    <a:pt x="13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2484;p67"/>
            <p:cNvSpPr/>
            <p:nvPr/>
          </p:nvSpPr>
          <p:spPr>
            <a:xfrm>
              <a:off x="1629600" y="3365975"/>
              <a:ext cx="44500" cy="52600"/>
            </a:xfrm>
            <a:custGeom>
              <a:avLst/>
              <a:gdLst/>
              <a:ahLst/>
              <a:cxnLst/>
              <a:rect l="l" t="t" r="r" b="b"/>
              <a:pathLst>
                <a:path w="1780" h="2104" extrusionOk="0">
                  <a:moveTo>
                    <a:pt x="944" y="1"/>
                  </a:moveTo>
                  <a:cubicBezTo>
                    <a:pt x="547" y="1"/>
                    <a:pt x="120" y="414"/>
                    <a:pt x="62" y="965"/>
                  </a:cubicBezTo>
                  <a:cubicBezTo>
                    <a:pt x="1" y="1543"/>
                    <a:pt x="282" y="2048"/>
                    <a:pt x="781" y="2100"/>
                  </a:cubicBezTo>
                  <a:cubicBezTo>
                    <a:pt x="808" y="2102"/>
                    <a:pt x="833" y="2104"/>
                    <a:pt x="859" y="2104"/>
                  </a:cubicBezTo>
                  <a:cubicBezTo>
                    <a:pt x="1317" y="2104"/>
                    <a:pt x="1661" y="1685"/>
                    <a:pt x="1718" y="1137"/>
                  </a:cubicBezTo>
                  <a:cubicBezTo>
                    <a:pt x="1779" y="560"/>
                    <a:pt x="1412" y="46"/>
                    <a:pt x="1001" y="4"/>
                  </a:cubicBezTo>
                  <a:cubicBezTo>
                    <a:pt x="982" y="2"/>
                    <a:pt x="963" y="1"/>
                    <a:pt x="9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485;p67"/>
            <p:cNvSpPr/>
            <p:nvPr/>
          </p:nvSpPr>
          <p:spPr>
            <a:xfrm>
              <a:off x="1780875" y="3540825"/>
              <a:ext cx="29525" cy="61925"/>
            </a:xfrm>
            <a:custGeom>
              <a:avLst/>
              <a:gdLst/>
              <a:ahLst/>
              <a:cxnLst/>
              <a:rect l="l" t="t" r="r" b="b"/>
              <a:pathLst>
                <a:path w="1181" h="2477" extrusionOk="0">
                  <a:moveTo>
                    <a:pt x="9" y="1"/>
                  </a:moveTo>
                  <a:cubicBezTo>
                    <a:pt x="1" y="591"/>
                    <a:pt x="197" y="2019"/>
                    <a:pt x="1042" y="2477"/>
                  </a:cubicBezTo>
                  <a:cubicBezTo>
                    <a:pt x="1181" y="2034"/>
                    <a:pt x="750" y="612"/>
                    <a:pt x="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486;p67"/>
            <p:cNvSpPr/>
            <p:nvPr/>
          </p:nvSpPr>
          <p:spPr>
            <a:xfrm>
              <a:off x="1881200" y="3535825"/>
              <a:ext cx="63925" cy="37900"/>
            </a:xfrm>
            <a:custGeom>
              <a:avLst/>
              <a:gdLst/>
              <a:ahLst/>
              <a:cxnLst/>
              <a:rect l="l" t="t" r="r" b="b"/>
              <a:pathLst>
                <a:path w="2557" h="1516" extrusionOk="0">
                  <a:moveTo>
                    <a:pt x="1" y="0"/>
                  </a:moveTo>
                  <a:lnTo>
                    <a:pt x="1" y="0"/>
                  </a:lnTo>
                  <a:cubicBezTo>
                    <a:pt x="365" y="497"/>
                    <a:pt x="1362" y="1515"/>
                    <a:pt x="2322" y="1515"/>
                  </a:cubicBezTo>
                  <a:cubicBezTo>
                    <a:pt x="2400" y="1515"/>
                    <a:pt x="2479" y="1508"/>
                    <a:pt x="2556" y="1494"/>
                  </a:cubicBezTo>
                  <a:cubicBezTo>
                    <a:pt x="2375" y="996"/>
                    <a:pt x="1044" y="21"/>
                    <a:pt x="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63934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540000"/>
            <a:ext cx="6442800" cy="634500"/>
          </a:xfrm>
        </p:spPr>
        <p:txBody>
          <a:bodyPr/>
          <a:lstStyle/>
          <a:p>
            <a:r>
              <a:rPr lang="en-US" dirty="0"/>
              <a:t>6</a:t>
            </a:r>
            <a:r>
              <a:rPr lang="en-US" dirty="0" smtClean="0"/>
              <a:t>.) </a:t>
            </a:r>
            <a:r>
              <a:rPr lang="id-ID" dirty="0"/>
              <a:t>Deskripsikan Produk Dan Juga Layanan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458">
            <a:off x="720000" y="1810050"/>
            <a:ext cx="4503600" cy="1356600"/>
          </a:xfrm>
        </p:spPr>
        <p:txBody>
          <a:bodyPr/>
          <a:lstStyle/>
          <a:p>
            <a:r>
              <a:rPr lang="en-US" dirty="0" smtClean="0"/>
              <a:t>	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id-ID" dirty="0"/>
              <a:t>memberikan penjelasan mengenai poin pentingnya dengan demikian para konsumen akan puas dan dipastikan konsumen anda akan loyal dan juga setiap pada pelayanan yang dilayakan</a:t>
            </a:r>
            <a:endParaRPr lang="en-US" dirty="0"/>
          </a:p>
        </p:txBody>
      </p:sp>
      <p:grpSp>
        <p:nvGrpSpPr>
          <p:cNvPr id="26" name="Google Shape;1045;p48"/>
          <p:cNvGrpSpPr/>
          <p:nvPr/>
        </p:nvGrpSpPr>
        <p:grpSpPr>
          <a:xfrm>
            <a:off x="1752600" y="3948451"/>
            <a:ext cx="990600" cy="838200"/>
            <a:chOff x="5895550" y="2571750"/>
            <a:chExt cx="367675" cy="307350"/>
          </a:xfrm>
        </p:grpSpPr>
        <p:sp>
          <p:nvSpPr>
            <p:cNvPr id="27" name="Google Shape;1046;p48"/>
            <p:cNvSpPr/>
            <p:nvPr/>
          </p:nvSpPr>
          <p:spPr>
            <a:xfrm>
              <a:off x="5937950" y="2571750"/>
              <a:ext cx="282825" cy="154125"/>
            </a:xfrm>
            <a:custGeom>
              <a:avLst/>
              <a:gdLst/>
              <a:ahLst/>
              <a:cxnLst/>
              <a:rect l="l" t="t" r="r" b="b"/>
              <a:pathLst>
                <a:path w="11313" h="6165" extrusionOk="0">
                  <a:moveTo>
                    <a:pt x="5657" y="1"/>
                  </a:moveTo>
                  <a:cubicBezTo>
                    <a:pt x="2532" y="1"/>
                    <a:pt x="1" y="2533"/>
                    <a:pt x="1" y="5657"/>
                  </a:cubicBezTo>
                  <a:cubicBezTo>
                    <a:pt x="1" y="5828"/>
                    <a:pt x="8" y="5997"/>
                    <a:pt x="24" y="6164"/>
                  </a:cubicBezTo>
                  <a:lnTo>
                    <a:pt x="925" y="6164"/>
                  </a:lnTo>
                  <a:cubicBezTo>
                    <a:pt x="906" y="5998"/>
                    <a:pt x="897" y="5829"/>
                    <a:pt x="897" y="5657"/>
                  </a:cubicBezTo>
                  <a:cubicBezTo>
                    <a:pt x="897" y="3029"/>
                    <a:pt x="3029" y="897"/>
                    <a:pt x="5657" y="897"/>
                  </a:cubicBezTo>
                  <a:cubicBezTo>
                    <a:pt x="8286" y="897"/>
                    <a:pt x="10417" y="3029"/>
                    <a:pt x="10417" y="5657"/>
                  </a:cubicBezTo>
                  <a:cubicBezTo>
                    <a:pt x="10417" y="5829"/>
                    <a:pt x="10407" y="5998"/>
                    <a:pt x="10390" y="6164"/>
                  </a:cubicBezTo>
                  <a:lnTo>
                    <a:pt x="11290" y="6164"/>
                  </a:lnTo>
                  <a:cubicBezTo>
                    <a:pt x="11305" y="5998"/>
                    <a:pt x="11313" y="5829"/>
                    <a:pt x="11313" y="5657"/>
                  </a:cubicBezTo>
                  <a:cubicBezTo>
                    <a:pt x="11313" y="2532"/>
                    <a:pt x="8781" y="1"/>
                    <a:pt x="565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047;p48"/>
            <p:cNvSpPr/>
            <p:nvPr/>
          </p:nvSpPr>
          <p:spPr>
            <a:xfrm>
              <a:off x="6068275" y="2571750"/>
              <a:ext cx="152525" cy="154125"/>
            </a:xfrm>
            <a:custGeom>
              <a:avLst/>
              <a:gdLst/>
              <a:ahLst/>
              <a:cxnLst/>
              <a:rect l="l" t="t" r="r" b="b"/>
              <a:pathLst>
                <a:path w="6101" h="6165" extrusionOk="0">
                  <a:moveTo>
                    <a:pt x="444" y="1"/>
                  </a:moveTo>
                  <a:cubicBezTo>
                    <a:pt x="294" y="1"/>
                    <a:pt x="147" y="7"/>
                    <a:pt x="1" y="17"/>
                  </a:cubicBezTo>
                  <a:cubicBezTo>
                    <a:pt x="2917" y="244"/>
                    <a:pt x="5213" y="2682"/>
                    <a:pt x="5213" y="5657"/>
                  </a:cubicBezTo>
                  <a:cubicBezTo>
                    <a:pt x="5213" y="5828"/>
                    <a:pt x="5206" y="5997"/>
                    <a:pt x="5190" y="6164"/>
                  </a:cubicBezTo>
                  <a:lnTo>
                    <a:pt x="6077" y="6164"/>
                  </a:lnTo>
                  <a:cubicBezTo>
                    <a:pt x="6092" y="5998"/>
                    <a:pt x="6101" y="5829"/>
                    <a:pt x="6101" y="5657"/>
                  </a:cubicBezTo>
                  <a:cubicBezTo>
                    <a:pt x="6099" y="2532"/>
                    <a:pt x="3567" y="1"/>
                    <a:pt x="444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048;p48"/>
            <p:cNvSpPr/>
            <p:nvPr/>
          </p:nvSpPr>
          <p:spPr>
            <a:xfrm>
              <a:off x="5895550" y="2713675"/>
              <a:ext cx="367675" cy="26350"/>
            </a:xfrm>
            <a:custGeom>
              <a:avLst/>
              <a:gdLst/>
              <a:ahLst/>
              <a:cxnLst/>
              <a:rect l="l" t="t" r="r" b="b"/>
              <a:pathLst>
                <a:path w="14707" h="1054" extrusionOk="0">
                  <a:moveTo>
                    <a:pt x="279" y="1"/>
                  </a:moveTo>
                  <a:cubicBezTo>
                    <a:pt x="125" y="1"/>
                    <a:pt x="0" y="126"/>
                    <a:pt x="0" y="279"/>
                  </a:cubicBezTo>
                  <a:lnTo>
                    <a:pt x="0" y="775"/>
                  </a:lnTo>
                  <a:cubicBezTo>
                    <a:pt x="0" y="928"/>
                    <a:pt x="125" y="1053"/>
                    <a:pt x="279" y="1053"/>
                  </a:cubicBezTo>
                  <a:lnTo>
                    <a:pt x="14428" y="1053"/>
                  </a:lnTo>
                  <a:cubicBezTo>
                    <a:pt x="14582" y="1053"/>
                    <a:pt x="14707" y="928"/>
                    <a:pt x="14707" y="775"/>
                  </a:cubicBezTo>
                  <a:lnTo>
                    <a:pt x="14707" y="279"/>
                  </a:lnTo>
                  <a:cubicBezTo>
                    <a:pt x="14707" y="126"/>
                    <a:pt x="14582" y="1"/>
                    <a:pt x="144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049;p48"/>
            <p:cNvSpPr/>
            <p:nvPr/>
          </p:nvSpPr>
          <p:spPr>
            <a:xfrm>
              <a:off x="5912200" y="2740000"/>
              <a:ext cx="329700" cy="139100"/>
            </a:xfrm>
            <a:custGeom>
              <a:avLst/>
              <a:gdLst/>
              <a:ahLst/>
              <a:cxnLst/>
              <a:rect l="l" t="t" r="r" b="b"/>
              <a:pathLst>
                <a:path w="13188" h="5564" extrusionOk="0">
                  <a:moveTo>
                    <a:pt x="0" y="0"/>
                  </a:moveTo>
                  <a:lnTo>
                    <a:pt x="412" y="2210"/>
                  </a:lnTo>
                  <a:cubicBezTo>
                    <a:pt x="776" y="4154"/>
                    <a:pt x="2473" y="5563"/>
                    <a:pt x="4450" y="5563"/>
                  </a:cubicBezTo>
                  <a:lnTo>
                    <a:pt x="8739" y="5563"/>
                  </a:lnTo>
                  <a:cubicBezTo>
                    <a:pt x="10717" y="5563"/>
                    <a:pt x="12414" y="4154"/>
                    <a:pt x="12774" y="2210"/>
                  </a:cubicBezTo>
                  <a:lnTo>
                    <a:pt x="1318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050;p48"/>
            <p:cNvSpPr/>
            <p:nvPr/>
          </p:nvSpPr>
          <p:spPr>
            <a:xfrm>
              <a:off x="6234050" y="2713675"/>
              <a:ext cx="29175" cy="26350"/>
            </a:xfrm>
            <a:custGeom>
              <a:avLst/>
              <a:gdLst/>
              <a:ahLst/>
              <a:cxnLst/>
              <a:rect l="l" t="t" r="r" b="b"/>
              <a:pathLst>
                <a:path w="1167" h="1054" extrusionOk="0">
                  <a:moveTo>
                    <a:pt x="1" y="1"/>
                  </a:moveTo>
                  <a:cubicBezTo>
                    <a:pt x="154" y="1"/>
                    <a:pt x="279" y="126"/>
                    <a:pt x="279" y="279"/>
                  </a:cubicBezTo>
                  <a:lnTo>
                    <a:pt x="279" y="775"/>
                  </a:lnTo>
                  <a:cubicBezTo>
                    <a:pt x="279" y="928"/>
                    <a:pt x="154" y="1053"/>
                    <a:pt x="1" y="1053"/>
                  </a:cubicBezTo>
                  <a:lnTo>
                    <a:pt x="888" y="1053"/>
                  </a:lnTo>
                  <a:cubicBezTo>
                    <a:pt x="1042" y="1053"/>
                    <a:pt x="1167" y="928"/>
                    <a:pt x="1167" y="775"/>
                  </a:cubicBezTo>
                  <a:lnTo>
                    <a:pt x="1167" y="279"/>
                  </a:lnTo>
                  <a:cubicBezTo>
                    <a:pt x="1167" y="125"/>
                    <a:pt x="1042" y="1"/>
                    <a:pt x="888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51;p48"/>
            <p:cNvSpPr/>
            <p:nvPr/>
          </p:nvSpPr>
          <p:spPr>
            <a:xfrm>
              <a:off x="6108450" y="2740000"/>
              <a:ext cx="133475" cy="139100"/>
            </a:xfrm>
            <a:custGeom>
              <a:avLst/>
              <a:gdLst/>
              <a:ahLst/>
              <a:cxnLst/>
              <a:rect l="l" t="t" r="r" b="b"/>
              <a:pathLst>
                <a:path w="5339" h="5564" extrusionOk="0">
                  <a:moveTo>
                    <a:pt x="4450" y="0"/>
                  </a:moveTo>
                  <a:lnTo>
                    <a:pt x="4038" y="2210"/>
                  </a:lnTo>
                  <a:cubicBezTo>
                    <a:pt x="3675" y="4154"/>
                    <a:pt x="1978" y="5563"/>
                    <a:pt x="0" y="5563"/>
                  </a:cubicBezTo>
                  <a:lnTo>
                    <a:pt x="888" y="5563"/>
                  </a:lnTo>
                  <a:cubicBezTo>
                    <a:pt x="2866" y="5563"/>
                    <a:pt x="4563" y="4154"/>
                    <a:pt x="4926" y="2210"/>
                  </a:cubicBezTo>
                  <a:lnTo>
                    <a:pt x="5338" y="0"/>
                  </a:ln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052;p48"/>
            <p:cNvSpPr/>
            <p:nvPr/>
          </p:nvSpPr>
          <p:spPr>
            <a:xfrm>
              <a:off x="5980200" y="2761175"/>
              <a:ext cx="34750" cy="33600"/>
            </a:xfrm>
            <a:custGeom>
              <a:avLst/>
              <a:gdLst/>
              <a:ahLst/>
              <a:cxnLst/>
              <a:rect l="l" t="t" r="r" b="b"/>
              <a:pathLst>
                <a:path w="1390" h="1344" extrusionOk="0">
                  <a:moveTo>
                    <a:pt x="243" y="0"/>
                  </a:moveTo>
                  <a:cubicBezTo>
                    <a:pt x="187" y="0"/>
                    <a:pt x="130" y="22"/>
                    <a:pt x="87" y="65"/>
                  </a:cubicBezTo>
                  <a:cubicBezTo>
                    <a:pt x="0" y="153"/>
                    <a:pt x="0" y="293"/>
                    <a:pt x="87" y="380"/>
                  </a:cubicBezTo>
                  <a:lnTo>
                    <a:pt x="380" y="672"/>
                  </a:lnTo>
                  <a:lnTo>
                    <a:pt x="87" y="965"/>
                  </a:lnTo>
                  <a:cubicBezTo>
                    <a:pt x="0" y="1052"/>
                    <a:pt x="0" y="1193"/>
                    <a:pt x="87" y="1278"/>
                  </a:cubicBezTo>
                  <a:cubicBezTo>
                    <a:pt x="130" y="1322"/>
                    <a:pt x="188" y="1344"/>
                    <a:pt x="245" y="1344"/>
                  </a:cubicBezTo>
                  <a:cubicBezTo>
                    <a:pt x="302" y="1344"/>
                    <a:pt x="357" y="1322"/>
                    <a:pt x="402" y="1278"/>
                  </a:cubicBezTo>
                  <a:lnTo>
                    <a:pt x="695" y="985"/>
                  </a:lnTo>
                  <a:lnTo>
                    <a:pt x="987" y="1278"/>
                  </a:lnTo>
                  <a:cubicBezTo>
                    <a:pt x="1031" y="1322"/>
                    <a:pt x="1088" y="1344"/>
                    <a:pt x="1145" y="1344"/>
                  </a:cubicBezTo>
                  <a:cubicBezTo>
                    <a:pt x="1203" y="1344"/>
                    <a:pt x="1258" y="1322"/>
                    <a:pt x="1303" y="1278"/>
                  </a:cubicBezTo>
                  <a:cubicBezTo>
                    <a:pt x="1390" y="1192"/>
                    <a:pt x="1390" y="1051"/>
                    <a:pt x="1303" y="965"/>
                  </a:cubicBezTo>
                  <a:lnTo>
                    <a:pt x="1010" y="672"/>
                  </a:lnTo>
                  <a:lnTo>
                    <a:pt x="1303" y="380"/>
                  </a:lnTo>
                  <a:cubicBezTo>
                    <a:pt x="1386" y="293"/>
                    <a:pt x="1386" y="153"/>
                    <a:pt x="1299" y="65"/>
                  </a:cubicBezTo>
                  <a:cubicBezTo>
                    <a:pt x="1256" y="22"/>
                    <a:pt x="1199" y="0"/>
                    <a:pt x="1143" y="0"/>
                  </a:cubicBezTo>
                  <a:cubicBezTo>
                    <a:pt x="1086" y="0"/>
                    <a:pt x="1029" y="22"/>
                    <a:pt x="986" y="65"/>
                  </a:cubicBezTo>
                  <a:lnTo>
                    <a:pt x="694" y="359"/>
                  </a:lnTo>
                  <a:lnTo>
                    <a:pt x="401" y="65"/>
                  </a:lnTo>
                  <a:cubicBezTo>
                    <a:pt x="357" y="22"/>
                    <a:pt x="300" y="0"/>
                    <a:pt x="243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053;p48"/>
            <p:cNvSpPr/>
            <p:nvPr/>
          </p:nvSpPr>
          <p:spPr>
            <a:xfrm>
              <a:off x="6034750" y="2761175"/>
              <a:ext cx="34750" cy="33600"/>
            </a:xfrm>
            <a:custGeom>
              <a:avLst/>
              <a:gdLst/>
              <a:ahLst/>
              <a:cxnLst/>
              <a:rect l="l" t="t" r="r" b="b"/>
              <a:pathLst>
                <a:path w="1390" h="1344" extrusionOk="0">
                  <a:moveTo>
                    <a:pt x="243" y="0"/>
                  </a:moveTo>
                  <a:cubicBezTo>
                    <a:pt x="187" y="0"/>
                    <a:pt x="130" y="22"/>
                    <a:pt x="88" y="65"/>
                  </a:cubicBezTo>
                  <a:cubicBezTo>
                    <a:pt x="0" y="153"/>
                    <a:pt x="0" y="293"/>
                    <a:pt x="88" y="380"/>
                  </a:cubicBezTo>
                  <a:lnTo>
                    <a:pt x="380" y="672"/>
                  </a:lnTo>
                  <a:lnTo>
                    <a:pt x="88" y="965"/>
                  </a:lnTo>
                  <a:cubicBezTo>
                    <a:pt x="0" y="1052"/>
                    <a:pt x="0" y="1193"/>
                    <a:pt x="88" y="1278"/>
                  </a:cubicBezTo>
                  <a:cubicBezTo>
                    <a:pt x="130" y="1322"/>
                    <a:pt x="187" y="1344"/>
                    <a:pt x="245" y="1344"/>
                  </a:cubicBezTo>
                  <a:cubicBezTo>
                    <a:pt x="302" y="1344"/>
                    <a:pt x="358" y="1322"/>
                    <a:pt x="402" y="1278"/>
                  </a:cubicBezTo>
                  <a:lnTo>
                    <a:pt x="694" y="985"/>
                  </a:lnTo>
                  <a:lnTo>
                    <a:pt x="988" y="1278"/>
                  </a:lnTo>
                  <a:cubicBezTo>
                    <a:pt x="1031" y="1322"/>
                    <a:pt x="1088" y="1344"/>
                    <a:pt x="1145" y="1344"/>
                  </a:cubicBezTo>
                  <a:cubicBezTo>
                    <a:pt x="1202" y="1344"/>
                    <a:pt x="1259" y="1322"/>
                    <a:pt x="1302" y="1278"/>
                  </a:cubicBezTo>
                  <a:cubicBezTo>
                    <a:pt x="1390" y="1192"/>
                    <a:pt x="1390" y="1051"/>
                    <a:pt x="1302" y="965"/>
                  </a:cubicBezTo>
                  <a:lnTo>
                    <a:pt x="1010" y="672"/>
                  </a:lnTo>
                  <a:lnTo>
                    <a:pt x="1302" y="380"/>
                  </a:lnTo>
                  <a:cubicBezTo>
                    <a:pt x="1387" y="293"/>
                    <a:pt x="1387" y="153"/>
                    <a:pt x="1300" y="65"/>
                  </a:cubicBezTo>
                  <a:cubicBezTo>
                    <a:pt x="1257" y="22"/>
                    <a:pt x="1200" y="0"/>
                    <a:pt x="1143" y="0"/>
                  </a:cubicBezTo>
                  <a:cubicBezTo>
                    <a:pt x="1086" y="0"/>
                    <a:pt x="1029" y="22"/>
                    <a:pt x="986" y="65"/>
                  </a:cubicBezTo>
                  <a:lnTo>
                    <a:pt x="693" y="359"/>
                  </a:lnTo>
                  <a:lnTo>
                    <a:pt x="401" y="65"/>
                  </a:lnTo>
                  <a:cubicBezTo>
                    <a:pt x="357" y="22"/>
                    <a:pt x="300" y="0"/>
                    <a:pt x="243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54;p48"/>
            <p:cNvSpPr/>
            <p:nvPr/>
          </p:nvSpPr>
          <p:spPr>
            <a:xfrm>
              <a:off x="6089275" y="2761175"/>
              <a:ext cx="34775" cy="33600"/>
            </a:xfrm>
            <a:custGeom>
              <a:avLst/>
              <a:gdLst/>
              <a:ahLst/>
              <a:cxnLst/>
              <a:rect l="l" t="t" r="r" b="b"/>
              <a:pathLst>
                <a:path w="1391" h="1344" extrusionOk="0">
                  <a:moveTo>
                    <a:pt x="244" y="0"/>
                  </a:moveTo>
                  <a:cubicBezTo>
                    <a:pt x="188" y="0"/>
                    <a:pt x="131" y="22"/>
                    <a:pt x="88" y="65"/>
                  </a:cubicBezTo>
                  <a:cubicBezTo>
                    <a:pt x="1" y="153"/>
                    <a:pt x="1" y="293"/>
                    <a:pt x="88" y="380"/>
                  </a:cubicBezTo>
                  <a:lnTo>
                    <a:pt x="381" y="672"/>
                  </a:lnTo>
                  <a:lnTo>
                    <a:pt x="88" y="965"/>
                  </a:lnTo>
                  <a:cubicBezTo>
                    <a:pt x="1" y="1052"/>
                    <a:pt x="1" y="1193"/>
                    <a:pt x="88" y="1278"/>
                  </a:cubicBezTo>
                  <a:cubicBezTo>
                    <a:pt x="131" y="1322"/>
                    <a:pt x="188" y="1344"/>
                    <a:pt x="246" y="1344"/>
                  </a:cubicBezTo>
                  <a:cubicBezTo>
                    <a:pt x="303" y="1344"/>
                    <a:pt x="359" y="1322"/>
                    <a:pt x="403" y="1278"/>
                  </a:cubicBezTo>
                  <a:lnTo>
                    <a:pt x="696" y="985"/>
                  </a:lnTo>
                  <a:lnTo>
                    <a:pt x="989" y="1278"/>
                  </a:lnTo>
                  <a:cubicBezTo>
                    <a:pt x="1032" y="1322"/>
                    <a:pt x="1089" y="1344"/>
                    <a:pt x="1146" y="1344"/>
                  </a:cubicBezTo>
                  <a:cubicBezTo>
                    <a:pt x="1203" y="1344"/>
                    <a:pt x="1259" y="1322"/>
                    <a:pt x="1303" y="1278"/>
                  </a:cubicBezTo>
                  <a:cubicBezTo>
                    <a:pt x="1391" y="1192"/>
                    <a:pt x="1391" y="1051"/>
                    <a:pt x="1303" y="965"/>
                  </a:cubicBezTo>
                  <a:lnTo>
                    <a:pt x="1011" y="672"/>
                  </a:lnTo>
                  <a:lnTo>
                    <a:pt x="1303" y="380"/>
                  </a:lnTo>
                  <a:cubicBezTo>
                    <a:pt x="1389" y="293"/>
                    <a:pt x="1389" y="153"/>
                    <a:pt x="1301" y="65"/>
                  </a:cubicBezTo>
                  <a:cubicBezTo>
                    <a:pt x="1257" y="22"/>
                    <a:pt x="1200" y="0"/>
                    <a:pt x="1144" y="0"/>
                  </a:cubicBezTo>
                  <a:cubicBezTo>
                    <a:pt x="1087" y="0"/>
                    <a:pt x="1030" y="22"/>
                    <a:pt x="988" y="65"/>
                  </a:cubicBezTo>
                  <a:lnTo>
                    <a:pt x="694" y="359"/>
                  </a:lnTo>
                  <a:lnTo>
                    <a:pt x="402" y="65"/>
                  </a:lnTo>
                  <a:cubicBezTo>
                    <a:pt x="358" y="22"/>
                    <a:pt x="301" y="0"/>
                    <a:pt x="244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55;p48"/>
            <p:cNvSpPr/>
            <p:nvPr/>
          </p:nvSpPr>
          <p:spPr>
            <a:xfrm>
              <a:off x="6143850" y="2761175"/>
              <a:ext cx="34800" cy="33600"/>
            </a:xfrm>
            <a:custGeom>
              <a:avLst/>
              <a:gdLst/>
              <a:ahLst/>
              <a:cxnLst/>
              <a:rect l="l" t="t" r="r" b="b"/>
              <a:pathLst>
                <a:path w="1392" h="1344" extrusionOk="0">
                  <a:moveTo>
                    <a:pt x="245" y="0"/>
                  </a:moveTo>
                  <a:cubicBezTo>
                    <a:pt x="188" y="0"/>
                    <a:pt x="131" y="22"/>
                    <a:pt x="88" y="65"/>
                  </a:cubicBezTo>
                  <a:cubicBezTo>
                    <a:pt x="1" y="153"/>
                    <a:pt x="1" y="293"/>
                    <a:pt x="88" y="380"/>
                  </a:cubicBezTo>
                  <a:lnTo>
                    <a:pt x="382" y="672"/>
                  </a:lnTo>
                  <a:lnTo>
                    <a:pt x="88" y="965"/>
                  </a:lnTo>
                  <a:cubicBezTo>
                    <a:pt x="1" y="1052"/>
                    <a:pt x="1" y="1193"/>
                    <a:pt x="88" y="1278"/>
                  </a:cubicBezTo>
                  <a:cubicBezTo>
                    <a:pt x="131" y="1322"/>
                    <a:pt x="189" y="1344"/>
                    <a:pt x="247" y="1344"/>
                  </a:cubicBezTo>
                  <a:cubicBezTo>
                    <a:pt x="304" y="1344"/>
                    <a:pt x="359" y="1322"/>
                    <a:pt x="404" y="1278"/>
                  </a:cubicBezTo>
                  <a:lnTo>
                    <a:pt x="696" y="985"/>
                  </a:lnTo>
                  <a:lnTo>
                    <a:pt x="989" y="1278"/>
                  </a:lnTo>
                  <a:cubicBezTo>
                    <a:pt x="1032" y="1322"/>
                    <a:pt x="1090" y="1344"/>
                    <a:pt x="1147" y="1344"/>
                  </a:cubicBezTo>
                  <a:cubicBezTo>
                    <a:pt x="1204" y="1344"/>
                    <a:pt x="1259" y="1322"/>
                    <a:pt x="1304" y="1278"/>
                  </a:cubicBezTo>
                  <a:cubicBezTo>
                    <a:pt x="1392" y="1192"/>
                    <a:pt x="1392" y="1051"/>
                    <a:pt x="1304" y="965"/>
                  </a:cubicBezTo>
                  <a:lnTo>
                    <a:pt x="1008" y="672"/>
                  </a:lnTo>
                  <a:lnTo>
                    <a:pt x="1301" y="380"/>
                  </a:lnTo>
                  <a:cubicBezTo>
                    <a:pt x="1388" y="292"/>
                    <a:pt x="1388" y="152"/>
                    <a:pt x="1301" y="65"/>
                  </a:cubicBezTo>
                  <a:cubicBezTo>
                    <a:pt x="1258" y="22"/>
                    <a:pt x="1201" y="0"/>
                    <a:pt x="1144" y="0"/>
                  </a:cubicBezTo>
                  <a:cubicBezTo>
                    <a:pt x="1088" y="0"/>
                    <a:pt x="1031" y="22"/>
                    <a:pt x="988" y="65"/>
                  </a:cubicBezTo>
                  <a:lnTo>
                    <a:pt x="695" y="359"/>
                  </a:lnTo>
                  <a:lnTo>
                    <a:pt x="403" y="65"/>
                  </a:lnTo>
                  <a:cubicBezTo>
                    <a:pt x="359" y="22"/>
                    <a:pt x="302" y="0"/>
                    <a:pt x="245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56;p48"/>
            <p:cNvSpPr/>
            <p:nvPr/>
          </p:nvSpPr>
          <p:spPr>
            <a:xfrm>
              <a:off x="5980200" y="2809375"/>
              <a:ext cx="34750" cy="33600"/>
            </a:xfrm>
            <a:custGeom>
              <a:avLst/>
              <a:gdLst/>
              <a:ahLst/>
              <a:cxnLst/>
              <a:rect l="l" t="t" r="r" b="b"/>
              <a:pathLst>
                <a:path w="1390" h="1344" extrusionOk="0">
                  <a:moveTo>
                    <a:pt x="243" y="1"/>
                  </a:moveTo>
                  <a:cubicBezTo>
                    <a:pt x="187" y="1"/>
                    <a:pt x="130" y="22"/>
                    <a:pt x="87" y="66"/>
                  </a:cubicBezTo>
                  <a:cubicBezTo>
                    <a:pt x="0" y="154"/>
                    <a:pt x="0" y="294"/>
                    <a:pt x="87" y="380"/>
                  </a:cubicBezTo>
                  <a:lnTo>
                    <a:pt x="380" y="672"/>
                  </a:lnTo>
                  <a:lnTo>
                    <a:pt x="87" y="966"/>
                  </a:lnTo>
                  <a:cubicBezTo>
                    <a:pt x="0" y="1052"/>
                    <a:pt x="0" y="1192"/>
                    <a:pt x="87" y="1279"/>
                  </a:cubicBezTo>
                  <a:cubicBezTo>
                    <a:pt x="130" y="1322"/>
                    <a:pt x="188" y="1343"/>
                    <a:pt x="245" y="1343"/>
                  </a:cubicBezTo>
                  <a:cubicBezTo>
                    <a:pt x="302" y="1343"/>
                    <a:pt x="357" y="1322"/>
                    <a:pt x="402" y="1279"/>
                  </a:cubicBezTo>
                  <a:lnTo>
                    <a:pt x="695" y="986"/>
                  </a:lnTo>
                  <a:lnTo>
                    <a:pt x="987" y="1279"/>
                  </a:lnTo>
                  <a:cubicBezTo>
                    <a:pt x="1031" y="1322"/>
                    <a:pt x="1088" y="1343"/>
                    <a:pt x="1145" y="1343"/>
                  </a:cubicBezTo>
                  <a:cubicBezTo>
                    <a:pt x="1203" y="1343"/>
                    <a:pt x="1258" y="1322"/>
                    <a:pt x="1303" y="1279"/>
                  </a:cubicBezTo>
                  <a:cubicBezTo>
                    <a:pt x="1390" y="1191"/>
                    <a:pt x="1390" y="1051"/>
                    <a:pt x="1303" y="966"/>
                  </a:cubicBezTo>
                  <a:lnTo>
                    <a:pt x="1010" y="672"/>
                  </a:lnTo>
                  <a:lnTo>
                    <a:pt x="1303" y="380"/>
                  </a:lnTo>
                  <a:cubicBezTo>
                    <a:pt x="1386" y="292"/>
                    <a:pt x="1386" y="152"/>
                    <a:pt x="1299" y="66"/>
                  </a:cubicBezTo>
                  <a:cubicBezTo>
                    <a:pt x="1256" y="22"/>
                    <a:pt x="1199" y="1"/>
                    <a:pt x="1143" y="1"/>
                  </a:cubicBezTo>
                  <a:cubicBezTo>
                    <a:pt x="1086" y="1"/>
                    <a:pt x="1029" y="22"/>
                    <a:pt x="986" y="66"/>
                  </a:cubicBezTo>
                  <a:lnTo>
                    <a:pt x="694" y="359"/>
                  </a:lnTo>
                  <a:lnTo>
                    <a:pt x="401" y="66"/>
                  </a:lnTo>
                  <a:cubicBezTo>
                    <a:pt x="357" y="22"/>
                    <a:pt x="300" y="1"/>
                    <a:pt x="243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57;p48"/>
            <p:cNvSpPr/>
            <p:nvPr/>
          </p:nvSpPr>
          <p:spPr>
            <a:xfrm>
              <a:off x="6034750" y="2809375"/>
              <a:ext cx="34750" cy="33600"/>
            </a:xfrm>
            <a:custGeom>
              <a:avLst/>
              <a:gdLst/>
              <a:ahLst/>
              <a:cxnLst/>
              <a:rect l="l" t="t" r="r" b="b"/>
              <a:pathLst>
                <a:path w="1390" h="1344" extrusionOk="0">
                  <a:moveTo>
                    <a:pt x="243" y="1"/>
                  </a:moveTo>
                  <a:cubicBezTo>
                    <a:pt x="187" y="1"/>
                    <a:pt x="130" y="22"/>
                    <a:pt x="88" y="66"/>
                  </a:cubicBezTo>
                  <a:cubicBezTo>
                    <a:pt x="0" y="154"/>
                    <a:pt x="0" y="294"/>
                    <a:pt x="88" y="380"/>
                  </a:cubicBezTo>
                  <a:lnTo>
                    <a:pt x="380" y="672"/>
                  </a:lnTo>
                  <a:lnTo>
                    <a:pt x="88" y="966"/>
                  </a:lnTo>
                  <a:cubicBezTo>
                    <a:pt x="0" y="1052"/>
                    <a:pt x="0" y="1192"/>
                    <a:pt x="88" y="1279"/>
                  </a:cubicBezTo>
                  <a:cubicBezTo>
                    <a:pt x="130" y="1322"/>
                    <a:pt x="187" y="1343"/>
                    <a:pt x="245" y="1343"/>
                  </a:cubicBezTo>
                  <a:cubicBezTo>
                    <a:pt x="302" y="1343"/>
                    <a:pt x="358" y="1322"/>
                    <a:pt x="402" y="1279"/>
                  </a:cubicBezTo>
                  <a:lnTo>
                    <a:pt x="694" y="986"/>
                  </a:lnTo>
                  <a:lnTo>
                    <a:pt x="988" y="1279"/>
                  </a:lnTo>
                  <a:cubicBezTo>
                    <a:pt x="1031" y="1322"/>
                    <a:pt x="1088" y="1343"/>
                    <a:pt x="1145" y="1343"/>
                  </a:cubicBezTo>
                  <a:cubicBezTo>
                    <a:pt x="1202" y="1343"/>
                    <a:pt x="1259" y="1322"/>
                    <a:pt x="1302" y="1279"/>
                  </a:cubicBezTo>
                  <a:cubicBezTo>
                    <a:pt x="1390" y="1191"/>
                    <a:pt x="1390" y="1051"/>
                    <a:pt x="1302" y="966"/>
                  </a:cubicBezTo>
                  <a:lnTo>
                    <a:pt x="1010" y="672"/>
                  </a:lnTo>
                  <a:lnTo>
                    <a:pt x="1302" y="380"/>
                  </a:lnTo>
                  <a:cubicBezTo>
                    <a:pt x="1387" y="292"/>
                    <a:pt x="1387" y="152"/>
                    <a:pt x="1300" y="66"/>
                  </a:cubicBezTo>
                  <a:cubicBezTo>
                    <a:pt x="1257" y="22"/>
                    <a:pt x="1200" y="1"/>
                    <a:pt x="1143" y="1"/>
                  </a:cubicBezTo>
                  <a:cubicBezTo>
                    <a:pt x="1086" y="1"/>
                    <a:pt x="1029" y="22"/>
                    <a:pt x="986" y="66"/>
                  </a:cubicBezTo>
                  <a:lnTo>
                    <a:pt x="693" y="359"/>
                  </a:lnTo>
                  <a:lnTo>
                    <a:pt x="401" y="66"/>
                  </a:lnTo>
                  <a:cubicBezTo>
                    <a:pt x="357" y="22"/>
                    <a:pt x="300" y="1"/>
                    <a:pt x="243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58;p48"/>
            <p:cNvSpPr/>
            <p:nvPr/>
          </p:nvSpPr>
          <p:spPr>
            <a:xfrm>
              <a:off x="6089275" y="2809375"/>
              <a:ext cx="34775" cy="33600"/>
            </a:xfrm>
            <a:custGeom>
              <a:avLst/>
              <a:gdLst/>
              <a:ahLst/>
              <a:cxnLst/>
              <a:rect l="l" t="t" r="r" b="b"/>
              <a:pathLst>
                <a:path w="1391" h="1344" extrusionOk="0">
                  <a:moveTo>
                    <a:pt x="244" y="1"/>
                  </a:moveTo>
                  <a:cubicBezTo>
                    <a:pt x="188" y="1"/>
                    <a:pt x="131" y="22"/>
                    <a:pt x="88" y="66"/>
                  </a:cubicBezTo>
                  <a:cubicBezTo>
                    <a:pt x="1" y="154"/>
                    <a:pt x="1" y="294"/>
                    <a:pt x="88" y="380"/>
                  </a:cubicBezTo>
                  <a:lnTo>
                    <a:pt x="381" y="672"/>
                  </a:lnTo>
                  <a:lnTo>
                    <a:pt x="88" y="966"/>
                  </a:lnTo>
                  <a:cubicBezTo>
                    <a:pt x="1" y="1052"/>
                    <a:pt x="1" y="1192"/>
                    <a:pt x="88" y="1279"/>
                  </a:cubicBezTo>
                  <a:cubicBezTo>
                    <a:pt x="131" y="1322"/>
                    <a:pt x="188" y="1343"/>
                    <a:pt x="246" y="1343"/>
                  </a:cubicBezTo>
                  <a:cubicBezTo>
                    <a:pt x="303" y="1343"/>
                    <a:pt x="359" y="1322"/>
                    <a:pt x="403" y="1279"/>
                  </a:cubicBezTo>
                  <a:lnTo>
                    <a:pt x="696" y="986"/>
                  </a:lnTo>
                  <a:lnTo>
                    <a:pt x="989" y="1279"/>
                  </a:lnTo>
                  <a:cubicBezTo>
                    <a:pt x="1032" y="1322"/>
                    <a:pt x="1089" y="1343"/>
                    <a:pt x="1146" y="1343"/>
                  </a:cubicBezTo>
                  <a:cubicBezTo>
                    <a:pt x="1203" y="1343"/>
                    <a:pt x="1259" y="1322"/>
                    <a:pt x="1303" y="1279"/>
                  </a:cubicBezTo>
                  <a:cubicBezTo>
                    <a:pt x="1391" y="1191"/>
                    <a:pt x="1391" y="1051"/>
                    <a:pt x="1303" y="966"/>
                  </a:cubicBezTo>
                  <a:lnTo>
                    <a:pt x="1011" y="672"/>
                  </a:lnTo>
                  <a:lnTo>
                    <a:pt x="1303" y="380"/>
                  </a:lnTo>
                  <a:cubicBezTo>
                    <a:pt x="1389" y="292"/>
                    <a:pt x="1389" y="152"/>
                    <a:pt x="1301" y="66"/>
                  </a:cubicBezTo>
                  <a:cubicBezTo>
                    <a:pt x="1257" y="22"/>
                    <a:pt x="1200" y="1"/>
                    <a:pt x="1144" y="1"/>
                  </a:cubicBezTo>
                  <a:cubicBezTo>
                    <a:pt x="1087" y="1"/>
                    <a:pt x="1030" y="22"/>
                    <a:pt x="988" y="66"/>
                  </a:cubicBezTo>
                  <a:lnTo>
                    <a:pt x="694" y="359"/>
                  </a:lnTo>
                  <a:lnTo>
                    <a:pt x="402" y="66"/>
                  </a:lnTo>
                  <a:cubicBezTo>
                    <a:pt x="358" y="22"/>
                    <a:pt x="301" y="1"/>
                    <a:pt x="244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59;p48"/>
            <p:cNvSpPr/>
            <p:nvPr/>
          </p:nvSpPr>
          <p:spPr>
            <a:xfrm>
              <a:off x="6143850" y="2809375"/>
              <a:ext cx="34800" cy="33600"/>
            </a:xfrm>
            <a:custGeom>
              <a:avLst/>
              <a:gdLst/>
              <a:ahLst/>
              <a:cxnLst/>
              <a:rect l="l" t="t" r="r" b="b"/>
              <a:pathLst>
                <a:path w="1392" h="1344" extrusionOk="0">
                  <a:moveTo>
                    <a:pt x="245" y="1"/>
                  </a:moveTo>
                  <a:cubicBezTo>
                    <a:pt x="188" y="1"/>
                    <a:pt x="131" y="22"/>
                    <a:pt x="88" y="66"/>
                  </a:cubicBezTo>
                  <a:cubicBezTo>
                    <a:pt x="1" y="154"/>
                    <a:pt x="1" y="294"/>
                    <a:pt x="88" y="380"/>
                  </a:cubicBezTo>
                  <a:lnTo>
                    <a:pt x="382" y="672"/>
                  </a:lnTo>
                  <a:lnTo>
                    <a:pt x="88" y="966"/>
                  </a:lnTo>
                  <a:cubicBezTo>
                    <a:pt x="1" y="1052"/>
                    <a:pt x="1" y="1192"/>
                    <a:pt x="88" y="1279"/>
                  </a:cubicBezTo>
                  <a:cubicBezTo>
                    <a:pt x="131" y="1322"/>
                    <a:pt x="189" y="1343"/>
                    <a:pt x="247" y="1343"/>
                  </a:cubicBezTo>
                  <a:cubicBezTo>
                    <a:pt x="304" y="1343"/>
                    <a:pt x="359" y="1322"/>
                    <a:pt x="404" y="1279"/>
                  </a:cubicBezTo>
                  <a:lnTo>
                    <a:pt x="696" y="986"/>
                  </a:lnTo>
                  <a:lnTo>
                    <a:pt x="989" y="1279"/>
                  </a:lnTo>
                  <a:cubicBezTo>
                    <a:pt x="1032" y="1322"/>
                    <a:pt x="1090" y="1343"/>
                    <a:pt x="1147" y="1343"/>
                  </a:cubicBezTo>
                  <a:cubicBezTo>
                    <a:pt x="1204" y="1343"/>
                    <a:pt x="1259" y="1322"/>
                    <a:pt x="1304" y="1279"/>
                  </a:cubicBezTo>
                  <a:cubicBezTo>
                    <a:pt x="1392" y="1191"/>
                    <a:pt x="1392" y="1051"/>
                    <a:pt x="1304" y="966"/>
                  </a:cubicBezTo>
                  <a:lnTo>
                    <a:pt x="1012" y="672"/>
                  </a:lnTo>
                  <a:lnTo>
                    <a:pt x="1304" y="380"/>
                  </a:lnTo>
                  <a:cubicBezTo>
                    <a:pt x="1387" y="292"/>
                    <a:pt x="1387" y="152"/>
                    <a:pt x="1301" y="66"/>
                  </a:cubicBezTo>
                  <a:cubicBezTo>
                    <a:pt x="1258" y="22"/>
                    <a:pt x="1201" y="1"/>
                    <a:pt x="1144" y="1"/>
                  </a:cubicBezTo>
                  <a:cubicBezTo>
                    <a:pt x="1088" y="1"/>
                    <a:pt x="1031" y="22"/>
                    <a:pt x="988" y="66"/>
                  </a:cubicBezTo>
                  <a:lnTo>
                    <a:pt x="695" y="359"/>
                  </a:lnTo>
                  <a:lnTo>
                    <a:pt x="403" y="66"/>
                  </a:lnTo>
                  <a:cubicBezTo>
                    <a:pt x="359" y="22"/>
                    <a:pt x="302" y="1"/>
                    <a:pt x="245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" name="Google Shape;1152;p49"/>
          <p:cNvGrpSpPr/>
          <p:nvPr/>
        </p:nvGrpSpPr>
        <p:grpSpPr>
          <a:xfrm>
            <a:off x="6016232" y="2862454"/>
            <a:ext cx="914400" cy="1561195"/>
            <a:chOff x="2608975" y="2540175"/>
            <a:chExt cx="163300" cy="367700"/>
          </a:xfrm>
        </p:grpSpPr>
        <p:sp>
          <p:nvSpPr>
            <p:cNvPr id="42" name="Google Shape;1153;p49"/>
            <p:cNvSpPr/>
            <p:nvPr/>
          </p:nvSpPr>
          <p:spPr>
            <a:xfrm>
              <a:off x="2608975" y="2540200"/>
              <a:ext cx="163300" cy="367675"/>
            </a:xfrm>
            <a:custGeom>
              <a:avLst/>
              <a:gdLst/>
              <a:ahLst/>
              <a:cxnLst/>
              <a:rect l="l" t="t" r="r" b="b"/>
              <a:pathLst>
                <a:path w="6532" h="14707" extrusionOk="0">
                  <a:moveTo>
                    <a:pt x="1127" y="1"/>
                  </a:moveTo>
                  <a:cubicBezTo>
                    <a:pt x="1064" y="1"/>
                    <a:pt x="1012" y="53"/>
                    <a:pt x="1012" y="117"/>
                  </a:cubicBezTo>
                  <a:cubicBezTo>
                    <a:pt x="1002" y="1460"/>
                    <a:pt x="830" y="2799"/>
                    <a:pt x="500" y="4103"/>
                  </a:cubicBezTo>
                  <a:lnTo>
                    <a:pt x="318" y="4829"/>
                  </a:lnTo>
                  <a:cubicBezTo>
                    <a:pt x="94" y="5717"/>
                    <a:pt x="1" y="6632"/>
                    <a:pt x="39" y="7545"/>
                  </a:cubicBezTo>
                  <a:lnTo>
                    <a:pt x="336" y="14517"/>
                  </a:lnTo>
                  <a:cubicBezTo>
                    <a:pt x="340" y="14623"/>
                    <a:pt x="429" y="14707"/>
                    <a:pt x="534" y="14707"/>
                  </a:cubicBezTo>
                  <a:lnTo>
                    <a:pt x="2234" y="14707"/>
                  </a:lnTo>
                  <a:cubicBezTo>
                    <a:pt x="2331" y="14707"/>
                    <a:pt x="2415" y="14635"/>
                    <a:pt x="2430" y="14539"/>
                  </a:cubicBezTo>
                  <a:lnTo>
                    <a:pt x="3264" y="9040"/>
                  </a:lnTo>
                  <a:lnTo>
                    <a:pt x="4098" y="14539"/>
                  </a:lnTo>
                  <a:cubicBezTo>
                    <a:pt x="4113" y="14635"/>
                    <a:pt x="4196" y="14707"/>
                    <a:pt x="4295" y="14707"/>
                  </a:cubicBezTo>
                  <a:lnTo>
                    <a:pt x="5998" y="14707"/>
                  </a:lnTo>
                  <a:cubicBezTo>
                    <a:pt x="6105" y="14707"/>
                    <a:pt x="6192" y="14623"/>
                    <a:pt x="6196" y="14517"/>
                  </a:cubicBezTo>
                  <a:lnTo>
                    <a:pt x="6492" y="7545"/>
                  </a:lnTo>
                  <a:cubicBezTo>
                    <a:pt x="6532" y="6632"/>
                    <a:pt x="6438" y="5717"/>
                    <a:pt x="6214" y="4829"/>
                  </a:cubicBezTo>
                  <a:lnTo>
                    <a:pt x="6031" y="4103"/>
                  </a:lnTo>
                  <a:cubicBezTo>
                    <a:pt x="5731" y="2921"/>
                    <a:pt x="5563" y="632"/>
                    <a:pt x="5526" y="108"/>
                  </a:cubicBezTo>
                  <a:cubicBezTo>
                    <a:pt x="5522" y="48"/>
                    <a:pt x="5471" y="1"/>
                    <a:pt x="5410" y="1"/>
                  </a:cubicBezTo>
                  <a:lnTo>
                    <a:pt x="4269" y="1"/>
                  </a:lnTo>
                  <a:cubicBezTo>
                    <a:pt x="4200" y="1"/>
                    <a:pt x="4147" y="60"/>
                    <a:pt x="4153" y="129"/>
                  </a:cubicBezTo>
                  <a:lnTo>
                    <a:pt x="4331" y="1899"/>
                  </a:lnTo>
                  <a:cubicBezTo>
                    <a:pt x="4395" y="2530"/>
                    <a:pt x="3899" y="3078"/>
                    <a:pt x="3265" y="3078"/>
                  </a:cubicBezTo>
                  <a:cubicBezTo>
                    <a:pt x="2632" y="3078"/>
                    <a:pt x="2136" y="2530"/>
                    <a:pt x="2199" y="1899"/>
                  </a:cubicBezTo>
                  <a:lnTo>
                    <a:pt x="2378" y="129"/>
                  </a:lnTo>
                  <a:cubicBezTo>
                    <a:pt x="2385" y="60"/>
                    <a:pt x="2331" y="1"/>
                    <a:pt x="226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154;p49"/>
            <p:cNvSpPr/>
            <p:nvPr/>
          </p:nvSpPr>
          <p:spPr>
            <a:xfrm>
              <a:off x="2722025" y="2540175"/>
              <a:ext cx="50225" cy="367700"/>
            </a:xfrm>
            <a:custGeom>
              <a:avLst/>
              <a:gdLst/>
              <a:ahLst/>
              <a:cxnLst/>
              <a:rect l="l" t="t" r="r" b="b"/>
              <a:pathLst>
                <a:path w="2009" h="14708" extrusionOk="0">
                  <a:moveTo>
                    <a:pt x="1" y="1"/>
                  </a:moveTo>
                  <a:cubicBezTo>
                    <a:pt x="62" y="1"/>
                    <a:pt x="112" y="48"/>
                    <a:pt x="116" y="109"/>
                  </a:cubicBezTo>
                  <a:cubicBezTo>
                    <a:pt x="152" y="633"/>
                    <a:pt x="320" y="2922"/>
                    <a:pt x="621" y="4104"/>
                  </a:cubicBezTo>
                  <a:lnTo>
                    <a:pt x="803" y="4830"/>
                  </a:lnTo>
                  <a:cubicBezTo>
                    <a:pt x="1027" y="5718"/>
                    <a:pt x="1121" y="6633"/>
                    <a:pt x="1082" y="7546"/>
                  </a:cubicBezTo>
                  <a:lnTo>
                    <a:pt x="786" y="14518"/>
                  </a:lnTo>
                  <a:cubicBezTo>
                    <a:pt x="781" y="14624"/>
                    <a:pt x="693" y="14708"/>
                    <a:pt x="588" y="14708"/>
                  </a:cubicBezTo>
                  <a:lnTo>
                    <a:pt x="1475" y="14708"/>
                  </a:lnTo>
                  <a:cubicBezTo>
                    <a:pt x="1582" y="14708"/>
                    <a:pt x="1668" y="14624"/>
                    <a:pt x="1672" y="14518"/>
                  </a:cubicBezTo>
                  <a:lnTo>
                    <a:pt x="1969" y="7546"/>
                  </a:lnTo>
                  <a:cubicBezTo>
                    <a:pt x="2009" y="6633"/>
                    <a:pt x="1915" y="5718"/>
                    <a:pt x="1691" y="4830"/>
                  </a:cubicBezTo>
                  <a:lnTo>
                    <a:pt x="1509" y="4104"/>
                  </a:lnTo>
                  <a:cubicBezTo>
                    <a:pt x="1209" y="2922"/>
                    <a:pt x="1041" y="633"/>
                    <a:pt x="1004" y="109"/>
                  </a:cubicBezTo>
                  <a:cubicBezTo>
                    <a:pt x="1000" y="48"/>
                    <a:pt x="949" y="1"/>
                    <a:pt x="888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155;p49"/>
            <p:cNvSpPr/>
            <p:nvPr/>
          </p:nvSpPr>
          <p:spPr>
            <a:xfrm>
              <a:off x="2616375" y="2881525"/>
              <a:ext cx="56725" cy="26350"/>
            </a:xfrm>
            <a:custGeom>
              <a:avLst/>
              <a:gdLst/>
              <a:ahLst/>
              <a:cxnLst/>
              <a:rect l="l" t="t" r="r" b="b"/>
              <a:pathLst>
                <a:path w="2269" h="1054" extrusionOk="0">
                  <a:moveTo>
                    <a:pt x="0" y="0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  <a:moveTo>
                    <a:pt x="0" y="1"/>
                  </a:moveTo>
                  <a:lnTo>
                    <a:pt x="37" y="864"/>
                  </a:lnTo>
                  <a:cubicBezTo>
                    <a:pt x="41" y="970"/>
                    <a:pt x="129" y="1054"/>
                    <a:pt x="235" y="1054"/>
                  </a:cubicBezTo>
                  <a:lnTo>
                    <a:pt x="1938" y="1054"/>
                  </a:lnTo>
                  <a:cubicBezTo>
                    <a:pt x="2035" y="1054"/>
                    <a:pt x="2119" y="982"/>
                    <a:pt x="2134" y="886"/>
                  </a:cubicBezTo>
                  <a:lnTo>
                    <a:pt x="22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156;p49"/>
            <p:cNvSpPr/>
            <p:nvPr/>
          </p:nvSpPr>
          <p:spPr>
            <a:xfrm>
              <a:off x="2708075" y="2881475"/>
              <a:ext cx="56700" cy="26375"/>
            </a:xfrm>
            <a:custGeom>
              <a:avLst/>
              <a:gdLst/>
              <a:ahLst/>
              <a:cxnLst/>
              <a:rect l="l" t="t" r="r" b="b"/>
              <a:pathLst>
                <a:path w="2268" h="1055" extrusionOk="0">
                  <a:moveTo>
                    <a:pt x="1" y="0"/>
                  </a:moveTo>
                  <a:lnTo>
                    <a:pt x="1" y="2"/>
                  </a:lnTo>
                  <a:lnTo>
                    <a:pt x="134" y="887"/>
                  </a:lnTo>
                  <a:cubicBezTo>
                    <a:pt x="149" y="983"/>
                    <a:pt x="232" y="1055"/>
                    <a:pt x="331" y="1055"/>
                  </a:cubicBezTo>
                  <a:lnTo>
                    <a:pt x="2034" y="1055"/>
                  </a:lnTo>
                  <a:cubicBezTo>
                    <a:pt x="2141" y="1055"/>
                    <a:pt x="2228" y="971"/>
                    <a:pt x="2232" y="864"/>
                  </a:cubicBezTo>
                  <a:lnTo>
                    <a:pt x="226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157;p49"/>
            <p:cNvSpPr/>
            <p:nvPr/>
          </p:nvSpPr>
          <p:spPr>
            <a:xfrm>
              <a:off x="2736700" y="2881525"/>
              <a:ext cx="28050" cy="26350"/>
            </a:xfrm>
            <a:custGeom>
              <a:avLst/>
              <a:gdLst/>
              <a:ahLst/>
              <a:cxnLst/>
              <a:rect l="l" t="t" r="r" b="b"/>
              <a:pathLst>
                <a:path w="1122" h="1054" extrusionOk="0">
                  <a:moveTo>
                    <a:pt x="235" y="0"/>
                  </a:moveTo>
                  <a:lnTo>
                    <a:pt x="199" y="864"/>
                  </a:lnTo>
                  <a:cubicBezTo>
                    <a:pt x="194" y="970"/>
                    <a:pt x="106" y="1054"/>
                    <a:pt x="1" y="1054"/>
                  </a:cubicBezTo>
                  <a:lnTo>
                    <a:pt x="888" y="1054"/>
                  </a:lnTo>
                  <a:cubicBezTo>
                    <a:pt x="994" y="1054"/>
                    <a:pt x="1081" y="970"/>
                    <a:pt x="1085" y="864"/>
                  </a:cubicBezTo>
                  <a:lnTo>
                    <a:pt x="1122" y="0"/>
                  </a:ln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158;p49"/>
            <p:cNvSpPr/>
            <p:nvPr/>
          </p:nvSpPr>
          <p:spPr>
            <a:xfrm>
              <a:off x="2738475" y="2716225"/>
              <a:ext cx="32125" cy="41225"/>
            </a:xfrm>
            <a:custGeom>
              <a:avLst/>
              <a:gdLst/>
              <a:ahLst/>
              <a:cxnLst/>
              <a:rect l="l" t="t" r="r" b="b"/>
              <a:pathLst>
                <a:path w="1285" h="1649" extrusionOk="0">
                  <a:moveTo>
                    <a:pt x="249" y="0"/>
                  </a:moveTo>
                  <a:cubicBezTo>
                    <a:pt x="227" y="0"/>
                    <a:pt x="205" y="4"/>
                    <a:pt x="183" y="10"/>
                  </a:cubicBezTo>
                  <a:cubicBezTo>
                    <a:pt x="66" y="47"/>
                    <a:pt x="1" y="171"/>
                    <a:pt x="37" y="288"/>
                  </a:cubicBezTo>
                  <a:cubicBezTo>
                    <a:pt x="172" y="723"/>
                    <a:pt x="455" y="1105"/>
                    <a:pt x="832" y="1360"/>
                  </a:cubicBezTo>
                  <a:lnTo>
                    <a:pt x="1243" y="1638"/>
                  </a:lnTo>
                  <a:cubicBezTo>
                    <a:pt x="1250" y="1643"/>
                    <a:pt x="1257" y="1647"/>
                    <a:pt x="1262" y="1649"/>
                  </a:cubicBezTo>
                  <a:lnTo>
                    <a:pt x="1284" y="1129"/>
                  </a:lnTo>
                  <a:lnTo>
                    <a:pt x="1081" y="993"/>
                  </a:lnTo>
                  <a:cubicBezTo>
                    <a:pt x="787" y="794"/>
                    <a:pt x="566" y="497"/>
                    <a:pt x="461" y="156"/>
                  </a:cubicBezTo>
                  <a:cubicBezTo>
                    <a:pt x="431" y="61"/>
                    <a:pt x="344" y="0"/>
                    <a:pt x="24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159;p49"/>
            <p:cNvSpPr/>
            <p:nvPr/>
          </p:nvSpPr>
          <p:spPr>
            <a:xfrm>
              <a:off x="2610575" y="2716225"/>
              <a:ext cx="32100" cy="41250"/>
            </a:xfrm>
            <a:custGeom>
              <a:avLst/>
              <a:gdLst/>
              <a:ahLst/>
              <a:cxnLst/>
              <a:rect l="l" t="t" r="r" b="b"/>
              <a:pathLst>
                <a:path w="1284" h="1650" extrusionOk="0">
                  <a:moveTo>
                    <a:pt x="1036" y="0"/>
                  </a:moveTo>
                  <a:cubicBezTo>
                    <a:pt x="941" y="0"/>
                    <a:pt x="854" y="61"/>
                    <a:pt x="825" y="156"/>
                  </a:cubicBezTo>
                  <a:cubicBezTo>
                    <a:pt x="719" y="497"/>
                    <a:pt x="499" y="794"/>
                    <a:pt x="203" y="993"/>
                  </a:cubicBezTo>
                  <a:lnTo>
                    <a:pt x="0" y="1131"/>
                  </a:lnTo>
                  <a:lnTo>
                    <a:pt x="23" y="1650"/>
                  </a:lnTo>
                  <a:cubicBezTo>
                    <a:pt x="29" y="1647"/>
                    <a:pt x="36" y="1644"/>
                    <a:pt x="41" y="1639"/>
                  </a:cubicBezTo>
                  <a:lnTo>
                    <a:pt x="452" y="1362"/>
                  </a:lnTo>
                  <a:cubicBezTo>
                    <a:pt x="830" y="1105"/>
                    <a:pt x="1112" y="723"/>
                    <a:pt x="1247" y="288"/>
                  </a:cubicBezTo>
                  <a:cubicBezTo>
                    <a:pt x="1284" y="171"/>
                    <a:pt x="1218" y="46"/>
                    <a:pt x="1102" y="10"/>
                  </a:cubicBezTo>
                  <a:cubicBezTo>
                    <a:pt x="1080" y="4"/>
                    <a:pt x="1057" y="0"/>
                    <a:pt x="10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160;p49"/>
            <p:cNvSpPr/>
            <p:nvPr/>
          </p:nvSpPr>
          <p:spPr>
            <a:xfrm>
              <a:off x="2702750" y="2678575"/>
              <a:ext cx="66925" cy="11175"/>
            </a:xfrm>
            <a:custGeom>
              <a:avLst/>
              <a:gdLst/>
              <a:ahLst/>
              <a:cxnLst/>
              <a:rect l="l" t="t" r="r" b="b"/>
              <a:pathLst>
                <a:path w="2677" h="447" extrusionOk="0">
                  <a:moveTo>
                    <a:pt x="314" y="1"/>
                  </a:moveTo>
                  <a:cubicBezTo>
                    <a:pt x="141" y="1"/>
                    <a:pt x="0" y="100"/>
                    <a:pt x="0" y="224"/>
                  </a:cubicBezTo>
                  <a:cubicBezTo>
                    <a:pt x="0" y="345"/>
                    <a:pt x="141" y="446"/>
                    <a:pt x="314" y="446"/>
                  </a:cubicBezTo>
                  <a:lnTo>
                    <a:pt x="2677" y="446"/>
                  </a:lnTo>
                  <a:cubicBezTo>
                    <a:pt x="2658" y="296"/>
                    <a:pt x="2636" y="148"/>
                    <a:pt x="261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161;p49"/>
            <p:cNvSpPr/>
            <p:nvPr/>
          </p:nvSpPr>
          <p:spPr>
            <a:xfrm>
              <a:off x="2611475" y="2678575"/>
              <a:ext cx="64925" cy="11125"/>
            </a:xfrm>
            <a:custGeom>
              <a:avLst/>
              <a:gdLst/>
              <a:ahLst/>
              <a:cxnLst/>
              <a:rect l="l" t="t" r="r" b="b"/>
              <a:pathLst>
                <a:path w="2597" h="445" extrusionOk="0">
                  <a:moveTo>
                    <a:pt x="66" y="1"/>
                  </a:moveTo>
                  <a:cubicBezTo>
                    <a:pt x="41" y="148"/>
                    <a:pt x="19" y="296"/>
                    <a:pt x="1" y="444"/>
                  </a:cubicBezTo>
                  <a:lnTo>
                    <a:pt x="2298" y="444"/>
                  </a:lnTo>
                  <a:cubicBezTo>
                    <a:pt x="2463" y="444"/>
                    <a:pt x="2597" y="345"/>
                    <a:pt x="2597" y="222"/>
                  </a:cubicBezTo>
                  <a:cubicBezTo>
                    <a:pt x="2597" y="100"/>
                    <a:pt x="2463" y="1"/>
                    <a:pt x="22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162;p49"/>
            <p:cNvSpPr/>
            <p:nvPr/>
          </p:nvSpPr>
          <p:spPr>
            <a:xfrm>
              <a:off x="2661175" y="2665375"/>
              <a:ext cx="58800" cy="58775"/>
            </a:xfrm>
            <a:custGeom>
              <a:avLst/>
              <a:gdLst/>
              <a:ahLst/>
              <a:cxnLst/>
              <a:rect l="l" t="t" r="r" b="b"/>
              <a:pathLst>
                <a:path w="2352" h="2351" extrusionOk="0">
                  <a:moveTo>
                    <a:pt x="186" y="1"/>
                  </a:moveTo>
                  <a:cubicBezTo>
                    <a:pt x="84" y="1"/>
                    <a:pt x="1" y="82"/>
                    <a:pt x="1" y="185"/>
                  </a:cubicBezTo>
                  <a:lnTo>
                    <a:pt x="1" y="1175"/>
                  </a:lnTo>
                  <a:cubicBezTo>
                    <a:pt x="1" y="1825"/>
                    <a:pt x="527" y="2350"/>
                    <a:pt x="1176" y="2350"/>
                  </a:cubicBezTo>
                  <a:cubicBezTo>
                    <a:pt x="1826" y="2350"/>
                    <a:pt x="2351" y="1824"/>
                    <a:pt x="2351" y="1175"/>
                  </a:cubicBezTo>
                  <a:lnTo>
                    <a:pt x="2351" y="185"/>
                  </a:lnTo>
                  <a:cubicBezTo>
                    <a:pt x="2351" y="83"/>
                    <a:pt x="2269" y="1"/>
                    <a:pt x="216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163;p49"/>
            <p:cNvSpPr/>
            <p:nvPr/>
          </p:nvSpPr>
          <p:spPr>
            <a:xfrm>
              <a:off x="2679475" y="2665325"/>
              <a:ext cx="40500" cy="58800"/>
            </a:xfrm>
            <a:custGeom>
              <a:avLst/>
              <a:gdLst/>
              <a:ahLst/>
              <a:cxnLst/>
              <a:rect l="l" t="t" r="r" b="b"/>
              <a:pathLst>
                <a:path w="1620" h="2352" extrusionOk="0">
                  <a:moveTo>
                    <a:pt x="547" y="1"/>
                  </a:moveTo>
                  <a:cubicBezTo>
                    <a:pt x="650" y="1"/>
                    <a:pt x="731" y="84"/>
                    <a:pt x="731" y="186"/>
                  </a:cubicBezTo>
                  <a:lnTo>
                    <a:pt x="731" y="1176"/>
                  </a:lnTo>
                  <a:cubicBezTo>
                    <a:pt x="731" y="1669"/>
                    <a:pt x="430" y="2090"/>
                    <a:pt x="1" y="2264"/>
                  </a:cubicBezTo>
                  <a:cubicBezTo>
                    <a:pt x="137" y="2320"/>
                    <a:pt x="287" y="2351"/>
                    <a:pt x="444" y="2351"/>
                  </a:cubicBezTo>
                  <a:cubicBezTo>
                    <a:pt x="1094" y="2351"/>
                    <a:pt x="1619" y="1826"/>
                    <a:pt x="1619" y="1176"/>
                  </a:cubicBezTo>
                  <a:lnTo>
                    <a:pt x="1619" y="186"/>
                  </a:lnTo>
                  <a:cubicBezTo>
                    <a:pt x="1619" y="84"/>
                    <a:pt x="1536" y="1"/>
                    <a:pt x="1434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164;p49"/>
            <p:cNvSpPr/>
            <p:nvPr/>
          </p:nvSpPr>
          <p:spPr>
            <a:xfrm>
              <a:off x="2745825" y="2678600"/>
              <a:ext cx="23850" cy="11150"/>
            </a:xfrm>
            <a:custGeom>
              <a:avLst/>
              <a:gdLst/>
              <a:ahLst/>
              <a:cxnLst/>
              <a:rect l="l" t="t" r="r" b="b"/>
              <a:pathLst>
                <a:path w="954" h="446" extrusionOk="0">
                  <a:moveTo>
                    <a:pt x="0" y="1"/>
                  </a:moveTo>
                  <a:cubicBezTo>
                    <a:pt x="24" y="149"/>
                    <a:pt x="47" y="296"/>
                    <a:pt x="65" y="445"/>
                  </a:cubicBezTo>
                  <a:lnTo>
                    <a:pt x="954" y="443"/>
                  </a:lnTo>
                  <a:cubicBezTo>
                    <a:pt x="944" y="373"/>
                    <a:pt x="935" y="303"/>
                    <a:pt x="925" y="234"/>
                  </a:cubicBezTo>
                  <a:cubicBezTo>
                    <a:pt x="923" y="227"/>
                    <a:pt x="922" y="217"/>
                    <a:pt x="921" y="209"/>
                  </a:cubicBezTo>
                  <a:cubicBezTo>
                    <a:pt x="911" y="139"/>
                    <a:pt x="901" y="71"/>
                    <a:pt x="887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165;p49"/>
            <p:cNvSpPr/>
            <p:nvPr/>
          </p:nvSpPr>
          <p:spPr>
            <a:xfrm>
              <a:off x="2748550" y="2718600"/>
              <a:ext cx="22050" cy="38850"/>
            </a:xfrm>
            <a:custGeom>
              <a:avLst/>
              <a:gdLst/>
              <a:ahLst/>
              <a:cxnLst/>
              <a:rect l="l" t="t" r="r" b="b"/>
              <a:pathLst>
                <a:path w="882" h="1554" extrusionOk="0">
                  <a:moveTo>
                    <a:pt x="27" y="1"/>
                  </a:moveTo>
                  <a:cubicBezTo>
                    <a:pt x="27" y="136"/>
                    <a:pt x="24" y="272"/>
                    <a:pt x="19" y="408"/>
                  </a:cubicBezTo>
                  <a:lnTo>
                    <a:pt x="0" y="872"/>
                  </a:lnTo>
                  <a:cubicBezTo>
                    <a:pt x="122" y="1022"/>
                    <a:pt x="267" y="1154"/>
                    <a:pt x="429" y="1265"/>
                  </a:cubicBezTo>
                  <a:lnTo>
                    <a:pt x="840" y="1543"/>
                  </a:lnTo>
                  <a:cubicBezTo>
                    <a:pt x="847" y="1548"/>
                    <a:pt x="854" y="1552"/>
                    <a:pt x="859" y="1554"/>
                  </a:cubicBezTo>
                  <a:lnTo>
                    <a:pt x="881" y="1034"/>
                  </a:lnTo>
                  <a:lnTo>
                    <a:pt x="678" y="898"/>
                  </a:lnTo>
                  <a:cubicBezTo>
                    <a:pt x="384" y="699"/>
                    <a:pt x="163" y="402"/>
                    <a:pt x="58" y="61"/>
                  </a:cubicBezTo>
                  <a:cubicBezTo>
                    <a:pt x="50" y="39"/>
                    <a:pt x="40" y="18"/>
                    <a:pt x="27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253621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7.) </a:t>
            </a:r>
            <a:r>
              <a:rPr lang="id-ID" dirty="0"/>
              <a:t>Rencana Keuangan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458">
            <a:off x="2667032" y="3353186"/>
            <a:ext cx="5732395" cy="1656968"/>
          </a:xfrm>
        </p:spPr>
        <p:txBody>
          <a:bodyPr/>
          <a:lstStyle/>
          <a:p>
            <a:r>
              <a:rPr lang="en-US" dirty="0" smtClean="0"/>
              <a:t>	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id-ID" dirty="0" smtClean="0"/>
              <a:t>ini </a:t>
            </a:r>
            <a:r>
              <a:rPr lang="id-ID" dirty="0"/>
              <a:t>melibatkan pengembangan modal </a:t>
            </a:r>
            <a:r>
              <a:rPr lang="id-ID" dirty="0" smtClean="0"/>
              <a:t>pendapat</a:t>
            </a:r>
            <a:r>
              <a:rPr lang="en-US" dirty="0" smtClean="0"/>
              <a:t>an, </a:t>
            </a:r>
            <a:r>
              <a:rPr lang="id-ID" dirty="0" smtClean="0"/>
              <a:t>probabilitas </a:t>
            </a:r>
            <a:r>
              <a:rPr lang="id-ID" dirty="0"/>
              <a:t>perusahaan dan juga mencakup penjelasan rinci tentang asumsi utama yang digunakan dalam membangun </a:t>
            </a:r>
            <a:r>
              <a:rPr lang="id-ID" dirty="0" smtClean="0"/>
              <a:t>mod</a:t>
            </a:r>
            <a:r>
              <a:rPr lang="en-US" dirty="0" smtClean="0"/>
              <a:t>a</a:t>
            </a:r>
            <a:r>
              <a:rPr lang="id-ID" dirty="0" smtClean="0"/>
              <a:t>l </a:t>
            </a:r>
            <a:r>
              <a:rPr lang="id-ID" dirty="0"/>
              <a:t>rencana </a:t>
            </a:r>
            <a:r>
              <a:rPr lang="id-ID" dirty="0" smtClean="0"/>
              <a:t>bisnis</a:t>
            </a:r>
            <a:r>
              <a:rPr lang="en-US" dirty="0" smtClean="0"/>
              <a:t>. Dan </a:t>
            </a:r>
            <a:r>
              <a:rPr lang="id-ID" dirty="0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id-ID" dirty="0"/>
              <a:t>variabel biaya serta deskripsi penilaian yang sebanding untuk perusahaan yang ada dengan modal bisnis serupa tujuannya adalah untuk menentukan jumlah modal yang dibutuhkan </a:t>
            </a:r>
            <a:r>
              <a:rPr lang="id-ID" dirty="0" smtClean="0"/>
              <a:t>perusahaan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</p:txBody>
      </p:sp>
      <p:grpSp>
        <p:nvGrpSpPr>
          <p:cNvPr id="4" name="Google Shape;2487;p67"/>
          <p:cNvGrpSpPr/>
          <p:nvPr/>
        </p:nvGrpSpPr>
        <p:grpSpPr>
          <a:xfrm>
            <a:off x="1600200" y="1561548"/>
            <a:ext cx="861434" cy="1100841"/>
            <a:chOff x="2862908" y="588773"/>
            <a:chExt cx="389278" cy="497465"/>
          </a:xfrm>
        </p:grpSpPr>
        <p:sp>
          <p:nvSpPr>
            <p:cNvPr id="5" name="Google Shape;2488;p67"/>
            <p:cNvSpPr/>
            <p:nvPr/>
          </p:nvSpPr>
          <p:spPr>
            <a:xfrm>
              <a:off x="2862908" y="588773"/>
              <a:ext cx="389278" cy="497465"/>
            </a:xfrm>
            <a:custGeom>
              <a:avLst/>
              <a:gdLst/>
              <a:ahLst/>
              <a:cxnLst/>
              <a:rect l="l" t="t" r="r" b="b"/>
              <a:pathLst>
                <a:path w="17334" h="21144" extrusionOk="0">
                  <a:moveTo>
                    <a:pt x="8771" y="1"/>
                  </a:moveTo>
                  <a:cubicBezTo>
                    <a:pt x="8494" y="1"/>
                    <a:pt x="8212" y="73"/>
                    <a:pt x="7946" y="221"/>
                  </a:cubicBezTo>
                  <a:cubicBezTo>
                    <a:pt x="7132" y="675"/>
                    <a:pt x="6771" y="1583"/>
                    <a:pt x="6370" y="2372"/>
                  </a:cubicBezTo>
                  <a:cubicBezTo>
                    <a:pt x="5630" y="3821"/>
                    <a:pt x="4625" y="5115"/>
                    <a:pt x="3692" y="6447"/>
                  </a:cubicBezTo>
                  <a:cubicBezTo>
                    <a:pt x="1645" y="9366"/>
                    <a:pt x="1" y="13229"/>
                    <a:pt x="1617" y="16721"/>
                  </a:cubicBezTo>
                  <a:cubicBezTo>
                    <a:pt x="1993" y="17531"/>
                    <a:pt x="2521" y="18244"/>
                    <a:pt x="3153" y="18848"/>
                  </a:cubicBezTo>
                  <a:cubicBezTo>
                    <a:pt x="4337" y="19976"/>
                    <a:pt x="5888" y="20721"/>
                    <a:pt x="7505" y="21008"/>
                  </a:cubicBezTo>
                  <a:cubicBezTo>
                    <a:pt x="8013" y="21098"/>
                    <a:pt x="8533" y="21144"/>
                    <a:pt x="9055" y="21144"/>
                  </a:cubicBezTo>
                  <a:cubicBezTo>
                    <a:pt x="10622" y="21144"/>
                    <a:pt x="12208" y="20733"/>
                    <a:pt x="13517" y="19889"/>
                  </a:cubicBezTo>
                  <a:cubicBezTo>
                    <a:pt x="16494" y="17968"/>
                    <a:pt x="17334" y="14129"/>
                    <a:pt x="16186" y="10901"/>
                  </a:cubicBezTo>
                  <a:cubicBezTo>
                    <a:pt x="15615" y="9291"/>
                    <a:pt x="14613" y="7903"/>
                    <a:pt x="13629" y="6525"/>
                  </a:cubicBezTo>
                  <a:cubicBezTo>
                    <a:pt x="12635" y="5132"/>
                    <a:pt x="11673" y="3742"/>
                    <a:pt x="10955" y="2179"/>
                  </a:cubicBezTo>
                  <a:cubicBezTo>
                    <a:pt x="10688" y="1599"/>
                    <a:pt x="10443" y="989"/>
                    <a:pt x="9995" y="534"/>
                  </a:cubicBezTo>
                  <a:cubicBezTo>
                    <a:pt x="9652" y="186"/>
                    <a:pt x="9217" y="1"/>
                    <a:pt x="877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2489;p67"/>
            <p:cNvSpPr/>
            <p:nvPr/>
          </p:nvSpPr>
          <p:spPr>
            <a:xfrm>
              <a:off x="2924800" y="628775"/>
              <a:ext cx="281700" cy="421525"/>
            </a:xfrm>
            <a:custGeom>
              <a:avLst/>
              <a:gdLst/>
              <a:ahLst/>
              <a:cxnLst/>
              <a:rect l="l" t="t" r="r" b="b"/>
              <a:pathLst>
                <a:path w="11268" h="16861" extrusionOk="0">
                  <a:moveTo>
                    <a:pt x="5635" y="0"/>
                  </a:moveTo>
                  <a:cubicBezTo>
                    <a:pt x="5635" y="2944"/>
                    <a:pt x="1" y="7461"/>
                    <a:pt x="1" y="11189"/>
                  </a:cubicBezTo>
                  <a:cubicBezTo>
                    <a:pt x="1" y="14920"/>
                    <a:pt x="2031" y="16860"/>
                    <a:pt x="5635" y="16860"/>
                  </a:cubicBezTo>
                  <a:cubicBezTo>
                    <a:pt x="9236" y="16860"/>
                    <a:pt x="11268" y="14919"/>
                    <a:pt x="11268" y="11189"/>
                  </a:cubicBezTo>
                  <a:cubicBezTo>
                    <a:pt x="11268" y="7461"/>
                    <a:pt x="5635" y="2944"/>
                    <a:pt x="5635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490;p67"/>
            <p:cNvSpPr/>
            <p:nvPr/>
          </p:nvSpPr>
          <p:spPr>
            <a:xfrm>
              <a:off x="2915000" y="618900"/>
              <a:ext cx="281700" cy="421525"/>
            </a:xfrm>
            <a:custGeom>
              <a:avLst/>
              <a:gdLst/>
              <a:ahLst/>
              <a:cxnLst/>
              <a:rect l="l" t="t" r="r" b="b"/>
              <a:pathLst>
                <a:path w="11268" h="16861" extrusionOk="0">
                  <a:moveTo>
                    <a:pt x="5633" y="1"/>
                  </a:moveTo>
                  <a:cubicBezTo>
                    <a:pt x="5633" y="2944"/>
                    <a:pt x="0" y="7462"/>
                    <a:pt x="0" y="11190"/>
                  </a:cubicBezTo>
                  <a:cubicBezTo>
                    <a:pt x="0" y="14921"/>
                    <a:pt x="2031" y="16861"/>
                    <a:pt x="5633" y="16861"/>
                  </a:cubicBezTo>
                  <a:cubicBezTo>
                    <a:pt x="9235" y="16861"/>
                    <a:pt x="11267" y="14919"/>
                    <a:pt x="11267" y="11190"/>
                  </a:cubicBezTo>
                  <a:cubicBezTo>
                    <a:pt x="11267" y="7463"/>
                    <a:pt x="5633" y="2944"/>
                    <a:pt x="56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491;p67"/>
            <p:cNvSpPr/>
            <p:nvPr/>
          </p:nvSpPr>
          <p:spPr>
            <a:xfrm>
              <a:off x="2926500" y="646275"/>
              <a:ext cx="258725" cy="365450"/>
            </a:xfrm>
            <a:custGeom>
              <a:avLst/>
              <a:gdLst/>
              <a:ahLst/>
              <a:cxnLst/>
              <a:rect l="l" t="t" r="r" b="b"/>
              <a:pathLst>
                <a:path w="10349" h="14618" extrusionOk="0">
                  <a:moveTo>
                    <a:pt x="5175" y="1"/>
                  </a:moveTo>
                  <a:cubicBezTo>
                    <a:pt x="4680" y="1078"/>
                    <a:pt x="3845" y="2239"/>
                    <a:pt x="2980" y="3440"/>
                  </a:cubicBezTo>
                  <a:cubicBezTo>
                    <a:pt x="1514" y="5476"/>
                    <a:pt x="1" y="7580"/>
                    <a:pt x="1" y="9406"/>
                  </a:cubicBezTo>
                  <a:cubicBezTo>
                    <a:pt x="1" y="12816"/>
                    <a:pt x="1789" y="14617"/>
                    <a:pt x="5173" y="14617"/>
                  </a:cubicBezTo>
                  <a:cubicBezTo>
                    <a:pt x="8558" y="14617"/>
                    <a:pt x="10346" y="12816"/>
                    <a:pt x="10349" y="9406"/>
                  </a:cubicBezTo>
                  <a:cubicBezTo>
                    <a:pt x="10349" y="7580"/>
                    <a:pt x="8834" y="5476"/>
                    <a:pt x="7370" y="3440"/>
                  </a:cubicBezTo>
                  <a:cubicBezTo>
                    <a:pt x="6504" y="2238"/>
                    <a:pt x="5671" y="1078"/>
                    <a:pt x="51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492;p67"/>
            <p:cNvSpPr/>
            <p:nvPr/>
          </p:nvSpPr>
          <p:spPr>
            <a:xfrm>
              <a:off x="2960025" y="648175"/>
              <a:ext cx="191650" cy="329050"/>
            </a:xfrm>
            <a:custGeom>
              <a:avLst/>
              <a:gdLst/>
              <a:ahLst/>
              <a:cxnLst/>
              <a:rect l="l" t="t" r="r" b="b"/>
              <a:pathLst>
                <a:path w="7666" h="13162" extrusionOk="0">
                  <a:moveTo>
                    <a:pt x="3832" y="1"/>
                  </a:moveTo>
                  <a:cubicBezTo>
                    <a:pt x="3428" y="870"/>
                    <a:pt x="2901" y="1771"/>
                    <a:pt x="2352" y="2712"/>
                  </a:cubicBezTo>
                  <a:cubicBezTo>
                    <a:pt x="1195" y="4689"/>
                    <a:pt x="0" y="6733"/>
                    <a:pt x="0" y="8411"/>
                  </a:cubicBezTo>
                  <a:cubicBezTo>
                    <a:pt x="0" y="11563"/>
                    <a:pt x="1289" y="13161"/>
                    <a:pt x="3832" y="13161"/>
                  </a:cubicBezTo>
                  <a:cubicBezTo>
                    <a:pt x="6374" y="13161"/>
                    <a:pt x="7663" y="11563"/>
                    <a:pt x="7665" y="8409"/>
                  </a:cubicBezTo>
                  <a:cubicBezTo>
                    <a:pt x="7665" y="6732"/>
                    <a:pt x="6468" y="4688"/>
                    <a:pt x="5313" y="2710"/>
                  </a:cubicBezTo>
                  <a:cubicBezTo>
                    <a:pt x="4763" y="1770"/>
                    <a:pt x="4237" y="871"/>
                    <a:pt x="383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493;p67"/>
            <p:cNvSpPr/>
            <p:nvPr/>
          </p:nvSpPr>
          <p:spPr>
            <a:xfrm>
              <a:off x="3055825" y="618900"/>
              <a:ext cx="140875" cy="421575"/>
            </a:xfrm>
            <a:custGeom>
              <a:avLst/>
              <a:gdLst/>
              <a:ahLst/>
              <a:cxnLst/>
              <a:rect l="l" t="t" r="r" b="b"/>
              <a:pathLst>
                <a:path w="5635" h="16863" extrusionOk="0">
                  <a:moveTo>
                    <a:pt x="0" y="1"/>
                  </a:moveTo>
                  <a:lnTo>
                    <a:pt x="0" y="16863"/>
                  </a:lnTo>
                  <a:cubicBezTo>
                    <a:pt x="3602" y="16863"/>
                    <a:pt x="5634" y="14920"/>
                    <a:pt x="5634" y="11190"/>
                  </a:cubicBezTo>
                  <a:cubicBezTo>
                    <a:pt x="5634" y="7462"/>
                    <a:pt x="0" y="2944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494;p67"/>
            <p:cNvSpPr/>
            <p:nvPr/>
          </p:nvSpPr>
          <p:spPr>
            <a:xfrm>
              <a:off x="3055800" y="646275"/>
              <a:ext cx="129350" cy="365500"/>
            </a:xfrm>
            <a:custGeom>
              <a:avLst/>
              <a:gdLst/>
              <a:ahLst/>
              <a:cxnLst/>
              <a:rect l="l" t="t" r="r" b="b"/>
              <a:pathLst>
                <a:path w="5174" h="14620" extrusionOk="0">
                  <a:moveTo>
                    <a:pt x="0" y="1"/>
                  </a:moveTo>
                  <a:lnTo>
                    <a:pt x="0" y="14619"/>
                  </a:lnTo>
                  <a:cubicBezTo>
                    <a:pt x="3386" y="14617"/>
                    <a:pt x="5174" y="12816"/>
                    <a:pt x="5174" y="9406"/>
                  </a:cubicBezTo>
                  <a:cubicBezTo>
                    <a:pt x="5174" y="7580"/>
                    <a:pt x="3659" y="5476"/>
                    <a:pt x="2196" y="3440"/>
                  </a:cubicBezTo>
                  <a:cubicBezTo>
                    <a:pt x="1330" y="2239"/>
                    <a:pt x="496" y="1078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495;p67"/>
            <p:cNvSpPr/>
            <p:nvPr/>
          </p:nvSpPr>
          <p:spPr>
            <a:xfrm>
              <a:off x="3055800" y="648200"/>
              <a:ext cx="95825" cy="329025"/>
            </a:xfrm>
            <a:custGeom>
              <a:avLst/>
              <a:gdLst/>
              <a:ahLst/>
              <a:cxnLst/>
              <a:rect l="l" t="t" r="r" b="b"/>
              <a:pathLst>
                <a:path w="3833" h="13161" extrusionOk="0">
                  <a:moveTo>
                    <a:pt x="0" y="1"/>
                  </a:moveTo>
                  <a:lnTo>
                    <a:pt x="0" y="13160"/>
                  </a:lnTo>
                  <a:cubicBezTo>
                    <a:pt x="2543" y="13160"/>
                    <a:pt x="3832" y="11562"/>
                    <a:pt x="3832" y="8410"/>
                  </a:cubicBezTo>
                  <a:cubicBezTo>
                    <a:pt x="3832" y="6732"/>
                    <a:pt x="2637" y="4688"/>
                    <a:pt x="1480" y="2710"/>
                  </a:cubicBezTo>
                  <a:cubicBezTo>
                    <a:pt x="930" y="1770"/>
                    <a:pt x="405" y="869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496;p67"/>
            <p:cNvSpPr/>
            <p:nvPr/>
          </p:nvSpPr>
          <p:spPr>
            <a:xfrm>
              <a:off x="3003050" y="858675"/>
              <a:ext cx="42725" cy="24950"/>
            </a:xfrm>
            <a:custGeom>
              <a:avLst/>
              <a:gdLst/>
              <a:ahLst/>
              <a:cxnLst/>
              <a:rect l="l" t="t" r="r" b="b"/>
              <a:pathLst>
                <a:path w="1709" h="998" extrusionOk="0">
                  <a:moveTo>
                    <a:pt x="1577" y="0"/>
                  </a:moveTo>
                  <a:cubicBezTo>
                    <a:pt x="1563" y="0"/>
                    <a:pt x="1549" y="3"/>
                    <a:pt x="1535" y="8"/>
                  </a:cubicBezTo>
                  <a:cubicBezTo>
                    <a:pt x="864" y="280"/>
                    <a:pt x="441" y="547"/>
                    <a:pt x="69" y="785"/>
                  </a:cubicBezTo>
                  <a:cubicBezTo>
                    <a:pt x="16" y="820"/>
                    <a:pt x="1" y="890"/>
                    <a:pt x="34" y="944"/>
                  </a:cubicBezTo>
                  <a:cubicBezTo>
                    <a:pt x="55" y="979"/>
                    <a:pt x="93" y="998"/>
                    <a:pt x="131" y="998"/>
                  </a:cubicBezTo>
                  <a:cubicBezTo>
                    <a:pt x="152" y="998"/>
                    <a:pt x="173" y="991"/>
                    <a:pt x="194" y="979"/>
                  </a:cubicBezTo>
                  <a:cubicBezTo>
                    <a:pt x="558" y="748"/>
                    <a:pt x="971" y="486"/>
                    <a:pt x="1621" y="222"/>
                  </a:cubicBezTo>
                  <a:cubicBezTo>
                    <a:pt x="1681" y="199"/>
                    <a:pt x="1708" y="131"/>
                    <a:pt x="1685" y="72"/>
                  </a:cubicBezTo>
                  <a:cubicBezTo>
                    <a:pt x="1666" y="27"/>
                    <a:pt x="1623" y="0"/>
                    <a:pt x="1577" y="0"/>
                  </a:cubicBezTo>
                  <a:close/>
                </a:path>
              </a:pathLst>
            </a:custGeom>
            <a:solidFill>
              <a:srgbClr val="B8C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497;p67"/>
            <p:cNvSpPr/>
            <p:nvPr/>
          </p:nvSpPr>
          <p:spPr>
            <a:xfrm>
              <a:off x="3042500" y="725200"/>
              <a:ext cx="30175" cy="184725"/>
            </a:xfrm>
            <a:custGeom>
              <a:avLst/>
              <a:gdLst/>
              <a:ahLst/>
              <a:cxnLst/>
              <a:rect l="l" t="t" r="r" b="b"/>
              <a:pathLst>
                <a:path w="1207" h="7389" extrusionOk="0">
                  <a:moveTo>
                    <a:pt x="207" y="1"/>
                  </a:moveTo>
                  <a:cubicBezTo>
                    <a:pt x="172" y="1"/>
                    <a:pt x="136" y="11"/>
                    <a:pt x="104" y="33"/>
                  </a:cubicBezTo>
                  <a:cubicBezTo>
                    <a:pt x="24" y="87"/>
                    <a:pt x="1" y="199"/>
                    <a:pt x="56" y="279"/>
                  </a:cubicBezTo>
                  <a:cubicBezTo>
                    <a:pt x="56" y="279"/>
                    <a:pt x="73" y="303"/>
                    <a:pt x="103" y="348"/>
                  </a:cubicBezTo>
                  <a:cubicBezTo>
                    <a:pt x="133" y="394"/>
                    <a:pt x="181" y="462"/>
                    <a:pt x="228" y="544"/>
                  </a:cubicBezTo>
                  <a:cubicBezTo>
                    <a:pt x="281" y="624"/>
                    <a:pt x="339" y="728"/>
                    <a:pt x="403" y="849"/>
                  </a:cubicBezTo>
                  <a:cubicBezTo>
                    <a:pt x="464" y="971"/>
                    <a:pt x="532" y="1110"/>
                    <a:pt x="590" y="1267"/>
                  </a:cubicBezTo>
                  <a:cubicBezTo>
                    <a:pt x="715" y="1578"/>
                    <a:pt x="815" y="1959"/>
                    <a:pt x="846" y="2378"/>
                  </a:cubicBezTo>
                  <a:cubicBezTo>
                    <a:pt x="880" y="2798"/>
                    <a:pt x="852" y="3252"/>
                    <a:pt x="766" y="3703"/>
                  </a:cubicBezTo>
                  <a:cubicBezTo>
                    <a:pt x="725" y="3929"/>
                    <a:pt x="672" y="4155"/>
                    <a:pt x="622" y="4382"/>
                  </a:cubicBezTo>
                  <a:cubicBezTo>
                    <a:pt x="599" y="4496"/>
                    <a:pt x="574" y="4609"/>
                    <a:pt x="563" y="4734"/>
                  </a:cubicBezTo>
                  <a:cubicBezTo>
                    <a:pt x="557" y="4790"/>
                    <a:pt x="553" y="4846"/>
                    <a:pt x="548" y="4903"/>
                  </a:cubicBezTo>
                  <a:cubicBezTo>
                    <a:pt x="548" y="4961"/>
                    <a:pt x="548" y="5019"/>
                    <a:pt x="547" y="5079"/>
                  </a:cubicBezTo>
                  <a:cubicBezTo>
                    <a:pt x="556" y="5535"/>
                    <a:pt x="646" y="5942"/>
                    <a:pt x="739" y="6285"/>
                  </a:cubicBezTo>
                  <a:cubicBezTo>
                    <a:pt x="833" y="6626"/>
                    <a:pt x="938" y="6902"/>
                    <a:pt x="1016" y="7092"/>
                  </a:cubicBezTo>
                  <a:cubicBezTo>
                    <a:pt x="1091" y="7284"/>
                    <a:pt x="1144" y="7388"/>
                    <a:pt x="1144" y="7388"/>
                  </a:cubicBezTo>
                  <a:cubicBezTo>
                    <a:pt x="1144" y="7388"/>
                    <a:pt x="1116" y="7274"/>
                    <a:pt x="1064" y="7076"/>
                  </a:cubicBezTo>
                  <a:cubicBezTo>
                    <a:pt x="1013" y="6878"/>
                    <a:pt x="949" y="6593"/>
                    <a:pt x="886" y="6250"/>
                  </a:cubicBezTo>
                  <a:cubicBezTo>
                    <a:pt x="856" y="6079"/>
                    <a:pt x="828" y="5892"/>
                    <a:pt x="807" y="5697"/>
                  </a:cubicBezTo>
                  <a:cubicBezTo>
                    <a:pt x="782" y="5501"/>
                    <a:pt x="773" y="5292"/>
                    <a:pt x="777" y="5082"/>
                  </a:cubicBezTo>
                  <a:cubicBezTo>
                    <a:pt x="778" y="5030"/>
                    <a:pt x="781" y="4979"/>
                    <a:pt x="783" y="4927"/>
                  </a:cubicBezTo>
                  <a:cubicBezTo>
                    <a:pt x="791" y="4872"/>
                    <a:pt x="797" y="4816"/>
                    <a:pt x="804" y="4761"/>
                  </a:cubicBezTo>
                  <a:cubicBezTo>
                    <a:pt x="817" y="4660"/>
                    <a:pt x="845" y="4552"/>
                    <a:pt x="875" y="4441"/>
                  </a:cubicBezTo>
                  <a:cubicBezTo>
                    <a:pt x="933" y="4222"/>
                    <a:pt x="998" y="3994"/>
                    <a:pt x="1052" y="3762"/>
                  </a:cubicBezTo>
                  <a:cubicBezTo>
                    <a:pt x="1106" y="3530"/>
                    <a:pt x="1148" y="3292"/>
                    <a:pt x="1174" y="3056"/>
                  </a:cubicBezTo>
                  <a:cubicBezTo>
                    <a:pt x="1200" y="2820"/>
                    <a:pt x="1207" y="2584"/>
                    <a:pt x="1193" y="2355"/>
                  </a:cubicBezTo>
                  <a:cubicBezTo>
                    <a:pt x="1168" y="1898"/>
                    <a:pt x="1066" y="1475"/>
                    <a:pt x="935" y="1134"/>
                  </a:cubicBezTo>
                  <a:cubicBezTo>
                    <a:pt x="872" y="963"/>
                    <a:pt x="797" y="812"/>
                    <a:pt x="730" y="680"/>
                  </a:cubicBezTo>
                  <a:cubicBezTo>
                    <a:pt x="661" y="548"/>
                    <a:pt x="595" y="437"/>
                    <a:pt x="536" y="346"/>
                  </a:cubicBezTo>
                  <a:cubicBezTo>
                    <a:pt x="478" y="252"/>
                    <a:pt x="431" y="190"/>
                    <a:pt x="400" y="144"/>
                  </a:cubicBezTo>
                  <a:cubicBezTo>
                    <a:pt x="368" y="100"/>
                    <a:pt x="351" y="76"/>
                    <a:pt x="351" y="76"/>
                  </a:cubicBezTo>
                  <a:cubicBezTo>
                    <a:pt x="317" y="27"/>
                    <a:pt x="263" y="1"/>
                    <a:pt x="2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498;p67"/>
            <p:cNvSpPr/>
            <p:nvPr/>
          </p:nvSpPr>
          <p:spPr>
            <a:xfrm>
              <a:off x="3036250" y="762850"/>
              <a:ext cx="31700" cy="39775"/>
            </a:xfrm>
            <a:custGeom>
              <a:avLst/>
              <a:gdLst/>
              <a:ahLst/>
              <a:cxnLst/>
              <a:rect l="l" t="t" r="r" b="b"/>
              <a:pathLst>
                <a:path w="1268" h="1591" extrusionOk="0">
                  <a:moveTo>
                    <a:pt x="1139" y="0"/>
                  </a:moveTo>
                  <a:cubicBezTo>
                    <a:pt x="1136" y="0"/>
                    <a:pt x="1133" y="0"/>
                    <a:pt x="1130" y="1"/>
                  </a:cubicBezTo>
                  <a:cubicBezTo>
                    <a:pt x="1090" y="6"/>
                    <a:pt x="1064" y="43"/>
                    <a:pt x="1069" y="82"/>
                  </a:cubicBezTo>
                  <a:cubicBezTo>
                    <a:pt x="1115" y="405"/>
                    <a:pt x="653" y="844"/>
                    <a:pt x="347" y="1135"/>
                  </a:cubicBezTo>
                  <a:cubicBezTo>
                    <a:pt x="191" y="1283"/>
                    <a:pt x="68" y="1399"/>
                    <a:pt x="20" y="1485"/>
                  </a:cubicBezTo>
                  <a:cubicBezTo>
                    <a:pt x="0" y="1519"/>
                    <a:pt x="13" y="1561"/>
                    <a:pt x="46" y="1581"/>
                  </a:cubicBezTo>
                  <a:cubicBezTo>
                    <a:pt x="57" y="1587"/>
                    <a:pt x="70" y="1591"/>
                    <a:pt x="82" y="1591"/>
                  </a:cubicBezTo>
                  <a:cubicBezTo>
                    <a:pt x="107" y="1591"/>
                    <a:pt x="130" y="1577"/>
                    <a:pt x="144" y="1555"/>
                  </a:cubicBezTo>
                  <a:cubicBezTo>
                    <a:pt x="183" y="1487"/>
                    <a:pt x="310" y="1366"/>
                    <a:pt x="446" y="1238"/>
                  </a:cubicBezTo>
                  <a:cubicBezTo>
                    <a:pt x="792" y="909"/>
                    <a:pt x="1268" y="458"/>
                    <a:pt x="1210" y="61"/>
                  </a:cubicBezTo>
                  <a:cubicBezTo>
                    <a:pt x="1205" y="25"/>
                    <a:pt x="1173" y="0"/>
                    <a:pt x="113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499;p67"/>
            <p:cNvSpPr/>
            <p:nvPr/>
          </p:nvSpPr>
          <p:spPr>
            <a:xfrm>
              <a:off x="3002675" y="847725"/>
              <a:ext cx="53550" cy="96650"/>
            </a:xfrm>
            <a:custGeom>
              <a:avLst/>
              <a:gdLst/>
              <a:ahLst/>
              <a:cxnLst/>
              <a:rect l="l" t="t" r="r" b="b"/>
              <a:pathLst>
                <a:path w="2142" h="3866" extrusionOk="0">
                  <a:moveTo>
                    <a:pt x="2142" y="1"/>
                  </a:moveTo>
                  <a:lnTo>
                    <a:pt x="2142" y="1"/>
                  </a:lnTo>
                  <a:cubicBezTo>
                    <a:pt x="1649" y="195"/>
                    <a:pt x="1" y="1580"/>
                    <a:pt x="392" y="3865"/>
                  </a:cubicBezTo>
                  <a:cubicBezTo>
                    <a:pt x="1353" y="2847"/>
                    <a:pt x="2142" y="1"/>
                    <a:pt x="214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500;p67"/>
            <p:cNvSpPr/>
            <p:nvPr/>
          </p:nvSpPr>
          <p:spPr>
            <a:xfrm>
              <a:off x="3064000" y="802625"/>
              <a:ext cx="22425" cy="32125"/>
            </a:xfrm>
            <a:custGeom>
              <a:avLst/>
              <a:gdLst/>
              <a:ahLst/>
              <a:cxnLst/>
              <a:rect l="l" t="t" r="r" b="b"/>
              <a:pathLst>
                <a:path w="897" h="1285" extrusionOk="0">
                  <a:moveTo>
                    <a:pt x="141" y="1"/>
                  </a:moveTo>
                  <a:cubicBezTo>
                    <a:pt x="107" y="1"/>
                    <a:pt x="77" y="26"/>
                    <a:pt x="72" y="62"/>
                  </a:cubicBezTo>
                  <a:cubicBezTo>
                    <a:pt x="0" y="533"/>
                    <a:pt x="604" y="1175"/>
                    <a:pt x="779" y="1275"/>
                  </a:cubicBezTo>
                  <a:cubicBezTo>
                    <a:pt x="789" y="1283"/>
                    <a:pt x="803" y="1285"/>
                    <a:pt x="814" y="1285"/>
                  </a:cubicBezTo>
                  <a:cubicBezTo>
                    <a:pt x="839" y="1285"/>
                    <a:pt x="862" y="1272"/>
                    <a:pt x="877" y="1249"/>
                  </a:cubicBezTo>
                  <a:cubicBezTo>
                    <a:pt x="897" y="1216"/>
                    <a:pt x="884" y="1171"/>
                    <a:pt x="851" y="1152"/>
                  </a:cubicBezTo>
                  <a:cubicBezTo>
                    <a:pt x="679" y="1053"/>
                    <a:pt x="157" y="454"/>
                    <a:pt x="213" y="83"/>
                  </a:cubicBezTo>
                  <a:cubicBezTo>
                    <a:pt x="218" y="43"/>
                    <a:pt x="192" y="7"/>
                    <a:pt x="152" y="2"/>
                  </a:cubicBezTo>
                  <a:cubicBezTo>
                    <a:pt x="149" y="1"/>
                    <a:pt x="145" y="1"/>
                    <a:pt x="14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501;p67"/>
            <p:cNvSpPr/>
            <p:nvPr/>
          </p:nvSpPr>
          <p:spPr>
            <a:xfrm>
              <a:off x="2975350" y="794350"/>
              <a:ext cx="74725" cy="72025"/>
            </a:xfrm>
            <a:custGeom>
              <a:avLst/>
              <a:gdLst/>
              <a:ahLst/>
              <a:cxnLst/>
              <a:rect l="l" t="t" r="r" b="b"/>
              <a:pathLst>
                <a:path w="2989" h="2881" extrusionOk="0">
                  <a:moveTo>
                    <a:pt x="1836" y="0"/>
                  </a:moveTo>
                  <a:cubicBezTo>
                    <a:pt x="1384" y="0"/>
                    <a:pt x="864" y="243"/>
                    <a:pt x="524" y="707"/>
                  </a:cubicBezTo>
                  <a:cubicBezTo>
                    <a:pt x="20" y="1397"/>
                    <a:pt x="1" y="2243"/>
                    <a:pt x="591" y="2674"/>
                  </a:cubicBezTo>
                  <a:cubicBezTo>
                    <a:pt x="784" y="2815"/>
                    <a:pt x="999" y="2880"/>
                    <a:pt x="1219" y="2880"/>
                  </a:cubicBezTo>
                  <a:cubicBezTo>
                    <a:pt x="1671" y="2880"/>
                    <a:pt x="2144" y="2604"/>
                    <a:pt x="2483" y="2139"/>
                  </a:cubicBezTo>
                  <a:cubicBezTo>
                    <a:pt x="2989" y="1448"/>
                    <a:pt x="2905" y="528"/>
                    <a:pt x="2418" y="173"/>
                  </a:cubicBezTo>
                  <a:cubicBezTo>
                    <a:pt x="2259" y="57"/>
                    <a:pt x="2055" y="0"/>
                    <a:pt x="1836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502;p67"/>
            <p:cNvSpPr/>
            <p:nvPr/>
          </p:nvSpPr>
          <p:spPr>
            <a:xfrm>
              <a:off x="2979325" y="794300"/>
              <a:ext cx="67175" cy="64950"/>
            </a:xfrm>
            <a:custGeom>
              <a:avLst/>
              <a:gdLst/>
              <a:ahLst/>
              <a:cxnLst/>
              <a:rect l="l" t="t" r="r" b="b"/>
              <a:pathLst>
                <a:path w="2687" h="2598" extrusionOk="0">
                  <a:moveTo>
                    <a:pt x="1679" y="1"/>
                  </a:moveTo>
                  <a:cubicBezTo>
                    <a:pt x="1232" y="1"/>
                    <a:pt x="773" y="250"/>
                    <a:pt x="481" y="651"/>
                  </a:cubicBezTo>
                  <a:cubicBezTo>
                    <a:pt x="1" y="1309"/>
                    <a:pt x="15" y="2052"/>
                    <a:pt x="516" y="2419"/>
                  </a:cubicBezTo>
                  <a:cubicBezTo>
                    <a:pt x="678" y="2537"/>
                    <a:pt x="862" y="2598"/>
                    <a:pt x="1060" y="2598"/>
                  </a:cubicBezTo>
                  <a:cubicBezTo>
                    <a:pt x="1467" y="2598"/>
                    <a:pt x="1898" y="2342"/>
                    <a:pt x="2212" y="1915"/>
                  </a:cubicBezTo>
                  <a:cubicBezTo>
                    <a:pt x="2687" y="1266"/>
                    <a:pt x="2584" y="444"/>
                    <a:pt x="2176" y="147"/>
                  </a:cubicBezTo>
                  <a:cubicBezTo>
                    <a:pt x="2046" y="52"/>
                    <a:pt x="1873" y="1"/>
                    <a:pt x="16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503;p67"/>
            <p:cNvSpPr/>
            <p:nvPr/>
          </p:nvSpPr>
          <p:spPr>
            <a:xfrm>
              <a:off x="3018875" y="799475"/>
              <a:ext cx="18250" cy="16450"/>
            </a:xfrm>
            <a:custGeom>
              <a:avLst/>
              <a:gdLst/>
              <a:ahLst/>
              <a:cxnLst/>
              <a:rect l="l" t="t" r="r" b="b"/>
              <a:pathLst>
                <a:path w="730" h="658" extrusionOk="0">
                  <a:moveTo>
                    <a:pt x="273" y="0"/>
                  </a:moveTo>
                  <a:cubicBezTo>
                    <a:pt x="210" y="0"/>
                    <a:pt x="153" y="20"/>
                    <a:pt x="110" y="62"/>
                  </a:cubicBezTo>
                  <a:cubicBezTo>
                    <a:pt x="0" y="167"/>
                    <a:pt x="24" y="372"/>
                    <a:pt x="165" y="519"/>
                  </a:cubicBezTo>
                  <a:cubicBezTo>
                    <a:pt x="250" y="609"/>
                    <a:pt x="358" y="657"/>
                    <a:pt x="455" y="657"/>
                  </a:cubicBezTo>
                  <a:cubicBezTo>
                    <a:pt x="518" y="657"/>
                    <a:pt x="575" y="638"/>
                    <a:pt x="619" y="596"/>
                  </a:cubicBezTo>
                  <a:cubicBezTo>
                    <a:pt x="730" y="492"/>
                    <a:pt x="705" y="287"/>
                    <a:pt x="564" y="138"/>
                  </a:cubicBezTo>
                  <a:cubicBezTo>
                    <a:pt x="478" y="49"/>
                    <a:pt x="369" y="0"/>
                    <a:pt x="273" y="0"/>
                  </a:cubicBezTo>
                  <a:close/>
                </a:path>
              </a:pathLst>
            </a:custGeom>
            <a:solidFill>
              <a:srgbClr val="FFFFFF">
                <a:alpha val="297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504;p67"/>
            <p:cNvSpPr/>
            <p:nvPr/>
          </p:nvSpPr>
          <p:spPr>
            <a:xfrm>
              <a:off x="3063225" y="765100"/>
              <a:ext cx="26225" cy="30600"/>
            </a:xfrm>
            <a:custGeom>
              <a:avLst/>
              <a:gdLst/>
              <a:ahLst/>
              <a:cxnLst/>
              <a:rect l="l" t="t" r="r" b="b"/>
              <a:pathLst>
                <a:path w="1049" h="1224" extrusionOk="0">
                  <a:moveTo>
                    <a:pt x="131" y="0"/>
                  </a:moveTo>
                  <a:cubicBezTo>
                    <a:pt x="118" y="0"/>
                    <a:pt x="104" y="2"/>
                    <a:pt x="92" y="7"/>
                  </a:cubicBezTo>
                  <a:cubicBezTo>
                    <a:pt x="32" y="28"/>
                    <a:pt x="1" y="92"/>
                    <a:pt x="22" y="153"/>
                  </a:cubicBezTo>
                  <a:cubicBezTo>
                    <a:pt x="173" y="587"/>
                    <a:pt x="412" y="791"/>
                    <a:pt x="604" y="954"/>
                  </a:cubicBezTo>
                  <a:cubicBezTo>
                    <a:pt x="694" y="1031"/>
                    <a:pt x="772" y="1096"/>
                    <a:pt x="820" y="1172"/>
                  </a:cubicBezTo>
                  <a:cubicBezTo>
                    <a:pt x="842" y="1205"/>
                    <a:pt x="879" y="1224"/>
                    <a:pt x="917" y="1224"/>
                  </a:cubicBezTo>
                  <a:cubicBezTo>
                    <a:pt x="938" y="1224"/>
                    <a:pt x="960" y="1218"/>
                    <a:pt x="979" y="1205"/>
                  </a:cubicBezTo>
                  <a:cubicBezTo>
                    <a:pt x="1033" y="1171"/>
                    <a:pt x="1049" y="1100"/>
                    <a:pt x="1013" y="1047"/>
                  </a:cubicBezTo>
                  <a:cubicBezTo>
                    <a:pt x="947" y="943"/>
                    <a:pt x="852" y="864"/>
                    <a:pt x="752" y="779"/>
                  </a:cubicBezTo>
                  <a:cubicBezTo>
                    <a:pt x="573" y="626"/>
                    <a:pt x="368" y="453"/>
                    <a:pt x="238" y="77"/>
                  </a:cubicBezTo>
                  <a:cubicBezTo>
                    <a:pt x="222" y="29"/>
                    <a:pt x="178" y="0"/>
                    <a:pt x="1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505;p67"/>
            <p:cNvSpPr/>
            <p:nvPr/>
          </p:nvSpPr>
          <p:spPr>
            <a:xfrm>
              <a:off x="3026400" y="819750"/>
              <a:ext cx="8175" cy="8875"/>
            </a:xfrm>
            <a:custGeom>
              <a:avLst/>
              <a:gdLst/>
              <a:ahLst/>
              <a:cxnLst/>
              <a:rect l="l" t="t" r="r" b="b"/>
              <a:pathLst>
                <a:path w="327" h="355" extrusionOk="0">
                  <a:moveTo>
                    <a:pt x="156" y="1"/>
                  </a:moveTo>
                  <a:cubicBezTo>
                    <a:pt x="149" y="1"/>
                    <a:pt x="142" y="1"/>
                    <a:pt x="135" y="3"/>
                  </a:cubicBezTo>
                  <a:cubicBezTo>
                    <a:pt x="53" y="15"/>
                    <a:pt x="1" y="105"/>
                    <a:pt x="16" y="202"/>
                  </a:cubicBezTo>
                  <a:cubicBezTo>
                    <a:pt x="31" y="290"/>
                    <a:pt x="99" y="355"/>
                    <a:pt x="173" y="355"/>
                  </a:cubicBezTo>
                  <a:cubicBezTo>
                    <a:pt x="180" y="355"/>
                    <a:pt x="186" y="354"/>
                    <a:pt x="193" y="353"/>
                  </a:cubicBezTo>
                  <a:cubicBezTo>
                    <a:pt x="273" y="339"/>
                    <a:pt x="327" y="250"/>
                    <a:pt x="311" y="154"/>
                  </a:cubicBezTo>
                  <a:cubicBezTo>
                    <a:pt x="297" y="65"/>
                    <a:pt x="229" y="1"/>
                    <a:pt x="156" y="1"/>
                  </a:cubicBezTo>
                  <a:close/>
                </a:path>
              </a:pathLst>
            </a:custGeom>
            <a:solidFill>
              <a:srgbClr val="FFFFFF">
                <a:alpha val="297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506;p67"/>
            <p:cNvSpPr/>
            <p:nvPr/>
          </p:nvSpPr>
          <p:spPr>
            <a:xfrm>
              <a:off x="3064225" y="830325"/>
              <a:ext cx="68725" cy="69575"/>
            </a:xfrm>
            <a:custGeom>
              <a:avLst/>
              <a:gdLst/>
              <a:ahLst/>
              <a:cxnLst/>
              <a:rect l="l" t="t" r="r" b="b"/>
              <a:pathLst>
                <a:path w="2749" h="2783" extrusionOk="0">
                  <a:moveTo>
                    <a:pt x="1188" y="0"/>
                  </a:moveTo>
                  <a:cubicBezTo>
                    <a:pt x="1078" y="0"/>
                    <a:pt x="972" y="18"/>
                    <a:pt x="873" y="56"/>
                  </a:cubicBezTo>
                  <a:cubicBezTo>
                    <a:pt x="327" y="261"/>
                    <a:pt x="0" y="1064"/>
                    <a:pt x="277" y="1798"/>
                  </a:cubicBezTo>
                  <a:cubicBezTo>
                    <a:pt x="501" y="2389"/>
                    <a:pt x="975" y="2782"/>
                    <a:pt x="1495" y="2782"/>
                  </a:cubicBezTo>
                  <a:cubicBezTo>
                    <a:pt x="1621" y="2782"/>
                    <a:pt x="1748" y="2759"/>
                    <a:pt x="1876" y="2711"/>
                  </a:cubicBezTo>
                  <a:cubicBezTo>
                    <a:pt x="2537" y="2462"/>
                    <a:pt x="2749" y="1702"/>
                    <a:pt x="2472" y="969"/>
                  </a:cubicBezTo>
                  <a:cubicBezTo>
                    <a:pt x="2245" y="368"/>
                    <a:pt x="1683" y="0"/>
                    <a:pt x="1188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7;p67"/>
            <p:cNvSpPr/>
            <p:nvPr/>
          </p:nvSpPr>
          <p:spPr>
            <a:xfrm>
              <a:off x="3068000" y="830325"/>
              <a:ext cx="61275" cy="62475"/>
            </a:xfrm>
            <a:custGeom>
              <a:avLst/>
              <a:gdLst/>
              <a:ahLst/>
              <a:cxnLst/>
              <a:rect l="l" t="t" r="r" b="b"/>
              <a:pathLst>
                <a:path w="2451" h="2499" extrusionOk="0">
                  <a:moveTo>
                    <a:pt x="1036" y="0"/>
                  </a:moveTo>
                  <a:cubicBezTo>
                    <a:pt x="941" y="0"/>
                    <a:pt x="853" y="16"/>
                    <a:pt x="771" y="46"/>
                  </a:cubicBezTo>
                  <a:cubicBezTo>
                    <a:pt x="316" y="218"/>
                    <a:pt x="1" y="922"/>
                    <a:pt x="259" y="1606"/>
                  </a:cubicBezTo>
                  <a:cubicBezTo>
                    <a:pt x="463" y="2149"/>
                    <a:pt x="889" y="2498"/>
                    <a:pt x="1343" y="2498"/>
                  </a:cubicBezTo>
                  <a:cubicBezTo>
                    <a:pt x="1455" y="2498"/>
                    <a:pt x="1567" y="2477"/>
                    <a:pt x="1676" y="2436"/>
                  </a:cubicBezTo>
                  <a:cubicBezTo>
                    <a:pt x="2235" y="2224"/>
                    <a:pt x="2451" y="1567"/>
                    <a:pt x="2189" y="876"/>
                  </a:cubicBezTo>
                  <a:cubicBezTo>
                    <a:pt x="1971" y="302"/>
                    <a:pt x="1443" y="0"/>
                    <a:pt x="10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08;p67"/>
            <p:cNvSpPr/>
            <p:nvPr/>
          </p:nvSpPr>
          <p:spPr>
            <a:xfrm>
              <a:off x="3090875" y="836550"/>
              <a:ext cx="19575" cy="15425"/>
            </a:xfrm>
            <a:custGeom>
              <a:avLst/>
              <a:gdLst/>
              <a:ahLst/>
              <a:cxnLst/>
              <a:rect l="l" t="t" r="r" b="b"/>
              <a:pathLst>
                <a:path w="783" h="617" extrusionOk="0">
                  <a:moveTo>
                    <a:pt x="302" y="1"/>
                  </a:moveTo>
                  <a:cubicBezTo>
                    <a:pt x="210" y="1"/>
                    <a:pt x="129" y="36"/>
                    <a:pt x="84" y="104"/>
                  </a:cubicBezTo>
                  <a:cubicBezTo>
                    <a:pt x="0" y="230"/>
                    <a:pt x="68" y="425"/>
                    <a:pt x="237" y="538"/>
                  </a:cubicBezTo>
                  <a:cubicBezTo>
                    <a:pt x="316" y="591"/>
                    <a:pt x="402" y="616"/>
                    <a:pt x="481" y="616"/>
                  </a:cubicBezTo>
                  <a:cubicBezTo>
                    <a:pt x="572" y="616"/>
                    <a:pt x="653" y="582"/>
                    <a:pt x="699" y="513"/>
                  </a:cubicBezTo>
                  <a:cubicBezTo>
                    <a:pt x="782" y="387"/>
                    <a:pt x="714" y="193"/>
                    <a:pt x="543" y="79"/>
                  </a:cubicBezTo>
                  <a:cubicBezTo>
                    <a:pt x="466" y="27"/>
                    <a:pt x="380" y="1"/>
                    <a:pt x="302" y="1"/>
                  </a:cubicBezTo>
                  <a:close/>
                </a:path>
              </a:pathLst>
            </a:custGeom>
            <a:solidFill>
              <a:srgbClr val="FFFFFF">
                <a:alpha val="297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509;p67"/>
            <p:cNvSpPr/>
            <p:nvPr/>
          </p:nvSpPr>
          <p:spPr>
            <a:xfrm>
              <a:off x="3110300" y="851800"/>
              <a:ext cx="8175" cy="8900"/>
            </a:xfrm>
            <a:custGeom>
              <a:avLst/>
              <a:gdLst/>
              <a:ahLst/>
              <a:cxnLst/>
              <a:rect l="l" t="t" r="r" b="b"/>
              <a:pathLst>
                <a:path w="327" h="356" extrusionOk="0">
                  <a:moveTo>
                    <a:pt x="155" y="1"/>
                  </a:moveTo>
                  <a:cubicBezTo>
                    <a:pt x="148" y="1"/>
                    <a:pt x="142" y="1"/>
                    <a:pt x="136" y="2"/>
                  </a:cubicBezTo>
                  <a:cubicBezTo>
                    <a:pt x="53" y="16"/>
                    <a:pt x="1" y="106"/>
                    <a:pt x="17" y="203"/>
                  </a:cubicBezTo>
                  <a:cubicBezTo>
                    <a:pt x="31" y="292"/>
                    <a:pt x="99" y="356"/>
                    <a:pt x="173" y="356"/>
                  </a:cubicBezTo>
                  <a:cubicBezTo>
                    <a:pt x="180" y="356"/>
                    <a:pt x="186" y="355"/>
                    <a:pt x="193" y="354"/>
                  </a:cubicBezTo>
                  <a:cubicBezTo>
                    <a:pt x="274" y="340"/>
                    <a:pt x="327" y="251"/>
                    <a:pt x="311" y="154"/>
                  </a:cubicBezTo>
                  <a:cubicBezTo>
                    <a:pt x="297" y="65"/>
                    <a:pt x="228" y="1"/>
                    <a:pt x="155" y="1"/>
                  </a:cubicBezTo>
                  <a:close/>
                </a:path>
              </a:pathLst>
            </a:custGeom>
            <a:solidFill>
              <a:srgbClr val="FFFFFF">
                <a:alpha val="297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510;p67"/>
            <p:cNvSpPr/>
            <p:nvPr/>
          </p:nvSpPr>
          <p:spPr>
            <a:xfrm>
              <a:off x="3027675" y="877800"/>
              <a:ext cx="64800" cy="77325"/>
            </a:xfrm>
            <a:custGeom>
              <a:avLst/>
              <a:gdLst/>
              <a:ahLst/>
              <a:cxnLst/>
              <a:rect l="l" t="t" r="r" b="b"/>
              <a:pathLst>
                <a:path w="2592" h="3093" extrusionOk="0">
                  <a:moveTo>
                    <a:pt x="1374" y="1"/>
                  </a:moveTo>
                  <a:cubicBezTo>
                    <a:pt x="796" y="1"/>
                    <a:pt x="174" y="608"/>
                    <a:pt x="90" y="1420"/>
                  </a:cubicBezTo>
                  <a:cubicBezTo>
                    <a:pt x="1" y="2271"/>
                    <a:pt x="410" y="3011"/>
                    <a:pt x="1136" y="3086"/>
                  </a:cubicBezTo>
                  <a:cubicBezTo>
                    <a:pt x="1175" y="3090"/>
                    <a:pt x="1214" y="3092"/>
                    <a:pt x="1252" y="3092"/>
                  </a:cubicBezTo>
                  <a:cubicBezTo>
                    <a:pt x="1920" y="3092"/>
                    <a:pt x="2419" y="2476"/>
                    <a:pt x="2503" y="1671"/>
                  </a:cubicBezTo>
                  <a:cubicBezTo>
                    <a:pt x="2592" y="821"/>
                    <a:pt x="2057" y="68"/>
                    <a:pt x="1457" y="5"/>
                  </a:cubicBezTo>
                  <a:cubicBezTo>
                    <a:pt x="1429" y="2"/>
                    <a:pt x="1402" y="1"/>
                    <a:pt x="1374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11;p67"/>
            <p:cNvSpPr/>
            <p:nvPr/>
          </p:nvSpPr>
          <p:spPr>
            <a:xfrm>
              <a:off x="3031350" y="877800"/>
              <a:ext cx="56325" cy="70225"/>
            </a:xfrm>
            <a:custGeom>
              <a:avLst/>
              <a:gdLst/>
              <a:ahLst/>
              <a:cxnLst/>
              <a:rect l="l" t="t" r="r" b="b"/>
              <a:pathLst>
                <a:path w="2253" h="2809" extrusionOk="0">
                  <a:moveTo>
                    <a:pt x="1228" y="0"/>
                  </a:moveTo>
                  <a:cubicBezTo>
                    <a:pt x="750" y="0"/>
                    <a:pt x="164" y="531"/>
                    <a:pt x="85" y="1291"/>
                  </a:cubicBezTo>
                  <a:cubicBezTo>
                    <a:pt x="0" y="2104"/>
                    <a:pt x="387" y="2737"/>
                    <a:pt x="1004" y="2803"/>
                  </a:cubicBezTo>
                  <a:cubicBezTo>
                    <a:pt x="1039" y="2807"/>
                    <a:pt x="1072" y="2808"/>
                    <a:pt x="1105" y="2808"/>
                  </a:cubicBezTo>
                  <a:cubicBezTo>
                    <a:pt x="1679" y="2808"/>
                    <a:pt x="2135" y="2276"/>
                    <a:pt x="2215" y="1514"/>
                  </a:cubicBezTo>
                  <a:cubicBezTo>
                    <a:pt x="2253" y="1144"/>
                    <a:pt x="2168" y="777"/>
                    <a:pt x="1973" y="477"/>
                  </a:cubicBezTo>
                  <a:cubicBezTo>
                    <a:pt x="1792" y="203"/>
                    <a:pt x="1546" y="30"/>
                    <a:pt x="1296" y="4"/>
                  </a:cubicBezTo>
                  <a:cubicBezTo>
                    <a:pt x="1274" y="1"/>
                    <a:pt x="1251" y="0"/>
                    <a:pt x="122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12;p67"/>
            <p:cNvSpPr/>
            <p:nvPr/>
          </p:nvSpPr>
          <p:spPr>
            <a:xfrm>
              <a:off x="3058875" y="882750"/>
              <a:ext cx="19550" cy="15425"/>
            </a:xfrm>
            <a:custGeom>
              <a:avLst/>
              <a:gdLst/>
              <a:ahLst/>
              <a:cxnLst/>
              <a:rect l="l" t="t" r="r" b="b"/>
              <a:pathLst>
                <a:path w="782" h="617" extrusionOk="0">
                  <a:moveTo>
                    <a:pt x="301" y="1"/>
                  </a:moveTo>
                  <a:cubicBezTo>
                    <a:pt x="210" y="1"/>
                    <a:pt x="129" y="36"/>
                    <a:pt x="83" y="104"/>
                  </a:cubicBezTo>
                  <a:cubicBezTo>
                    <a:pt x="0" y="230"/>
                    <a:pt x="68" y="424"/>
                    <a:pt x="237" y="538"/>
                  </a:cubicBezTo>
                  <a:cubicBezTo>
                    <a:pt x="316" y="590"/>
                    <a:pt x="403" y="616"/>
                    <a:pt x="481" y="616"/>
                  </a:cubicBezTo>
                  <a:cubicBezTo>
                    <a:pt x="572" y="616"/>
                    <a:pt x="652" y="581"/>
                    <a:pt x="698" y="513"/>
                  </a:cubicBezTo>
                  <a:cubicBezTo>
                    <a:pt x="781" y="387"/>
                    <a:pt x="713" y="193"/>
                    <a:pt x="542" y="79"/>
                  </a:cubicBezTo>
                  <a:cubicBezTo>
                    <a:pt x="465" y="26"/>
                    <a:pt x="379" y="1"/>
                    <a:pt x="301" y="1"/>
                  </a:cubicBezTo>
                  <a:close/>
                </a:path>
              </a:pathLst>
            </a:custGeom>
            <a:solidFill>
              <a:srgbClr val="FFFFFF">
                <a:alpha val="297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13;p67"/>
            <p:cNvSpPr/>
            <p:nvPr/>
          </p:nvSpPr>
          <p:spPr>
            <a:xfrm>
              <a:off x="3072600" y="902425"/>
              <a:ext cx="8175" cy="8875"/>
            </a:xfrm>
            <a:custGeom>
              <a:avLst/>
              <a:gdLst/>
              <a:ahLst/>
              <a:cxnLst/>
              <a:rect l="l" t="t" r="r" b="b"/>
              <a:pathLst>
                <a:path w="327" h="355" extrusionOk="0">
                  <a:moveTo>
                    <a:pt x="155" y="0"/>
                  </a:moveTo>
                  <a:cubicBezTo>
                    <a:pt x="148" y="0"/>
                    <a:pt x="142" y="1"/>
                    <a:pt x="135" y="2"/>
                  </a:cubicBezTo>
                  <a:cubicBezTo>
                    <a:pt x="53" y="15"/>
                    <a:pt x="1" y="105"/>
                    <a:pt x="16" y="201"/>
                  </a:cubicBezTo>
                  <a:cubicBezTo>
                    <a:pt x="30" y="291"/>
                    <a:pt x="98" y="354"/>
                    <a:pt x="171" y="354"/>
                  </a:cubicBezTo>
                  <a:cubicBezTo>
                    <a:pt x="178" y="354"/>
                    <a:pt x="186" y="353"/>
                    <a:pt x="193" y="352"/>
                  </a:cubicBezTo>
                  <a:cubicBezTo>
                    <a:pt x="273" y="340"/>
                    <a:pt x="326" y="250"/>
                    <a:pt x="311" y="153"/>
                  </a:cubicBezTo>
                  <a:cubicBezTo>
                    <a:pt x="296" y="63"/>
                    <a:pt x="229" y="0"/>
                    <a:pt x="155" y="0"/>
                  </a:cubicBezTo>
                  <a:close/>
                </a:path>
              </a:pathLst>
            </a:custGeom>
            <a:solidFill>
              <a:srgbClr val="FFFFFF">
                <a:alpha val="297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14;p67"/>
            <p:cNvSpPr/>
            <p:nvPr/>
          </p:nvSpPr>
          <p:spPr>
            <a:xfrm>
              <a:off x="3078525" y="785100"/>
              <a:ext cx="72550" cy="68675"/>
            </a:xfrm>
            <a:custGeom>
              <a:avLst/>
              <a:gdLst/>
              <a:ahLst/>
              <a:cxnLst/>
              <a:rect l="l" t="t" r="r" b="b"/>
              <a:pathLst>
                <a:path w="2902" h="2747" extrusionOk="0">
                  <a:moveTo>
                    <a:pt x="0" y="0"/>
                  </a:moveTo>
                  <a:lnTo>
                    <a:pt x="0" y="0"/>
                  </a:lnTo>
                  <a:cubicBezTo>
                    <a:pt x="178" y="1030"/>
                    <a:pt x="2133" y="2594"/>
                    <a:pt x="2901" y="2747"/>
                  </a:cubicBezTo>
                  <a:cubicBezTo>
                    <a:pt x="2642" y="1811"/>
                    <a:pt x="759" y="212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515;p67"/>
            <p:cNvSpPr/>
            <p:nvPr/>
          </p:nvSpPr>
          <p:spPr>
            <a:xfrm>
              <a:off x="2970175" y="870850"/>
              <a:ext cx="51225" cy="31575"/>
            </a:xfrm>
            <a:custGeom>
              <a:avLst/>
              <a:gdLst/>
              <a:ahLst/>
              <a:cxnLst/>
              <a:rect l="l" t="t" r="r" b="b"/>
              <a:pathLst>
                <a:path w="2049" h="1263" extrusionOk="0">
                  <a:moveTo>
                    <a:pt x="2048" y="0"/>
                  </a:moveTo>
                  <a:lnTo>
                    <a:pt x="2048" y="0"/>
                  </a:lnTo>
                  <a:cubicBezTo>
                    <a:pt x="1245" y="88"/>
                    <a:pt x="250" y="999"/>
                    <a:pt x="0" y="1259"/>
                  </a:cubicBezTo>
                  <a:cubicBezTo>
                    <a:pt x="25" y="1262"/>
                    <a:pt x="52" y="1263"/>
                    <a:pt x="78" y="1263"/>
                  </a:cubicBezTo>
                  <a:cubicBezTo>
                    <a:pt x="723" y="1263"/>
                    <a:pt x="1845" y="607"/>
                    <a:pt x="204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7946573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2" name="Google Shape;2452;p67"/>
          <p:cNvSpPr txBox="1">
            <a:spLocks noGrp="1"/>
          </p:cNvSpPr>
          <p:nvPr>
            <p:ph type="ctrTitle"/>
          </p:nvPr>
        </p:nvSpPr>
        <p:spPr>
          <a:xfrm>
            <a:off x="2003400" y="539950"/>
            <a:ext cx="5137200" cy="145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Thanks!</a:t>
            </a:r>
            <a:endParaRPr/>
          </a:p>
        </p:txBody>
      </p:sp>
      <p:sp>
        <p:nvSpPr>
          <p:cNvPr id="2453" name="Google Shape;2453;p67"/>
          <p:cNvSpPr txBox="1">
            <a:spLocks noGrp="1"/>
          </p:cNvSpPr>
          <p:nvPr>
            <p:ph type="subTitle" idx="1"/>
          </p:nvPr>
        </p:nvSpPr>
        <p:spPr>
          <a:xfrm>
            <a:off x="3090000" y="1859875"/>
            <a:ext cx="2964000" cy="125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Do you have any questions</a:t>
            </a:r>
            <a:r>
              <a:rPr lang="en" b="1" dirty="0" smtClean="0"/>
              <a:t>?</a:t>
            </a:r>
            <a:endParaRPr dirty="0"/>
          </a:p>
        </p:txBody>
      </p:sp>
      <p:sp>
        <p:nvSpPr>
          <p:cNvPr id="2454" name="Google Shape;2454;p67"/>
          <p:cNvSpPr txBox="1">
            <a:spLocks noGrp="1"/>
          </p:cNvSpPr>
          <p:nvPr>
            <p:ph type="subTitle" idx="4294967295"/>
          </p:nvPr>
        </p:nvSpPr>
        <p:spPr>
          <a:xfrm rot="-1283">
            <a:off x="2963700" y="4247283"/>
            <a:ext cx="3216600" cy="35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/>
              <a:t>Please keep this slide as attribution</a:t>
            </a:r>
            <a:endParaRPr sz="1200" dirty="0"/>
          </a:p>
        </p:txBody>
      </p:sp>
      <p:grpSp>
        <p:nvGrpSpPr>
          <p:cNvPr id="2455" name="Google Shape;2455;p67"/>
          <p:cNvGrpSpPr/>
          <p:nvPr/>
        </p:nvGrpSpPr>
        <p:grpSpPr>
          <a:xfrm>
            <a:off x="827123" y="1685007"/>
            <a:ext cx="1289209" cy="1253396"/>
            <a:chOff x="1359225" y="3290650"/>
            <a:chExt cx="800950" cy="778700"/>
          </a:xfrm>
        </p:grpSpPr>
        <p:sp>
          <p:nvSpPr>
            <p:cNvPr id="2456" name="Google Shape;2456;p67"/>
            <p:cNvSpPr/>
            <p:nvPr/>
          </p:nvSpPr>
          <p:spPr>
            <a:xfrm>
              <a:off x="1359225" y="3290650"/>
              <a:ext cx="800950" cy="778700"/>
            </a:xfrm>
            <a:custGeom>
              <a:avLst/>
              <a:gdLst/>
              <a:ahLst/>
              <a:cxnLst/>
              <a:rect l="l" t="t" r="r" b="b"/>
              <a:pathLst>
                <a:path w="32038" h="31148" extrusionOk="0">
                  <a:moveTo>
                    <a:pt x="15334" y="0"/>
                  </a:moveTo>
                  <a:cubicBezTo>
                    <a:pt x="14230" y="0"/>
                    <a:pt x="13124" y="120"/>
                    <a:pt x="12036" y="368"/>
                  </a:cubicBezTo>
                  <a:cubicBezTo>
                    <a:pt x="4977" y="1978"/>
                    <a:pt x="1" y="8600"/>
                    <a:pt x="203" y="15807"/>
                  </a:cubicBezTo>
                  <a:cubicBezTo>
                    <a:pt x="228" y="16686"/>
                    <a:pt x="329" y="17564"/>
                    <a:pt x="505" y="18428"/>
                  </a:cubicBezTo>
                  <a:cubicBezTo>
                    <a:pt x="758" y="19666"/>
                    <a:pt x="1165" y="20872"/>
                    <a:pt x="1718" y="22009"/>
                  </a:cubicBezTo>
                  <a:cubicBezTo>
                    <a:pt x="3557" y="25788"/>
                    <a:pt x="6856" y="28863"/>
                    <a:pt x="10824" y="30287"/>
                  </a:cubicBezTo>
                  <a:cubicBezTo>
                    <a:pt x="12453" y="30872"/>
                    <a:pt x="14173" y="31147"/>
                    <a:pt x="15898" y="31147"/>
                  </a:cubicBezTo>
                  <a:cubicBezTo>
                    <a:pt x="17481" y="31147"/>
                    <a:pt x="19069" y="30916"/>
                    <a:pt x="20595" y="30480"/>
                  </a:cubicBezTo>
                  <a:cubicBezTo>
                    <a:pt x="23049" y="29779"/>
                    <a:pt x="25349" y="28486"/>
                    <a:pt x="27136" y="26662"/>
                  </a:cubicBezTo>
                  <a:cubicBezTo>
                    <a:pt x="30878" y="22844"/>
                    <a:pt x="32038" y="17296"/>
                    <a:pt x="30842" y="12248"/>
                  </a:cubicBezTo>
                  <a:cubicBezTo>
                    <a:pt x="30461" y="10639"/>
                    <a:pt x="29839" y="9083"/>
                    <a:pt x="28988" y="7649"/>
                  </a:cubicBezTo>
                  <a:cubicBezTo>
                    <a:pt x="26174" y="2915"/>
                    <a:pt x="20785" y="0"/>
                    <a:pt x="1533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67"/>
            <p:cNvSpPr/>
            <p:nvPr/>
          </p:nvSpPr>
          <p:spPr>
            <a:xfrm>
              <a:off x="1426275" y="3352175"/>
              <a:ext cx="666950" cy="666875"/>
            </a:xfrm>
            <a:custGeom>
              <a:avLst/>
              <a:gdLst/>
              <a:ahLst/>
              <a:cxnLst/>
              <a:rect l="l" t="t" r="r" b="b"/>
              <a:pathLst>
                <a:path w="26678" h="26675" extrusionOk="0">
                  <a:moveTo>
                    <a:pt x="13338" y="0"/>
                  </a:moveTo>
                  <a:cubicBezTo>
                    <a:pt x="12857" y="0"/>
                    <a:pt x="12382" y="24"/>
                    <a:pt x="11916" y="78"/>
                  </a:cubicBezTo>
                  <a:lnTo>
                    <a:pt x="11911" y="78"/>
                  </a:lnTo>
                  <a:cubicBezTo>
                    <a:pt x="11818" y="85"/>
                    <a:pt x="11722" y="96"/>
                    <a:pt x="11630" y="107"/>
                  </a:cubicBezTo>
                  <a:cubicBezTo>
                    <a:pt x="10017" y="314"/>
                    <a:pt x="8497" y="810"/>
                    <a:pt x="7119" y="1542"/>
                  </a:cubicBezTo>
                  <a:cubicBezTo>
                    <a:pt x="7058" y="1571"/>
                    <a:pt x="6997" y="1603"/>
                    <a:pt x="6939" y="1635"/>
                  </a:cubicBezTo>
                  <a:lnTo>
                    <a:pt x="6936" y="1635"/>
                  </a:lnTo>
                  <a:cubicBezTo>
                    <a:pt x="6879" y="1667"/>
                    <a:pt x="6821" y="1699"/>
                    <a:pt x="6765" y="1731"/>
                  </a:cubicBezTo>
                  <a:cubicBezTo>
                    <a:pt x="6258" y="2017"/>
                    <a:pt x="5769" y="2339"/>
                    <a:pt x="5305" y="2691"/>
                  </a:cubicBezTo>
                  <a:cubicBezTo>
                    <a:pt x="5105" y="2838"/>
                    <a:pt x="4912" y="2996"/>
                    <a:pt x="4723" y="3156"/>
                  </a:cubicBezTo>
                  <a:cubicBezTo>
                    <a:pt x="1917" y="5534"/>
                    <a:pt x="109" y="9046"/>
                    <a:pt x="5" y="12984"/>
                  </a:cubicBezTo>
                  <a:cubicBezTo>
                    <a:pt x="1" y="13102"/>
                    <a:pt x="1" y="13221"/>
                    <a:pt x="1" y="13338"/>
                  </a:cubicBezTo>
                  <a:cubicBezTo>
                    <a:pt x="1" y="15305"/>
                    <a:pt x="424" y="17170"/>
                    <a:pt x="1190" y="18853"/>
                  </a:cubicBezTo>
                  <a:cubicBezTo>
                    <a:pt x="2059" y="20765"/>
                    <a:pt x="3366" y="22436"/>
                    <a:pt x="4986" y="23734"/>
                  </a:cubicBezTo>
                  <a:cubicBezTo>
                    <a:pt x="7271" y="25576"/>
                    <a:pt x="10176" y="26675"/>
                    <a:pt x="13337" y="26675"/>
                  </a:cubicBezTo>
                  <a:cubicBezTo>
                    <a:pt x="14683" y="26675"/>
                    <a:pt x="15982" y="26476"/>
                    <a:pt x="17207" y="26105"/>
                  </a:cubicBezTo>
                  <a:cubicBezTo>
                    <a:pt x="18052" y="25852"/>
                    <a:pt x="18867" y="25513"/>
                    <a:pt x="19630" y="25099"/>
                  </a:cubicBezTo>
                  <a:cubicBezTo>
                    <a:pt x="19833" y="24988"/>
                    <a:pt x="20033" y="24877"/>
                    <a:pt x="20229" y="24756"/>
                  </a:cubicBezTo>
                  <a:cubicBezTo>
                    <a:pt x="20315" y="24706"/>
                    <a:pt x="20396" y="24655"/>
                    <a:pt x="20478" y="24602"/>
                  </a:cubicBezTo>
                  <a:cubicBezTo>
                    <a:pt x="20552" y="24555"/>
                    <a:pt x="20624" y="24509"/>
                    <a:pt x="20696" y="24459"/>
                  </a:cubicBezTo>
                  <a:cubicBezTo>
                    <a:pt x="20806" y="24387"/>
                    <a:pt x="20916" y="24313"/>
                    <a:pt x="21025" y="24234"/>
                  </a:cubicBezTo>
                  <a:cubicBezTo>
                    <a:pt x="21274" y="24059"/>
                    <a:pt x="21516" y="23874"/>
                    <a:pt x="21752" y="23681"/>
                  </a:cubicBezTo>
                  <a:cubicBezTo>
                    <a:pt x="21835" y="23616"/>
                    <a:pt x="21917" y="23548"/>
                    <a:pt x="21995" y="23481"/>
                  </a:cubicBezTo>
                  <a:cubicBezTo>
                    <a:pt x="22099" y="23392"/>
                    <a:pt x="22203" y="23302"/>
                    <a:pt x="22302" y="23209"/>
                  </a:cubicBezTo>
                  <a:cubicBezTo>
                    <a:pt x="22711" y="22839"/>
                    <a:pt x="23101" y="22439"/>
                    <a:pt x="23462" y="22018"/>
                  </a:cubicBezTo>
                  <a:cubicBezTo>
                    <a:pt x="23532" y="21936"/>
                    <a:pt x="23604" y="21851"/>
                    <a:pt x="23672" y="21765"/>
                  </a:cubicBezTo>
                  <a:cubicBezTo>
                    <a:pt x="23725" y="21705"/>
                    <a:pt x="23775" y="21641"/>
                    <a:pt x="23821" y="21580"/>
                  </a:cubicBezTo>
                  <a:lnTo>
                    <a:pt x="23832" y="21565"/>
                  </a:lnTo>
                  <a:cubicBezTo>
                    <a:pt x="23874" y="21512"/>
                    <a:pt x="23917" y="21458"/>
                    <a:pt x="23957" y="21405"/>
                  </a:cubicBezTo>
                  <a:cubicBezTo>
                    <a:pt x="24016" y="21323"/>
                    <a:pt x="24082" y="21240"/>
                    <a:pt x="24142" y="21156"/>
                  </a:cubicBezTo>
                  <a:cubicBezTo>
                    <a:pt x="24242" y="21020"/>
                    <a:pt x="24339" y="20880"/>
                    <a:pt x="24432" y="20742"/>
                  </a:cubicBezTo>
                  <a:cubicBezTo>
                    <a:pt x="24625" y="20452"/>
                    <a:pt x="24806" y="20160"/>
                    <a:pt x="24975" y="19857"/>
                  </a:cubicBezTo>
                  <a:cubicBezTo>
                    <a:pt x="24982" y="19847"/>
                    <a:pt x="24985" y="19836"/>
                    <a:pt x="24992" y="19825"/>
                  </a:cubicBezTo>
                  <a:cubicBezTo>
                    <a:pt x="25056" y="19711"/>
                    <a:pt x="25118" y="19596"/>
                    <a:pt x="25178" y="19479"/>
                  </a:cubicBezTo>
                  <a:cubicBezTo>
                    <a:pt x="25310" y="19226"/>
                    <a:pt x="25435" y="18969"/>
                    <a:pt x="25549" y="18705"/>
                  </a:cubicBezTo>
                  <a:cubicBezTo>
                    <a:pt x="25606" y="18579"/>
                    <a:pt x="25659" y="18452"/>
                    <a:pt x="25713" y="18323"/>
                  </a:cubicBezTo>
                  <a:cubicBezTo>
                    <a:pt x="25713" y="18316"/>
                    <a:pt x="25717" y="18312"/>
                    <a:pt x="25717" y="18308"/>
                  </a:cubicBezTo>
                  <a:cubicBezTo>
                    <a:pt x="25770" y="18172"/>
                    <a:pt x="25820" y="18041"/>
                    <a:pt x="25870" y="17905"/>
                  </a:cubicBezTo>
                  <a:cubicBezTo>
                    <a:pt x="25914" y="17790"/>
                    <a:pt x="25953" y="17681"/>
                    <a:pt x="25988" y="17566"/>
                  </a:cubicBezTo>
                  <a:cubicBezTo>
                    <a:pt x="26021" y="17477"/>
                    <a:pt x="26050" y="17384"/>
                    <a:pt x="26077" y="17292"/>
                  </a:cubicBezTo>
                  <a:cubicBezTo>
                    <a:pt x="26105" y="17195"/>
                    <a:pt x="26139" y="17096"/>
                    <a:pt x="26164" y="16996"/>
                  </a:cubicBezTo>
                  <a:cubicBezTo>
                    <a:pt x="26196" y="16885"/>
                    <a:pt x="26227" y="16771"/>
                    <a:pt x="26255" y="16657"/>
                  </a:cubicBezTo>
                  <a:cubicBezTo>
                    <a:pt x="26531" y="15597"/>
                    <a:pt x="26673" y="14486"/>
                    <a:pt x="26673" y="13341"/>
                  </a:cubicBezTo>
                  <a:cubicBezTo>
                    <a:pt x="26677" y="12267"/>
                    <a:pt x="26552" y="11228"/>
                    <a:pt x="26313" y="10232"/>
                  </a:cubicBezTo>
                  <a:cubicBezTo>
                    <a:pt x="26295" y="10158"/>
                    <a:pt x="26278" y="10086"/>
                    <a:pt x="26255" y="10011"/>
                  </a:cubicBezTo>
                  <a:lnTo>
                    <a:pt x="26255" y="10007"/>
                  </a:lnTo>
                  <a:lnTo>
                    <a:pt x="26209" y="9836"/>
                  </a:lnTo>
                  <a:cubicBezTo>
                    <a:pt x="25748" y="8123"/>
                    <a:pt x="24949" y="6549"/>
                    <a:pt x="23889" y="5183"/>
                  </a:cubicBezTo>
                  <a:lnTo>
                    <a:pt x="23889" y="5179"/>
                  </a:lnTo>
                  <a:cubicBezTo>
                    <a:pt x="23860" y="5139"/>
                    <a:pt x="23828" y="5105"/>
                    <a:pt x="23800" y="5065"/>
                  </a:cubicBezTo>
                  <a:cubicBezTo>
                    <a:pt x="23282" y="4412"/>
                    <a:pt x="22708" y="3808"/>
                    <a:pt x="22077" y="3270"/>
                  </a:cubicBezTo>
                  <a:cubicBezTo>
                    <a:pt x="22027" y="3223"/>
                    <a:pt x="21980" y="3181"/>
                    <a:pt x="21931" y="3140"/>
                  </a:cubicBezTo>
                  <a:cubicBezTo>
                    <a:pt x="21881" y="3097"/>
                    <a:pt x="21834" y="3062"/>
                    <a:pt x="21785" y="3015"/>
                  </a:cubicBezTo>
                  <a:lnTo>
                    <a:pt x="21780" y="3015"/>
                  </a:lnTo>
                  <a:cubicBezTo>
                    <a:pt x="21155" y="2501"/>
                    <a:pt x="20492" y="2044"/>
                    <a:pt x="19781" y="1660"/>
                  </a:cubicBezTo>
                  <a:cubicBezTo>
                    <a:pt x="19709" y="1616"/>
                    <a:pt x="19639" y="1582"/>
                    <a:pt x="19567" y="1542"/>
                  </a:cubicBezTo>
                  <a:lnTo>
                    <a:pt x="19563" y="1542"/>
                  </a:lnTo>
                  <a:cubicBezTo>
                    <a:pt x="19481" y="1495"/>
                    <a:pt x="19407" y="1453"/>
                    <a:pt x="19324" y="1417"/>
                  </a:cubicBezTo>
                  <a:lnTo>
                    <a:pt x="19320" y="1413"/>
                  </a:lnTo>
                  <a:cubicBezTo>
                    <a:pt x="19317" y="1413"/>
                    <a:pt x="19317" y="1409"/>
                    <a:pt x="19317" y="1409"/>
                  </a:cubicBezTo>
                  <a:cubicBezTo>
                    <a:pt x="18566" y="1039"/>
                    <a:pt x="17782" y="728"/>
                    <a:pt x="16961" y="499"/>
                  </a:cubicBezTo>
                  <a:cubicBezTo>
                    <a:pt x="16897" y="481"/>
                    <a:pt x="16835" y="465"/>
                    <a:pt x="16772" y="449"/>
                  </a:cubicBezTo>
                  <a:lnTo>
                    <a:pt x="16768" y="449"/>
                  </a:lnTo>
                  <a:cubicBezTo>
                    <a:pt x="16718" y="434"/>
                    <a:pt x="16668" y="420"/>
                    <a:pt x="16618" y="405"/>
                  </a:cubicBezTo>
                  <a:lnTo>
                    <a:pt x="16597" y="405"/>
                  </a:lnTo>
                  <a:cubicBezTo>
                    <a:pt x="15836" y="209"/>
                    <a:pt x="15048" y="81"/>
                    <a:pt x="14241" y="32"/>
                  </a:cubicBezTo>
                  <a:cubicBezTo>
                    <a:pt x="14178" y="27"/>
                    <a:pt x="14116" y="24"/>
                    <a:pt x="14052" y="21"/>
                  </a:cubicBezTo>
                  <a:cubicBezTo>
                    <a:pt x="13995" y="17"/>
                    <a:pt x="13935" y="13"/>
                    <a:pt x="13878" y="11"/>
                  </a:cubicBezTo>
                  <a:lnTo>
                    <a:pt x="13870" y="11"/>
                  </a:lnTo>
                  <a:cubicBezTo>
                    <a:pt x="13695" y="2"/>
                    <a:pt x="13516" y="0"/>
                    <a:pt x="13338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67"/>
            <p:cNvSpPr/>
            <p:nvPr/>
          </p:nvSpPr>
          <p:spPr>
            <a:xfrm>
              <a:off x="1413975" y="3339750"/>
              <a:ext cx="666875" cy="666900"/>
            </a:xfrm>
            <a:custGeom>
              <a:avLst/>
              <a:gdLst/>
              <a:ahLst/>
              <a:cxnLst/>
              <a:rect l="l" t="t" r="r" b="b"/>
              <a:pathLst>
                <a:path w="26675" h="26676" extrusionOk="0">
                  <a:moveTo>
                    <a:pt x="13339" y="0"/>
                  </a:moveTo>
                  <a:cubicBezTo>
                    <a:pt x="12857" y="0"/>
                    <a:pt x="12382" y="25"/>
                    <a:pt x="11916" y="79"/>
                  </a:cubicBezTo>
                  <a:lnTo>
                    <a:pt x="11912" y="79"/>
                  </a:lnTo>
                  <a:cubicBezTo>
                    <a:pt x="11819" y="87"/>
                    <a:pt x="11723" y="97"/>
                    <a:pt x="11630" y="108"/>
                  </a:cubicBezTo>
                  <a:cubicBezTo>
                    <a:pt x="10017" y="316"/>
                    <a:pt x="8497" y="811"/>
                    <a:pt x="7119" y="1543"/>
                  </a:cubicBezTo>
                  <a:cubicBezTo>
                    <a:pt x="7058" y="1571"/>
                    <a:pt x="6997" y="1603"/>
                    <a:pt x="6940" y="1636"/>
                  </a:cubicBezTo>
                  <a:lnTo>
                    <a:pt x="6936" y="1636"/>
                  </a:lnTo>
                  <a:cubicBezTo>
                    <a:pt x="6879" y="1668"/>
                    <a:pt x="6823" y="1700"/>
                    <a:pt x="6765" y="1732"/>
                  </a:cubicBezTo>
                  <a:cubicBezTo>
                    <a:pt x="6258" y="2018"/>
                    <a:pt x="5769" y="2339"/>
                    <a:pt x="5305" y="2693"/>
                  </a:cubicBezTo>
                  <a:cubicBezTo>
                    <a:pt x="5105" y="2839"/>
                    <a:pt x="4912" y="2995"/>
                    <a:pt x="4723" y="3156"/>
                  </a:cubicBezTo>
                  <a:cubicBezTo>
                    <a:pt x="1917" y="5532"/>
                    <a:pt x="107" y="9045"/>
                    <a:pt x="5" y="12984"/>
                  </a:cubicBezTo>
                  <a:cubicBezTo>
                    <a:pt x="1" y="13101"/>
                    <a:pt x="1" y="13220"/>
                    <a:pt x="1" y="13338"/>
                  </a:cubicBezTo>
                  <a:cubicBezTo>
                    <a:pt x="1" y="15304"/>
                    <a:pt x="426" y="17171"/>
                    <a:pt x="1190" y="18852"/>
                  </a:cubicBezTo>
                  <a:cubicBezTo>
                    <a:pt x="2059" y="20766"/>
                    <a:pt x="3366" y="22436"/>
                    <a:pt x="4986" y="23733"/>
                  </a:cubicBezTo>
                  <a:cubicBezTo>
                    <a:pt x="7271" y="25576"/>
                    <a:pt x="10176" y="26675"/>
                    <a:pt x="13338" y="26675"/>
                  </a:cubicBezTo>
                  <a:cubicBezTo>
                    <a:pt x="14683" y="26675"/>
                    <a:pt x="15983" y="26474"/>
                    <a:pt x="17206" y="26103"/>
                  </a:cubicBezTo>
                  <a:cubicBezTo>
                    <a:pt x="18052" y="25850"/>
                    <a:pt x="18866" y="25511"/>
                    <a:pt x="19630" y="25098"/>
                  </a:cubicBezTo>
                  <a:cubicBezTo>
                    <a:pt x="19832" y="24986"/>
                    <a:pt x="20033" y="24875"/>
                    <a:pt x="20228" y="24754"/>
                  </a:cubicBezTo>
                  <a:cubicBezTo>
                    <a:pt x="20314" y="24703"/>
                    <a:pt x="20395" y="24654"/>
                    <a:pt x="20478" y="24600"/>
                  </a:cubicBezTo>
                  <a:cubicBezTo>
                    <a:pt x="20552" y="24553"/>
                    <a:pt x="20624" y="24506"/>
                    <a:pt x="20696" y="24457"/>
                  </a:cubicBezTo>
                  <a:cubicBezTo>
                    <a:pt x="20807" y="24386"/>
                    <a:pt x="20917" y="24311"/>
                    <a:pt x="21025" y="24232"/>
                  </a:cubicBezTo>
                  <a:cubicBezTo>
                    <a:pt x="21274" y="24057"/>
                    <a:pt x="21517" y="23872"/>
                    <a:pt x="21752" y="23679"/>
                  </a:cubicBezTo>
                  <a:cubicBezTo>
                    <a:pt x="21835" y="23615"/>
                    <a:pt x="21917" y="23548"/>
                    <a:pt x="21996" y="23480"/>
                  </a:cubicBezTo>
                  <a:cubicBezTo>
                    <a:pt x="22099" y="23390"/>
                    <a:pt x="22201" y="23301"/>
                    <a:pt x="22303" y="23208"/>
                  </a:cubicBezTo>
                  <a:cubicBezTo>
                    <a:pt x="22712" y="22838"/>
                    <a:pt x="23102" y="22438"/>
                    <a:pt x="23462" y="22017"/>
                  </a:cubicBezTo>
                  <a:cubicBezTo>
                    <a:pt x="23532" y="21935"/>
                    <a:pt x="23604" y="21850"/>
                    <a:pt x="23672" y="21763"/>
                  </a:cubicBezTo>
                  <a:cubicBezTo>
                    <a:pt x="23725" y="21704"/>
                    <a:pt x="23776" y="21639"/>
                    <a:pt x="23823" y="21579"/>
                  </a:cubicBezTo>
                  <a:cubicBezTo>
                    <a:pt x="23869" y="21521"/>
                    <a:pt x="23915" y="21461"/>
                    <a:pt x="23958" y="21403"/>
                  </a:cubicBezTo>
                  <a:cubicBezTo>
                    <a:pt x="24018" y="21321"/>
                    <a:pt x="24083" y="21239"/>
                    <a:pt x="24143" y="21154"/>
                  </a:cubicBezTo>
                  <a:cubicBezTo>
                    <a:pt x="24244" y="21018"/>
                    <a:pt x="24340" y="20880"/>
                    <a:pt x="24433" y="20740"/>
                  </a:cubicBezTo>
                  <a:cubicBezTo>
                    <a:pt x="24626" y="20452"/>
                    <a:pt x="24809" y="20160"/>
                    <a:pt x="24976" y="19856"/>
                  </a:cubicBezTo>
                  <a:cubicBezTo>
                    <a:pt x="24983" y="19846"/>
                    <a:pt x="24987" y="19833"/>
                    <a:pt x="24994" y="19823"/>
                  </a:cubicBezTo>
                  <a:cubicBezTo>
                    <a:pt x="25057" y="19710"/>
                    <a:pt x="25119" y="19595"/>
                    <a:pt x="25180" y="19477"/>
                  </a:cubicBezTo>
                  <a:cubicBezTo>
                    <a:pt x="25311" y="19225"/>
                    <a:pt x="25435" y="18967"/>
                    <a:pt x="25550" y="18704"/>
                  </a:cubicBezTo>
                  <a:cubicBezTo>
                    <a:pt x="25608" y="18579"/>
                    <a:pt x="25661" y="18450"/>
                    <a:pt x="25714" y="18322"/>
                  </a:cubicBezTo>
                  <a:cubicBezTo>
                    <a:pt x="25714" y="18314"/>
                    <a:pt x="25718" y="18311"/>
                    <a:pt x="25718" y="18307"/>
                  </a:cubicBezTo>
                  <a:cubicBezTo>
                    <a:pt x="25771" y="18171"/>
                    <a:pt x="25823" y="18040"/>
                    <a:pt x="25873" y="17904"/>
                  </a:cubicBezTo>
                  <a:cubicBezTo>
                    <a:pt x="25916" y="17789"/>
                    <a:pt x="25954" y="17680"/>
                    <a:pt x="25990" y="17565"/>
                  </a:cubicBezTo>
                  <a:cubicBezTo>
                    <a:pt x="26021" y="17476"/>
                    <a:pt x="26050" y="17383"/>
                    <a:pt x="26078" y="17290"/>
                  </a:cubicBezTo>
                  <a:cubicBezTo>
                    <a:pt x="26108" y="17194"/>
                    <a:pt x="26140" y="17095"/>
                    <a:pt x="26165" y="16994"/>
                  </a:cubicBezTo>
                  <a:cubicBezTo>
                    <a:pt x="26197" y="16883"/>
                    <a:pt x="26229" y="16769"/>
                    <a:pt x="26257" y="16655"/>
                  </a:cubicBezTo>
                  <a:cubicBezTo>
                    <a:pt x="26531" y="15595"/>
                    <a:pt x="26674" y="14485"/>
                    <a:pt x="26674" y="13339"/>
                  </a:cubicBezTo>
                  <a:cubicBezTo>
                    <a:pt x="26674" y="12269"/>
                    <a:pt x="26549" y="11231"/>
                    <a:pt x="26312" y="10233"/>
                  </a:cubicBezTo>
                  <a:cubicBezTo>
                    <a:pt x="26293" y="10156"/>
                    <a:pt x="26277" y="10084"/>
                    <a:pt x="26255" y="10010"/>
                  </a:cubicBezTo>
                  <a:lnTo>
                    <a:pt x="26255" y="10006"/>
                  </a:lnTo>
                  <a:lnTo>
                    <a:pt x="26208" y="9836"/>
                  </a:lnTo>
                  <a:cubicBezTo>
                    <a:pt x="25747" y="8122"/>
                    <a:pt x="24947" y="6549"/>
                    <a:pt x="23887" y="5182"/>
                  </a:cubicBezTo>
                  <a:lnTo>
                    <a:pt x="23887" y="5178"/>
                  </a:lnTo>
                  <a:cubicBezTo>
                    <a:pt x="23859" y="5139"/>
                    <a:pt x="23828" y="5104"/>
                    <a:pt x="23799" y="5065"/>
                  </a:cubicBezTo>
                  <a:cubicBezTo>
                    <a:pt x="23281" y="4411"/>
                    <a:pt x="22707" y="3808"/>
                    <a:pt x="22075" y="3270"/>
                  </a:cubicBezTo>
                  <a:cubicBezTo>
                    <a:pt x="22026" y="3223"/>
                    <a:pt x="21979" y="3179"/>
                    <a:pt x="21929" y="3140"/>
                  </a:cubicBezTo>
                  <a:cubicBezTo>
                    <a:pt x="21880" y="3098"/>
                    <a:pt x="21833" y="3062"/>
                    <a:pt x="21783" y="3015"/>
                  </a:cubicBezTo>
                  <a:lnTo>
                    <a:pt x="21779" y="3015"/>
                  </a:lnTo>
                  <a:cubicBezTo>
                    <a:pt x="21155" y="2500"/>
                    <a:pt x="20491" y="2044"/>
                    <a:pt x="19782" y="1659"/>
                  </a:cubicBezTo>
                  <a:cubicBezTo>
                    <a:pt x="19711" y="1616"/>
                    <a:pt x="19639" y="1581"/>
                    <a:pt x="19568" y="1542"/>
                  </a:cubicBezTo>
                  <a:lnTo>
                    <a:pt x="19563" y="1542"/>
                  </a:lnTo>
                  <a:cubicBezTo>
                    <a:pt x="19481" y="1495"/>
                    <a:pt x="19407" y="1451"/>
                    <a:pt x="19324" y="1417"/>
                  </a:cubicBezTo>
                  <a:lnTo>
                    <a:pt x="19320" y="1413"/>
                  </a:lnTo>
                  <a:cubicBezTo>
                    <a:pt x="19317" y="1413"/>
                    <a:pt x="19317" y="1409"/>
                    <a:pt x="19317" y="1409"/>
                  </a:cubicBezTo>
                  <a:cubicBezTo>
                    <a:pt x="18568" y="1038"/>
                    <a:pt x="17783" y="728"/>
                    <a:pt x="16961" y="499"/>
                  </a:cubicBezTo>
                  <a:cubicBezTo>
                    <a:pt x="16897" y="483"/>
                    <a:pt x="16836" y="464"/>
                    <a:pt x="16772" y="449"/>
                  </a:cubicBezTo>
                  <a:lnTo>
                    <a:pt x="16768" y="449"/>
                  </a:lnTo>
                  <a:cubicBezTo>
                    <a:pt x="16719" y="436"/>
                    <a:pt x="16668" y="421"/>
                    <a:pt x="16619" y="406"/>
                  </a:cubicBezTo>
                  <a:lnTo>
                    <a:pt x="16598" y="406"/>
                  </a:lnTo>
                  <a:cubicBezTo>
                    <a:pt x="15838" y="211"/>
                    <a:pt x="15049" y="82"/>
                    <a:pt x="14242" y="32"/>
                  </a:cubicBezTo>
                  <a:cubicBezTo>
                    <a:pt x="14178" y="28"/>
                    <a:pt x="14116" y="25"/>
                    <a:pt x="14053" y="21"/>
                  </a:cubicBezTo>
                  <a:cubicBezTo>
                    <a:pt x="13995" y="18"/>
                    <a:pt x="13936" y="15"/>
                    <a:pt x="13878" y="11"/>
                  </a:cubicBezTo>
                  <a:lnTo>
                    <a:pt x="13870" y="11"/>
                  </a:lnTo>
                  <a:cubicBezTo>
                    <a:pt x="13696" y="4"/>
                    <a:pt x="13518" y="0"/>
                    <a:pt x="1333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67"/>
            <p:cNvSpPr/>
            <p:nvPr/>
          </p:nvSpPr>
          <p:spPr>
            <a:xfrm>
              <a:off x="1413975" y="3638325"/>
              <a:ext cx="490775" cy="368350"/>
            </a:xfrm>
            <a:custGeom>
              <a:avLst/>
              <a:gdLst/>
              <a:ahLst/>
              <a:cxnLst/>
              <a:rect l="l" t="t" r="r" b="b"/>
              <a:pathLst>
                <a:path w="19631" h="14734" extrusionOk="0">
                  <a:moveTo>
                    <a:pt x="4806" y="0"/>
                  </a:moveTo>
                  <a:cubicBezTo>
                    <a:pt x="2637" y="0"/>
                    <a:pt x="850" y="420"/>
                    <a:pt x="5" y="1042"/>
                  </a:cubicBezTo>
                  <a:cubicBezTo>
                    <a:pt x="1" y="1160"/>
                    <a:pt x="1" y="1278"/>
                    <a:pt x="1" y="1396"/>
                  </a:cubicBezTo>
                  <a:cubicBezTo>
                    <a:pt x="1" y="3363"/>
                    <a:pt x="426" y="5230"/>
                    <a:pt x="1190" y="6911"/>
                  </a:cubicBezTo>
                  <a:cubicBezTo>
                    <a:pt x="2059" y="8824"/>
                    <a:pt x="3366" y="10494"/>
                    <a:pt x="4986" y="11792"/>
                  </a:cubicBezTo>
                  <a:cubicBezTo>
                    <a:pt x="7271" y="13635"/>
                    <a:pt x="10176" y="14733"/>
                    <a:pt x="13338" y="14733"/>
                  </a:cubicBezTo>
                  <a:cubicBezTo>
                    <a:pt x="14683" y="14733"/>
                    <a:pt x="15983" y="14533"/>
                    <a:pt x="17206" y="14162"/>
                  </a:cubicBezTo>
                  <a:cubicBezTo>
                    <a:pt x="18052" y="13908"/>
                    <a:pt x="18866" y="13569"/>
                    <a:pt x="19630" y="13156"/>
                  </a:cubicBezTo>
                  <a:cubicBezTo>
                    <a:pt x="19558" y="10661"/>
                    <a:pt x="18856" y="7100"/>
                    <a:pt x="15936" y="4201"/>
                  </a:cubicBezTo>
                  <a:cubicBezTo>
                    <a:pt x="12808" y="1095"/>
                    <a:pt x="8309" y="0"/>
                    <a:pt x="480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67"/>
            <p:cNvSpPr/>
            <p:nvPr/>
          </p:nvSpPr>
          <p:spPr>
            <a:xfrm>
              <a:off x="1443600" y="3743300"/>
              <a:ext cx="400550" cy="263375"/>
            </a:xfrm>
            <a:custGeom>
              <a:avLst/>
              <a:gdLst/>
              <a:ahLst/>
              <a:cxnLst/>
              <a:rect l="l" t="t" r="r" b="b"/>
              <a:pathLst>
                <a:path w="16022" h="10535" extrusionOk="0">
                  <a:moveTo>
                    <a:pt x="9447" y="0"/>
                  </a:moveTo>
                  <a:cubicBezTo>
                    <a:pt x="6172" y="0"/>
                    <a:pt x="2077" y="673"/>
                    <a:pt x="1" y="2689"/>
                  </a:cubicBezTo>
                  <a:lnTo>
                    <a:pt x="5" y="2712"/>
                  </a:lnTo>
                  <a:cubicBezTo>
                    <a:pt x="874" y="4625"/>
                    <a:pt x="2181" y="6295"/>
                    <a:pt x="3801" y="7593"/>
                  </a:cubicBezTo>
                  <a:cubicBezTo>
                    <a:pt x="6086" y="9436"/>
                    <a:pt x="8991" y="10534"/>
                    <a:pt x="12153" y="10534"/>
                  </a:cubicBezTo>
                  <a:cubicBezTo>
                    <a:pt x="13498" y="10534"/>
                    <a:pt x="14798" y="10334"/>
                    <a:pt x="16021" y="9963"/>
                  </a:cubicBezTo>
                  <a:cubicBezTo>
                    <a:pt x="15857" y="6851"/>
                    <a:pt x="15300" y="980"/>
                    <a:pt x="13365" y="417"/>
                  </a:cubicBezTo>
                  <a:cubicBezTo>
                    <a:pt x="13363" y="412"/>
                    <a:pt x="13363" y="412"/>
                    <a:pt x="13358" y="412"/>
                  </a:cubicBezTo>
                  <a:cubicBezTo>
                    <a:pt x="12483" y="165"/>
                    <a:pt x="11065" y="0"/>
                    <a:pt x="94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67"/>
            <p:cNvSpPr/>
            <p:nvPr/>
          </p:nvSpPr>
          <p:spPr>
            <a:xfrm>
              <a:off x="1538625" y="3727525"/>
              <a:ext cx="531775" cy="279125"/>
            </a:xfrm>
            <a:custGeom>
              <a:avLst/>
              <a:gdLst/>
              <a:ahLst/>
              <a:cxnLst/>
              <a:rect l="l" t="t" r="r" b="b"/>
              <a:pathLst>
                <a:path w="21271" h="11165" extrusionOk="0">
                  <a:moveTo>
                    <a:pt x="15698" y="0"/>
                  </a:moveTo>
                  <a:cubicBezTo>
                    <a:pt x="14131" y="0"/>
                    <a:pt x="12522" y="225"/>
                    <a:pt x="10950" y="632"/>
                  </a:cubicBezTo>
                  <a:cubicBezTo>
                    <a:pt x="10482" y="753"/>
                    <a:pt x="10022" y="889"/>
                    <a:pt x="9566" y="1046"/>
                  </a:cubicBezTo>
                  <a:cubicBezTo>
                    <a:pt x="5418" y="2423"/>
                    <a:pt x="1710" y="5057"/>
                    <a:pt x="0" y="8222"/>
                  </a:cubicBezTo>
                  <a:cubicBezTo>
                    <a:pt x="2285" y="10065"/>
                    <a:pt x="5190" y="11164"/>
                    <a:pt x="8352" y="11164"/>
                  </a:cubicBezTo>
                  <a:cubicBezTo>
                    <a:pt x="9697" y="11164"/>
                    <a:pt x="10997" y="10963"/>
                    <a:pt x="12220" y="10592"/>
                  </a:cubicBezTo>
                  <a:cubicBezTo>
                    <a:pt x="13066" y="10339"/>
                    <a:pt x="13880" y="10000"/>
                    <a:pt x="14644" y="9587"/>
                  </a:cubicBezTo>
                  <a:cubicBezTo>
                    <a:pt x="14846" y="9475"/>
                    <a:pt x="15047" y="9364"/>
                    <a:pt x="15242" y="9243"/>
                  </a:cubicBezTo>
                  <a:cubicBezTo>
                    <a:pt x="15328" y="9192"/>
                    <a:pt x="15409" y="9143"/>
                    <a:pt x="15492" y="9089"/>
                  </a:cubicBezTo>
                  <a:cubicBezTo>
                    <a:pt x="15566" y="9042"/>
                    <a:pt x="15638" y="8995"/>
                    <a:pt x="15710" y="8946"/>
                  </a:cubicBezTo>
                  <a:cubicBezTo>
                    <a:pt x="15821" y="8875"/>
                    <a:pt x="15931" y="8800"/>
                    <a:pt x="16039" y="8721"/>
                  </a:cubicBezTo>
                  <a:cubicBezTo>
                    <a:pt x="16288" y="8546"/>
                    <a:pt x="16531" y="8361"/>
                    <a:pt x="16766" y="8168"/>
                  </a:cubicBezTo>
                  <a:cubicBezTo>
                    <a:pt x="16849" y="8104"/>
                    <a:pt x="16931" y="8037"/>
                    <a:pt x="17010" y="7969"/>
                  </a:cubicBezTo>
                  <a:cubicBezTo>
                    <a:pt x="17113" y="7879"/>
                    <a:pt x="17215" y="7790"/>
                    <a:pt x="17317" y="7697"/>
                  </a:cubicBezTo>
                  <a:cubicBezTo>
                    <a:pt x="17726" y="7327"/>
                    <a:pt x="18116" y="6927"/>
                    <a:pt x="18476" y="6506"/>
                  </a:cubicBezTo>
                  <a:cubicBezTo>
                    <a:pt x="18546" y="6424"/>
                    <a:pt x="18618" y="6339"/>
                    <a:pt x="18686" y="6252"/>
                  </a:cubicBezTo>
                  <a:cubicBezTo>
                    <a:pt x="18786" y="6136"/>
                    <a:pt x="18879" y="6013"/>
                    <a:pt x="18972" y="5892"/>
                  </a:cubicBezTo>
                  <a:cubicBezTo>
                    <a:pt x="19032" y="5810"/>
                    <a:pt x="19097" y="5728"/>
                    <a:pt x="19157" y="5643"/>
                  </a:cubicBezTo>
                  <a:cubicBezTo>
                    <a:pt x="19258" y="5507"/>
                    <a:pt x="19354" y="5369"/>
                    <a:pt x="19447" y="5229"/>
                  </a:cubicBezTo>
                  <a:cubicBezTo>
                    <a:pt x="19640" y="4941"/>
                    <a:pt x="19823" y="4649"/>
                    <a:pt x="19990" y="4345"/>
                  </a:cubicBezTo>
                  <a:cubicBezTo>
                    <a:pt x="19997" y="4335"/>
                    <a:pt x="20001" y="4322"/>
                    <a:pt x="20008" y="4312"/>
                  </a:cubicBezTo>
                  <a:cubicBezTo>
                    <a:pt x="20071" y="4199"/>
                    <a:pt x="20133" y="4084"/>
                    <a:pt x="20194" y="3966"/>
                  </a:cubicBezTo>
                  <a:cubicBezTo>
                    <a:pt x="20325" y="3714"/>
                    <a:pt x="20449" y="3456"/>
                    <a:pt x="20564" y="3193"/>
                  </a:cubicBezTo>
                  <a:cubicBezTo>
                    <a:pt x="20622" y="3068"/>
                    <a:pt x="20675" y="2939"/>
                    <a:pt x="20728" y="2811"/>
                  </a:cubicBezTo>
                  <a:cubicBezTo>
                    <a:pt x="20728" y="2803"/>
                    <a:pt x="20732" y="2800"/>
                    <a:pt x="20732" y="2796"/>
                  </a:cubicBezTo>
                  <a:cubicBezTo>
                    <a:pt x="20785" y="2660"/>
                    <a:pt x="20837" y="2529"/>
                    <a:pt x="20887" y="2393"/>
                  </a:cubicBezTo>
                  <a:cubicBezTo>
                    <a:pt x="20930" y="2278"/>
                    <a:pt x="20968" y="2169"/>
                    <a:pt x="21004" y="2054"/>
                  </a:cubicBezTo>
                  <a:cubicBezTo>
                    <a:pt x="21035" y="1965"/>
                    <a:pt x="21064" y="1872"/>
                    <a:pt x="21092" y="1779"/>
                  </a:cubicBezTo>
                  <a:cubicBezTo>
                    <a:pt x="21122" y="1683"/>
                    <a:pt x="21154" y="1584"/>
                    <a:pt x="21179" y="1483"/>
                  </a:cubicBezTo>
                  <a:cubicBezTo>
                    <a:pt x="21211" y="1372"/>
                    <a:pt x="21243" y="1258"/>
                    <a:pt x="21271" y="1144"/>
                  </a:cubicBezTo>
                  <a:cubicBezTo>
                    <a:pt x="20508" y="784"/>
                    <a:pt x="19694" y="512"/>
                    <a:pt x="18848" y="328"/>
                  </a:cubicBezTo>
                  <a:cubicBezTo>
                    <a:pt x="18606" y="272"/>
                    <a:pt x="18360" y="225"/>
                    <a:pt x="18113" y="186"/>
                  </a:cubicBezTo>
                  <a:cubicBezTo>
                    <a:pt x="17970" y="161"/>
                    <a:pt x="17828" y="140"/>
                    <a:pt x="17682" y="122"/>
                  </a:cubicBezTo>
                  <a:cubicBezTo>
                    <a:pt x="17345" y="79"/>
                    <a:pt x="17011" y="48"/>
                    <a:pt x="16667" y="30"/>
                  </a:cubicBezTo>
                  <a:cubicBezTo>
                    <a:pt x="16346" y="10"/>
                    <a:pt x="16023" y="0"/>
                    <a:pt x="1569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67"/>
            <p:cNvSpPr/>
            <p:nvPr/>
          </p:nvSpPr>
          <p:spPr>
            <a:xfrm>
              <a:off x="1977475" y="3585775"/>
              <a:ext cx="94300" cy="293525"/>
            </a:xfrm>
            <a:custGeom>
              <a:avLst/>
              <a:gdLst/>
              <a:ahLst/>
              <a:cxnLst/>
              <a:rect l="l" t="t" r="r" b="b"/>
              <a:pathLst>
                <a:path w="3772" h="11741" extrusionOk="0">
                  <a:moveTo>
                    <a:pt x="3667" y="0"/>
                  </a:moveTo>
                  <a:cubicBezTo>
                    <a:pt x="3667" y="0"/>
                    <a:pt x="3456" y="182"/>
                    <a:pt x="3220" y="414"/>
                  </a:cubicBezTo>
                  <a:cubicBezTo>
                    <a:pt x="3105" y="527"/>
                    <a:pt x="2963" y="670"/>
                    <a:pt x="2798" y="831"/>
                  </a:cubicBezTo>
                  <a:cubicBezTo>
                    <a:pt x="2635" y="992"/>
                    <a:pt x="2478" y="1200"/>
                    <a:pt x="2292" y="1409"/>
                  </a:cubicBezTo>
                  <a:cubicBezTo>
                    <a:pt x="2198" y="1520"/>
                    <a:pt x="2103" y="1631"/>
                    <a:pt x="2003" y="1749"/>
                  </a:cubicBezTo>
                  <a:cubicBezTo>
                    <a:pt x="1906" y="1870"/>
                    <a:pt x="1821" y="2001"/>
                    <a:pt x="1725" y="2134"/>
                  </a:cubicBezTo>
                  <a:cubicBezTo>
                    <a:pt x="1531" y="2401"/>
                    <a:pt x="1327" y="2683"/>
                    <a:pt x="1157" y="3003"/>
                  </a:cubicBezTo>
                  <a:cubicBezTo>
                    <a:pt x="1066" y="3160"/>
                    <a:pt x="978" y="3321"/>
                    <a:pt x="886" y="3486"/>
                  </a:cubicBezTo>
                  <a:cubicBezTo>
                    <a:pt x="808" y="3656"/>
                    <a:pt x="731" y="3831"/>
                    <a:pt x="653" y="4006"/>
                  </a:cubicBezTo>
                  <a:lnTo>
                    <a:pt x="536" y="4270"/>
                  </a:lnTo>
                  <a:cubicBezTo>
                    <a:pt x="501" y="4363"/>
                    <a:pt x="476" y="4454"/>
                    <a:pt x="443" y="4547"/>
                  </a:cubicBezTo>
                  <a:lnTo>
                    <a:pt x="262" y="5115"/>
                  </a:lnTo>
                  <a:cubicBezTo>
                    <a:pt x="250" y="5164"/>
                    <a:pt x="240" y="5210"/>
                    <a:pt x="229" y="5261"/>
                  </a:cubicBezTo>
                  <a:lnTo>
                    <a:pt x="229" y="5266"/>
                  </a:lnTo>
                  <a:cubicBezTo>
                    <a:pt x="194" y="5440"/>
                    <a:pt x="155" y="5615"/>
                    <a:pt x="126" y="5794"/>
                  </a:cubicBezTo>
                  <a:cubicBezTo>
                    <a:pt x="95" y="5957"/>
                    <a:pt x="68" y="6123"/>
                    <a:pt x="58" y="6290"/>
                  </a:cubicBezTo>
                  <a:cubicBezTo>
                    <a:pt x="1" y="6682"/>
                    <a:pt x="15" y="7075"/>
                    <a:pt x="19" y="7456"/>
                  </a:cubicBezTo>
                  <a:cubicBezTo>
                    <a:pt x="30" y="7557"/>
                    <a:pt x="37" y="7649"/>
                    <a:pt x="43" y="7746"/>
                  </a:cubicBezTo>
                  <a:lnTo>
                    <a:pt x="43" y="7750"/>
                  </a:lnTo>
                  <a:cubicBezTo>
                    <a:pt x="51" y="7839"/>
                    <a:pt x="62" y="7927"/>
                    <a:pt x="68" y="8013"/>
                  </a:cubicBezTo>
                  <a:cubicBezTo>
                    <a:pt x="87" y="8196"/>
                    <a:pt x="123" y="8371"/>
                    <a:pt x="151" y="8541"/>
                  </a:cubicBezTo>
                  <a:cubicBezTo>
                    <a:pt x="208" y="8885"/>
                    <a:pt x="295" y="9203"/>
                    <a:pt x="373" y="9491"/>
                  </a:cubicBezTo>
                  <a:cubicBezTo>
                    <a:pt x="459" y="9779"/>
                    <a:pt x="544" y="10040"/>
                    <a:pt x="634" y="10266"/>
                  </a:cubicBezTo>
                  <a:cubicBezTo>
                    <a:pt x="713" y="10498"/>
                    <a:pt x="802" y="10691"/>
                    <a:pt x="866" y="10851"/>
                  </a:cubicBezTo>
                  <a:cubicBezTo>
                    <a:pt x="995" y="11151"/>
                    <a:pt x="1284" y="11741"/>
                    <a:pt x="1284" y="11741"/>
                  </a:cubicBezTo>
                  <a:lnTo>
                    <a:pt x="1894" y="10901"/>
                  </a:lnTo>
                  <a:cubicBezTo>
                    <a:pt x="2087" y="10612"/>
                    <a:pt x="2270" y="10320"/>
                    <a:pt x="2437" y="10016"/>
                  </a:cubicBezTo>
                  <a:cubicBezTo>
                    <a:pt x="2365" y="9895"/>
                    <a:pt x="2280" y="9751"/>
                    <a:pt x="2195" y="9580"/>
                  </a:cubicBezTo>
                  <a:cubicBezTo>
                    <a:pt x="2094" y="9395"/>
                    <a:pt x="1998" y="9185"/>
                    <a:pt x="1894" y="8953"/>
                  </a:cubicBezTo>
                  <a:cubicBezTo>
                    <a:pt x="1794" y="8718"/>
                    <a:pt x="1691" y="8465"/>
                    <a:pt x="1608" y="8190"/>
                  </a:cubicBezTo>
                  <a:cubicBezTo>
                    <a:pt x="1570" y="8051"/>
                    <a:pt x="1518" y="7912"/>
                    <a:pt x="1483" y="7766"/>
                  </a:cubicBezTo>
                  <a:cubicBezTo>
                    <a:pt x="1451" y="7615"/>
                    <a:pt x="1419" y="7465"/>
                    <a:pt x="1387" y="7312"/>
                  </a:cubicBezTo>
                  <a:cubicBezTo>
                    <a:pt x="1347" y="7001"/>
                    <a:pt x="1290" y="6677"/>
                    <a:pt x="1298" y="6344"/>
                  </a:cubicBezTo>
                  <a:cubicBezTo>
                    <a:pt x="1290" y="6229"/>
                    <a:pt x="1290" y="6116"/>
                    <a:pt x="1294" y="6001"/>
                  </a:cubicBezTo>
                  <a:cubicBezTo>
                    <a:pt x="1300" y="5780"/>
                    <a:pt x="1325" y="5560"/>
                    <a:pt x="1344" y="5334"/>
                  </a:cubicBezTo>
                  <a:lnTo>
                    <a:pt x="1436" y="4828"/>
                  </a:lnTo>
                  <a:cubicBezTo>
                    <a:pt x="1454" y="4744"/>
                    <a:pt x="1465" y="4657"/>
                    <a:pt x="1486" y="4574"/>
                  </a:cubicBezTo>
                  <a:lnTo>
                    <a:pt x="1560" y="4328"/>
                  </a:lnTo>
                  <a:cubicBezTo>
                    <a:pt x="1609" y="4164"/>
                    <a:pt x="1656" y="3999"/>
                    <a:pt x="1706" y="3839"/>
                  </a:cubicBezTo>
                  <a:cubicBezTo>
                    <a:pt x="1771" y="3681"/>
                    <a:pt x="1836" y="3524"/>
                    <a:pt x="1899" y="3374"/>
                  </a:cubicBezTo>
                  <a:cubicBezTo>
                    <a:pt x="2014" y="3060"/>
                    <a:pt x="2171" y="2778"/>
                    <a:pt x="2317" y="2507"/>
                  </a:cubicBezTo>
                  <a:cubicBezTo>
                    <a:pt x="2391" y="2371"/>
                    <a:pt x="2457" y="2235"/>
                    <a:pt x="2531" y="2114"/>
                  </a:cubicBezTo>
                  <a:cubicBezTo>
                    <a:pt x="2613" y="1989"/>
                    <a:pt x="2689" y="1871"/>
                    <a:pt x="2764" y="1760"/>
                  </a:cubicBezTo>
                  <a:cubicBezTo>
                    <a:pt x="2917" y="1536"/>
                    <a:pt x="3041" y="1318"/>
                    <a:pt x="3181" y="1147"/>
                  </a:cubicBezTo>
                  <a:cubicBezTo>
                    <a:pt x="3317" y="972"/>
                    <a:pt x="3434" y="820"/>
                    <a:pt x="3534" y="694"/>
                  </a:cubicBezTo>
                  <a:cubicBezTo>
                    <a:pt x="3639" y="563"/>
                    <a:pt x="3717" y="462"/>
                    <a:pt x="3771" y="394"/>
                  </a:cubicBezTo>
                  <a:cubicBezTo>
                    <a:pt x="3752" y="319"/>
                    <a:pt x="3736" y="246"/>
                    <a:pt x="3714" y="174"/>
                  </a:cubicBezTo>
                  <a:lnTo>
                    <a:pt x="3714" y="17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67"/>
            <p:cNvSpPr/>
            <p:nvPr/>
          </p:nvSpPr>
          <p:spPr>
            <a:xfrm>
              <a:off x="1583125" y="3378300"/>
              <a:ext cx="428250" cy="407900"/>
            </a:xfrm>
            <a:custGeom>
              <a:avLst/>
              <a:gdLst/>
              <a:ahLst/>
              <a:cxnLst/>
              <a:rect l="l" t="t" r="r" b="b"/>
              <a:pathLst>
                <a:path w="17130" h="16316" extrusionOk="0">
                  <a:moveTo>
                    <a:pt x="354" y="0"/>
                  </a:moveTo>
                  <a:cubicBezTo>
                    <a:pt x="293" y="28"/>
                    <a:pt x="232" y="60"/>
                    <a:pt x="175" y="93"/>
                  </a:cubicBezTo>
                  <a:lnTo>
                    <a:pt x="172" y="93"/>
                  </a:lnTo>
                  <a:cubicBezTo>
                    <a:pt x="114" y="125"/>
                    <a:pt x="58" y="157"/>
                    <a:pt x="0" y="189"/>
                  </a:cubicBezTo>
                  <a:lnTo>
                    <a:pt x="0" y="193"/>
                  </a:lnTo>
                  <a:cubicBezTo>
                    <a:pt x="5" y="215"/>
                    <a:pt x="7" y="242"/>
                    <a:pt x="11" y="275"/>
                  </a:cubicBezTo>
                  <a:cubicBezTo>
                    <a:pt x="25" y="314"/>
                    <a:pt x="39" y="361"/>
                    <a:pt x="58" y="415"/>
                  </a:cubicBezTo>
                  <a:cubicBezTo>
                    <a:pt x="130" y="614"/>
                    <a:pt x="283" y="853"/>
                    <a:pt x="522" y="1099"/>
                  </a:cubicBezTo>
                  <a:cubicBezTo>
                    <a:pt x="1001" y="1599"/>
                    <a:pt x="1797" y="2110"/>
                    <a:pt x="2774" y="2642"/>
                  </a:cubicBezTo>
                  <a:cubicBezTo>
                    <a:pt x="3748" y="3181"/>
                    <a:pt x="4916" y="3734"/>
                    <a:pt x="6122" y="4380"/>
                  </a:cubicBezTo>
                  <a:cubicBezTo>
                    <a:pt x="6720" y="4709"/>
                    <a:pt x="7341" y="5038"/>
                    <a:pt x="7881" y="5476"/>
                  </a:cubicBezTo>
                  <a:cubicBezTo>
                    <a:pt x="8170" y="5690"/>
                    <a:pt x="8466" y="5909"/>
                    <a:pt x="8759" y="6130"/>
                  </a:cubicBezTo>
                  <a:cubicBezTo>
                    <a:pt x="9036" y="6359"/>
                    <a:pt x="9290" y="6605"/>
                    <a:pt x="9557" y="6844"/>
                  </a:cubicBezTo>
                  <a:cubicBezTo>
                    <a:pt x="10096" y="7297"/>
                    <a:pt x="10574" y="7850"/>
                    <a:pt x="11062" y="8364"/>
                  </a:cubicBezTo>
                  <a:cubicBezTo>
                    <a:pt x="11312" y="8618"/>
                    <a:pt x="11526" y="8899"/>
                    <a:pt x="11744" y="9171"/>
                  </a:cubicBezTo>
                  <a:lnTo>
                    <a:pt x="11874" y="9332"/>
                  </a:lnTo>
                  <a:cubicBezTo>
                    <a:pt x="12048" y="9549"/>
                    <a:pt x="12224" y="9763"/>
                    <a:pt x="12391" y="9974"/>
                  </a:cubicBezTo>
                  <a:cubicBezTo>
                    <a:pt x="12474" y="10084"/>
                    <a:pt x="12552" y="10198"/>
                    <a:pt x="12630" y="10309"/>
                  </a:cubicBezTo>
                  <a:cubicBezTo>
                    <a:pt x="12939" y="10741"/>
                    <a:pt x="13229" y="11169"/>
                    <a:pt x="13510" y="11572"/>
                  </a:cubicBezTo>
                  <a:cubicBezTo>
                    <a:pt x="13832" y="12104"/>
                    <a:pt x="14132" y="12602"/>
                    <a:pt x="14410" y="13067"/>
                  </a:cubicBezTo>
                  <a:cubicBezTo>
                    <a:pt x="14580" y="13400"/>
                    <a:pt x="14741" y="13711"/>
                    <a:pt x="14887" y="13999"/>
                  </a:cubicBezTo>
                  <a:lnTo>
                    <a:pt x="14891" y="13999"/>
                  </a:lnTo>
                  <a:cubicBezTo>
                    <a:pt x="14955" y="14130"/>
                    <a:pt x="15025" y="14256"/>
                    <a:pt x="15085" y="14377"/>
                  </a:cubicBezTo>
                  <a:cubicBezTo>
                    <a:pt x="15294" y="14762"/>
                    <a:pt x="15424" y="15122"/>
                    <a:pt x="15552" y="15408"/>
                  </a:cubicBezTo>
                  <a:cubicBezTo>
                    <a:pt x="15665" y="15675"/>
                    <a:pt x="15756" y="15889"/>
                    <a:pt x="15819" y="16044"/>
                  </a:cubicBezTo>
                  <a:lnTo>
                    <a:pt x="15819" y="16047"/>
                  </a:lnTo>
                  <a:cubicBezTo>
                    <a:pt x="15895" y="16222"/>
                    <a:pt x="15934" y="16315"/>
                    <a:pt x="15934" y="16315"/>
                  </a:cubicBezTo>
                  <a:lnTo>
                    <a:pt x="17130" y="15837"/>
                  </a:lnTo>
                  <a:cubicBezTo>
                    <a:pt x="17130" y="15837"/>
                    <a:pt x="16968" y="15496"/>
                    <a:pt x="16690" y="14894"/>
                  </a:cubicBezTo>
                  <a:cubicBezTo>
                    <a:pt x="16583" y="14677"/>
                    <a:pt x="16479" y="14424"/>
                    <a:pt x="16340" y="14152"/>
                  </a:cubicBezTo>
                  <a:lnTo>
                    <a:pt x="16336" y="14152"/>
                  </a:lnTo>
                  <a:cubicBezTo>
                    <a:pt x="16283" y="14046"/>
                    <a:pt x="16226" y="13938"/>
                    <a:pt x="16158" y="13828"/>
                  </a:cubicBezTo>
                  <a:cubicBezTo>
                    <a:pt x="16108" y="13741"/>
                    <a:pt x="16056" y="13653"/>
                    <a:pt x="16007" y="13560"/>
                  </a:cubicBezTo>
                  <a:lnTo>
                    <a:pt x="16007" y="13556"/>
                  </a:lnTo>
                  <a:cubicBezTo>
                    <a:pt x="15822" y="13227"/>
                    <a:pt x="15622" y="12866"/>
                    <a:pt x="15401" y="12485"/>
                  </a:cubicBezTo>
                  <a:cubicBezTo>
                    <a:pt x="15300" y="12331"/>
                    <a:pt x="15197" y="12174"/>
                    <a:pt x="15090" y="12014"/>
                  </a:cubicBezTo>
                  <a:cubicBezTo>
                    <a:pt x="14876" y="11682"/>
                    <a:pt x="14644" y="11329"/>
                    <a:pt x="14405" y="10965"/>
                  </a:cubicBezTo>
                  <a:cubicBezTo>
                    <a:pt x="14365" y="10911"/>
                    <a:pt x="14327" y="10862"/>
                    <a:pt x="14287" y="10808"/>
                  </a:cubicBezTo>
                  <a:cubicBezTo>
                    <a:pt x="13934" y="10341"/>
                    <a:pt x="13570" y="9844"/>
                    <a:pt x="13181" y="9351"/>
                  </a:cubicBezTo>
                  <a:cubicBezTo>
                    <a:pt x="12949" y="9084"/>
                    <a:pt x="12713" y="8817"/>
                    <a:pt x="12478" y="8541"/>
                  </a:cubicBezTo>
                  <a:cubicBezTo>
                    <a:pt x="12239" y="8270"/>
                    <a:pt x="12006" y="7988"/>
                    <a:pt x="11735" y="7735"/>
                  </a:cubicBezTo>
                  <a:cubicBezTo>
                    <a:pt x="11207" y="7217"/>
                    <a:pt x="10700" y="6672"/>
                    <a:pt x="10094" y="6201"/>
                  </a:cubicBezTo>
                  <a:cubicBezTo>
                    <a:pt x="9801" y="5962"/>
                    <a:pt x="9515" y="5705"/>
                    <a:pt x="9219" y="5481"/>
                  </a:cubicBezTo>
                  <a:cubicBezTo>
                    <a:pt x="8915" y="5274"/>
                    <a:pt x="8617" y="5066"/>
                    <a:pt x="8316" y="4863"/>
                  </a:cubicBezTo>
                  <a:cubicBezTo>
                    <a:pt x="8144" y="4735"/>
                    <a:pt x="7966" y="4618"/>
                    <a:pt x="7788" y="4507"/>
                  </a:cubicBezTo>
                  <a:cubicBezTo>
                    <a:pt x="7495" y="4328"/>
                    <a:pt x="7199" y="4172"/>
                    <a:pt x="6904" y="4025"/>
                  </a:cubicBezTo>
                  <a:cubicBezTo>
                    <a:pt x="6743" y="3940"/>
                    <a:pt x="6584" y="3862"/>
                    <a:pt x="6428" y="3783"/>
                  </a:cubicBezTo>
                  <a:cubicBezTo>
                    <a:pt x="5177" y="3176"/>
                    <a:pt x="3994" y="2668"/>
                    <a:pt x="3013" y="2177"/>
                  </a:cubicBezTo>
                  <a:cubicBezTo>
                    <a:pt x="2040" y="1691"/>
                    <a:pt x="1254" y="1224"/>
                    <a:pt x="822" y="803"/>
                  </a:cubicBezTo>
                  <a:cubicBezTo>
                    <a:pt x="605" y="595"/>
                    <a:pt x="479" y="399"/>
                    <a:pt x="429" y="278"/>
                  </a:cubicBezTo>
                  <a:cubicBezTo>
                    <a:pt x="415" y="251"/>
                    <a:pt x="404" y="225"/>
                    <a:pt x="397" y="204"/>
                  </a:cubicBezTo>
                  <a:cubicBezTo>
                    <a:pt x="389" y="170"/>
                    <a:pt x="382" y="143"/>
                    <a:pt x="378" y="121"/>
                  </a:cubicBezTo>
                  <a:cubicBezTo>
                    <a:pt x="368" y="68"/>
                    <a:pt x="362" y="28"/>
                    <a:pt x="3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67"/>
            <p:cNvSpPr/>
            <p:nvPr/>
          </p:nvSpPr>
          <p:spPr>
            <a:xfrm>
              <a:off x="1704675" y="3341775"/>
              <a:ext cx="73450" cy="153600"/>
            </a:xfrm>
            <a:custGeom>
              <a:avLst/>
              <a:gdLst/>
              <a:ahLst/>
              <a:cxnLst/>
              <a:rect l="l" t="t" r="r" b="b"/>
              <a:pathLst>
                <a:path w="2938" h="6144" extrusionOk="0">
                  <a:moveTo>
                    <a:pt x="283" y="1"/>
                  </a:moveTo>
                  <a:cubicBezTo>
                    <a:pt x="190" y="8"/>
                    <a:pt x="93" y="20"/>
                    <a:pt x="1" y="29"/>
                  </a:cubicBezTo>
                  <a:cubicBezTo>
                    <a:pt x="19" y="77"/>
                    <a:pt x="39" y="151"/>
                    <a:pt x="69" y="243"/>
                  </a:cubicBezTo>
                  <a:cubicBezTo>
                    <a:pt x="129" y="429"/>
                    <a:pt x="244" y="694"/>
                    <a:pt x="401" y="976"/>
                  </a:cubicBezTo>
                  <a:cubicBezTo>
                    <a:pt x="716" y="1546"/>
                    <a:pt x="1215" y="2226"/>
                    <a:pt x="1522" y="2977"/>
                  </a:cubicBezTo>
                  <a:cubicBezTo>
                    <a:pt x="1603" y="3163"/>
                    <a:pt x="1672" y="3356"/>
                    <a:pt x="1732" y="3545"/>
                  </a:cubicBezTo>
                  <a:cubicBezTo>
                    <a:pt x="1786" y="3735"/>
                    <a:pt x="1843" y="3921"/>
                    <a:pt x="1878" y="4105"/>
                  </a:cubicBezTo>
                  <a:cubicBezTo>
                    <a:pt x="1922" y="4291"/>
                    <a:pt x="1950" y="4470"/>
                    <a:pt x="1971" y="4645"/>
                  </a:cubicBezTo>
                  <a:cubicBezTo>
                    <a:pt x="1996" y="4815"/>
                    <a:pt x="2012" y="4976"/>
                    <a:pt x="2021" y="5130"/>
                  </a:cubicBezTo>
                  <a:cubicBezTo>
                    <a:pt x="2031" y="5258"/>
                    <a:pt x="2038" y="5379"/>
                    <a:pt x="2038" y="5491"/>
                  </a:cubicBezTo>
                  <a:cubicBezTo>
                    <a:pt x="2045" y="5637"/>
                    <a:pt x="2045" y="5762"/>
                    <a:pt x="2045" y="5865"/>
                  </a:cubicBezTo>
                  <a:lnTo>
                    <a:pt x="2045" y="6143"/>
                  </a:lnTo>
                  <a:lnTo>
                    <a:pt x="2937" y="6128"/>
                  </a:lnTo>
                  <a:cubicBezTo>
                    <a:pt x="2937" y="6128"/>
                    <a:pt x="2931" y="6072"/>
                    <a:pt x="2924" y="5972"/>
                  </a:cubicBezTo>
                  <a:cubicBezTo>
                    <a:pt x="2920" y="5933"/>
                    <a:pt x="2913" y="5883"/>
                    <a:pt x="2909" y="5826"/>
                  </a:cubicBezTo>
                  <a:cubicBezTo>
                    <a:pt x="2892" y="5633"/>
                    <a:pt x="2867" y="5358"/>
                    <a:pt x="2810" y="5033"/>
                  </a:cubicBezTo>
                  <a:cubicBezTo>
                    <a:pt x="2789" y="4869"/>
                    <a:pt x="2749" y="4691"/>
                    <a:pt x="2702" y="4505"/>
                  </a:cubicBezTo>
                  <a:cubicBezTo>
                    <a:pt x="2668" y="4320"/>
                    <a:pt x="2614" y="4126"/>
                    <a:pt x="2546" y="3927"/>
                  </a:cubicBezTo>
                  <a:cubicBezTo>
                    <a:pt x="2493" y="3727"/>
                    <a:pt x="2407" y="3528"/>
                    <a:pt x="2329" y="3324"/>
                  </a:cubicBezTo>
                  <a:cubicBezTo>
                    <a:pt x="2282" y="3213"/>
                    <a:pt x="2232" y="3102"/>
                    <a:pt x="2178" y="2996"/>
                  </a:cubicBezTo>
                  <a:cubicBezTo>
                    <a:pt x="2136" y="2903"/>
                    <a:pt x="2092" y="2814"/>
                    <a:pt x="2043" y="2727"/>
                  </a:cubicBezTo>
                  <a:cubicBezTo>
                    <a:pt x="1629" y="1938"/>
                    <a:pt x="1053" y="1292"/>
                    <a:pt x="708" y="783"/>
                  </a:cubicBezTo>
                  <a:cubicBezTo>
                    <a:pt x="533" y="525"/>
                    <a:pt x="418" y="311"/>
                    <a:pt x="343" y="151"/>
                  </a:cubicBezTo>
                  <a:cubicBezTo>
                    <a:pt x="321" y="94"/>
                    <a:pt x="300" y="44"/>
                    <a:pt x="2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67"/>
            <p:cNvSpPr/>
            <p:nvPr/>
          </p:nvSpPr>
          <p:spPr>
            <a:xfrm>
              <a:off x="1828900" y="3349975"/>
              <a:ext cx="141400" cy="335150"/>
            </a:xfrm>
            <a:custGeom>
              <a:avLst/>
              <a:gdLst/>
              <a:ahLst/>
              <a:cxnLst/>
              <a:rect l="l" t="t" r="r" b="b"/>
              <a:pathLst>
                <a:path w="5656" h="13406" extrusionOk="0">
                  <a:moveTo>
                    <a:pt x="1" y="1"/>
                  </a:moveTo>
                  <a:cubicBezTo>
                    <a:pt x="1" y="1"/>
                    <a:pt x="4" y="110"/>
                    <a:pt x="11" y="221"/>
                  </a:cubicBezTo>
                  <a:cubicBezTo>
                    <a:pt x="29" y="350"/>
                    <a:pt x="64" y="532"/>
                    <a:pt x="143" y="728"/>
                  </a:cubicBezTo>
                  <a:cubicBezTo>
                    <a:pt x="289" y="1135"/>
                    <a:pt x="588" y="1650"/>
                    <a:pt x="988" y="2228"/>
                  </a:cubicBezTo>
                  <a:cubicBezTo>
                    <a:pt x="1264" y="2631"/>
                    <a:pt x="1588" y="3063"/>
                    <a:pt x="1938" y="3524"/>
                  </a:cubicBezTo>
                  <a:cubicBezTo>
                    <a:pt x="1945" y="3535"/>
                    <a:pt x="1956" y="3546"/>
                    <a:pt x="1966" y="3560"/>
                  </a:cubicBezTo>
                  <a:cubicBezTo>
                    <a:pt x="2110" y="3749"/>
                    <a:pt x="2257" y="3942"/>
                    <a:pt x="2406" y="4137"/>
                  </a:cubicBezTo>
                  <a:cubicBezTo>
                    <a:pt x="2928" y="4826"/>
                    <a:pt x="3484" y="5557"/>
                    <a:pt x="3959" y="6318"/>
                  </a:cubicBezTo>
                  <a:cubicBezTo>
                    <a:pt x="4194" y="6700"/>
                    <a:pt x="4404" y="7094"/>
                    <a:pt x="4548" y="7478"/>
                  </a:cubicBezTo>
                  <a:cubicBezTo>
                    <a:pt x="4616" y="7670"/>
                    <a:pt x="4673" y="7859"/>
                    <a:pt x="4684" y="8039"/>
                  </a:cubicBezTo>
                  <a:cubicBezTo>
                    <a:pt x="4707" y="8259"/>
                    <a:pt x="4729" y="8480"/>
                    <a:pt x="4754" y="8694"/>
                  </a:cubicBezTo>
                  <a:cubicBezTo>
                    <a:pt x="4777" y="8910"/>
                    <a:pt x="4754" y="9098"/>
                    <a:pt x="4758" y="9294"/>
                  </a:cubicBezTo>
                  <a:cubicBezTo>
                    <a:pt x="4758" y="9486"/>
                    <a:pt x="4762" y="9672"/>
                    <a:pt x="4739" y="9865"/>
                  </a:cubicBezTo>
                  <a:cubicBezTo>
                    <a:pt x="4709" y="10247"/>
                    <a:pt x="4684" y="10608"/>
                    <a:pt x="4626" y="10938"/>
                  </a:cubicBezTo>
                  <a:cubicBezTo>
                    <a:pt x="4582" y="11275"/>
                    <a:pt x="4525" y="11578"/>
                    <a:pt x="4472" y="11846"/>
                  </a:cubicBezTo>
                  <a:cubicBezTo>
                    <a:pt x="4464" y="11882"/>
                    <a:pt x="4461" y="11913"/>
                    <a:pt x="4454" y="11946"/>
                  </a:cubicBezTo>
                  <a:cubicBezTo>
                    <a:pt x="4411" y="12174"/>
                    <a:pt x="4357" y="12371"/>
                    <a:pt x="4321" y="12539"/>
                  </a:cubicBezTo>
                  <a:cubicBezTo>
                    <a:pt x="4279" y="12728"/>
                    <a:pt x="4236" y="12874"/>
                    <a:pt x="4211" y="12977"/>
                  </a:cubicBezTo>
                  <a:cubicBezTo>
                    <a:pt x="4183" y="13073"/>
                    <a:pt x="4168" y="13123"/>
                    <a:pt x="4168" y="13123"/>
                  </a:cubicBezTo>
                  <a:lnTo>
                    <a:pt x="5202" y="13405"/>
                  </a:lnTo>
                  <a:cubicBezTo>
                    <a:pt x="5202" y="13405"/>
                    <a:pt x="5213" y="13345"/>
                    <a:pt x="5242" y="13230"/>
                  </a:cubicBezTo>
                  <a:cubicBezTo>
                    <a:pt x="5245" y="13206"/>
                    <a:pt x="5253" y="13181"/>
                    <a:pt x="5256" y="13152"/>
                  </a:cubicBezTo>
                  <a:cubicBezTo>
                    <a:pt x="5279" y="13047"/>
                    <a:pt x="5306" y="12912"/>
                    <a:pt x="5338" y="12756"/>
                  </a:cubicBezTo>
                  <a:cubicBezTo>
                    <a:pt x="5372" y="12551"/>
                    <a:pt x="5425" y="12305"/>
                    <a:pt x="5460" y="12017"/>
                  </a:cubicBezTo>
                  <a:cubicBezTo>
                    <a:pt x="5503" y="11730"/>
                    <a:pt x="5549" y="11408"/>
                    <a:pt x="5577" y="11052"/>
                  </a:cubicBezTo>
                  <a:cubicBezTo>
                    <a:pt x="5620" y="10700"/>
                    <a:pt x="5630" y="10311"/>
                    <a:pt x="5645" y="9901"/>
                  </a:cubicBezTo>
                  <a:cubicBezTo>
                    <a:pt x="5655" y="9700"/>
                    <a:pt x="5645" y="9479"/>
                    <a:pt x="5636" y="9253"/>
                  </a:cubicBezTo>
                  <a:cubicBezTo>
                    <a:pt x="5622" y="9031"/>
                    <a:pt x="5625" y="8792"/>
                    <a:pt x="5593" y="8578"/>
                  </a:cubicBezTo>
                  <a:cubicBezTo>
                    <a:pt x="5557" y="8364"/>
                    <a:pt x="5525" y="8147"/>
                    <a:pt x="5490" y="7929"/>
                  </a:cubicBezTo>
                  <a:cubicBezTo>
                    <a:pt x="5458" y="7661"/>
                    <a:pt x="5368" y="7418"/>
                    <a:pt x="5276" y="7190"/>
                  </a:cubicBezTo>
                  <a:cubicBezTo>
                    <a:pt x="5079" y="6734"/>
                    <a:pt x="4826" y="6320"/>
                    <a:pt x="4558" y="5927"/>
                  </a:cubicBezTo>
                  <a:cubicBezTo>
                    <a:pt x="4380" y="5670"/>
                    <a:pt x="4198" y="5420"/>
                    <a:pt x="4009" y="5178"/>
                  </a:cubicBezTo>
                  <a:cubicBezTo>
                    <a:pt x="3688" y="4761"/>
                    <a:pt x="3359" y="4361"/>
                    <a:pt x="3038" y="3979"/>
                  </a:cubicBezTo>
                  <a:cubicBezTo>
                    <a:pt x="2981" y="3909"/>
                    <a:pt x="2920" y="3841"/>
                    <a:pt x="2863" y="3769"/>
                  </a:cubicBezTo>
                  <a:cubicBezTo>
                    <a:pt x="2304" y="3108"/>
                    <a:pt x="1785" y="2495"/>
                    <a:pt x="1371" y="1953"/>
                  </a:cubicBezTo>
                  <a:cubicBezTo>
                    <a:pt x="957" y="1410"/>
                    <a:pt x="650" y="932"/>
                    <a:pt x="504" y="582"/>
                  </a:cubicBezTo>
                  <a:cubicBezTo>
                    <a:pt x="465" y="496"/>
                    <a:pt x="442" y="418"/>
                    <a:pt x="418" y="350"/>
                  </a:cubicBezTo>
                  <a:cubicBezTo>
                    <a:pt x="399" y="290"/>
                    <a:pt x="389" y="236"/>
                    <a:pt x="374" y="194"/>
                  </a:cubicBezTo>
                  <a:cubicBezTo>
                    <a:pt x="372" y="153"/>
                    <a:pt x="368" y="117"/>
                    <a:pt x="364" y="92"/>
                  </a:cubicBezTo>
                  <a:cubicBezTo>
                    <a:pt x="300" y="76"/>
                    <a:pt x="239" y="58"/>
                    <a:pt x="175" y="43"/>
                  </a:cubicBezTo>
                  <a:lnTo>
                    <a:pt x="171" y="43"/>
                  </a:lnTo>
                  <a:cubicBezTo>
                    <a:pt x="122" y="29"/>
                    <a:pt x="71" y="15"/>
                    <a:pt x="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67"/>
            <p:cNvSpPr/>
            <p:nvPr/>
          </p:nvSpPr>
          <p:spPr>
            <a:xfrm>
              <a:off x="1707425" y="3562025"/>
              <a:ext cx="215325" cy="78475"/>
            </a:xfrm>
            <a:custGeom>
              <a:avLst/>
              <a:gdLst/>
              <a:ahLst/>
              <a:cxnLst/>
              <a:rect l="l" t="t" r="r" b="b"/>
              <a:pathLst>
                <a:path w="8613" h="3139" extrusionOk="0">
                  <a:moveTo>
                    <a:pt x="0" y="0"/>
                  </a:moveTo>
                  <a:cubicBezTo>
                    <a:pt x="0" y="0"/>
                    <a:pt x="100" y="99"/>
                    <a:pt x="271" y="273"/>
                  </a:cubicBezTo>
                  <a:cubicBezTo>
                    <a:pt x="453" y="435"/>
                    <a:pt x="714" y="673"/>
                    <a:pt x="1064" y="910"/>
                  </a:cubicBezTo>
                  <a:cubicBezTo>
                    <a:pt x="1412" y="1153"/>
                    <a:pt x="1842" y="1401"/>
                    <a:pt x="2329" y="1617"/>
                  </a:cubicBezTo>
                  <a:cubicBezTo>
                    <a:pt x="2815" y="1834"/>
                    <a:pt x="3355" y="2015"/>
                    <a:pt x="3906" y="2158"/>
                  </a:cubicBezTo>
                  <a:cubicBezTo>
                    <a:pt x="5004" y="2448"/>
                    <a:pt x="6140" y="2574"/>
                    <a:pt x="6928" y="2740"/>
                  </a:cubicBezTo>
                  <a:cubicBezTo>
                    <a:pt x="7321" y="2820"/>
                    <a:pt x="7619" y="2925"/>
                    <a:pt x="7753" y="3014"/>
                  </a:cubicBezTo>
                  <a:cubicBezTo>
                    <a:pt x="7884" y="3104"/>
                    <a:pt x="7875" y="3138"/>
                    <a:pt x="7883" y="3138"/>
                  </a:cubicBezTo>
                  <a:cubicBezTo>
                    <a:pt x="7884" y="3138"/>
                    <a:pt x="7884" y="3138"/>
                    <a:pt x="7884" y="3138"/>
                  </a:cubicBezTo>
                  <a:lnTo>
                    <a:pt x="8613" y="2622"/>
                  </a:lnTo>
                  <a:cubicBezTo>
                    <a:pt x="8613" y="2622"/>
                    <a:pt x="8574" y="2578"/>
                    <a:pt x="8500" y="2499"/>
                  </a:cubicBezTo>
                  <a:cubicBezTo>
                    <a:pt x="8424" y="2423"/>
                    <a:pt x="8305" y="2334"/>
                    <a:pt x="8156" y="2261"/>
                  </a:cubicBezTo>
                  <a:cubicBezTo>
                    <a:pt x="7862" y="2116"/>
                    <a:pt x="7477" y="2042"/>
                    <a:pt x="7045" y="1995"/>
                  </a:cubicBezTo>
                  <a:cubicBezTo>
                    <a:pt x="6180" y="1904"/>
                    <a:pt x="5082" y="1894"/>
                    <a:pt x="3995" y="1719"/>
                  </a:cubicBezTo>
                  <a:cubicBezTo>
                    <a:pt x="3454" y="1635"/>
                    <a:pt x="2918" y="1515"/>
                    <a:pt x="2430" y="1352"/>
                  </a:cubicBezTo>
                  <a:cubicBezTo>
                    <a:pt x="1942" y="1191"/>
                    <a:pt x="1500" y="993"/>
                    <a:pt x="1138" y="792"/>
                  </a:cubicBezTo>
                  <a:cubicBezTo>
                    <a:pt x="773" y="594"/>
                    <a:pt x="494" y="386"/>
                    <a:pt x="298" y="242"/>
                  </a:cubicBezTo>
                  <a:cubicBezTo>
                    <a:pt x="108" y="89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4C3E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67"/>
            <p:cNvSpPr/>
            <p:nvPr/>
          </p:nvSpPr>
          <p:spPr>
            <a:xfrm>
              <a:off x="1778275" y="3359800"/>
              <a:ext cx="48575" cy="137175"/>
            </a:xfrm>
            <a:custGeom>
              <a:avLst/>
              <a:gdLst/>
              <a:ahLst/>
              <a:cxnLst/>
              <a:rect l="l" t="t" r="r" b="b"/>
              <a:pathLst>
                <a:path w="1943" h="5487" extrusionOk="0">
                  <a:moveTo>
                    <a:pt x="1267" y="0"/>
                  </a:moveTo>
                  <a:lnTo>
                    <a:pt x="1267" y="0"/>
                  </a:lnTo>
                  <a:cubicBezTo>
                    <a:pt x="800" y="985"/>
                    <a:pt x="1" y="3640"/>
                    <a:pt x="951" y="5487"/>
                  </a:cubicBezTo>
                  <a:cubicBezTo>
                    <a:pt x="1507" y="4923"/>
                    <a:pt x="1942" y="1977"/>
                    <a:pt x="126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67"/>
            <p:cNvSpPr/>
            <p:nvPr/>
          </p:nvSpPr>
          <p:spPr>
            <a:xfrm>
              <a:off x="1682450" y="3350975"/>
              <a:ext cx="33825" cy="101075"/>
            </a:xfrm>
            <a:custGeom>
              <a:avLst/>
              <a:gdLst/>
              <a:ahLst/>
              <a:cxnLst/>
              <a:rect l="l" t="t" r="r" b="b"/>
              <a:pathLst>
                <a:path w="1353" h="4043" extrusionOk="0">
                  <a:moveTo>
                    <a:pt x="172" y="0"/>
                  </a:moveTo>
                  <a:cubicBezTo>
                    <a:pt x="36" y="809"/>
                    <a:pt x="0" y="2896"/>
                    <a:pt x="1065" y="4042"/>
                  </a:cubicBezTo>
                  <a:cubicBezTo>
                    <a:pt x="1352" y="3520"/>
                    <a:pt x="1064" y="1298"/>
                    <a:pt x="1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67"/>
            <p:cNvSpPr/>
            <p:nvPr/>
          </p:nvSpPr>
          <p:spPr>
            <a:xfrm>
              <a:off x="1529100" y="3448625"/>
              <a:ext cx="109500" cy="63450"/>
            </a:xfrm>
            <a:custGeom>
              <a:avLst/>
              <a:gdLst/>
              <a:ahLst/>
              <a:cxnLst/>
              <a:rect l="l" t="t" r="r" b="b"/>
              <a:pathLst>
                <a:path w="4380" h="2538" extrusionOk="0">
                  <a:moveTo>
                    <a:pt x="4202" y="1"/>
                  </a:moveTo>
                  <a:cubicBezTo>
                    <a:pt x="3202" y="1"/>
                    <a:pt x="889" y="1098"/>
                    <a:pt x="0" y="2537"/>
                  </a:cubicBezTo>
                  <a:cubicBezTo>
                    <a:pt x="1114" y="2409"/>
                    <a:pt x="3750" y="1699"/>
                    <a:pt x="4380" y="15"/>
                  </a:cubicBezTo>
                  <a:cubicBezTo>
                    <a:pt x="4326" y="6"/>
                    <a:pt x="4267" y="1"/>
                    <a:pt x="42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67"/>
            <p:cNvSpPr/>
            <p:nvPr/>
          </p:nvSpPr>
          <p:spPr>
            <a:xfrm>
              <a:off x="1654850" y="3603575"/>
              <a:ext cx="98875" cy="26200"/>
            </a:xfrm>
            <a:custGeom>
              <a:avLst/>
              <a:gdLst/>
              <a:ahLst/>
              <a:cxnLst/>
              <a:rect l="l" t="t" r="r" b="b"/>
              <a:pathLst>
                <a:path w="3955" h="1048" extrusionOk="0">
                  <a:moveTo>
                    <a:pt x="2908" y="1"/>
                  </a:moveTo>
                  <a:cubicBezTo>
                    <a:pt x="1969" y="1"/>
                    <a:pt x="715" y="271"/>
                    <a:pt x="1" y="880"/>
                  </a:cubicBezTo>
                  <a:cubicBezTo>
                    <a:pt x="356" y="965"/>
                    <a:pt x="916" y="1047"/>
                    <a:pt x="1515" y="1047"/>
                  </a:cubicBezTo>
                  <a:cubicBezTo>
                    <a:pt x="2434" y="1047"/>
                    <a:pt x="3446" y="854"/>
                    <a:pt x="3954" y="182"/>
                  </a:cubicBezTo>
                  <a:cubicBezTo>
                    <a:pt x="3743" y="64"/>
                    <a:pt x="3362" y="1"/>
                    <a:pt x="29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67"/>
            <p:cNvSpPr/>
            <p:nvPr/>
          </p:nvSpPr>
          <p:spPr>
            <a:xfrm>
              <a:off x="1724850" y="3624950"/>
              <a:ext cx="90200" cy="26850"/>
            </a:xfrm>
            <a:custGeom>
              <a:avLst/>
              <a:gdLst/>
              <a:ahLst/>
              <a:cxnLst/>
              <a:rect l="l" t="t" r="r" b="b"/>
              <a:pathLst>
                <a:path w="3608" h="1074" extrusionOk="0">
                  <a:moveTo>
                    <a:pt x="2974" y="1"/>
                  </a:moveTo>
                  <a:cubicBezTo>
                    <a:pt x="2116" y="1"/>
                    <a:pt x="761" y="336"/>
                    <a:pt x="1" y="1011"/>
                  </a:cubicBezTo>
                  <a:cubicBezTo>
                    <a:pt x="218" y="1046"/>
                    <a:pt x="522" y="1073"/>
                    <a:pt x="867" y="1073"/>
                  </a:cubicBezTo>
                  <a:cubicBezTo>
                    <a:pt x="1795" y="1073"/>
                    <a:pt x="3014" y="875"/>
                    <a:pt x="3607" y="102"/>
                  </a:cubicBezTo>
                  <a:cubicBezTo>
                    <a:pt x="3470" y="35"/>
                    <a:pt x="3247" y="1"/>
                    <a:pt x="297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67"/>
            <p:cNvSpPr/>
            <p:nvPr/>
          </p:nvSpPr>
          <p:spPr>
            <a:xfrm>
              <a:off x="1844125" y="3486150"/>
              <a:ext cx="90975" cy="42175"/>
            </a:xfrm>
            <a:custGeom>
              <a:avLst/>
              <a:gdLst/>
              <a:ahLst/>
              <a:cxnLst/>
              <a:rect l="l" t="t" r="r" b="b"/>
              <a:pathLst>
                <a:path w="3639" h="1687" extrusionOk="0">
                  <a:moveTo>
                    <a:pt x="104" y="1"/>
                  </a:moveTo>
                  <a:cubicBezTo>
                    <a:pt x="69" y="1"/>
                    <a:pt x="35" y="1"/>
                    <a:pt x="0" y="3"/>
                  </a:cubicBezTo>
                  <a:cubicBezTo>
                    <a:pt x="520" y="566"/>
                    <a:pt x="1896" y="1686"/>
                    <a:pt x="3195" y="1686"/>
                  </a:cubicBezTo>
                  <a:cubicBezTo>
                    <a:pt x="3344" y="1686"/>
                    <a:pt x="3493" y="1672"/>
                    <a:pt x="3638" y="1639"/>
                  </a:cubicBezTo>
                  <a:cubicBezTo>
                    <a:pt x="3366" y="1057"/>
                    <a:pt x="1543" y="1"/>
                    <a:pt x="10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67"/>
            <p:cNvSpPr/>
            <p:nvPr/>
          </p:nvSpPr>
          <p:spPr>
            <a:xfrm>
              <a:off x="1664525" y="3516275"/>
              <a:ext cx="67875" cy="63625"/>
            </a:xfrm>
            <a:custGeom>
              <a:avLst/>
              <a:gdLst/>
              <a:ahLst/>
              <a:cxnLst/>
              <a:rect l="l" t="t" r="r" b="b"/>
              <a:pathLst>
                <a:path w="2715" h="2545" extrusionOk="0">
                  <a:moveTo>
                    <a:pt x="0" y="0"/>
                  </a:moveTo>
                  <a:lnTo>
                    <a:pt x="0" y="0"/>
                  </a:lnTo>
                  <a:cubicBezTo>
                    <a:pt x="325" y="747"/>
                    <a:pt x="1383" y="2431"/>
                    <a:pt x="2714" y="2544"/>
                  </a:cubicBezTo>
                  <a:cubicBezTo>
                    <a:pt x="2642" y="1914"/>
                    <a:pt x="1289" y="362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67"/>
            <p:cNvSpPr/>
            <p:nvPr/>
          </p:nvSpPr>
          <p:spPr>
            <a:xfrm>
              <a:off x="1964050" y="3466425"/>
              <a:ext cx="47125" cy="81650"/>
            </a:xfrm>
            <a:custGeom>
              <a:avLst/>
              <a:gdLst/>
              <a:ahLst/>
              <a:cxnLst/>
              <a:rect l="l" t="t" r="r" b="b"/>
              <a:pathLst>
                <a:path w="1885" h="3266" extrusionOk="0">
                  <a:moveTo>
                    <a:pt x="1796" y="0"/>
                  </a:moveTo>
                  <a:cubicBezTo>
                    <a:pt x="1157" y="593"/>
                    <a:pt x="0" y="2023"/>
                    <a:pt x="276" y="3266"/>
                  </a:cubicBezTo>
                  <a:cubicBezTo>
                    <a:pt x="828" y="3020"/>
                    <a:pt x="1825" y="1424"/>
                    <a:pt x="1884" y="118"/>
                  </a:cubicBezTo>
                  <a:lnTo>
                    <a:pt x="1884" y="114"/>
                  </a:lnTo>
                  <a:cubicBezTo>
                    <a:pt x="1856" y="76"/>
                    <a:pt x="1824" y="39"/>
                    <a:pt x="179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5" name="Google Shape;2475;p67"/>
            <p:cNvSpPr/>
            <p:nvPr/>
          </p:nvSpPr>
          <p:spPr>
            <a:xfrm>
              <a:off x="1532050" y="3407100"/>
              <a:ext cx="61150" cy="37900"/>
            </a:xfrm>
            <a:custGeom>
              <a:avLst/>
              <a:gdLst/>
              <a:ahLst/>
              <a:cxnLst/>
              <a:rect l="l" t="t" r="r" b="b"/>
              <a:pathLst>
                <a:path w="2446" h="1516" extrusionOk="0">
                  <a:moveTo>
                    <a:pt x="582" y="1"/>
                  </a:moveTo>
                  <a:cubicBezTo>
                    <a:pt x="382" y="147"/>
                    <a:pt x="189" y="303"/>
                    <a:pt x="0" y="463"/>
                  </a:cubicBezTo>
                  <a:cubicBezTo>
                    <a:pt x="596" y="996"/>
                    <a:pt x="1402" y="1516"/>
                    <a:pt x="2198" y="1516"/>
                  </a:cubicBezTo>
                  <a:cubicBezTo>
                    <a:pt x="2280" y="1516"/>
                    <a:pt x="2363" y="1510"/>
                    <a:pt x="2445" y="1499"/>
                  </a:cubicBezTo>
                  <a:cubicBezTo>
                    <a:pt x="2302" y="1095"/>
                    <a:pt x="1499" y="417"/>
                    <a:pt x="5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6" name="Google Shape;2476;p67"/>
            <p:cNvSpPr/>
            <p:nvPr/>
          </p:nvSpPr>
          <p:spPr>
            <a:xfrm>
              <a:off x="1798675" y="3629725"/>
              <a:ext cx="60525" cy="71525"/>
            </a:xfrm>
            <a:custGeom>
              <a:avLst/>
              <a:gdLst/>
              <a:ahLst/>
              <a:cxnLst/>
              <a:rect l="l" t="t" r="r" b="b"/>
              <a:pathLst>
                <a:path w="2421" h="2861" extrusionOk="0">
                  <a:moveTo>
                    <a:pt x="1280" y="0"/>
                  </a:moveTo>
                  <a:cubicBezTo>
                    <a:pt x="741" y="0"/>
                    <a:pt x="162" y="562"/>
                    <a:pt x="83" y="1312"/>
                  </a:cubicBezTo>
                  <a:cubicBezTo>
                    <a:pt x="1" y="2099"/>
                    <a:pt x="383" y="2784"/>
                    <a:pt x="1061" y="2855"/>
                  </a:cubicBezTo>
                  <a:cubicBezTo>
                    <a:pt x="1098" y="2859"/>
                    <a:pt x="1134" y="2861"/>
                    <a:pt x="1170" y="2861"/>
                  </a:cubicBezTo>
                  <a:cubicBezTo>
                    <a:pt x="1794" y="2861"/>
                    <a:pt x="2260" y="2292"/>
                    <a:pt x="2338" y="1547"/>
                  </a:cubicBezTo>
                  <a:cubicBezTo>
                    <a:pt x="2421" y="760"/>
                    <a:pt x="1921" y="64"/>
                    <a:pt x="1359" y="4"/>
                  </a:cubicBezTo>
                  <a:cubicBezTo>
                    <a:pt x="1333" y="2"/>
                    <a:pt x="1307" y="0"/>
                    <a:pt x="12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67"/>
            <p:cNvSpPr/>
            <p:nvPr/>
          </p:nvSpPr>
          <p:spPr>
            <a:xfrm>
              <a:off x="1624625" y="3464300"/>
              <a:ext cx="60500" cy="71525"/>
            </a:xfrm>
            <a:custGeom>
              <a:avLst/>
              <a:gdLst/>
              <a:ahLst/>
              <a:cxnLst/>
              <a:rect l="l" t="t" r="r" b="b"/>
              <a:pathLst>
                <a:path w="2420" h="2861" extrusionOk="0">
                  <a:moveTo>
                    <a:pt x="1280" y="1"/>
                  </a:moveTo>
                  <a:cubicBezTo>
                    <a:pt x="740" y="1"/>
                    <a:pt x="161" y="563"/>
                    <a:pt x="83" y="1312"/>
                  </a:cubicBezTo>
                  <a:cubicBezTo>
                    <a:pt x="0" y="2099"/>
                    <a:pt x="382" y="2784"/>
                    <a:pt x="1061" y="2855"/>
                  </a:cubicBezTo>
                  <a:cubicBezTo>
                    <a:pt x="1097" y="2859"/>
                    <a:pt x="1133" y="2860"/>
                    <a:pt x="1169" y="2860"/>
                  </a:cubicBezTo>
                  <a:cubicBezTo>
                    <a:pt x="1794" y="2860"/>
                    <a:pt x="2259" y="2291"/>
                    <a:pt x="2337" y="1547"/>
                  </a:cubicBezTo>
                  <a:cubicBezTo>
                    <a:pt x="2420" y="761"/>
                    <a:pt x="1920" y="63"/>
                    <a:pt x="1358" y="5"/>
                  </a:cubicBezTo>
                  <a:cubicBezTo>
                    <a:pt x="1332" y="2"/>
                    <a:pt x="1306" y="1"/>
                    <a:pt x="12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8" name="Google Shape;2478;p67"/>
            <p:cNvSpPr/>
            <p:nvPr/>
          </p:nvSpPr>
          <p:spPr>
            <a:xfrm>
              <a:off x="1986250" y="3532175"/>
              <a:ext cx="50150" cy="59700"/>
            </a:xfrm>
            <a:custGeom>
              <a:avLst/>
              <a:gdLst/>
              <a:ahLst/>
              <a:cxnLst/>
              <a:rect l="l" t="t" r="r" b="b"/>
              <a:pathLst>
                <a:path w="2006" h="2388" extrusionOk="0">
                  <a:moveTo>
                    <a:pt x="1063" y="1"/>
                  </a:moveTo>
                  <a:cubicBezTo>
                    <a:pt x="616" y="1"/>
                    <a:pt x="136" y="470"/>
                    <a:pt x="70" y="1096"/>
                  </a:cubicBezTo>
                  <a:cubicBezTo>
                    <a:pt x="0" y="1753"/>
                    <a:pt x="318" y="2324"/>
                    <a:pt x="879" y="2383"/>
                  </a:cubicBezTo>
                  <a:cubicBezTo>
                    <a:pt x="909" y="2386"/>
                    <a:pt x="938" y="2388"/>
                    <a:pt x="967" y="2388"/>
                  </a:cubicBezTo>
                  <a:cubicBezTo>
                    <a:pt x="1484" y="2388"/>
                    <a:pt x="1871" y="1912"/>
                    <a:pt x="1936" y="1290"/>
                  </a:cubicBezTo>
                  <a:cubicBezTo>
                    <a:pt x="2006" y="634"/>
                    <a:pt x="1591" y="53"/>
                    <a:pt x="1127" y="4"/>
                  </a:cubicBezTo>
                  <a:cubicBezTo>
                    <a:pt x="1105" y="2"/>
                    <a:pt x="1084" y="1"/>
                    <a:pt x="106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9" name="Google Shape;2479;p67"/>
            <p:cNvSpPr/>
            <p:nvPr/>
          </p:nvSpPr>
          <p:spPr>
            <a:xfrm>
              <a:off x="1809675" y="3437675"/>
              <a:ext cx="68925" cy="62400"/>
            </a:xfrm>
            <a:custGeom>
              <a:avLst/>
              <a:gdLst/>
              <a:ahLst/>
              <a:cxnLst/>
              <a:rect l="l" t="t" r="r" b="b"/>
              <a:pathLst>
                <a:path w="2757" h="2496" extrusionOk="0">
                  <a:moveTo>
                    <a:pt x="2756" y="0"/>
                  </a:moveTo>
                  <a:cubicBezTo>
                    <a:pt x="1987" y="262"/>
                    <a:pt x="222" y="1178"/>
                    <a:pt x="0" y="2496"/>
                  </a:cubicBezTo>
                  <a:cubicBezTo>
                    <a:pt x="635" y="2475"/>
                    <a:pt x="2291" y="1254"/>
                    <a:pt x="27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0" name="Google Shape;2480;p67"/>
            <p:cNvSpPr/>
            <p:nvPr/>
          </p:nvSpPr>
          <p:spPr>
            <a:xfrm>
              <a:off x="1730450" y="3507700"/>
              <a:ext cx="42950" cy="84625"/>
            </a:xfrm>
            <a:custGeom>
              <a:avLst/>
              <a:gdLst/>
              <a:ahLst/>
              <a:cxnLst/>
              <a:rect l="l" t="t" r="r" b="b"/>
              <a:pathLst>
                <a:path w="1718" h="3385" extrusionOk="0">
                  <a:moveTo>
                    <a:pt x="0" y="1"/>
                  </a:moveTo>
                  <a:cubicBezTo>
                    <a:pt x="17" y="813"/>
                    <a:pt x="355" y="2774"/>
                    <a:pt x="1544" y="3384"/>
                  </a:cubicBezTo>
                  <a:cubicBezTo>
                    <a:pt x="1717" y="2773"/>
                    <a:pt x="1055" y="826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1" name="Google Shape;2481;p67"/>
            <p:cNvSpPr/>
            <p:nvPr/>
          </p:nvSpPr>
          <p:spPr>
            <a:xfrm>
              <a:off x="1754275" y="3340075"/>
              <a:ext cx="18675" cy="98450"/>
            </a:xfrm>
            <a:custGeom>
              <a:avLst/>
              <a:gdLst/>
              <a:ahLst/>
              <a:cxnLst/>
              <a:rect l="l" t="t" r="r" b="b"/>
              <a:pathLst>
                <a:path w="747" h="3938" extrusionOk="0">
                  <a:moveTo>
                    <a:pt x="255" y="1"/>
                  </a:moveTo>
                  <a:lnTo>
                    <a:pt x="252" y="5"/>
                  </a:lnTo>
                  <a:cubicBezTo>
                    <a:pt x="395" y="416"/>
                    <a:pt x="303" y="929"/>
                    <a:pt x="191" y="1525"/>
                  </a:cubicBezTo>
                  <a:cubicBezTo>
                    <a:pt x="125" y="1900"/>
                    <a:pt x="53" y="2303"/>
                    <a:pt x="24" y="2739"/>
                  </a:cubicBezTo>
                  <a:cubicBezTo>
                    <a:pt x="0" y="3113"/>
                    <a:pt x="11" y="3513"/>
                    <a:pt x="89" y="3937"/>
                  </a:cubicBezTo>
                  <a:lnTo>
                    <a:pt x="442" y="3870"/>
                  </a:lnTo>
                  <a:cubicBezTo>
                    <a:pt x="418" y="3748"/>
                    <a:pt x="403" y="3632"/>
                    <a:pt x="393" y="3517"/>
                  </a:cubicBezTo>
                  <a:cubicBezTo>
                    <a:pt x="322" y="2807"/>
                    <a:pt x="440" y="2163"/>
                    <a:pt x="546" y="1589"/>
                  </a:cubicBezTo>
                  <a:cubicBezTo>
                    <a:pt x="654" y="999"/>
                    <a:pt x="747" y="486"/>
                    <a:pt x="628" y="22"/>
                  </a:cubicBezTo>
                  <a:cubicBezTo>
                    <a:pt x="563" y="18"/>
                    <a:pt x="502" y="15"/>
                    <a:pt x="438" y="11"/>
                  </a:cubicBezTo>
                  <a:cubicBezTo>
                    <a:pt x="380" y="7"/>
                    <a:pt x="321" y="5"/>
                    <a:pt x="2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2" name="Google Shape;2482;p67"/>
            <p:cNvSpPr/>
            <p:nvPr/>
          </p:nvSpPr>
          <p:spPr>
            <a:xfrm>
              <a:off x="1897075" y="3375200"/>
              <a:ext cx="21250" cy="101775"/>
            </a:xfrm>
            <a:custGeom>
              <a:avLst/>
              <a:gdLst/>
              <a:ahLst/>
              <a:cxnLst/>
              <a:rect l="l" t="t" r="r" b="b"/>
              <a:pathLst>
                <a:path w="850" h="4071" extrusionOk="0">
                  <a:moveTo>
                    <a:pt x="0" y="1"/>
                  </a:moveTo>
                  <a:cubicBezTo>
                    <a:pt x="210" y="436"/>
                    <a:pt x="167" y="932"/>
                    <a:pt x="117" y="1499"/>
                  </a:cubicBezTo>
                  <a:cubicBezTo>
                    <a:pt x="85" y="1878"/>
                    <a:pt x="49" y="2281"/>
                    <a:pt x="89" y="2703"/>
                  </a:cubicBezTo>
                  <a:lnTo>
                    <a:pt x="89" y="2707"/>
                  </a:lnTo>
                  <a:cubicBezTo>
                    <a:pt x="128" y="3113"/>
                    <a:pt x="239" y="3542"/>
                    <a:pt x="488" y="3977"/>
                  </a:cubicBezTo>
                  <a:cubicBezTo>
                    <a:pt x="523" y="4035"/>
                    <a:pt x="581" y="4070"/>
                    <a:pt x="644" y="4070"/>
                  </a:cubicBezTo>
                  <a:cubicBezTo>
                    <a:pt x="673" y="4070"/>
                    <a:pt x="705" y="4060"/>
                    <a:pt x="733" y="4045"/>
                  </a:cubicBezTo>
                  <a:cubicBezTo>
                    <a:pt x="820" y="3996"/>
                    <a:pt x="849" y="3888"/>
                    <a:pt x="800" y="3803"/>
                  </a:cubicBezTo>
                  <a:cubicBezTo>
                    <a:pt x="700" y="3627"/>
                    <a:pt x="626" y="3455"/>
                    <a:pt x="572" y="3284"/>
                  </a:cubicBezTo>
                  <a:cubicBezTo>
                    <a:pt x="375" y="2678"/>
                    <a:pt x="426" y="2096"/>
                    <a:pt x="475" y="1532"/>
                  </a:cubicBezTo>
                  <a:cubicBezTo>
                    <a:pt x="511" y="1083"/>
                    <a:pt x="549" y="653"/>
                    <a:pt x="458" y="244"/>
                  </a:cubicBezTo>
                  <a:cubicBezTo>
                    <a:pt x="387" y="201"/>
                    <a:pt x="315" y="166"/>
                    <a:pt x="244" y="126"/>
                  </a:cubicBezTo>
                  <a:lnTo>
                    <a:pt x="239" y="126"/>
                  </a:lnTo>
                  <a:cubicBezTo>
                    <a:pt x="157" y="79"/>
                    <a:pt x="83" y="36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3" name="Google Shape;2483;p67"/>
            <p:cNvSpPr/>
            <p:nvPr/>
          </p:nvSpPr>
          <p:spPr>
            <a:xfrm>
              <a:off x="1924075" y="3415175"/>
              <a:ext cx="41800" cy="76950"/>
            </a:xfrm>
            <a:custGeom>
              <a:avLst/>
              <a:gdLst/>
              <a:ahLst/>
              <a:cxnLst/>
              <a:rect l="l" t="t" r="r" b="b"/>
              <a:pathLst>
                <a:path w="1672" h="3078" extrusionOk="0">
                  <a:moveTo>
                    <a:pt x="1375" y="0"/>
                  </a:moveTo>
                  <a:cubicBezTo>
                    <a:pt x="793" y="369"/>
                    <a:pt x="179" y="1418"/>
                    <a:pt x="40" y="2370"/>
                  </a:cubicBezTo>
                  <a:cubicBezTo>
                    <a:pt x="4" y="2617"/>
                    <a:pt x="1" y="2856"/>
                    <a:pt x="36" y="3078"/>
                  </a:cubicBezTo>
                  <a:lnTo>
                    <a:pt x="386" y="3020"/>
                  </a:lnTo>
                  <a:cubicBezTo>
                    <a:pt x="375" y="2946"/>
                    <a:pt x="367" y="2870"/>
                    <a:pt x="367" y="2792"/>
                  </a:cubicBezTo>
                  <a:cubicBezTo>
                    <a:pt x="343" y="1797"/>
                    <a:pt x="1139" y="462"/>
                    <a:pt x="1671" y="255"/>
                  </a:cubicBezTo>
                  <a:cubicBezTo>
                    <a:pt x="1622" y="208"/>
                    <a:pt x="1575" y="165"/>
                    <a:pt x="1525" y="125"/>
                  </a:cubicBezTo>
                  <a:cubicBezTo>
                    <a:pt x="1476" y="83"/>
                    <a:pt x="1429" y="47"/>
                    <a:pt x="1379" y="0"/>
                  </a:cubicBezTo>
                  <a:cubicBezTo>
                    <a:pt x="1379" y="2"/>
                    <a:pt x="1378" y="2"/>
                    <a:pt x="1378" y="2"/>
                  </a:cubicBezTo>
                  <a:cubicBezTo>
                    <a:pt x="1376" y="2"/>
                    <a:pt x="1375" y="0"/>
                    <a:pt x="13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4" name="Google Shape;2484;p67"/>
            <p:cNvSpPr/>
            <p:nvPr/>
          </p:nvSpPr>
          <p:spPr>
            <a:xfrm>
              <a:off x="1629600" y="3365975"/>
              <a:ext cx="44500" cy="52600"/>
            </a:xfrm>
            <a:custGeom>
              <a:avLst/>
              <a:gdLst/>
              <a:ahLst/>
              <a:cxnLst/>
              <a:rect l="l" t="t" r="r" b="b"/>
              <a:pathLst>
                <a:path w="1780" h="2104" extrusionOk="0">
                  <a:moveTo>
                    <a:pt x="944" y="1"/>
                  </a:moveTo>
                  <a:cubicBezTo>
                    <a:pt x="547" y="1"/>
                    <a:pt x="120" y="414"/>
                    <a:pt x="62" y="965"/>
                  </a:cubicBezTo>
                  <a:cubicBezTo>
                    <a:pt x="1" y="1543"/>
                    <a:pt x="282" y="2048"/>
                    <a:pt x="781" y="2100"/>
                  </a:cubicBezTo>
                  <a:cubicBezTo>
                    <a:pt x="808" y="2102"/>
                    <a:pt x="833" y="2104"/>
                    <a:pt x="859" y="2104"/>
                  </a:cubicBezTo>
                  <a:cubicBezTo>
                    <a:pt x="1317" y="2104"/>
                    <a:pt x="1661" y="1685"/>
                    <a:pt x="1718" y="1137"/>
                  </a:cubicBezTo>
                  <a:cubicBezTo>
                    <a:pt x="1779" y="560"/>
                    <a:pt x="1412" y="46"/>
                    <a:pt x="1001" y="4"/>
                  </a:cubicBezTo>
                  <a:cubicBezTo>
                    <a:pt x="982" y="2"/>
                    <a:pt x="963" y="1"/>
                    <a:pt x="9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5" name="Google Shape;2485;p67"/>
            <p:cNvSpPr/>
            <p:nvPr/>
          </p:nvSpPr>
          <p:spPr>
            <a:xfrm>
              <a:off x="1780875" y="3540825"/>
              <a:ext cx="29525" cy="61925"/>
            </a:xfrm>
            <a:custGeom>
              <a:avLst/>
              <a:gdLst/>
              <a:ahLst/>
              <a:cxnLst/>
              <a:rect l="l" t="t" r="r" b="b"/>
              <a:pathLst>
                <a:path w="1181" h="2477" extrusionOk="0">
                  <a:moveTo>
                    <a:pt x="9" y="1"/>
                  </a:moveTo>
                  <a:cubicBezTo>
                    <a:pt x="1" y="591"/>
                    <a:pt x="197" y="2019"/>
                    <a:pt x="1042" y="2477"/>
                  </a:cubicBezTo>
                  <a:cubicBezTo>
                    <a:pt x="1181" y="2034"/>
                    <a:pt x="750" y="612"/>
                    <a:pt x="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6" name="Google Shape;2486;p67"/>
            <p:cNvSpPr/>
            <p:nvPr/>
          </p:nvSpPr>
          <p:spPr>
            <a:xfrm>
              <a:off x="1881200" y="3535825"/>
              <a:ext cx="63925" cy="37900"/>
            </a:xfrm>
            <a:custGeom>
              <a:avLst/>
              <a:gdLst/>
              <a:ahLst/>
              <a:cxnLst/>
              <a:rect l="l" t="t" r="r" b="b"/>
              <a:pathLst>
                <a:path w="2557" h="1516" extrusionOk="0">
                  <a:moveTo>
                    <a:pt x="1" y="0"/>
                  </a:moveTo>
                  <a:lnTo>
                    <a:pt x="1" y="0"/>
                  </a:lnTo>
                  <a:cubicBezTo>
                    <a:pt x="365" y="497"/>
                    <a:pt x="1362" y="1515"/>
                    <a:pt x="2322" y="1515"/>
                  </a:cubicBezTo>
                  <a:cubicBezTo>
                    <a:pt x="2400" y="1515"/>
                    <a:pt x="2479" y="1508"/>
                    <a:pt x="2556" y="1494"/>
                  </a:cubicBezTo>
                  <a:cubicBezTo>
                    <a:pt x="2375" y="996"/>
                    <a:pt x="1044" y="21"/>
                    <a:pt x="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87" name="Google Shape;2487;p67"/>
          <p:cNvGrpSpPr/>
          <p:nvPr/>
        </p:nvGrpSpPr>
        <p:grpSpPr>
          <a:xfrm>
            <a:off x="7468100" y="2490325"/>
            <a:ext cx="861434" cy="1100841"/>
            <a:chOff x="2862908" y="588773"/>
            <a:chExt cx="389278" cy="497465"/>
          </a:xfrm>
        </p:grpSpPr>
        <p:sp>
          <p:nvSpPr>
            <p:cNvPr id="2488" name="Google Shape;2488;p67"/>
            <p:cNvSpPr/>
            <p:nvPr/>
          </p:nvSpPr>
          <p:spPr>
            <a:xfrm>
              <a:off x="2862908" y="588773"/>
              <a:ext cx="389278" cy="497465"/>
            </a:xfrm>
            <a:custGeom>
              <a:avLst/>
              <a:gdLst/>
              <a:ahLst/>
              <a:cxnLst/>
              <a:rect l="l" t="t" r="r" b="b"/>
              <a:pathLst>
                <a:path w="17334" h="21144" extrusionOk="0">
                  <a:moveTo>
                    <a:pt x="8771" y="1"/>
                  </a:moveTo>
                  <a:cubicBezTo>
                    <a:pt x="8494" y="1"/>
                    <a:pt x="8212" y="73"/>
                    <a:pt x="7946" y="221"/>
                  </a:cubicBezTo>
                  <a:cubicBezTo>
                    <a:pt x="7132" y="675"/>
                    <a:pt x="6771" y="1583"/>
                    <a:pt x="6370" y="2372"/>
                  </a:cubicBezTo>
                  <a:cubicBezTo>
                    <a:pt x="5630" y="3821"/>
                    <a:pt x="4625" y="5115"/>
                    <a:pt x="3692" y="6447"/>
                  </a:cubicBezTo>
                  <a:cubicBezTo>
                    <a:pt x="1645" y="9366"/>
                    <a:pt x="1" y="13229"/>
                    <a:pt x="1617" y="16721"/>
                  </a:cubicBezTo>
                  <a:cubicBezTo>
                    <a:pt x="1993" y="17531"/>
                    <a:pt x="2521" y="18244"/>
                    <a:pt x="3153" y="18848"/>
                  </a:cubicBezTo>
                  <a:cubicBezTo>
                    <a:pt x="4337" y="19976"/>
                    <a:pt x="5888" y="20721"/>
                    <a:pt x="7505" y="21008"/>
                  </a:cubicBezTo>
                  <a:cubicBezTo>
                    <a:pt x="8013" y="21098"/>
                    <a:pt x="8533" y="21144"/>
                    <a:pt x="9055" y="21144"/>
                  </a:cubicBezTo>
                  <a:cubicBezTo>
                    <a:pt x="10622" y="21144"/>
                    <a:pt x="12208" y="20733"/>
                    <a:pt x="13517" y="19889"/>
                  </a:cubicBezTo>
                  <a:cubicBezTo>
                    <a:pt x="16494" y="17968"/>
                    <a:pt x="17334" y="14129"/>
                    <a:pt x="16186" y="10901"/>
                  </a:cubicBezTo>
                  <a:cubicBezTo>
                    <a:pt x="15615" y="9291"/>
                    <a:pt x="14613" y="7903"/>
                    <a:pt x="13629" y="6525"/>
                  </a:cubicBezTo>
                  <a:cubicBezTo>
                    <a:pt x="12635" y="5132"/>
                    <a:pt x="11673" y="3742"/>
                    <a:pt x="10955" y="2179"/>
                  </a:cubicBezTo>
                  <a:cubicBezTo>
                    <a:pt x="10688" y="1599"/>
                    <a:pt x="10443" y="989"/>
                    <a:pt x="9995" y="534"/>
                  </a:cubicBezTo>
                  <a:cubicBezTo>
                    <a:pt x="9652" y="186"/>
                    <a:pt x="9217" y="1"/>
                    <a:pt x="877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9" name="Google Shape;2489;p67"/>
            <p:cNvSpPr/>
            <p:nvPr/>
          </p:nvSpPr>
          <p:spPr>
            <a:xfrm>
              <a:off x="2924800" y="628775"/>
              <a:ext cx="281700" cy="421525"/>
            </a:xfrm>
            <a:custGeom>
              <a:avLst/>
              <a:gdLst/>
              <a:ahLst/>
              <a:cxnLst/>
              <a:rect l="l" t="t" r="r" b="b"/>
              <a:pathLst>
                <a:path w="11268" h="16861" extrusionOk="0">
                  <a:moveTo>
                    <a:pt x="5635" y="0"/>
                  </a:moveTo>
                  <a:cubicBezTo>
                    <a:pt x="5635" y="2944"/>
                    <a:pt x="1" y="7461"/>
                    <a:pt x="1" y="11189"/>
                  </a:cubicBezTo>
                  <a:cubicBezTo>
                    <a:pt x="1" y="14920"/>
                    <a:pt x="2031" y="16860"/>
                    <a:pt x="5635" y="16860"/>
                  </a:cubicBezTo>
                  <a:cubicBezTo>
                    <a:pt x="9236" y="16860"/>
                    <a:pt x="11268" y="14919"/>
                    <a:pt x="11268" y="11189"/>
                  </a:cubicBezTo>
                  <a:cubicBezTo>
                    <a:pt x="11268" y="7461"/>
                    <a:pt x="5635" y="2944"/>
                    <a:pt x="5635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0" name="Google Shape;2490;p67"/>
            <p:cNvSpPr/>
            <p:nvPr/>
          </p:nvSpPr>
          <p:spPr>
            <a:xfrm>
              <a:off x="2915000" y="618900"/>
              <a:ext cx="281700" cy="421525"/>
            </a:xfrm>
            <a:custGeom>
              <a:avLst/>
              <a:gdLst/>
              <a:ahLst/>
              <a:cxnLst/>
              <a:rect l="l" t="t" r="r" b="b"/>
              <a:pathLst>
                <a:path w="11268" h="16861" extrusionOk="0">
                  <a:moveTo>
                    <a:pt x="5633" y="1"/>
                  </a:moveTo>
                  <a:cubicBezTo>
                    <a:pt x="5633" y="2944"/>
                    <a:pt x="0" y="7462"/>
                    <a:pt x="0" y="11190"/>
                  </a:cubicBezTo>
                  <a:cubicBezTo>
                    <a:pt x="0" y="14921"/>
                    <a:pt x="2031" y="16861"/>
                    <a:pt x="5633" y="16861"/>
                  </a:cubicBezTo>
                  <a:cubicBezTo>
                    <a:pt x="9235" y="16861"/>
                    <a:pt x="11267" y="14919"/>
                    <a:pt x="11267" y="11190"/>
                  </a:cubicBezTo>
                  <a:cubicBezTo>
                    <a:pt x="11267" y="7463"/>
                    <a:pt x="5633" y="2944"/>
                    <a:pt x="56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1" name="Google Shape;2491;p67"/>
            <p:cNvSpPr/>
            <p:nvPr/>
          </p:nvSpPr>
          <p:spPr>
            <a:xfrm>
              <a:off x="2926500" y="646275"/>
              <a:ext cx="258725" cy="365450"/>
            </a:xfrm>
            <a:custGeom>
              <a:avLst/>
              <a:gdLst/>
              <a:ahLst/>
              <a:cxnLst/>
              <a:rect l="l" t="t" r="r" b="b"/>
              <a:pathLst>
                <a:path w="10349" h="14618" extrusionOk="0">
                  <a:moveTo>
                    <a:pt x="5175" y="1"/>
                  </a:moveTo>
                  <a:cubicBezTo>
                    <a:pt x="4680" y="1078"/>
                    <a:pt x="3845" y="2239"/>
                    <a:pt x="2980" y="3440"/>
                  </a:cubicBezTo>
                  <a:cubicBezTo>
                    <a:pt x="1514" y="5476"/>
                    <a:pt x="1" y="7580"/>
                    <a:pt x="1" y="9406"/>
                  </a:cubicBezTo>
                  <a:cubicBezTo>
                    <a:pt x="1" y="12816"/>
                    <a:pt x="1789" y="14617"/>
                    <a:pt x="5173" y="14617"/>
                  </a:cubicBezTo>
                  <a:cubicBezTo>
                    <a:pt x="8558" y="14617"/>
                    <a:pt x="10346" y="12816"/>
                    <a:pt x="10349" y="9406"/>
                  </a:cubicBezTo>
                  <a:cubicBezTo>
                    <a:pt x="10349" y="7580"/>
                    <a:pt x="8834" y="5476"/>
                    <a:pt x="7370" y="3440"/>
                  </a:cubicBezTo>
                  <a:cubicBezTo>
                    <a:pt x="6504" y="2238"/>
                    <a:pt x="5671" y="1078"/>
                    <a:pt x="51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2" name="Google Shape;2492;p67"/>
            <p:cNvSpPr/>
            <p:nvPr/>
          </p:nvSpPr>
          <p:spPr>
            <a:xfrm>
              <a:off x="2960025" y="648175"/>
              <a:ext cx="191650" cy="329050"/>
            </a:xfrm>
            <a:custGeom>
              <a:avLst/>
              <a:gdLst/>
              <a:ahLst/>
              <a:cxnLst/>
              <a:rect l="l" t="t" r="r" b="b"/>
              <a:pathLst>
                <a:path w="7666" h="13162" extrusionOk="0">
                  <a:moveTo>
                    <a:pt x="3832" y="1"/>
                  </a:moveTo>
                  <a:cubicBezTo>
                    <a:pt x="3428" y="870"/>
                    <a:pt x="2901" y="1771"/>
                    <a:pt x="2352" y="2712"/>
                  </a:cubicBezTo>
                  <a:cubicBezTo>
                    <a:pt x="1195" y="4689"/>
                    <a:pt x="0" y="6733"/>
                    <a:pt x="0" y="8411"/>
                  </a:cubicBezTo>
                  <a:cubicBezTo>
                    <a:pt x="0" y="11563"/>
                    <a:pt x="1289" y="13161"/>
                    <a:pt x="3832" y="13161"/>
                  </a:cubicBezTo>
                  <a:cubicBezTo>
                    <a:pt x="6374" y="13161"/>
                    <a:pt x="7663" y="11563"/>
                    <a:pt x="7665" y="8409"/>
                  </a:cubicBezTo>
                  <a:cubicBezTo>
                    <a:pt x="7665" y="6732"/>
                    <a:pt x="6468" y="4688"/>
                    <a:pt x="5313" y="2710"/>
                  </a:cubicBezTo>
                  <a:cubicBezTo>
                    <a:pt x="4763" y="1770"/>
                    <a:pt x="4237" y="871"/>
                    <a:pt x="383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3" name="Google Shape;2493;p67"/>
            <p:cNvSpPr/>
            <p:nvPr/>
          </p:nvSpPr>
          <p:spPr>
            <a:xfrm>
              <a:off x="3055825" y="618900"/>
              <a:ext cx="140875" cy="421575"/>
            </a:xfrm>
            <a:custGeom>
              <a:avLst/>
              <a:gdLst/>
              <a:ahLst/>
              <a:cxnLst/>
              <a:rect l="l" t="t" r="r" b="b"/>
              <a:pathLst>
                <a:path w="5635" h="16863" extrusionOk="0">
                  <a:moveTo>
                    <a:pt x="0" y="1"/>
                  </a:moveTo>
                  <a:lnTo>
                    <a:pt x="0" y="16863"/>
                  </a:lnTo>
                  <a:cubicBezTo>
                    <a:pt x="3602" y="16863"/>
                    <a:pt x="5634" y="14920"/>
                    <a:pt x="5634" y="11190"/>
                  </a:cubicBezTo>
                  <a:cubicBezTo>
                    <a:pt x="5634" y="7462"/>
                    <a:pt x="0" y="2944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4" name="Google Shape;2494;p67"/>
            <p:cNvSpPr/>
            <p:nvPr/>
          </p:nvSpPr>
          <p:spPr>
            <a:xfrm>
              <a:off x="3055800" y="646275"/>
              <a:ext cx="129350" cy="365500"/>
            </a:xfrm>
            <a:custGeom>
              <a:avLst/>
              <a:gdLst/>
              <a:ahLst/>
              <a:cxnLst/>
              <a:rect l="l" t="t" r="r" b="b"/>
              <a:pathLst>
                <a:path w="5174" h="14620" extrusionOk="0">
                  <a:moveTo>
                    <a:pt x="0" y="1"/>
                  </a:moveTo>
                  <a:lnTo>
                    <a:pt x="0" y="14619"/>
                  </a:lnTo>
                  <a:cubicBezTo>
                    <a:pt x="3386" y="14617"/>
                    <a:pt x="5174" y="12816"/>
                    <a:pt x="5174" y="9406"/>
                  </a:cubicBezTo>
                  <a:cubicBezTo>
                    <a:pt x="5174" y="7580"/>
                    <a:pt x="3659" y="5476"/>
                    <a:pt x="2196" y="3440"/>
                  </a:cubicBezTo>
                  <a:cubicBezTo>
                    <a:pt x="1330" y="2239"/>
                    <a:pt x="496" y="1078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5" name="Google Shape;2495;p67"/>
            <p:cNvSpPr/>
            <p:nvPr/>
          </p:nvSpPr>
          <p:spPr>
            <a:xfrm>
              <a:off x="3055800" y="648200"/>
              <a:ext cx="95825" cy="329025"/>
            </a:xfrm>
            <a:custGeom>
              <a:avLst/>
              <a:gdLst/>
              <a:ahLst/>
              <a:cxnLst/>
              <a:rect l="l" t="t" r="r" b="b"/>
              <a:pathLst>
                <a:path w="3833" h="13161" extrusionOk="0">
                  <a:moveTo>
                    <a:pt x="0" y="1"/>
                  </a:moveTo>
                  <a:lnTo>
                    <a:pt x="0" y="13160"/>
                  </a:lnTo>
                  <a:cubicBezTo>
                    <a:pt x="2543" y="13160"/>
                    <a:pt x="3832" y="11562"/>
                    <a:pt x="3832" y="8410"/>
                  </a:cubicBezTo>
                  <a:cubicBezTo>
                    <a:pt x="3832" y="6732"/>
                    <a:pt x="2637" y="4688"/>
                    <a:pt x="1480" y="2710"/>
                  </a:cubicBezTo>
                  <a:cubicBezTo>
                    <a:pt x="930" y="1770"/>
                    <a:pt x="405" y="869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6" name="Google Shape;2496;p67"/>
            <p:cNvSpPr/>
            <p:nvPr/>
          </p:nvSpPr>
          <p:spPr>
            <a:xfrm>
              <a:off x="3003050" y="858675"/>
              <a:ext cx="42725" cy="24950"/>
            </a:xfrm>
            <a:custGeom>
              <a:avLst/>
              <a:gdLst/>
              <a:ahLst/>
              <a:cxnLst/>
              <a:rect l="l" t="t" r="r" b="b"/>
              <a:pathLst>
                <a:path w="1709" h="998" extrusionOk="0">
                  <a:moveTo>
                    <a:pt x="1577" y="0"/>
                  </a:moveTo>
                  <a:cubicBezTo>
                    <a:pt x="1563" y="0"/>
                    <a:pt x="1549" y="3"/>
                    <a:pt x="1535" y="8"/>
                  </a:cubicBezTo>
                  <a:cubicBezTo>
                    <a:pt x="864" y="280"/>
                    <a:pt x="441" y="547"/>
                    <a:pt x="69" y="785"/>
                  </a:cubicBezTo>
                  <a:cubicBezTo>
                    <a:pt x="16" y="820"/>
                    <a:pt x="1" y="890"/>
                    <a:pt x="34" y="944"/>
                  </a:cubicBezTo>
                  <a:cubicBezTo>
                    <a:pt x="55" y="979"/>
                    <a:pt x="93" y="998"/>
                    <a:pt x="131" y="998"/>
                  </a:cubicBezTo>
                  <a:cubicBezTo>
                    <a:pt x="152" y="998"/>
                    <a:pt x="173" y="991"/>
                    <a:pt x="194" y="979"/>
                  </a:cubicBezTo>
                  <a:cubicBezTo>
                    <a:pt x="558" y="748"/>
                    <a:pt x="971" y="486"/>
                    <a:pt x="1621" y="222"/>
                  </a:cubicBezTo>
                  <a:cubicBezTo>
                    <a:pt x="1681" y="199"/>
                    <a:pt x="1708" y="131"/>
                    <a:pt x="1685" y="72"/>
                  </a:cubicBezTo>
                  <a:cubicBezTo>
                    <a:pt x="1666" y="27"/>
                    <a:pt x="1623" y="0"/>
                    <a:pt x="1577" y="0"/>
                  </a:cubicBezTo>
                  <a:close/>
                </a:path>
              </a:pathLst>
            </a:custGeom>
            <a:solidFill>
              <a:srgbClr val="B8C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7" name="Google Shape;2497;p67"/>
            <p:cNvSpPr/>
            <p:nvPr/>
          </p:nvSpPr>
          <p:spPr>
            <a:xfrm>
              <a:off x="3042500" y="725200"/>
              <a:ext cx="30175" cy="184725"/>
            </a:xfrm>
            <a:custGeom>
              <a:avLst/>
              <a:gdLst/>
              <a:ahLst/>
              <a:cxnLst/>
              <a:rect l="l" t="t" r="r" b="b"/>
              <a:pathLst>
                <a:path w="1207" h="7389" extrusionOk="0">
                  <a:moveTo>
                    <a:pt x="207" y="1"/>
                  </a:moveTo>
                  <a:cubicBezTo>
                    <a:pt x="172" y="1"/>
                    <a:pt x="136" y="11"/>
                    <a:pt x="104" y="33"/>
                  </a:cubicBezTo>
                  <a:cubicBezTo>
                    <a:pt x="24" y="87"/>
                    <a:pt x="1" y="199"/>
                    <a:pt x="56" y="279"/>
                  </a:cubicBezTo>
                  <a:cubicBezTo>
                    <a:pt x="56" y="279"/>
                    <a:pt x="73" y="303"/>
                    <a:pt x="103" y="348"/>
                  </a:cubicBezTo>
                  <a:cubicBezTo>
                    <a:pt x="133" y="394"/>
                    <a:pt x="181" y="462"/>
                    <a:pt x="228" y="544"/>
                  </a:cubicBezTo>
                  <a:cubicBezTo>
                    <a:pt x="281" y="624"/>
                    <a:pt x="339" y="728"/>
                    <a:pt x="403" y="849"/>
                  </a:cubicBezTo>
                  <a:cubicBezTo>
                    <a:pt x="464" y="971"/>
                    <a:pt x="532" y="1110"/>
                    <a:pt x="590" y="1267"/>
                  </a:cubicBezTo>
                  <a:cubicBezTo>
                    <a:pt x="715" y="1578"/>
                    <a:pt x="815" y="1959"/>
                    <a:pt x="846" y="2378"/>
                  </a:cubicBezTo>
                  <a:cubicBezTo>
                    <a:pt x="880" y="2798"/>
                    <a:pt x="852" y="3252"/>
                    <a:pt x="766" y="3703"/>
                  </a:cubicBezTo>
                  <a:cubicBezTo>
                    <a:pt x="725" y="3929"/>
                    <a:pt x="672" y="4155"/>
                    <a:pt x="622" y="4382"/>
                  </a:cubicBezTo>
                  <a:cubicBezTo>
                    <a:pt x="599" y="4496"/>
                    <a:pt x="574" y="4609"/>
                    <a:pt x="563" y="4734"/>
                  </a:cubicBezTo>
                  <a:cubicBezTo>
                    <a:pt x="557" y="4790"/>
                    <a:pt x="553" y="4846"/>
                    <a:pt x="548" y="4903"/>
                  </a:cubicBezTo>
                  <a:cubicBezTo>
                    <a:pt x="548" y="4961"/>
                    <a:pt x="548" y="5019"/>
                    <a:pt x="547" y="5079"/>
                  </a:cubicBezTo>
                  <a:cubicBezTo>
                    <a:pt x="556" y="5535"/>
                    <a:pt x="646" y="5942"/>
                    <a:pt x="739" y="6285"/>
                  </a:cubicBezTo>
                  <a:cubicBezTo>
                    <a:pt x="833" y="6626"/>
                    <a:pt x="938" y="6902"/>
                    <a:pt x="1016" y="7092"/>
                  </a:cubicBezTo>
                  <a:cubicBezTo>
                    <a:pt x="1091" y="7284"/>
                    <a:pt x="1144" y="7388"/>
                    <a:pt x="1144" y="7388"/>
                  </a:cubicBezTo>
                  <a:cubicBezTo>
                    <a:pt x="1144" y="7388"/>
                    <a:pt x="1116" y="7274"/>
                    <a:pt x="1064" y="7076"/>
                  </a:cubicBezTo>
                  <a:cubicBezTo>
                    <a:pt x="1013" y="6878"/>
                    <a:pt x="949" y="6593"/>
                    <a:pt x="886" y="6250"/>
                  </a:cubicBezTo>
                  <a:cubicBezTo>
                    <a:pt x="856" y="6079"/>
                    <a:pt x="828" y="5892"/>
                    <a:pt x="807" y="5697"/>
                  </a:cubicBezTo>
                  <a:cubicBezTo>
                    <a:pt x="782" y="5501"/>
                    <a:pt x="773" y="5292"/>
                    <a:pt x="777" y="5082"/>
                  </a:cubicBezTo>
                  <a:cubicBezTo>
                    <a:pt x="778" y="5030"/>
                    <a:pt x="781" y="4979"/>
                    <a:pt x="783" y="4927"/>
                  </a:cubicBezTo>
                  <a:cubicBezTo>
                    <a:pt x="791" y="4872"/>
                    <a:pt x="797" y="4816"/>
                    <a:pt x="804" y="4761"/>
                  </a:cubicBezTo>
                  <a:cubicBezTo>
                    <a:pt x="817" y="4660"/>
                    <a:pt x="845" y="4552"/>
                    <a:pt x="875" y="4441"/>
                  </a:cubicBezTo>
                  <a:cubicBezTo>
                    <a:pt x="933" y="4222"/>
                    <a:pt x="998" y="3994"/>
                    <a:pt x="1052" y="3762"/>
                  </a:cubicBezTo>
                  <a:cubicBezTo>
                    <a:pt x="1106" y="3530"/>
                    <a:pt x="1148" y="3292"/>
                    <a:pt x="1174" y="3056"/>
                  </a:cubicBezTo>
                  <a:cubicBezTo>
                    <a:pt x="1200" y="2820"/>
                    <a:pt x="1207" y="2584"/>
                    <a:pt x="1193" y="2355"/>
                  </a:cubicBezTo>
                  <a:cubicBezTo>
                    <a:pt x="1168" y="1898"/>
                    <a:pt x="1066" y="1475"/>
                    <a:pt x="935" y="1134"/>
                  </a:cubicBezTo>
                  <a:cubicBezTo>
                    <a:pt x="872" y="963"/>
                    <a:pt x="797" y="812"/>
                    <a:pt x="730" y="680"/>
                  </a:cubicBezTo>
                  <a:cubicBezTo>
                    <a:pt x="661" y="548"/>
                    <a:pt x="595" y="437"/>
                    <a:pt x="536" y="346"/>
                  </a:cubicBezTo>
                  <a:cubicBezTo>
                    <a:pt x="478" y="252"/>
                    <a:pt x="431" y="190"/>
                    <a:pt x="400" y="144"/>
                  </a:cubicBezTo>
                  <a:cubicBezTo>
                    <a:pt x="368" y="100"/>
                    <a:pt x="351" y="76"/>
                    <a:pt x="351" y="76"/>
                  </a:cubicBezTo>
                  <a:cubicBezTo>
                    <a:pt x="317" y="27"/>
                    <a:pt x="263" y="1"/>
                    <a:pt x="2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8" name="Google Shape;2498;p67"/>
            <p:cNvSpPr/>
            <p:nvPr/>
          </p:nvSpPr>
          <p:spPr>
            <a:xfrm>
              <a:off x="3036250" y="762850"/>
              <a:ext cx="31700" cy="39775"/>
            </a:xfrm>
            <a:custGeom>
              <a:avLst/>
              <a:gdLst/>
              <a:ahLst/>
              <a:cxnLst/>
              <a:rect l="l" t="t" r="r" b="b"/>
              <a:pathLst>
                <a:path w="1268" h="1591" extrusionOk="0">
                  <a:moveTo>
                    <a:pt x="1139" y="0"/>
                  </a:moveTo>
                  <a:cubicBezTo>
                    <a:pt x="1136" y="0"/>
                    <a:pt x="1133" y="0"/>
                    <a:pt x="1130" y="1"/>
                  </a:cubicBezTo>
                  <a:cubicBezTo>
                    <a:pt x="1090" y="6"/>
                    <a:pt x="1064" y="43"/>
                    <a:pt x="1069" y="82"/>
                  </a:cubicBezTo>
                  <a:cubicBezTo>
                    <a:pt x="1115" y="405"/>
                    <a:pt x="653" y="844"/>
                    <a:pt x="347" y="1135"/>
                  </a:cubicBezTo>
                  <a:cubicBezTo>
                    <a:pt x="191" y="1283"/>
                    <a:pt x="68" y="1399"/>
                    <a:pt x="20" y="1485"/>
                  </a:cubicBezTo>
                  <a:cubicBezTo>
                    <a:pt x="0" y="1519"/>
                    <a:pt x="13" y="1561"/>
                    <a:pt x="46" y="1581"/>
                  </a:cubicBezTo>
                  <a:cubicBezTo>
                    <a:pt x="57" y="1587"/>
                    <a:pt x="70" y="1591"/>
                    <a:pt x="82" y="1591"/>
                  </a:cubicBezTo>
                  <a:cubicBezTo>
                    <a:pt x="107" y="1591"/>
                    <a:pt x="130" y="1577"/>
                    <a:pt x="144" y="1555"/>
                  </a:cubicBezTo>
                  <a:cubicBezTo>
                    <a:pt x="183" y="1487"/>
                    <a:pt x="310" y="1366"/>
                    <a:pt x="446" y="1238"/>
                  </a:cubicBezTo>
                  <a:cubicBezTo>
                    <a:pt x="792" y="909"/>
                    <a:pt x="1268" y="458"/>
                    <a:pt x="1210" y="61"/>
                  </a:cubicBezTo>
                  <a:cubicBezTo>
                    <a:pt x="1205" y="25"/>
                    <a:pt x="1173" y="0"/>
                    <a:pt x="113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9" name="Google Shape;2499;p67"/>
            <p:cNvSpPr/>
            <p:nvPr/>
          </p:nvSpPr>
          <p:spPr>
            <a:xfrm>
              <a:off x="3002675" y="847725"/>
              <a:ext cx="53550" cy="96650"/>
            </a:xfrm>
            <a:custGeom>
              <a:avLst/>
              <a:gdLst/>
              <a:ahLst/>
              <a:cxnLst/>
              <a:rect l="l" t="t" r="r" b="b"/>
              <a:pathLst>
                <a:path w="2142" h="3866" extrusionOk="0">
                  <a:moveTo>
                    <a:pt x="2142" y="1"/>
                  </a:moveTo>
                  <a:lnTo>
                    <a:pt x="2142" y="1"/>
                  </a:lnTo>
                  <a:cubicBezTo>
                    <a:pt x="1649" y="195"/>
                    <a:pt x="1" y="1580"/>
                    <a:pt x="392" y="3865"/>
                  </a:cubicBezTo>
                  <a:cubicBezTo>
                    <a:pt x="1353" y="2847"/>
                    <a:pt x="2142" y="1"/>
                    <a:pt x="214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0" name="Google Shape;2500;p67"/>
            <p:cNvSpPr/>
            <p:nvPr/>
          </p:nvSpPr>
          <p:spPr>
            <a:xfrm>
              <a:off x="3064000" y="802625"/>
              <a:ext cx="22425" cy="32125"/>
            </a:xfrm>
            <a:custGeom>
              <a:avLst/>
              <a:gdLst/>
              <a:ahLst/>
              <a:cxnLst/>
              <a:rect l="l" t="t" r="r" b="b"/>
              <a:pathLst>
                <a:path w="897" h="1285" extrusionOk="0">
                  <a:moveTo>
                    <a:pt x="141" y="1"/>
                  </a:moveTo>
                  <a:cubicBezTo>
                    <a:pt x="107" y="1"/>
                    <a:pt x="77" y="26"/>
                    <a:pt x="72" y="62"/>
                  </a:cubicBezTo>
                  <a:cubicBezTo>
                    <a:pt x="0" y="533"/>
                    <a:pt x="604" y="1175"/>
                    <a:pt x="779" y="1275"/>
                  </a:cubicBezTo>
                  <a:cubicBezTo>
                    <a:pt x="789" y="1283"/>
                    <a:pt x="803" y="1285"/>
                    <a:pt x="814" y="1285"/>
                  </a:cubicBezTo>
                  <a:cubicBezTo>
                    <a:pt x="839" y="1285"/>
                    <a:pt x="862" y="1272"/>
                    <a:pt x="877" y="1249"/>
                  </a:cubicBezTo>
                  <a:cubicBezTo>
                    <a:pt x="897" y="1216"/>
                    <a:pt x="884" y="1171"/>
                    <a:pt x="851" y="1152"/>
                  </a:cubicBezTo>
                  <a:cubicBezTo>
                    <a:pt x="679" y="1053"/>
                    <a:pt x="157" y="454"/>
                    <a:pt x="213" y="83"/>
                  </a:cubicBezTo>
                  <a:cubicBezTo>
                    <a:pt x="218" y="43"/>
                    <a:pt x="192" y="7"/>
                    <a:pt x="152" y="2"/>
                  </a:cubicBezTo>
                  <a:cubicBezTo>
                    <a:pt x="149" y="1"/>
                    <a:pt x="145" y="1"/>
                    <a:pt x="14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1" name="Google Shape;2501;p67"/>
            <p:cNvSpPr/>
            <p:nvPr/>
          </p:nvSpPr>
          <p:spPr>
            <a:xfrm>
              <a:off x="2975350" y="794350"/>
              <a:ext cx="74725" cy="72025"/>
            </a:xfrm>
            <a:custGeom>
              <a:avLst/>
              <a:gdLst/>
              <a:ahLst/>
              <a:cxnLst/>
              <a:rect l="l" t="t" r="r" b="b"/>
              <a:pathLst>
                <a:path w="2989" h="2881" extrusionOk="0">
                  <a:moveTo>
                    <a:pt x="1836" y="0"/>
                  </a:moveTo>
                  <a:cubicBezTo>
                    <a:pt x="1384" y="0"/>
                    <a:pt x="864" y="243"/>
                    <a:pt x="524" y="707"/>
                  </a:cubicBezTo>
                  <a:cubicBezTo>
                    <a:pt x="20" y="1397"/>
                    <a:pt x="1" y="2243"/>
                    <a:pt x="591" y="2674"/>
                  </a:cubicBezTo>
                  <a:cubicBezTo>
                    <a:pt x="784" y="2815"/>
                    <a:pt x="999" y="2880"/>
                    <a:pt x="1219" y="2880"/>
                  </a:cubicBezTo>
                  <a:cubicBezTo>
                    <a:pt x="1671" y="2880"/>
                    <a:pt x="2144" y="2604"/>
                    <a:pt x="2483" y="2139"/>
                  </a:cubicBezTo>
                  <a:cubicBezTo>
                    <a:pt x="2989" y="1448"/>
                    <a:pt x="2905" y="528"/>
                    <a:pt x="2418" y="173"/>
                  </a:cubicBezTo>
                  <a:cubicBezTo>
                    <a:pt x="2259" y="57"/>
                    <a:pt x="2055" y="0"/>
                    <a:pt x="1836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2" name="Google Shape;2502;p67"/>
            <p:cNvSpPr/>
            <p:nvPr/>
          </p:nvSpPr>
          <p:spPr>
            <a:xfrm>
              <a:off x="2979325" y="794300"/>
              <a:ext cx="67175" cy="64950"/>
            </a:xfrm>
            <a:custGeom>
              <a:avLst/>
              <a:gdLst/>
              <a:ahLst/>
              <a:cxnLst/>
              <a:rect l="l" t="t" r="r" b="b"/>
              <a:pathLst>
                <a:path w="2687" h="2598" extrusionOk="0">
                  <a:moveTo>
                    <a:pt x="1679" y="1"/>
                  </a:moveTo>
                  <a:cubicBezTo>
                    <a:pt x="1232" y="1"/>
                    <a:pt x="773" y="250"/>
                    <a:pt x="481" y="651"/>
                  </a:cubicBezTo>
                  <a:cubicBezTo>
                    <a:pt x="1" y="1309"/>
                    <a:pt x="15" y="2052"/>
                    <a:pt x="516" y="2419"/>
                  </a:cubicBezTo>
                  <a:cubicBezTo>
                    <a:pt x="678" y="2537"/>
                    <a:pt x="862" y="2598"/>
                    <a:pt x="1060" y="2598"/>
                  </a:cubicBezTo>
                  <a:cubicBezTo>
                    <a:pt x="1467" y="2598"/>
                    <a:pt x="1898" y="2342"/>
                    <a:pt x="2212" y="1915"/>
                  </a:cubicBezTo>
                  <a:cubicBezTo>
                    <a:pt x="2687" y="1266"/>
                    <a:pt x="2584" y="444"/>
                    <a:pt x="2176" y="147"/>
                  </a:cubicBezTo>
                  <a:cubicBezTo>
                    <a:pt x="2046" y="52"/>
                    <a:pt x="1873" y="1"/>
                    <a:pt x="16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3" name="Google Shape;2503;p67"/>
            <p:cNvSpPr/>
            <p:nvPr/>
          </p:nvSpPr>
          <p:spPr>
            <a:xfrm>
              <a:off x="3018875" y="799475"/>
              <a:ext cx="18250" cy="16450"/>
            </a:xfrm>
            <a:custGeom>
              <a:avLst/>
              <a:gdLst/>
              <a:ahLst/>
              <a:cxnLst/>
              <a:rect l="l" t="t" r="r" b="b"/>
              <a:pathLst>
                <a:path w="730" h="658" extrusionOk="0">
                  <a:moveTo>
                    <a:pt x="273" y="0"/>
                  </a:moveTo>
                  <a:cubicBezTo>
                    <a:pt x="210" y="0"/>
                    <a:pt x="153" y="20"/>
                    <a:pt x="110" y="62"/>
                  </a:cubicBezTo>
                  <a:cubicBezTo>
                    <a:pt x="0" y="167"/>
                    <a:pt x="24" y="372"/>
                    <a:pt x="165" y="519"/>
                  </a:cubicBezTo>
                  <a:cubicBezTo>
                    <a:pt x="250" y="609"/>
                    <a:pt x="358" y="657"/>
                    <a:pt x="455" y="657"/>
                  </a:cubicBezTo>
                  <a:cubicBezTo>
                    <a:pt x="518" y="657"/>
                    <a:pt x="575" y="638"/>
                    <a:pt x="619" y="596"/>
                  </a:cubicBezTo>
                  <a:cubicBezTo>
                    <a:pt x="730" y="492"/>
                    <a:pt x="705" y="287"/>
                    <a:pt x="564" y="138"/>
                  </a:cubicBezTo>
                  <a:cubicBezTo>
                    <a:pt x="478" y="49"/>
                    <a:pt x="369" y="0"/>
                    <a:pt x="273" y="0"/>
                  </a:cubicBezTo>
                  <a:close/>
                </a:path>
              </a:pathLst>
            </a:custGeom>
            <a:solidFill>
              <a:srgbClr val="FFFFFF">
                <a:alpha val="297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4" name="Google Shape;2504;p67"/>
            <p:cNvSpPr/>
            <p:nvPr/>
          </p:nvSpPr>
          <p:spPr>
            <a:xfrm>
              <a:off x="3063225" y="765100"/>
              <a:ext cx="26225" cy="30600"/>
            </a:xfrm>
            <a:custGeom>
              <a:avLst/>
              <a:gdLst/>
              <a:ahLst/>
              <a:cxnLst/>
              <a:rect l="l" t="t" r="r" b="b"/>
              <a:pathLst>
                <a:path w="1049" h="1224" extrusionOk="0">
                  <a:moveTo>
                    <a:pt x="131" y="0"/>
                  </a:moveTo>
                  <a:cubicBezTo>
                    <a:pt x="118" y="0"/>
                    <a:pt x="104" y="2"/>
                    <a:pt x="92" y="7"/>
                  </a:cubicBezTo>
                  <a:cubicBezTo>
                    <a:pt x="32" y="28"/>
                    <a:pt x="1" y="92"/>
                    <a:pt x="22" y="153"/>
                  </a:cubicBezTo>
                  <a:cubicBezTo>
                    <a:pt x="173" y="587"/>
                    <a:pt x="412" y="791"/>
                    <a:pt x="604" y="954"/>
                  </a:cubicBezTo>
                  <a:cubicBezTo>
                    <a:pt x="694" y="1031"/>
                    <a:pt x="772" y="1096"/>
                    <a:pt x="820" y="1172"/>
                  </a:cubicBezTo>
                  <a:cubicBezTo>
                    <a:pt x="842" y="1205"/>
                    <a:pt x="879" y="1224"/>
                    <a:pt x="917" y="1224"/>
                  </a:cubicBezTo>
                  <a:cubicBezTo>
                    <a:pt x="938" y="1224"/>
                    <a:pt x="960" y="1218"/>
                    <a:pt x="979" y="1205"/>
                  </a:cubicBezTo>
                  <a:cubicBezTo>
                    <a:pt x="1033" y="1171"/>
                    <a:pt x="1049" y="1100"/>
                    <a:pt x="1013" y="1047"/>
                  </a:cubicBezTo>
                  <a:cubicBezTo>
                    <a:pt x="947" y="943"/>
                    <a:pt x="852" y="864"/>
                    <a:pt x="752" y="779"/>
                  </a:cubicBezTo>
                  <a:cubicBezTo>
                    <a:pt x="573" y="626"/>
                    <a:pt x="368" y="453"/>
                    <a:pt x="238" y="77"/>
                  </a:cubicBezTo>
                  <a:cubicBezTo>
                    <a:pt x="222" y="29"/>
                    <a:pt x="178" y="0"/>
                    <a:pt x="1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5" name="Google Shape;2505;p67"/>
            <p:cNvSpPr/>
            <p:nvPr/>
          </p:nvSpPr>
          <p:spPr>
            <a:xfrm>
              <a:off x="3026400" y="819750"/>
              <a:ext cx="8175" cy="8875"/>
            </a:xfrm>
            <a:custGeom>
              <a:avLst/>
              <a:gdLst/>
              <a:ahLst/>
              <a:cxnLst/>
              <a:rect l="l" t="t" r="r" b="b"/>
              <a:pathLst>
                <a:path w="327" h="355" extrusionOk="0">
                  <a:moveTo>
                    <a:pt x="156" y="1"/>
                  </a:moveTo>
                  <a:cubicBezTo>
                    <a:pt x="149" y="1"/>
                    <a:pt x="142" y="1"/>
                    <a:pt x="135" y="3"/>
                  </a:cubicBezTo>
                  <a:cubicBezTo>
                    <a:pt x="53" y="15"/>
                    <a:pt x="1" y="105"/>
                    <a:pt x="16" y="202"/>
                  </a:cubicBezTo>
                  <a:cubicBezTo>
                    <a:pt x="31" y="290"/>
                    <a:pt x="99" y="355"/>
                    <a:pt x="173" y="355"/>
                  </a:cubicBezTo>
                  <a:cubicBezTo>
                    <a:pt x="180" y="355"/>
                    <a:pt x="186" y="354"/>
                    <a:pt x="193" y="353"/>
                  </a:cubicBezTo>
                  <a:cubicBezTo>
                    <a:pt x="273" y="339"/>
                    <a:pt x="327" y="250"/>
                    <a:pt x="311" y="154"/>
                  </a:cubicBezTo>
                  <a:cubicBezTo>
                    <a:pt x="297" y="65"/>
                    <a:pt x="229" y="1"/>
                    <a:pt x="156" y="1"/>
                  </a:cubicBezTo>
                  <a:close/>
                </a:path>
              </a:pathLst>
            </a:custGeom>
            <a:solidFill>
              <a:srgbClr val="FFFFFF">
                <a:alpha val="297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6" name="Google Shape;2506;p67"/>
            <p:cNvSpPr/>
            <p:nvPr/>
          </p:nvSpPr>
          <p:spPr>
            <a:xfrm>
              <a:off x="3064225" y="830325"/>
              <a:ext cx="68725" cy="69575"/>
            </a:xfrm>
            <a:custGeom>
              <a:avLst/>
              <a:gdLst/>
              <a:ahLst/>
              <a:cxnLst/>
              <a:rect l="l" t="t" r="r" b="b"/>
              <a:pathLst>
                <a:path w="2749" h="2783" extrusionOk="0">
                  <a:moveTo>
                    <a:pt x="1188" y="0"/>
                  </a:moveTo>
                  <a:cubicBezTo>
                    <a:pt x="1078" y="0"/>
                    <a:pt x="972" y="18"/>
                    <a:pt x="873" y="56"/>
                  </a:cubicBezTo>
                  <a:cubicBezTo>
                    <a:pt x="327" y="261"/>
                    <a:pt x="0" y="1064"/>
                    <a:pt x="277" y="1798"/>
                  </a:cubicBezTo>
                  <a:cubicBezTo>
                    <a:pt x="501" y="2389"/>
                    <a:pt x="975" y="2782"/>
                    <a:pt x="1495" y="2782"/>
                  </a:cubicBezTo>
                  <a:cubicBezTo>
                    <a:pt x="1621" y="2782"/>
                    <a:pt x="1748" y="2759"/>
                    <a:pt x="1876" y="2711"/>
                  </a:cubicBezTo>
                  <a:cubicBezTo>
                    <a:pt x="2537" y="2462"/>
                    <a:pt x="2749" y="1702"/>
                    <a:pt x="2472" y="969"/>
                  </a:cubicBezTo>
                  <a:cubicBezTo>
                    <a:pt x="2245" y="368"/>
                    <a:pt x="1683" y="0"/>
                    <a:pt x="1188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7" name="Google Shape;2507;p67"/>
            <p:cNvSpPr/>
            <p:nvPr/>
          </p:nvSpPr>
          <p:spPr>
            <a:xfrm>
              <a:off x="3068000" y="830325"/>
              <a:ext cx="61275" cy="62475"/>
            </a:xfrm>
            <a:custGeom>
              <a:avLst/>
              <a:gdLst/>
              <a:ahLst/>
              <a:cxnLst/>
              <a:rect l="l" t="t" r="r" b="b"/>
              <a:pathLst>
                <a:path w="2451" h="2499" extrusionOk="0">
                  <a:moveTo>
                    <a:pt x="1036" y="0"/>
                  </a:moveTo>
                  <a:cubicBezTo>
                    <a:pt x="941" y="0"/>
                    <a:pt x="853" y="16"/>
                    <a:pt x="771" y="46"/>
                  </a:cubicBezTo>
                  <a:cubicBezTo>
                    <a:pt x="316" y="218"/>
                    <a:pt x="1" y="922"/>
                    <a:pt x="259" y="1606"/>
                  </a:cubicBezTo>
                  <a:cubicBezTo>
                    <a:pt x="463" y="2149"/>
                    <a:pt x="889" y="2498"/>
                    <a:pt x="1343" y="2498"/>
                  </a:cubicBezTo>
                  <a:cubicBezTo>
                    <a:pt x="1455" y="2498"/>
                    <a:pt x="1567" y="2477"/>
                    <a:pt x="1676" y="2436"/>
                  </a:cubicBezTo>
                  <a:cubicBezTo>
                    <a:pt x="2235" y="2224"/>
                    <a:pt x="2451" y="1567"/>
                    <a:pt x="2189" y="876"/>
                  </a:cubicBezTo>
                  <a:cubicBezTo>
                    <a:pt x="1971" y="302"/>
                    <a:pt x="1443" y="0"/>
                    <a:pt x="10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8" name="Google Shape;2508;p67"/>
            <p:cNvSpPr/>
            <p:nvPr/>
          </p:nvSpPr>
          <p:spPr>
            <a:xfrm>
              <a:off x="3090875" y="836550"/>
              <a:ext cx="19575" cy="15425"/>
            </a:xfrm>
            <a:custGeom>
              <a:avLst/>
              <a:gdLst/>
              <a:ahLst/>
              <a:cxnLst/>
              <a:rect l="l" t="t" r="r" b="b"/>
              <a:pathLst>
                <a:path w="783" h="617" extrusionOk="0">
                  <a:moveTo>
                    <a:pt x="302" y="1"/>
                  </a:moveTo>
                  <a:cubicBezTo>
                    <a:pt x="210" y="1"/>
                    <a:pt x="129" y="36"/>
                    <a:pt x="84" y="104"/>
                  </a:cubicBezTo>
                  <a:cubicBezTo>
                    <a:pt x="0" y="230"/>
                    <a:pt x="68" y="425"/>
                    <a:pt x="237" y="538"/>
                  </a:cubicBezTo>
                  <a:cubicBezTo>
                    <a:pt x="316" y="591"/>
                    <a:pt x="402" y="616"/>
                    <a:pt x="481" y="616"/>
                  </a:cubicBezTo>
                  <a:cubicBezTo>
                    <a:pt x="572" y="616"/>
                    <a:pt x="653" y="582"/>
                    <a:pt x="699" y="513"/>
                  </a:cubicBezTo>
                  <a:cubicBezTo>
                    <a:pt x="782" y="387"/>
                    <a:pt x="714" y="193"/>
                    <a:pt x="543" y="79"/>
                  </a:cubicBezTo>
                  <a:cubicBezTo>
                    <a:pt x="466" y="27"/>
                    <a:pt x="380" y="1"/>
                    <a:pt x="302" y="1"/>
                  </a:cubicBezTo>
                  <a:close/>
                </a:path>
              </a:pathLst>
            </a:custGeom>
            <a:solidFill>
              <a:srgbClr val="FFFFFF">
                <a:alpha val="297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9" name="Google Shape;2509;p67"/>
            <p:cNvSpPr/>
            <p:nvPr/>
          </p:nvSpPr>
          <p:spPr>
            <a:xfrm>
              <a:off x="3110300" y="851800"/>
              <a:ext cx="8175" cy="8900"/>
            </a:xfrm>
            <a:custGeom>
              <a:avLst/>
              <a:gdLst/>
              <a:ahLst/>
              <a:cxnLst/>
              <a:rect l="l" t="t" r="r" b="b"/>
              <a:pathLst>
                <a:path w="327" h="356" extrusionOk="0">
                  <a:moveTo>
                    <a:pt x="155" y="1"/>
                  </a:moveTo>
                  <a:cubicBezTo>
                    <a:pt x="148" y="1"/>
                    <a:pt x="142" y="1"/>
                    <a:pt x="136" y="2"/>
                  </a:cubicBezTo>
                  <a:cubicBezTo>
                    <a:pt x="53" y="16"/>
                    <a:pt x="1" y="106"/>
                    <a:pt x="17" y="203"/>
                  </a:cubicBezTo>
                  <a:cubicBezTo>
                    <a:pt x="31" y="292"/>
                    <a:pt x="99" y="356"/>
                    <a:pt x="173" y="356"/>
                  </a:cubicBezTo>
                  <a:cubicBezTo>
                    <a:pt x="180" y="356"/>
                    <a:pt x="186" y="355"/>
                    <a:pt x="193" y="354"/>
                  </a:cubicBezTo>
                  <a:cubicBezTo>
                    <a:pt x="274" y="340"/>
                    <a:pt x="327" y="251"/>
                    <a:pt x="311" y="154"/>
                  </a:cubicBezTo>
                  <a:cubicBezTo>
                    <a:pt x="297" y="65"/>
                    <a:pt x="228" y="1"/>
                    <a:pt x="155" y="1"/>
                  </a:cubicBezTo>
                  <a:close/>
                </a:path>
              </a:pathLst>
            </a:custGeom>
            <a:solidFill>
              <a:srgbClr val="FFFFFF">
                <a:alpha val="297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0" name="Google Shape;2510;p67"/>
            <p:cNvSpPr/>
            <p:nvPr/>
          </p:nvSpPr>
          <p:spPr>
            <a:xfrm>
              <a:off x="3027675" y="877800"/>
              <a:ext cx="64800" cy="77325"/>
            </a:xfrm>
            <a:custGeom>
              <a:avLst/>
              <a:gdLst/>
              <a:ahLst/>
              <a:cxnLst/>
              <a:rect l="l" t="t" r="r" b="b"/>
              <a:pathLst>
                <a:path w="2592" h="3093" extrusionOk="0">
                  <a:moveTo>
                    <a:pt x="1374" y="1"/>
                  </a:moveTo>
                  <a:cubicBezTo>
                    <a:pt x="796" y="1"/>
                    <a:pt x="174" y="608"/>
                    <a:pt x="90" y="1420"/>
                  </a:cubicBezTo>
                  <a:cubicBezTo>
                    <a:pt x="1" y="2271"/>
                    <a:pt x="410" y="3011"/>
                    <a:pt x="1136" y="3086"/>
                  </a:cubicBezTo>
                  <a:cubicBezTo>
                    <a:pt x="1175" y="3090"/>
                    <a:pt x="1214" y="3092"/>
                    <a:pt x="1252" y="3092"/>
                  </a:cubicBezTo>
                  <a:cubicBezTo>
                    <a:pt x="1920" y="3092"/>
                    <a:pt x="2419" y="2476"/>
                    <a:pt x="2503" y="1671"/>
                  </a:cubicBezTo>
                  <a:cubicBezTo>
                    <a:pt x="2592" y="821"/>
                    <a:pt x="2057" y="68"/>
                    <a:pt x="1457" y="5"/>
                  </a:cubicBezTo>
                  <a:cubicBezTo>
                    <a:pt x="1429" y="2"/>
                    <a:pt x="1402" y="1"/>
                    <a:pt x="1374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1" name="Google Shape;2511;p67"/>
            <p:cNvSpPr/>
            <p:nvPr/>
          </p:nvSpPr>
          <p:spPr>
            <a:xfrm>
              <a:off x="3031350" y="877800"/>
              <a:ext cx="56325" cy="70225"/>
            </a:xfrm>
            <a:custGeom>
              <a:avLst/>
              <a:gdLst/>
              <a:ahLst/>
              <a:cxnLst/>
              <a:rect l="l" t="t" r="r" b="b"/>
              <a:pathLst>
                <a:path w="2253" h="2809" extrusionOk="0">
                  <a:moveTo>
                    <a:pt x="1228" y="0"/>
                  </a:moveTo>
                  <a:cubicBezTo>
                    <a:pt x="750" y="0"/>
                    <a:pt x="164" y="531"/>
                    <a:pt x="85" y="1291"/>
                  </a:cubicBezTo>
                  <a:cubicBezTo>
                    <a:pt x="0" y="2104"/>
                    <a:pt x="387" y="2737"/>
                    <a:pt x="1004" y="2803"/>
                  </a:cubicBezTo>
                  <a:cubicBezTo>
                    <a:pt x="1039" y="2807"/>
                    <a:pt x="1072" y="2808"/>
                    <a:pt x="1105" y="2808"/>
                  </a:cubicBezTo>
                  <a:cubicBezTo>
                    <a:pt x="1679" y="2808"/>
                    <a:pt x="2135" y="2276"/>
                    <a:pt x="2215" y="1514"/>
                  </a:cubicBezTo>
                  <a:cubicBezTo>
                    <a:pt x="2253" y="1144"/>
                    <a:pt x="2168" y="777"/>
                    <a:pt x="1973" y="477"/>
                  </a:cubicBezTo>
                  <a:cubicBezTo>
                    <a:pt x="1792" y="203"/>
                    <a:pt x="1546" y="30"/>
                    <a:pt x="1296" y="4"/>
                  </a:cubicBezTo>
                  <a:cubicBezTo>
                    <a:pt x="1274" y="1"/>
                    <a:pt x="1251" y="0"/>
                    <a:pt x="122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2" name="Google Shape;2512;p67"/>
            <p:cNvSpPr/>
            <p:nvPr/>
          </p:nvSpPr>
          <p:spPr>
            <a:xfrm>
              <a:off x="3058875" y="882750"/>
              <a:ext cx="19550" cy="15425"/>
            </a:xfrm>
            <a:custGeom>
              <a:avLst/>
              <a:gdLst/>
              <a:ahLst/>
              <a:cxnLst/>
              <a:rect l="l" t="t" r="r" b="b"/>
              <a:pathLst>
                <a:path w="782" h="617" extrusionOk="0">
                  <a:moveTo>
                    <a:pt x="301" y="1"/>
                  </a:moveTo>
                  <a:cubicBezTo>
                    <a:pt x="210" y="1"/>
                    <a:pt x="129" y="36"/>
                    <a:pt x="83" y="104"/>
                  </a:cubicBezTo>
                  <a:cubicBezTo>
                    <a:pt x="0" y="230"/>
                    <a:pt x="68" y="424"/>
                    <a:pt x="237" y="538"/>
                  </a:cubicBezTo>
                  <a:cubicBezTo>
                    <a:pt x="316" y="590"/>
                    <a:pt x="403" y="616"/>
                    <a:pt x="481" y="616"/>
                  </a:cubicBezTo>
                  <a:cubicBezTo>
                    <a:pt x="572" y="616"/>
                    <a:pt x="652" y="581"/>
                    <a:pt x="698" y="513"/>
                  </a:cubicBezTo>
                  <a:cubicBezTo>
                    <a:pt x="781" y="387"/>
                    <a:pt x="713" y="193"/>
                    <a:pt x="542" y="79"/>
                  </a:cubicBezTo>
                  <a:cubicBezTo>
                    <a:pt x="465" y="26"/>
                    <a:pt x="379" y="1"/>
                    <a:pt x="301" y="1"/>
                  </a:cubicBezTo>
                  <a:close/>
                </a:path>
              </a:pathLst>
            </a:custGeom>
            <a:solidFill>
              <a:srgbClr val="FFFFFF">
                <a:alpha val="297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3" name="Google Shape;2513;p67"/>
            <p:cNvSpPr/>
            <p:nvPr/>
          </p:nvSpPr>
          <p:spPr>
            <a:xfrm>
              <a:off x="3072600" y="902425"/>
              <a:ext cx="8175" cy="8875"/>
            </a:xfrm>
            <a:custGeom>
              <a:avLst/>
              <a:gdLst/>
              <a:ahLst/>
              <a:cxnLst/>
              <a:rect l="l" t="t" r="r" b="b"/>
              <a:pathLst>
                <a:path w="327" h="355" extrusionOk="0">
                  <a:moveTo>
                    <a:pt x="155" y="0"/>
                  </a:moveTo>
                  <a:cubicBezTo>
                    <a:pt x="148" y="0"/>
                    <a:pt x="142" y="1"/>
                    <a:pt x="135" y="2"/>
                  </a:cubicBezTo>
                  <a:cubicBezTo>
                    <a:pt x="53" y="15"/>
                    <a:pt x="1" y="105"/>
                    <a:pt x="16" y="201"/>
                  </a:cubicBezTo>
                  <a:cubicBezTo>
                    <a:pt x="30" y="291"/>
                    <a:pt x="98" y="354"/>
                    <a:pt x="171" y="354"/>
                  </a:cubicBezTo>
                  <a:cubicBezTo>
                    <a:pt x="178" y="354"/>
                    <a:pt x="186" y="353"/>
                    <a:pt x="193" y="352"/>
                  </a:cubicBezTo>
                  <a:cubicBezTo>
                    <a:pt x="273" y="340"/>
                    <a:pt x="326" y="250"/>
                    <a:pt x="311" y="153"/>
                  </a:cubicBezTo>
                  <a:cubicBezTo>
                    <a:pt x="296" y="63"/>
                    <a:pt x="229" y="0"/>
                    <a:pt x="155" y="0"/>
                  </a:cubicBezTo>
                  <a:close/>
                </a:path>
              </a:pathLst>
            </a:custGeom>
            <a:solidFill>
              <a:srgbClr val="FFFFFF">
                <a:alpha val="297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4" name="Google Shape;2514;p67"/>
            <p:cNvSpPr/>
            <p:nvPr/>
          </p:nvSpPr>
          <p:spPr>
            <a:xfrm>
              <a:off x="3078525" y="785100"/>
              <a:ext cx="72550" cy="68675"/>
            </a:xfrm>
            <a:custGeom>
              <a:avLst/>
              <a:gdLst/>
              <a:ahLst/>
              <a:cxnLst/>
              <a:rect l="l" t="t" r="r" b="b"/>
              <a:pathLst>
                <a:path w="2902" h="2747" extrusionOk="0">
                  <a:moveTo>
                    <a:pt x="0" y="0"/>
                  </a:moveTo>
                  <a:lnTo>
                    <a:pt x="0" y="0"/>
                  </a:lnTo>
                  <a:cubicBezTo>
                    <a:pt x="178" y="1030"/>
                    <a:pt x="2133" y="2594"/>
                    <a:pt x="2901" y="2747"/>
                  </a:cubicBezTo>
                  <a:cubicBezTo>
                    <a:pt x="2642" y="1811"/>
                    <a:pt x="759" y="212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5" name="Google Shape;2515;p67"/>
            <p:cNvSpPr/>
            <p:nvPr/>
          </p:nvSpPr>
          <p:spPr>
            <a:xfrm>
              <a:off x="2970175" y="870850"/>
              <a:ext cx="51225" cy="31575"/>
            </a:xfrm>
            <a:custGeom>
              <a:avLst/>
              <a:gdLst/>
              <a:ahLst/>
              <a:cxnLst/>
              <a:rect l="l" t="t" r="r" b="b"/>
              <a:pathLst>
                <a:path w="2049" h="1263" extrusionOk="0">
                  <a:moveTo>
                    <a:pt x="2048" y="0"/>
                  </a:moveTo>
                  <a:lnTo>
                    <a:pt x="2048" y="0"/>
                  </a:lnTo>
                  <a:cubicBezTo>
                    <a:pt x="1245" y="88"/>
                    <a:pt x="250" y="999"/>
                    <a:pt x="0" y="1259"/>
                  </a:cubicBezTo>
                  <a:cubicBezTo>
                    <a:pt x="25" y="1262"/>
                    <a:pt x="52" y="1263"/>
                    <a:pt x="78" y="1263"/>
                  </a:cubicBezTo>
                  <a:cubicBezTo>
                    <a:pt x="723" y="1263"/>
                    <a:pt x="1845" y="607"/>
                    <a:pt x="204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16" name="Google Shape;2516;p67"/>
          <p:cNvGrpSpPr/>
          <p:nvPr/>
        </p:nvGrpSpPr>
        <p:grpSpPr>
          <a:xfrm>
            <a:off x="4878848" y="3234452"/>
            <a:ext cx="362947" cy="356576"/>
            <a:chOff x="4211985" y="3817357"/>
            <a:chExt cx="362947" cy="356576"/>
          </a:xfrm>
        </p:grpSpPr>
        <p:sp>
          <p:nvSpPr>
            <p:cNvPr id="2517" name="Google Shape;2517;p67"/>
            <p:cNvSpPr/>
            <p:nvPr/>
          </p:nvSpPr>
          <p:spPr>
            <a:xfrm>
              <a:off x="4211985" y="3817357"/>
              <a:ext cx="356498" cy="356498"/>
            </a:xfrm>
            <a:custGeom>
              <a:avLst/>
              <a:gdLst/>
              <a:ahLst/>
              <a:cxnLst/>
              <a:rect l="l" t="t" r="r" b="b"/>
              <a:pathLst>
                <a:path w="13599" h="13599" extrusionOk="0">
                  <a:moveTo>
                    <a:pt x="6800" y="0"/>
                  </a:moveTo>
                  <a:cubicBezTo>
                    <a:pt x="3047" y="0"/>
                    <a:pt x="1" y="3046"/>
                    <a:pt x="1" y="6799"/>
                  </a:cubicBezTo>
                  <a:cubicBezTo>
                    <a:pt x="1" y="10552"/>
                    <a:pt x="3047" y="13598"/>
                    <a:pt x="6800" y="13598"/>
                  </a:cubicBezTo>
                  <a:cubicBezTo>
                    <a:pt x="10553" y="13598"/>
                    <a:pt x="13599" y="10552"/>
                    <a:pt x="13599" y="6799"/>
                  </a:cubicBezTo>
                  <a:cubicBezTo>
                    <a:pt x="13599" y="3046"/>
                    <a:pt x="10553" y="0"/>
                    <a:pt x="680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8" name="Google Shape;2518;p67"/>
            <p:cNvSpPr/>
            <p:nvPr/>
          </p:nvSpPr>
          <p:spPr>
            <a:xfrm>
              <a:off x="4366758" y="3817357"/>
              <a:ext cx="208173" cy="356576"/>
            </a:xfrm>
            <a:custGeom>
              <a:avLst/>
              <a:gdLst/>
              <a:ahLst/>
              <a:cxnLst/>
              <a:rect l="l" t="t" r="r" b="b"/>
              <a:pathLst>
                <a:path w="7941" h="13602" extrusionOk="0">
                  <a:moveTo>
                    <a:pt x="896" y="0"/>
                  </a:moveTo>
                  <a:cubicBezTo>
                    <a:pt x="593" y="0"/>
                    <a:pt x="304" y="15"/>
                    <a:pt x="1" y="58"/>
                  </a:cubicBezTo>
                  <a:cubicBezTo>
                    <a:pt x="3393" y="505"/>
                    <a:pt x="5919" y="3378"/>
                    <a:pt x="5919" y="6799"/>
                  </a:cubicBezTo>
                  <a:cubicBezTo>
                    <a:pt x="5919" y="10220"/>
                    <a:pt x="3393" y="13093"/>
                    <a:pt x="1" y="13541"/>
                  </a:cubicBezTo>
                  <a:cubicBezTo>
                    <a:pt x="306" y="13581"/>
                    <a:pt x="610" y="13601"/>
                    <a:pt x="909" y="13601"/>
                  </a:cubicBezTo>
                  <a:cubicBezTo>
                    <a:pt x="4431" y="13601"/>
                    <a:pt x="7441" y="10865"/>
                    <a:pt x="7681" y="7247"/>
                  </a:cubicBezTo>
                  <a:cubicBezTo>
                    <a:pt x="7940" y="3320"/>
                    <a:pt x="4822" y="0"/>
                    <a:pt x="896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9" name="Google Shape;2519;p67"/>
            <p:cNvSpPr/>
            <p:nvPr/>
          </p:nvSpPr>
          <p:spPr>
            <a:xfrm>
              <a:off x="4288061" y="3909555"/>
              <a:ext cx="227756" cy="187463"/>
            </a:xfrm>
            <a:custGeom>
              <a:avLst/>
              <a:gdLst/>
              <a:ahLst/>
              <a:cxnLst/>
              <a:rect l="l" t="t" r="r" b="b"/>
              <a:pathLst>
                <a:path w="8688" h="7151" extrusionOk="0">
                  <a:moveTo>
                    <a:pt x="5678" y="0"/>
                  </a:moveTo>
                  <a:cubicBezTo>
                    <a:pt x="4639" y="0"/>
                    <a:pt x="3643" y="810"/>
                    <a:pt x="3652" y="2026"/>
                  </a:cubicBezTo>
                  <a:lnTo>
                    <a:pt x="3652" y="2070"/>
                  </a:lnTo>
                  <a:lnTo>
                    <a:pt x="3551" y="2070"/>
                  </a:lnTo>
                  <a:cubicBezTo>
                    <a:pt x="3219" y="2012"/>
                    <a:pt x="2887" y="1940"/>
                    <a:pt x="2570" y="1839"/>
                  </a:cubicBezTo>
                  <a:cubicBezTo>
                    <a:pt x="1819" y="1579"/>
                    <a:pt x="1155" y="1160"/>
                    <a:pt x="592" y="612"/>
                  </a:cubicBezTo>
                  <a:lnTo>
                    <a:pt x="390" y="410"/>
                  </a:lnTo>
                  <a:cubicBezTo>
                    <a:pt x="375" y="395"/>
                    <a:pt x="358" y="388"/>
                    <a:pt x="342" y="388"/>
                  </a:cubicBezTo>
                  <a:cubicBezTo>
                    <a:pt x="312" y="388"/>
                    <a:pt x="284" y="410"/>
                    <a:pt x="275" y="438"/>
                  </a:cubicBezTo>
                  <a:lnTo>
                    <a:pt x="202" y="727"/>
                  </a:lnTo>
                  <a:cubicBezTo>
                    <a:pt x="0" y="1492"/>
                    <a:pt x="318" y="2301"/>
                    <a:pt x="982" y="2734"/>
                  </a:cubicBezTo>
                  <a:cubicBezTo>
                    <a:pt x="852" y="2734"/>
                    <a:pt x="708" y="2719"/>
                    <a:pt x="578" y="2690"/>
                  </a:cubicBezTo>
                  <a:lnTo>
                    <a:pt x="332" y="2633"/>
                  </a:lnTo>
                  <a:cubicBezTo>
                    <a:pt x="327" y="2631"/>
                    <a:pt x="321" y="2630"/>
                    <a:pt x="315" y="2630"/>
                  </a:cubicBezTo>
                  <a:cubicBezTo>
                    <a:pt x="278" y="2630"/>
                    <a:pt x="246" y="2667"/>
                    <a:pt x="246" y="2705"/>
                  </a:cubicBezTo>
                  <a:lnTo>
                    <a:pt x="289" y="2950"/>
                  </a:lnTo>
                  <a:cubicBezTo>
                    <a:pt x="390" y="3513"/>
                    <a:pt x="751" y="3990"/>
                    <a:pt x="1256" y="4221"/>
                  </a:cubicBezTo>
                  <a:cubicBezTo>
                    <a:pt x="1314" y="4249"/>
                    <a:pt x="1299" y="4336"/>
                    <a:pt x="1242" y="4350"/>
                  </a:cubicBezTo>
                  <a:lnTo>
                    <a:pt x="967" y="4350"/>
                  </a:lnTo>
                  <a:cubicBezTo>
                    <a:pt x="910" y="4365"/>
                    <a:pt x="881" y="4408"/>
                    <a:pt x="910" y="4452"/>
                  </a:cubicBezTo>
                  <a:lnTo>
                    <a:pt x="1040" y="4697"/>
                  </a:lnTo>
                  <a:cubicBezTo>
                    <a:pt x="1314" y="5173"/>
                    <a:pt x="1790" y="5491"/>
                    <a:pt x="2324" y="5563"/>
                  </a:cubicBezTo>
                  <a:cubicBezTo>
                    <a:pt x="2382" y="5577"/>
                    <a:pt x="2397" y="5650"/>
                    <a:pt x="2353" y="5693"/>
                  </a:cubicBezTo>
                  <a:cubicBezTo>
                    <a:pt x="1891" y="6025"/>
                    <a:pt x="1357" y="6256"/>
                    <a:pt x="794" y="6357"/>
                  </a:cubicBezTo>
                  <a:lnTo>
                    <a:pt x="188" y="6458"/>
                  </a:lnTo>
                  <a:cubicBezTo>
                    <a:pt x="116" y="6472"/>
                    <a:pt x="116" y="6559"/>
                    <a:pt x="174" y="6588"/>
                  </a:cubicBezTo>
                  <a:lnTo>
                    <a:pt x="751" y="6804"/>
                  </a:lnTo>
                  <a:cubicBezTo>
                    <a:pt x="1328" y="7035"/>
                    <a:pt x="1949" y="7151"/>
                    <a:pt x="2570" y="7151"/>
                  </a:cubicBezTo>
                  <a:cubicBezTo>
                    <a:pt x="5385" y="7136"/>
                    <a:pt x="7680" y="4870"/>
                    <a:pt x="7694" y="2055"/>
                  </a:cubicBezTo>
                  <a:lnTo>
                    <a:pt x="7694" y="2026"/>
                  </a:lnTo>
                  <a:lnTo>
                    <a:pt x="7694" y="1983"/>
                  </a:lnTo>
                  <a:lnTo>
                    <a:pt x="7694" y="1969"/>
                  </a:lnTo>
                  <a:cubicBezTo>
                    <a:pt x="7896" y="1839"/>
                    <a:pt x="8070" y="1680"/>
                    <a:pt x="8243" y="1507"/>
                  </a:cubicBezTo>
                  <a:lnTo>
                    <a:pt x="8647" y="1088"/>
                  </a:lnTo>
                  <a:cubicBezTo>
                    <a:pt x="8687" y="1048"/>
                    <a:pt x="8653" y="971"/>
                    <a:pt x="8591" y="971"/>
                  </a:cubicBezTo>
                  <a:cubicBezTo>
                    <a:pt x="8586" y="971"/>
                    <a:pt x="8580" y="971"/>
                    <a:pt x="8575" y="973"/>
                  </a:cubicBezTo>
                  <a:lnTo>
                    <a:pt x="8012" y="1117"/>
                  </a:lnTo>
                  <a:lnTo>
                    <a:pt x="7824" y="1146"/>
                  </a:lnTo>
                  <a:cubicBezTo>
                    <a:pt x="7820" y="1147"/>
                    <a:pt x="7816" y="1147"/>
                    <a:pt x="7812" y="1147"/>
                  </a:cubicBezTo>
                  <a:cubicBezTo>
                    <a:pt x="7761" y="1147"/>
                    <a:pt x="7728" y="1070"/>
                    <a:pt x="7781" y="1030"/>
                  </a:cubicBezTo>
                  <a:cubicBezTo>
                    <a:pt x="7839" y="973"/>
                    <a:pt x="7896" y="915"/>
                    <a:pt x="7954" y="857"/>
                  </a:cubicBezTo>
                  <a:lnTo>
                    <a:pt x="8402" y="366"/>
                  </a:lnTo>
                  <a:cubicBezTo>
                    <a:pt x="8439" y="329"/>
                    <a:pt x="8401" y="259"/>
                    <a:pt x="8353" y="259"/>
                  </a:cubicBezTo>
                  <a:cubicBezTo>
                    <a:pt x="8346" y="259"/>
                    <a:pt x="8338" y="261"/>
                    <a:pt x="8330" y="265"/>
                  </a:cubicBezTo>
                  <a:lnTo>
                    <a:pt x="7709" y="467"/>
                  </a:lnTo>
                  <a:cubicBezTo>
                    <a:pt x="7521" y="525"/>
                    <a:pt x="7334" y="583"/>
                    <a:pt x="7131" y="612"/>
                  </a:cubicBezTo>
                  <a:cubicBezTo>
                    <a:pt x="7117" y="612"/>
                    <a:pt x="7088" y="597"/>
                    <a:pt x="7074" y="583"/>
                  </a:cubicBezTo>
                  <a:cubicBezTo>
                    <a:pt x="6667" y="180"/>
                    <a:pt x="6168" y="0"/>
                    <a:pt x="56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20" name="Google Shape;2520;p67"/>
          <p:cNvGrpSpPr/>
          <p:nvPr/>
        </p:nvGrpSpPr>
        <p:grpSpPr>
          <a:xfrm>
            <a:off x="4390514" y="3234307"/>
            <a:ext cx="362920" cy="356865"/>
            <a:chOff x="3314750" y="3817357"/>
            <a:chExt cx="362920" cy="356865"/>
          </a:xfrm>
        </p:grpSpPr>
        <p:grpSp>
          <p:nvGrpSpPr>
            <p:cNvPr id="2521" name="Google Shape;2521;p67"/>
            <p:cNvGrpSpPr/>
            <p:nvPr/>
          </p:nvGrpSpPr>
          <p:grpSpPr>
            <a:xfrm>
              <a:off x="3314750" y="3817357"/>
              <a:ext cx="362920" cy="356865"/>
              <a:chOff x="3314750" y="3817357"/>
              <a:chExt cx="362920" cy="356865"/>
            </a:xfrm>
          </p:grpSpPr>
          <p:sp>
            <p:nvSpPr>
              <p:cNvPr id="2522" name="Google Shape;2522;p67"/>
              <p:cNvSpPr/>
              <p:nvPr/>
            </p:nvSpPr>
            <p:spPr>
              <a:xfrm>
                <a:off x="3314750" y="3817357"/>
                <a:ext cx="356865" cy="356498"/>
              </a:xfrm>
              <a:custGeom>
                <a:avLst/>
                <a:gdLst/>
                <a:ahLst/>
                <a:cxnLst/>
                <a:rect l="l" t="t" r="r" b="b"/>
                <a:pathLst>
                  <a:path w="13613" h="13599" extrusionOk="0">
                    <a:moveTo>
                      <a:pt x="6814" y="0"/>
                    </a:moveTo>
                    <a:cubicBezTo>
                      <a:pt x="3046" y="0"/>
                      <a:pt x="0" y="3046"/>
                      <a:pt x="0" y="6799"/>
                    </a:cubicBezTo>
                    <a:cubicBezTo>
                      <a:pt x="0" y="10552"/>
                      <a:pt x="3046" y="13598"/>
                      <a:pt x="6814" y="13598"/>
                    </a:cubicBezTo>
                    <a:cubicBezTo>
                      <a:pt x="10567" y="13598"/>
                      <a:pt x="13613" y="10552"/>
                      <a:pt x="13613" y="6799"/>
                    </a:cubicBezTo>
                    <a:cubicBezTo>
                      <a:pt x="13613" y="3046"/>
                      <a:pt x="10567" y="0"/>
                      <a:pt x="681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3" name="Google Shape;2523;p67"/>
              <p:cNvSpPr/>
              <p:nvPr/>
            </p:nvSpPr>
            <p:spPr>
              <a:xfrm>
                <a:off x="3469891" y="3817357"/>
                <a:ext cx="207780" cy="356865"/>
              </a:xfrm>
              <a:custGeom>
                <a:avLst/>
                <a:gdLst/>
                <a:ahLst/>
                <a:cxnLst/>
                <a:rect l="l" t="t" r="r" b="b"/>
                <a:pathLst>
                  <a:path w="7926" h="13613" extrusionOk="0">
                    <a:moveTo>
                      <a:pt x="881" y="0"/>
                    </a:moveTo>
                    <a:cubicBezTo>
                      <a:pt x="884" y="0"/>
                      <a:pt x="886" y="0"/>
                      <a:pt x="888" y="0"/>
                    </a:cubicBezTo>
                    <a:lnTo>
                      <a:pt x="888" y="0"/>
                    </a:lnTo>
                    <a:cubicBezTo>
                      <a:pt x="891" y="0"/>
                      <a:pt x="893" y="0"/>
                      <a:pt x="896" y="0"/>
                    </a:cubicBezTo>
                    <a:close/>
                    <a:moveTo>
                      <a:pt x="888" y="0"/>
                    </a:moveTo>
                    <a:lnTo>
                      <a:pt x="888" y="0"/>
                    </a:lnTo>
                    <a:cubicBezTo>
                      <a:pt x="588" y="0"/>
                      <a:pt x="301" y="15"/>
                      <a:pt x="1" y="58"/>
                    </a:cubicBezTo>
                    <a:cubicBezTo>
                      <a:pt x="3393" y="491"/>
                      <a:pt x="5934" y="3378"/>
                      <a:pt x="5934" y="6799"/>
                    </a:cubicBezTo>
                    <a:cubicBezTo>
                      <a:pt x="5934" y="10220"/>
                      <a:pt x="3393" y="13107"/>
                      <a:pt x="1" y="13555"/>
                    </a:cubicBezTo>
                    <a:cubicBezTo>
                      <a:pt x="299" y="13594"/>
                      <a:pt x="595" y="13612"/>
                      <a:pt x="887" y="13612"/>
                    </a:cubicBezTo>
                    <a:cubicBezTo>
                      <a:pt x="4418" y="13612"/>
                      <a:pt x="7441" y="10873"/>
                      <a:pt x="7680" y="7247"/>
                    </a:cubicBezTo>
                    <a:cubicBezTo>
                      <a:pt x="7926" y="3323"/>
                      <a:pt x="4826" y="4"/>
                      <a:pt x="888" y="0"/>
                    </a:cubicBezTo>
                    <a:close/>
                  </a:path>
                </a:pathLst>
              </a:custGeom>
              <a:solidFill>
                <a:srgbClr val="000000">
                  <a:alpha val="12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24" name="Google Shape;2524;p67"/>
            <p:cNvGrpSpPr/>
            <p:nvPr/>
          </p:nvGrpSpPr>
          <p:grpSpPr>
            <a:xfrm>
              <a:off x="3394986" y="3894612"/>
              <a:ext cx="202339" cy="202323"/>
              <a:chOff x="935197" y="1793977"/>
              <a:chExt cx="256451" cy="256430"/>
            </a:xfrm>
          </p:grpSpPr>
          <p:sp>
            <p:nvSpPr>
              <p:cNvPr id="2525" name="Google Shape;2525;p67"/>
              <p:cNvSpPr/>
              <p:nvPr/>
            </p:nvSpPr>
            <p:spPr>
              <a:xfrm>
                <a:off x="935197" y="1793977"/>
                <a:ext cx="256451" cy="256430"/>
              </a:xfrm>
              <a:custGeom>
                <a:avLst/>
                <a:gdLst/>
                <a:ahLst/>
                <a:cxnLst/>
                <a:rect l="l" t="t" r="r" b="b"/>
                <a:pathLst>
                  <a:path w="12288" h="12287" extrusionOk="0">
                    <a:moveTo>
                      <a:pt x="10053" y="1117"/>
                    </a:moveTo>
                    <a:cubicBezTo>
                      <a:pt x="10669" y="1117"/>
                      <a:pt x="11171" y="1617"/>
                      <a:pt x="11171" y="2233"/>
                    </a:cubicBezTo>
                    <a:cubicBezTo>
                      <a:pt x="11170" y="2850"/>
                      <a:pt x="10669" y="3351"/>
                      <a:pt x="10053" y="3351"/>
                    </a:cubicBezTo>
                    <a:cubicBezTo>
                      <a:pt x="9438" y="3351"/>
                      <a:pt x="8937" y="2850"/>
                      <a:pt x="8937" y="2233"/>
                    </a:cubicBezTo>
                    <a:cubicBezTo>
                      <a:pt x="8937" y="1617"/>
                      <a:pt x="9438" y="1117"/>
                      <a:pt x="10053" y="1117"/>
                    </a:cubicBezTo>
                    <a:close/>
                    <a:moveTo>
                      <a:pt x="6144" y="2233"/>
                    </a:moveTo>
                    <a:cubicBezTo>
                      <a:pt x="8300" y="2233"/>
                      <a:pt x="10053" y="3988"/>
                      <a:pt x="10053" y="6144"/>
                    </a:cubicBezTo>
                    <a:cubicBezTo>
                      <a:pt x="10053" y="8299"/>
                      <a:pt x="8300" y="10054"/>
                      <a:pt x="6144" y="10054"/>
                    </a:cubicBezTo>
                    <a:cubicBezTo>
                      <a:pt x="3989" y="10054"/>
                      <a:pt x="2234" y="8299"/>
                      <a:pt x="2234" y="6144"/>
                    </a:cubicBezTo>
                    <a:cubicBezTo>
                      <a:pt x="2234" y="3988"/>
                      <a:pt x="3987" y="2233"/>
                      <a:pt x="6144" y="2233"/>
                    </a:cubicBezTo>
                    <a:close/>
                    <a:moveTo>
                      <a:pt x="1675" y="1"/>
                    </a:moveTo>
                    <a:cubicBezTo>
                      <a:pt x="752" y="1"/>
                      <a:pt x="0" y="751"/>
                      <a:pt x="0" y="1676"/>
                    </a:cubicBezTo>
                    <a:lnTo>
                      <a:pt x="0" y="10611"/>
                    </a:lnTo>
                    <a:cubicBezTo>
                      <a:pt x="0" y="11536"/>
                      <a:pt x="752" y="12286"/>
                      <a:pt x="1675" y="12286"/>
                    </a:cubicBezTo>
                    <a:lnTo>
                      <a:pt x="10612" y="12286"/>
                    </a:lnTo>
                    <a:cubicBezTo>
                      <a:pt x="11536" y="12286"/>
                      <a:pt x="12288" y="11536"/>
                      <a:pt x="12288" y="10611"/>
                    </a:cubicBezTo>
                    <a:lnTo>
                      <a:pt x="12288" y="1676"/>
                    </a:lnTo>
                    <a:cubicBezTo>
                      <a:pt x="12288" y="752"/>
                      <a:pt x="11536" y="1"/>
                      <a:pt x="1061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6" name="Google Shape;2526;p67"/>
              <p:cNvSpPr/>
              <p:nvPr/>
            </p:nvSpPr>
            <p:spPr>
              <a:xfrm>
                <a:off x="1005109" y="1863910"/>
                <a:ext cx="116622" cy="116559"/>
              </a:xfrm>
              <a:custGeom>
                <a:avLst/>
                <a:gdLst/>
                <a:ahLst/>
                <a:cxnLst/>
                <a:rect l="l" t="t" r="r" b="b"/>
                <a:pathLst>
                  <a:path w="5588" h="5585" extrusionOk="0">
                    <a:moveTo>
                      <a:pt x="2794" y="0"/>
                    </a:moveTo>
                    <a:cubicBezTo>
                      <a:pt x="1255" y="0"/>
                      <a:pt x="1" y="1252"/>
                      <a:pt x="1" y="2793"/>
                    </a:cubicBezTo>
                    <a:cubicBezTo>
                      <a:pt x="1" y="4332"/>
                      <a:pt x="1255" y="5585"/>
                      <a:pt x="2794" y="5585"/>
                    </a:cubicBezTo>
                    <a:cubicBezTo>
                      <a:pt x="4333" y="5585"/>
                      <a:pt x="5587" y="4332"/>
                      <a:pt x="5587" y="2793"/>
                    </a:cubicBezTo>
                    <a:cubicBezTo>
                      <a:pt x="5587" y="1252"/>
                      <a:pt x="4333" y="0"/>
                      <a:pt x="279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527" name="Google Shape;2527;p67"/>
          <p:cNvGrpSpPr/>
          <p:nvPr/>
        </p:nvGrpSpPr>
        <p:grpSpPr>
          <a:xfrm>
            <a:off x="3902205" y="3234307"/>
            <a:ext cx="362920" cy="356865"/>
            <a:chOff x="2866317" y="3817357"/>
            <a:chExt cx="362920" cy="356865"/>
          </a:xfrm>
        </p:grpSpPr>
        <p:sp>
          <p:nvSpPr>
            <p:cNvPr id="2528" name="Google Shape;2528;p67"/>
            <p:cNvSpPr/>
            <p:nvPr/>
          </p:nvSpPr>
          <p:spPr>
            <a:xfrm>
              <a:off x="2866317" y="3817357"/>
              <a:ext cx="356865" cy="356498"/>
            </a:xfrm>
            <a:custGeom>
              <a:avLst/>
              <a:gdLst/>
              <a:ahLst/>
              <a:cxnLst/>
              <a:rect l="l" t="t" r="r" b="b"/>
              <a:pathLst>
                <a:path w="13613" h="13599" extrusionOk="0">
                  <a:moveTo>
                    <a:pt x="6799" y="0"/>
                  </a:moveTo>
                  <a:cubicBezTo>
                    <a:pt x="3046" y="0"/>
                    <a:pt x="0" y="3046"/>
                    <a:pt x="0" y="6799"/>
                  </a:cubicBezTo>
                  <a:cubicBezTo>
                    <a:pt x="0" y="10552"/>
                    <a:pt x="3046" y="13598"/>
                    <a:pt x="6799" y="13598"/>
                  </a:cubicBezTo>
                  <a:cubicBezTo>
                    <a:pt x="10567" y="13598"/>
                    <a:pt x="13613" y="10552"/>
                    <a:pt x="13613" y="6799"/>
                  </a:cubicBezTo>
                  <a:cubicBezTo>
                    <a:pt x="13613" y="3046"/>
                    <a:pt x="10567" y="0"/>
                    <a:pt x="67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9" name="Google Shape;2529;p67"/>
            <p:cNvSpPr/>
            <p:nvPr/>
          </p:nvSpPr>
          <p:spPr>
            <a:xfrm>
              <a:off x="3021457" y="3817357"/>
              <a:ext cx="207780" cy="356576"/>
            </a:xfrm>
            <a:custGeom>
              <a:avLst/>
              <a:gdLst/>
              <a:ahLst/>
              <a:cxnLst/>
              <a:rect l="l" t="t" r="r" b="b"/>
              <a:pathLst>
                <a:path w="7926" h="13602" extrusionOk="0">
                  <a:moveTo>
                    <a:pt x="881" y="0"/>
                  </a:moveTo>
                  <a:cubicBezTo>
                    <a:pt x="593" y="0"/>
                    <a:pt x="290" y="15"/>
                    <a:pt x="1" y="58"/>
                  </a:cubicBezTo>
                  <a:cubicBezTo>
                    <a:pt x="3379" y="505"/>
                    <a:pt x="5919" y="3378"/>
                    <a:pt x="5919" y="6799"/>
                  </a:cubicBezTo>
                  <a:cubicBezTo>
                    <a:pt x="5919" y="10220"/>
                    <a:pt x="3379" y="13093"/>
                    <a:pt x="1" y="13541"/>
                  </a:cubicBezTo>
                  <a:cubicBezTo>
                    <a:pt x="306" y="13581"/>
                    <a:pt x="610" y="13601"/>
                    <a:pt x="909" y="13601"/>
                  </a:cubicBezTo>
                  <a:cubicBezTo>
                    <a:pt x="4431" y="13601"/>
                    <a:pt x="7440" y="10865"/>
                    <a:pt x="7666" y="7247"/>
                  </a:cubicBezTo>
                  <a:cubicBezTo>
                    <a:pt x="7926" y="3320"/>
                    <a:pt x="4822" y="0"/>
                    <a:pt x="881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0" name="Google Shape;2530;p67"/>
            <p:cNvSpPr/>
            <p:nvPr/>
          </p:nvSpPr>
          <p:spPr>
            <a:xfrm>
              <a:off x="2928367" y="3894561"/>
              <a:ext cx="194175" cy="279662"/>
            </a:xfrm>
            <a:custGeom>
              <a:avLst/>
              <a:gdLst/>
              <a:ahLst/>
              <a:cxnLst/>
              <a:rect l="l" t="t" r="r" b="b"/>
              <a:pathLst>
                <a:path w="7407" h="10668" extrusionOk="0">
                  <a:moveTo>
                    <a:pt x="6208" y="0"/>
                  </a:moveTo>
                  <a:cubicBezTo>
                    <a:pt x="4086" y="14"/>
                    <a:pt x="2079" y="1732"/>
                    <a:pt x="2079" y="3854"/>
                  </a:cubicBezTo>
                  <a:lnTo>
                    <a:pt x="2079" y="4114"/>
                  </a:lnTo>
                  <a:cubicBezTo>
                    <a:pt x="2079" y="4129"/>
                    <a:pt x="2051" y="4157"/>
                    <a:pt x="2036" y="4157"/>
                  </a:cubicBezTo>
                  <a:lnTo>
                    <a:pt x="174" y="4157"/>
                  </a:lnTo>
                  <a:cubicBezTo>
                    <a:pt x="73" y="4157"/>
                    <a:pt x="1" y="4230"/>
                    <a:pt x="1" y="4331"/>
                  </a:cubicBezTo>
                  <a:lnTo>
                    <a:pt x="1" y="6048"/>
                  </a:lnTo>
                  <a:cubicBezTo>
                    <a:pt x="1" y="6149"/>
                    <a:pt x="73" y="6236"/>
                    <a:pt x="174" y="6236"/>
                  </a:cubicBezTo>
                  <a:lnTo>
                    <a:pt x="2036" y="6236"/>
                  </a:lnTo>
                  <a:cubicBezTo>
                    <a:pt x="2051" y="6236"/>
                    <a:pt x="2079" y="6251"/>
                    <a:pt x="2079" y="6279"/>
                  </a:cubicBezTo>
                  <a:lnTo>
                    <a:pt x="2079" y="10220"/>
                  </a:lnTo>
                  <a:cubicBezTo>
                    <a:pt x="2079" y="10235"/>
                    <a:pt x="2079" y="10249"/>
                    <a:pt x="2108" y="10264"/>
                  </a:cubicBezTo>
                  <a:cubicBezTo>
                    <a:pt x="2743" y="10495"/>
                    <a:pt x="3422" y="10624"/>
                    <a:pt x="4100" y="10668"/>
                  </a:cubicBezTo>
                  <a:cubicBezTo>
                    <a:pt x="4129" y="10668"/>
                    <a:pt x="4144" y="10639"/>
                    <a:pt x="4144" y="10624"/>
                  </a:cubicBezTo>
                  <a:lnTo>
                    <a:pt x="4144" y="6279"/>
                  </a:lnTo>
                  <a:cubicBezTo>
                    <a:pt x="4144" y="6251"/>
                    <a:pt x="4158" y="6236"/>
                    <a:pt x="4187" y="6236"/>
                  </a:cubicBezTo>
                  <a:lnTo>
                    <a:pt x="7218" y="6236"/>
                  </a:lnTo>
                  <a:cubicBezTo>
                    <a:pt x="7319" y="6236"/>
                    <a:pt x="7406" y="6149"/>
                    <a:pt x="7406" y="6048"/>
                  </a:cubicBezTo>
                  <a:lnTo>
                    <a:pt x="7406" y="4331"/>
                  </a:lnTo>
                  <a:cubicBezTo>
                    <a:pt x="7406" y="4230"/>
                    <a:pt x="7319" y="4143"/>
                    <a:pt x="7218" y="4143"/>
                  </a:cubicBezTo>
                  <a:lnTo>
                    <a:pt x="4187" y="4143"/>
                  </a:lnTo>
                  <a:cubicBezTo>
                    <a:pt x="4158" y="4143"/>
                    <a:pt x="4144" y="4129"/>
                    <a:pt x="4144" y="4100"/>
                  </a:cubicBezTo>
                  <a:lnTo>
                    <a:pt x="4144" y="3854"/>
                  </a:lnTo>
                  <a:cubicBezTo>
                    <a:pt x="4144" y="2714"/>
                    <a:pt x="5068" y="2079"/>
                    <a:pt x="6208" y="2079"/>
                  </a:cubicBezTo>
                  <a:lnTo>
                    <a:pt x="7218" y="2079"/>
                  </a:lnTo>
                  <a:cubicBezTo>
                    <a:pt x="7319" y="2079"/>
                    <a:pt x="7406" y="1992"/>
                    <a:pt x="7406" y="1891"/>
                  </a:cubicBezTo>
                  <a:lnTo>
                    <a:pt x="7406" y="173"/>
                  </a:lnTo>
                  <a:cubicBezTo>
                    <a:pt x="7406" y="72"/>
                    <a:pt x="7319" y="0"/>
                    <a:pt x="721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39"/>
          <p:cNvSpPr txBox="1">
            <a:spLocks noGrp="1"/>
          </p:cNvSpPr>
          <p:nvPr>
            <p:ph type="title"/>
          </p:nvPr>
        </p:nvSpPr>
        <p:spPr>
          <a:xfrm>
            <a:off x="685800" y="1657350"/>
            <a:ext cx="7391400" cy="1295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 smtClean="0"/>
              <a:t>1. </a:t>
            </a:r>
            <a:r>
              <a:rPr lang="en-US" sz="4400" b="1" dirty="0" err="1" smtClean="0"/>
              <a:t>Pengertian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manajemen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usaha</a:t>
            </a:r>
            <a:endParaRPr sz="4400" b="1" dirty="0"/>
          </a:p>
        </p:txBody>
      </p:sp>
      <p:sp>
        <p:nvSpPr>
          <p:cNvPr id="431" name="Google Shape;431;p39"/>
          <p:cNvSpPr txBox="1">
            <a:spLocks noGrp="1"/>
          </p:cNvSpPr>
          <p:nvPr>
            <p:ph type="subTitle" idx="1"/>
          </p:nvPr>
        </p:nvSpPr>
        <p:spPr>
          <a:xfrm>
            <a:off x="1427800" y="2876550"/>
            <a:ext cx="6420800" cy="175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sz="1800" dirty="0" err="1">
                <a:solidFill>
                  <a:srgbClr val="595959"/>
                </a:solidFill>
              </a:rPr>
              <a:t>Manajemen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>
                <a:solidFill>
                  <a:srgbClr val="595959"/>
                </a:solidFill>
              </a:rPr>
              <a:t>merupakan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>
                <a:solidFill>
                  <a:srgbClr val="595959"/>
                </a:solidFill>
              </a:rPr>
              <a:t>sebuah</a:t>
            </a:r>
            <a:r>
              <a:rPr lang="en-US" sz="1800" dirty="0">
                <a:solidFill>
                  <a:srgbClr val="595959"/>
                </a:solidFill>
              </a:rPr>
              <a:t> proses yang </a:t>
            </a:r>
            <a:r>
              <a:rPr lang="en-US" sz="1800" dirty="0" err="1">
                <a:solidFill>
                  <a:srgbClr val="595959"/>
                </a:solidFill>
              </a:rPr>
              <a:t>khas</a:t>
            </a:r>
            <a:r>
              <a:rPr lang="en-US" sz="1800" dirty="0">
                <a:solidFill>
                  <a:srgbClr val="595959"/>
                </a:solidFill>
              </a:rPr>
              <a:t> yang </a:t>
            </a:r>
            <a:r>
              <a:rPr lang="en-US" sz="1800" dirty="0" err="1">
                <a:solidFill>
                  <a:srgbClr val="595959"/>
                </a:solidFill>
              </a:rPr>
              <a:t>terdiri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>
                <a:solidFill>
                  <a:srgbClr val="595959"/>
                </a:solidFill>
              </a:rPr>
              <a:t>dari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>
                <a:solidFill>
                  <a:srgbClr val="595959"/>
                </a:solidFill>
              </a:rPr>
              <a:t>tindakan-tindakan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>
                <a:solidFill>
                  <a:srgbClr val="595959"/>
                </a:solidFill>
              </a:rPr>
              <a:t>perencanaan</a:t>
            </a:r>
            <a:r>
              <a:rPr lang="en-US" sz="1800" dirty="0">
                <a:solidFill>
                  <a:srgbClr val="595959"/>
                </a:solidFill>
              </a:rPr>
              <a:t>, </a:t>
            </a:r>
            <a:r>
              <a:rPr lang="en-US" sz="1800" dirty="0" err="1">
                <a:solidFill>
                  <a:srgbClr val="595959"/>
                </a:solidFill>
              </a:rPr>
              <a:t>pengorganisasian</a:t>
            </a:r>
            <a:r>
              <a:rPr lang="en-US" sz="1800" dirty="0">
                <a:solidFill>
                  <a:srgbClr val="595959"/>
                </a:solidFill>
              </a:rPr>
              <a:t>, </a:t>
            </a:r>
            <a:r>
              <a:rPr lang="en-US" sz="1800" dirty="0" err="1">
                <a:solidFill>
                  <a:srgbClr val="595959"/>
                </a:solidFill>
              </a:rPr>
              <a:t>penggerakan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>
                <a:solidFill>
                  <a:srgbClr val="595959"/>
                </a:solidFill>
              </a:rPr>
              <a:t>dan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>
                <a:solidFill>
                  <a:srgbClr val="595959"/>
                </a:solidFill>
              </a:rPr>
              <a:t>pengendalian</a:t>
            </a:r>
            <a:r>
              <a:rPr lang="en-US" sz="1800" dirty="0">
                <a:solidFill>
                  <a:srgbClr val="595959"/>
                </a:solidFill>
              </a:rPr>
              <a:t> yang </a:t>
            </a:r>
            <a:r>
              <a:rPr lang="en-US" sz="1800" dirty="0" err="1">
                <a:solidFill>
                  <a:srgbClr val="595959"/>
                </a:solidFill>
              </a:rPr>
              <a:t>dilakukan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>
                <a:solidFill>
                  <a:srgbClr val="595959"/>
                </a:solidFill>
              </a:rPr>
              <a:t>untuk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>
                <a:solidFill>
                  <a:srgbClr val="595959"/>
                </a:solidFill>
              </a:rPr>
              <a:t>menentukan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>
                <a:solidFill>
                  <a:srgbClr val="595959"/>
                </a:solidFill>
              </a:rPr>
              <a:t>serta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>
                <a:solidFill>
                  <a:srgbClr val="595959"/>
                </a:solidFill>
              </a:rPr>
              <a:t>mencapai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>
                <a:solidFill>
                  <a:srgbClr val="595959"/>
                </a:solidFill>
              </a:rPr>
              <a:t>sasaran-sasaran</a:t>
            </a:r>
            <a:r>
              <a:rPr lang="en-US" sz="1800" dirty="0">
                <a:solidFill>
                  <a:srgbClr val="595959"/>
                </a:solidFill>
              </a:rPr>
              <a:t> yang </a:t>
            </a:r>
            <a:r>
              <a:rPr lang="en-US" sz="1800" dirty="0" err="1">
                <a:solidFill>
                  <a:srgbClr val="595959"/>
                </a:solidFill>
              </a:rPr>
              <a:t>telah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>
                <a:solidFill>
                  <a:srgbClr val="595959"/>
                </a:solidFill>
              </a:rPr>
              <a:t>ditetapkan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>
                <a:solidFill>
                  <a:srgbClr val="595959"/>
                </a:solidFill>
              </a:rPr>
              <a:t>melalui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>
                <a:solidFill>
                  <a:srgbClr val="595959"/>
                </a:solidFill>
              </a:rPr>
              <a:t>pemanfaatan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>
                <a:solidFill>
                  <a:srgbClr val="595959"/>
                </a:solidFill>
              </a:rPr>
              <a:t>sumber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>
                <a:solidFill>
                  <a:srgbClr val="595959"/>
                </a:solidFill>
              </a:rPr>
              <a:t>daya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>
                <a:solidFill>
                  <a:srgbClr val="595959"/>
                </a:solidFill>
              </a:rPr>
              <a:t>manusia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>
                <a:solidFill>
                  <a:srgbClr val="595959"/>
                </a:solidFill>
              </a:rPr>
              <a:t>serta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>
                <a:solidFill>
                  <a:srgbClr val="595959"/>
                </a:solidFill>
              </a:rPr>
              <a:t>sumber-sumber</a:t>
            </a:r>
            <a:r>
              <a:rPr lang="en-US" sz="1800" dirty="0">
                <a:solidFill>
                  <a:srgbClr val="595959"/>
                </a:solidFill>
              </a:rPr>
              <a:t> </a:t>
            </a:r>
            <a:r>
              <a:rPr lang="en-US" sz="1800" dirty="0" err="1" smtClean="0">
                <a:solidFill>
                  <a:srgbClr val="595959"/>
                </a:solidFill>
              </a:rPr>
              <a:t>lainnya</a:t>
            </a:r>
            <a:r>
              <a:rPr lang="en-US" sz="1800" dirty="0" smtClean="0">
                <a:solidFill>
                  <a:srgbClr val="595959"/>
                </a:solidFill>
              </a:rPr>
              <a:t>.</a:t>
            </a:r>
            <a:endParaRPr sz="1800" dirty="0">
              <a:solidFill>
                <a:srgbClr val="595959"/>
              </a:solidFill>
            </a:endParaRPr>
          </a:p>
        </p:txBody>
      </p:sp>
      <p:grpSp>
        <p:nvGrpSpPr>
          <p:cNvPr id="432" name="Google Shape;432;p39"/>
          <p:cNvGrpSpPr/>
          <p:nvPr/>
        </p:nvGrpSpPr>
        <p:grpSpPr>
          <a:xfrm>
            <a:off x="4087180" y="162708"/>
            <a:ext cx="1125487" cy="1266042"/>
            <a:chOff x="2832125" y="257675"/>
            <a:chExt cx="632725" cy="715425"/>
          </a:xfrm>
        </p:grpSpPr>
        <p:sp>
          <p:nvSpPr>
            <p:cNvPr id="433" name="Google Shape;433;p39"/>
            <p:cNvSpPr/>
            <p:nvPr/>
          </p:nvSpPr>
          <p:spPr>
            <a:xfrm>
              <a:off x="3172475" y="553550"/>
              <a:ext cx="33900" cy="50625"/>
            </a:xfrm>
            <a:custGeom>
              <a:avLst/>
              <a:gdLst/>
              <a:ahLst/>
              <a:cxnLst/>
              <a:rect l="l" t="t" r="r" b="b"/>
              <a:pathLst>
                <a:path w="1356" h="2025" extrusionOk="0">
                  <a:moveTo>
                    <a:pt x="1356" y="1"/>
                  </a:moveTo>
                  <a:lnTo>
                    <a:pt x="1356" y="1"/>
                  </a:lnTo>
                  <a:cubicBezTo>
                    <a:pt x="1196" y="102"/>
                    <a:pt x="1056" y="195"/>
                    <a:pt x="927" y="288"/>
                  </a:cubicBezTo>
                  <a:cubicBezTo>
                    <a:pt x="629" y="496"/>
                    <a:pt x="361" y="683"/>
                    <a:pt x="106" y="866"/>
                  </a:cubicBezTo>
                  <a:cubicBezTo>
                    <a:pt x="65" y="1092"/>
                    <a:pt x="28" y="1382"/>
                    <a:pt x="1" y="1736"/>
                  </a:cubicBezTo>
                  <a:cubicBezTo>
                    <a:pt x="165" y="1822"/>
                    <a:pt x="327" y="1918"/>
                    <a:pt x="484" y="2025"/>
                  </a:cubicBezTo>
                  <a:cubicBezTo>
                    <a:pt x="640" y="1282"/>
                    <a:pt x="938" y="587"/>
                    <a:pt x="1356" y="1"/>
                  </a:cubicBezTo>
                  <a:close/>
                </a:path>
              </a:pathLst>
            </a:custGeom>
            <a:solidFill>
              <a:srgbClr val="585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9"/>
            <p:cNvSpPr/>
            <p:nvPr/>
          </p:nvSpPr>
          <p:spPr>
            <a:xfrm>
              <a:off x="2832125" y="257675"/>
              <a:ext cx="632725" cy="715425"/>
            </a:xfrm>
            <a:custGeom>
              <a:avLst/>
              <a:gdLst/>
              <a:ahLst/>
              <a:cxnLst/>
              <a:rect l="l" t="t" r="r" b="b"/>
              <a:pathLst>
                <a:path w="25309" h="28617" extrusionOk="0">
                  <a:moveTo>
                    <a:pt x="6056" y="1"/>
                  </a:moveTo>
                  <a:lnTo>
                    <a:pt x="6056" y="1"/>
                  </a:lnTo>
                  <a:cubicBezTo>
                    <a:pt x="6647" y="1750"/>
                    <a:pt x="7520" y="3404"/>
                    <a:pt x="8631" y="4878"/>
                  </a:cubicBezTo>
                  <a:cubicBezTo>
                    <a:pt x="7240" y="4463"/>
                    <a:pt x="5793" y="4198"/>
                    <a:pt x="4341" y="4143"/>
                  </a:cubicBezTo>
                  <a:cubicBezTo>
                    <a:pt x="4136" y="4135"/>
                    <a:pt x="3932" y="4132"/>
                    <a:pt x="3728" y="4132"/>
                  </a:cubicBezTo>
                  <a:cubicBezTo>
                    <a:pt x="3059" y="4132"/>
                    <a:pt x="2395" y="4168"/>
                    <a:pt x="1725" y="4207"/>
                  </a:cubicBezTo>
                  <a:cubicBezTo>
                    <a:pt x="2366" y="5029"/>
                    <a:pt x="3044" y="5823"/>
                    <a:pt x="3755" y="6586"/>
                  </a:cubicBezTo>
                  <a:cubicBezTo>
                    <a:pt x="4110" y="6968"/>
                    <a:pt x="4474" y="7343"/>
                    <a:pt x="4847" y="7707"/>
                  </a:cubicBezTo>
                  <a:cubicBezTo>
                    <a:pt x="4974" y="7830"/>
                    <a:pt x="5695" y="8600"/>
                    <a:pt x="5858" y="8600"/>
                  </a:cubicBezTo>
                  <a:cubicBezTo>
                    <a:pt x="5863" y="8600"/>
                    <a:pt x="5868" y="8600"/>
                    <a:pt x="5872" y="8598"/>
                  </a:cubicBezTo>
                  <a:lnTo>
                    <a:pt x="5872" y="8598"/>
                  </a:lnTo>
                  <a:cubicBezTo>
                    <a:pt x="4694" y="9065"/>
                    <a:pt x="3625" y="9792"/>
                    <a:pt x="2748" y="10706"/>
                  </a:cubicBezTo>
                  <a:cubicBezTo>
                    <a:pt x="1568" y="11937"/>
                    <a:pt x="752" y="13495"/>
                    <a:pt x="425" y="15169"/>
                  </a:cubicBezTo>
                  <a:cubicBezTo>
                    <a:pt x="1" y="17346"/>
                    <a:pt x="374" y="19552"/>
                    <a:pt x="519" y="21735"/>
                  </a:cubicBezTo>
                  <a:cubicBezTo>
                    <a:pt x="660" y="23881"/>
                    <a:pt x="504" y="25987"/>
                    <a:pt x="342" y="28126"/>
                  </a:cubicBezTo>
                  <a:cubicBezTo>
                    <a:pt x="329" y="28303"/>
                    <a:pt x="340" y="28524"/>
                    <a:pt x="501" y="28596"/>
                  </a:cubicBezTo>
                  <a:cubicBezTo>
                    <a:pt x="533" y="28610"/>
                    <a:pt x="567" y="28616"/>
                    <a:pt x="601" y="28616"/>
                  </a:cubicBezTo>
                  <a:cubicBezTo>
                    <a:pt x="686" y="28616"/>
                    <a:pt x="774" y="28581"/>
                    <a:pt x="852" y="28544"/>
                  </a:cubicBezTo>
                  <a:cubicBezTo>
                    <a:pt x="3674" y="27238"/>
                    <a:pt x="6058" y="24964"/>
                    <a:pt x="7437" y="22169"/>
                  </a:cubicBezTo>
                  <a:cubicBezTo>
                    <a:pt x="7485" y="22069"/>
                    <a:pt x="7854" y="21448"/>
                    <a:pt x="7801" y="21365"/>
                  </a:cubicBezTo>
                  <a:lnTo>
                    <a:pt x="7801" y="21365"/>
                  </a:lnTo>
                  <a:cubicBezTo>
                    <a:pt x="8530" y="22515"/>
                    <a:pt x="9516" y="23512"/>
                    <a:pt x="10801" y="24012"/>
                  </a:cubicBezTo>
                  <a:cubicBezTo>
                    <a:pt x="11246" y="24186"/>
                    <a:pt x="11726" y="24267"/>
                    <a:pt x="12210" y="24267"/>
                  </a:cubicBezTo>
                  <a:cubicBezTo>
                    <a:pt x="13088" y="24267"/>
                    <a:pt x="13979" y="24000"/>
                    <a:pt x="14700" y="23538"/>
                  </a:cubicBezTo>
                  <a:cubicBezTo>
                    <a:pt x="15806" y="22828"/>
                    <a:pt x="16580" y="21619"/>
                    <a:pt x="16760" y="20317"/>
                  </a:cubicBezTo>
                  <a:cubicBezTo>
                    <a:pt x="17363" y="20482"/>
                    <a:pt x="17883" y="20867"/>
                    <a:pt x="18495" y="21034"/>
                  </a:cubicBezTo>
                  <a:cubicBezTo>
                    <a:pt x="18862" y="21136"/>
                    <a:pt x="19239" y="21187"/>
                    <a:pt x="19616" y="21187"/>
                  </a:cubicBezTo>
                  <a:cubicBezTo>
                    <a:pt x="19863" y="21187"/>
                    <a:pt x="20111" y="21165"/>
                    <a:pt x="20356" y="21120"/>
                  </a:cubicBezTo>
                  <a:cubicBezTo>
                    <a:pt x="21582" y="20894"/>
                    <a:pt x="22698" y="20130"/>
                    <a:pt x="23353" y="19069"/>
                  </a:cubicBezTo>
                  <a:cubicBezTo>
                    <a:pt x="24106" y="17851"/>
                    <a:pt x="24230" y="16309"/>
                    <a:pt x="23874" y="14921"/>
                  </a:cubicBezTo>
                  <a:cubicBezTo>
                    <a:pt x="23329" y="12799"/>
                    <a:pt x="21658" y="11003"/>
                    <a:pt x="19581" y="10303"/>
                  </a:cubicBezTo>
                  <a:cubicBezTo>
                    <a:pt x="19387" y="10238"/>
                    <a:pt x="19106" y="10191"/>
                    <a:pt x="18947" y="10057"/>
                  </a:cubicBezTo>
                  <a:cubicBezTo>
                    <a:pt x="18859" y="9981"/>
                    <a:pt x="18811" y="9845"/>
                    <a:pt x="18873" y="9748"/>
                  </a:cubicBezTo>
                  <a:cubicBezTo>
                    <a:pt x="18910" y="9690"/>
                    <a:pt x="18976" y="9659"/>
                    <a:pt x="19036" y="9631"/>
                  </a:cubicBezTo>
                  <a:cubicBezTo>
                    <a:pt x="19863" y="9247"/>
                    <a:pt x="20714" y="8913"/>
                    <a:pt x="21581" y="8630"/>
                  </a:cubicBezTo>
                  <a:cubicBezTo>
                    <a:pt x="22384" y="8368"/>
                    <a:pt x="23251" y="8254"/>
                    <a:pt x="23995" y="7826"/>
                  </a:cubicBezTo>
                  <a:cubicBezTo>
                    <a:pt x="24411" y="7587"/>
                    <a:pt x="24784" y="7239"/>
                    <a:pt x="25009" y="6819"/>
                  </a:cubicBezTo>
                  <a:cubicBezTo>
                    <a:pt x="25118" y="6616"/>
                    <a:pt x="25193" y="6395"/>
                    <a:pt x="25221" y="6161"/>
                  </a:cubicBezTo>
                  <a:cubicBezTo>
                    <a:pt x="25308" y="5413"/>
                    <a:pt x="24896" y="4687"/>
                    <a:pt x="24363" y="4155"/>
                  </a:cubicBezTo>
                  <a:cubicBezTo>
                    <a:pt x="24016" y="3810"/>
                    <a:pt x="23599" y="3514"/>
                    <a:pt x="23120" y="3419"/>
                  </a:cubicBezTo>
                  <a:cubicBezTo>
                    <a:pt x="22997" y="3395"/>
                    <a:pt x="22873" y="3385"/>
                    <a:pt x="22749" y="3385"/>
                  </a:cubicBezTo>
                  <a:cubicBezTo>
                    <a:pt x="22385" y="3385"/>
                    <a:pt x="22019" y="3475"/>
                    <a:pt x="21669" y="3577"/>
                  </a:cubicBezTo>
                  <a:cubicBezTo>
                    <a:pt x="20771" y="3841"/>
                    <a:pt x="19897" y="4177"/>
                    <a:pt x="19044" y="4560"/>
                  </a:cubicBezTo>
                  <a:cubicBezTo>
                    <a:pt x="18593" y="4763"/>
                    <a:pt x="18132" y="4964"/>
                    <a:pt x="17697" y="5203"/>
                  </a:cubicBezTo>
                  <a:cubicBezTo>
                    <a:pt x="17464" y="5331"/>
                    <a:pt x="17279" y="5391"/>
                    <a:pt x="17114" y="5391"/>
                  </a:cubicBezTo>
                  <a:cubicBezTo>
                    <a:pt x="16843" y="5391"/>
                    <a:pt x="16628" y="5230"/>
                    <a:pt x="16347" y="4949"/>
                  </a:cubicBezTo>
                  <a:cubicBezTo>
                    <a:pt x="15921" y="4522"/>
                    <a:pt x="15468" y="4119"/>
                    <a:pt x="14993" y="3743"/>
                  </a:cubicBezTo>
                  <a:cubicBezTo>
                    <a:pt x="14074" y="3018"/>
                    <a:pt x="13076" y="2395"/>
                    <a:pt x="12019" y="1895"/>
                  </a:cubicBezTo>
                  <a:cubicBezTo>
                    <a:pt x="10114" y="991"/>
                    <a:pt x="8090" y="514"/>
                    <a:pt x="60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9"/>
            <p:cNvSpPr/>
            <p:nvPr/>
          </p:nvSpPr>
          <p:spPr>
            <a:xfrm>
              <a:off x="2881850" y="326150"/>
              <a:ext cx="544150" cy="574375"/>
            </a:xfrm>
            <a:custGeom>
              <a:avLst/>
              <a:gdLst/>
              <a:ahLst/>
              <a:cxnLst/>
              <a:rect l="l" t="t" r="r" b="b"/>
              <a:pathLst>
                <a:path w="21766" h="22975" extrusionOk="0">
                  <a:moveTo>
                    <a:pt x="7246" y="1"/>
                  </a:moveTo>
                  <a:lnTo>
                    <a:pt x="7246" y="1"/>
                  </a:lnTo>
                  <a:cubicBezTo>
                    <a:pt x="8481" y="2648"/>
                    <a:pt x="11815" y="4690"/>
                    <a:pt x="13665" y="4690"/>
                  </a:cubicBezTo>
                  <a:cubicBezTo>
                    <a:pt x="13747" y="4690"/>
                    <a:pt x="13826" y="4686"/>
                    <a:pt x="13901" y="4678"/>
                  </a:cubicBezTo>
                  <a:cubicBezTo>
                    <a:pt x="14051" y="4716"/>
                    <a:pt x="14200" y="4755"/>
                    <a:pt x="14346" y="4796"/>
                  </a:cubicBezTo>
                  <a:cubicBezTo>
                    <a:pt x="14673" y="4890"/>
                    <a:pt x="15007" y="4981"/>
                    <a:pt x="15369" y="5031"/>
                  </a:cubicBezTo>
                  <a:cubicBezTo>
                    <a:pt x="15121" y="5161"/>
                    <a:pt x="14871" y="5296"/>
                    <a:pt x="14623" y="5446"/>
                  </a:cubicBezTo>
                  <a:cubicBezTo>
                    <a:pt x="14082" y="5783"/>
                    <a:pt x="13506" y="6103"/>
                    <a:pt x="12955" y="6482"/>
                  </a:cubicBezTo>
                  <a:cubicBezTo>
                    <a:pt x="12739" y="6631"/>
                    <a:pt x="12521" y="6782"/>
                    <a:pt x="12305" y="6930"/>
                  </a:cubicBezTo>
                  <a:cubicBezTo>
                    <a:pt x="11928" y="6946"/>
                    <a:pt x="11219" y="6990"/>
                    <a:pt x="10456" y="7104"/>
                  </a:cubicBezTo>
                  <a:cubicBezTo>
                    <a:pt x="8950" y="5231"/>
                    <a:pt x="6475" y="3466"/>
                    <a:pt x="3490" y="3392"/>
                  </a:cubicBezTo>
                  <a:lnTo>
                    <a:pt x="3490" y="3392"/>
                  </a:lnTo>
                  <a:cubicBezTo>
                    <a:pt x="4763" y="4877"/>
                    <a:pt x="7890" y="6929"/>
                    <a:pt x="10289" y="7131"/>
                  </a:cubicBezTo>
                  <a:cubicBezTo>
                    <a:pt x="10159" y="7152"/>
                    <a:pt x="10029" y="7176"/>
                    <a:pt x="9900" y="7200"/>
                  </a:cubicBezTo>
                  <a:cubicBezTo>
                    <a:pt x="9382" y="7146"/>
                    <a:pt x="8889" y="7120"/>
                    <a:pt x="8420" y="7120"/>
                  </a:cubicBezTo>
                  <a:cubicBezTo>
                    <a:pt x="1703" y="7120"/>
                    <a:pt x="0" y="12427"/>
                    <a:pt x="179" y="15006"/>
                  </a:cubicBezTo>
                  <a:cubicBezTo>
                    <a:pt x="2353" y="12254"/>
                    <a:pt x="6816" y="9244"/>
                    <a:pt x="9621" y="7657"/>
                  </a:cubicBezTo>
                  <a:cubicBezTo>
                    <a:pt x="10342" y="7488"/>
                    <a:pt x="11130" y="7401"/>
                    <a:pt x="11715" y="7356"/>
                  </a:cubicBezTo>
                  <a:lnTo>
                    <a:pt x="11715" y="7356"/>
                  </a:lnTo>
                  <a:cubicBezTo>
                    <a:pt x="11579" y="7454"/>
                    <a:pt x="11440" y="7547"/>
                    <a:pt x="11309" y="7653"/>
                  </a:cubicBezTo>
                  <a:cubicBezTo>
                    <a:pt x="10775" y="8070"/>
                    <a:pt x="10232" y="8475"/>
                    <a:pt x="9738" y="8922"/>
                  </a:cubicBezTo>
                  <a:cubicBezTo>
                    <a:pt x="9487" y="9141"/>
                    <a:pt x="9233" y="9351"/>
                    <a:pt x="8993" y="9571"/>
                  </a:cubicBezTo>
                  <a:cubicBezTo>
                    <a:pt x="8757" y="9796"/>
                    <a:pt x="8525" y="10020"/>
                    <a:pt x="8295" y="10238"/>
                  </a:cubicBezTo>
                  <a:cubicBezTo>
                    <a:pt x="7829" y="10665"/>
                    <a:pt x="7426" y="11128"/>
                    <a:pt x="7020" y="11541"/>
                  </a:cubicBezTo>
                  <a:cubicBezTo>
                    <a:pt x="6648" y="11973"/>
                    <a:pt x="6278" y="12363"/>
                    <a:pt x="5971" y="12756"/>
                  </a:cubicBezTo>
                  <a:cubicBezTo>
                    <a:pt x="3446" y="13326"/>
                    <a:pt x="987" y="15792"/>
                    <a:pt x="560" y="22974"/>
                  </a:cubicBezTo>
                  <a:cubicBezTo>
                    <a:pt x="4208" y="20711"/>
                    <a:pt x="5807" y="14122"/>
                    <a:pt x="6072" y="12916"/>
                  </a:cubicBezTo>
                  <a:cubicBezTo>
                    <a:pt x="6080" y="12910"/>
                    <a:pt x="6085" y="12903"/>
                    <a:pt x="6091" y="12896"/>
                  </a:cubicBezTo>
                  <a:cubicBezTo>
                    <a:pt x="6420" y="12518"/>
                    <a:pt x="6816" y="12143"/>
                    <a:pt x="7213" y="11729"/>
                  </a:cubicBezTo>
                  <a:cubicBezTo>
                    <a:pt x="7638" y="11343"/>
                    <a:pt x="8060" y="10908"/>
                    <a:pt x="8544" y="10508"/>
                  </a:cubicBezTo>
                  <a:cubicBezTo>
                    <a:pt x="8782" y="10305"/>
                    <a:pt x="9024" y="10098"/>
                    <a:pt x="9268" y="9890"/>
                  </a:cubicBezTo>
                  <a:cubicBezTo>
                    <a:pt x="9463" y="9730"/>
                    <a:pt x="9667" y="9575"/>
                    <a:pt x="9870" y="9419"/>
                  </a:cubicBezTo>
                  <a:lnTo>
                    <a:pt x="9870" y="9419"/>
                  </a:lnTo>
                  <a:cubicBezTo>
                    <a:pt x="9677" y="10300"/>
                    <a:pt x="9639" y="11457"/>
                    <a:pt x="9661" y="12388"/>
                  </a:cubicBezTo>
                  <a:cubicBezTo>
                    <a:pt x="8254" y="12721"/>
                    <a:pt x="7004" y="14354"/>
                    <a:pt x="7077" y="16273"/>
                  </a:cubicBezTo>
                  <a:cubicBezTo>
                    <a:pt x="7155" y="18345"/>
                    <a:pt x="8430" y="19987"/>
                    <a:pt x="10272" y="19987"/>
                  </a:cubicBezTo>
                  <a:cubicBezTo>
                    <a:pt x="10311" y="19987"/>
                    <a:pt x="10350" y="19986"/>
                    <a:pt x="10390" y="19984"/>
                  </a:cubicBezTo>
                  <a:cubicBezTo>
                    <a:pt x="12294" y="19912"/>
                    <a:pt x="13492" y="18149"/>
                    <a:pt x="13412" y="16034"/>
                  </a:cubicBezTo>
                  <a:cubicBezTo>
                    <a:pt x="13334" y="14001"/>
                    <a:pt x="11800" y="12397"/>
                    <a:pt x="10284" y="12329"/>
                  </a:cubicBezTo>
                  <a:cubicBezTo>
                    <a:pt x="10249" y="12327"/>
                    <a:pt x="10216" y="12321"/>
                    <a:pt x="10182" y="12321"/>
                  </a:cubicBezTo>
                  <a:lnTo>
                    <a:pt x="10115" y="12323"/>
                  </a:lnTo>
                  <a:lnTo>
                    <a:pt x="10101" y="12323"/>
                  </a:lnTo>
                  <a:cubicBezTo>
                    <a:pt x="10083" y="12325"/>
                    <a:pt x="10066" y="12327"/>
                    <a:pt x="10049" y="12329"/>
                  </a:cubicBezTo>
                  <a:cubicBezTo>
                    <a:pt x="10026" y="11219"/>
                    <a:pt x="10093" y="9838"/>
                    <a:pt x="10383" y="9030"/>
                  </a:cubicBezTo>
                  <a:cubicBezTo>
                    <a:pt x="10796" y="8718"/>
                    <a:pt x="11222" y="8421"/>
                    <a:pt x="11649" y="8126"/>
                  </a:cubicBezTo>
                  <a:cubicBezTo>
                    <a:pt x="11919" y="7930"/>
                    <a:pt x="12199" y="7752"/>
                    <a:pt x="12484" y="7582"/>
                  </a:cubicBezTo>
                  <a:cubicBezTo>
                    <a:pt x="12765" y="7410"/>
                    <a:pt x="13046" y="7236"/>
                    <a:pt x="13325" y="7065"/>
                  </a:cubicBezTo>
                  <a:cubicBezTo>
                    <a:pt x="13513" y="6951"/>
                    <a:pt x="13704" y="6849"/>
                    <a:pt x="13895" y="6745"/>
                  </a:cubicBezTo>
                  <a:cubicBezTo>
                    <a:pt x="14839" y="7174"/>
                    <a:pt x="15499" y="8567"/>
                    <a:pt x="15840" y="9472"/>
                  </a:cubicBezTo>
                  <a:cubicBezTo>
                    <a:pt x="14359" y="10043"/>
                    <a:pt x="13475" y="12225"/>
                    <a:pt x="14228" y="14220"/>
                  </a:cubicBezTo>
                  <a:cubicBezTo>
                    <a:pt x="14838" y="15832"/>
                    <a:pt x="16129" y="16905"/>
                    <a:pt x="17550" y="16905"/>
                  </a:cubicBezTo>
                  <a:cubicBezTo>
                    <a:pt x="17892" y="16905"/>
                    <a:pt x="18242" y="16842"/>
                    <a:pt x="18592" y="16710"/>
                  </a:cubicBezTo>
                  <a:cubicBezTo>
                    <a:pt x="20393" y="16029"/>
                    <a:pt x="20974" y="13956"/>
                    <a:pt x="20217" y="11956"/>
                  </a:cubicBezTo>
                  <a:cubicBezTo>
                    <a:pt x="19600" y="10322"/>
                    <a:pt x="18073" y="9321"/>
                    <a:pt x="16723" y="9316"/>
                  </a:cubicBezTo>
                  <a:cubicBezTo>
                    <a:pt x="16719" y="9316"/>
                    <a:pt x="16715" y="9315"/>
                    <a:pt x="16713" y="9315"/>
                  </a:cubicBezTo>
                  <a:cubicBezTo>
                    <a:pt x="16699" y="9315"/>
                    <a:pt x="16688" y="9317"/>
                    <a:pt x="16675" y="9317"/>
                  </a:cubicBezTo>
                  <a:cubicBezTo>
                    <a:pt x="16520" y="9320"/>
                    <a:pt x="16366" y="9336"/>
                    <a:pt x="16216" y="9366"/>
                  </a:cubicBezTo>
                  <a:cubicBezTo>
                    <a:pt x="15885" y="8479"/>
                    <a:pt x="15248" y="7119"/>
                    <a:pt x="14292" y="6524"/>
                  </a:cubicBezTo>
                  <a:cubicBezTo>
                    <a:pt x="14533" y="6398"/>
                    <a:pt x="14773" y="6273"/>
                    <a:pt x="15006" y="6144"/>
                  </a:cubicBezTo>
                  <a:cubicBezTo>
                    <a:pt x="15553" y="5850"/>
                    <a:pt x="16113" y="5626"/>
                    <a:pt x="16626" y="5382"/>
                  </a:cubicBezTo>
                  <a:cubicBezTo>
                    <a:pt x="17135" y="5129"/>
                    <a:pt x="17648" y="4958"/>
                    <a:pt x="18110" y="4779"/>
                  </a:cubicBezTo>
                  <a:cubicBezTo>
                    <a:pt x="18577" y="4610"/>
                    <a:pt x="18991" y="4423"/>
                    <a:pt x="19380" y="4315"/>
                  </a:cubicBezTo>
                  <a:cubicBezTo>
                    <a:pt x="19765" y="4199"/>
                    <a:pt x="20100" y="4096"/>
                    <a:pt x="20377" y="4012"/>
                  </a:cubicBezTo>
                  <a:cubicBezTo>
                    <a:pt x="20930" y="3843"/>
                    <a:pt x="21244" y="3747"/>
                    <a:pt x="21244" y="3747"/>
                  </a:cubicBezTo>
                  <a:lnTo>
                    <a:pt x="21284" y="3736"/>
                  </a:lnTo>
                  <a:cubicBezTo>
                    <a:pt x="21294" y="3733"/>
                    <a:pt x="21302" y="3731"/>
                    <a:pt x="21311" y="3726"/>
                  </a:cubicBezTo>
                  <a:cubicBezTo>
                    <a:pt x="21610" y="3614"/>
                    <a:pt x="21766" y="3281"/>
                    <a:pt x="21656" y="2979"/>
                  </a:cubicBezTo>
                  <a:cubicBezTo>
                    <a:pt x="21569" y="2743"/>
                    <a:pt x="21346" y="2596"/>
                    <a:pt x="21109" y="2596"/>
                  </a:cubicBezTo>
                  <a:cubicBezTo>
                    <a:pt x="21043" y="2596"/>
                    <a:pt x="20975" y="2608"/>
                    <a:pt x="20910" y="2632"/>
                  </a:cubicBezTo>
                  <a:cubicBezTo>
                    <a:pt x="20910" y="2632"/>
                    <a:pt x="20588" y="2748"/>
                    <a:pt x="20028" y="2953"/>
                  </a:cubicBezTo>
                  <a:cubicBezTo>
                    <a:pt x="19747" y="3056"/>
                    <a:pt x="19406" y="3181"/>
                    <a:pt x="19016" y="3323"/>
                  </a:cubicBezTo>
                  <a:cubicBezTo>
                    <a:pt x="18621" y="3456"/>
                    <a:pt x="18202" y="3671"/>
                    <a:pt x="17733" y="3871"/>
                  </a:cubicBezTo>
                  <a:cubicBezTo>
                    <a:pt x="17267" y="4081"/>
                    <a:pt x="16753" y="4287"/>
                    <a:pt x="16241" y="4573"/>
                  </a:cubicBezTo>
                  <a:cubicBezTo>
                    <a:pt x="16179" y="4607"/>
                    <a:pt x="16115" y="4640"/>
                    <a:pt x="16053" y="4673"/>
                  </a:cubicBezTo>
                  <a:cubicBezTo>
                    <a:pt x="15996" y="4676"/>
                    <a:pt x="15940" y="4677"/>
                    <a:pt x="15885" y="4677"/>
                  </a:cubicBezTo>
                  <a:cubicBezTo>
                    <a:pt x="15363" y="4677"/>
                    <a:pt x="14914" y="4554"/>
                    <a:pt x="14451" y="4423"/>
                  </a:cubicBezTo>
                  <a:cubicBezTo>
                    <a:pt x="14334" y="4390"/>
                    <a:pt x="14211" y="4358"/>
                    <a:pt x="14090" y="4327"/>
                  </a:cubicBezTo>
                  <a:cubicBezTo>
                    <a:pt x="13063" y="2657"/>
                    <a:pt x="10460" y="872"/>
                    <a:pt x="7246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9"/>
            <p:cNvSpPr/>
            <p:nvPr/>
          </p:nvSpPr>
          <p:spPr>
            <a:xfrm>
              <a:off x="3206500" y="471700"/>
              <a:ext cx="77050" cy="104175"/>
            </a:xfrm>
            <a:custGeom>
              <a:avLst/>
              <a:gdLst/>
              <a:ahLst/>
              <a:cxnLst/>
              <a:rect l="l" t="t" r="r" b="b"/>
              <a:pathLst>
                <a:path w="3082" h="4167" extrusionOk="0">
                  <a:moveTo>
                    <a:pt x="211" y="0"/>
                  </a:moveTo>
                  <a:cubicBezTo>
                    <a:pt x="123" y="0"/>
                    <a:pt x="44" y="62"/>
                    <a:pt x="23" y="152"/>
                  </a:cubicBezTo>
                  <a:cubicBezTo>
                    <a:pt x="0" y="257"/>
                    <a:pt x="67" y="360"/>
                    <a:pt x="171" y="384"/>
                  </a:cubicBezTo>
                  <a:cubicBezTo>
                    <a:pt x="1785" y="739"/>
                    <a:pt x="2671" y="3990"/>
                    <a:pt x="2680" y="4022"/>
                  </a:cubicBezTo>
                  <a:cubicBezTo>
                    <a:pt x="2704" y="4109"/>
                    <a:pt x="2781" y="4166"/>
                    <a:pt x="2866" y="4166"/>
                  </a:cubicBezTo>
                  <a:cubicBezTo>
                    <a:pt x="2882" y="4166"/>
                    <a:pt x="2901" y="4163"/>
                    <a:pt x="2916" y="4158"/>
                  </a:cubicBezTo>
                  <a:cubicBezTo>
                    <a:pt x="3020" y="4129"/>
                    <a:pt x="3081" y="4024"/>
                    <a:pt x="3053" y="3920"/>
                  </a:cubicBezTo>
                  <a:cubicBezTo>
                    <a:pt x="3016" y="3778"/>
                    <a:pt x="2097" y="410"/>
                    <a:pt x="254" y="5"/>
                  </a:cubicBezTo>
                  <a:cubicBezTo>
                    <a:pt x="240" y="2"/>
                    <a:pt x="226" y="0"/>
                    <a:pt x="21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9"/>
            <p:cNvSpPr/>
            <p:nvPr/>
          </p:nvSpPr>
          <p:spPr>
            <a:xfrm>
              <a:off x="3108675" y="529950"/>
              <a:ext cx="24275" cy="133150"/>
            </a:xfrm>
            <a:custGeom>
              <a:avLst/>
              <a:gdLst/>
              <a:ahLst/>
              <a:cxnLst/>
              <a:rect l="l" t="t" r="r" b="b"/>
              <a:pathLst>
                <a:path w="971" h="5326" extrusionOk="0">
                  <a:moveTo>
                    <a:pt x="752" y="0"/>
                  </a:moveTo>
                  <a:cubicBezTo>
                    <a:pt x="677" y="0"/>
                    <a:pt x="606" y="44"/>
                    <a:pt x="574" y="116"/>
                  </a:cubicBezTo>
                  <a:cubicBezTo>
                    <a:pt x="1" y="1401"/>
                    <a:pt x="124" y="4301"/>
                    <a:pt x="230" y="5155"/>
                  </a:cubicBezTo>
                  <a:cubicBezTo>
                    <a:pt x="241" y="5254"/>
                    <a:pt x="327" y="5325"/>
                    <a:pt x="422" y="5325"/>
                  </a:cubicBezTo>
                  <a:cubicBezTo>
                    <a:pt x="430" y="5325"/>
                    <a:pt x="438" y="5324"/>
                    <a:pt x="447" y="5323"/>
                  </a:cubicBezTo>
                  <a:cubicBezTo>
                    <a:pt x="553" y="5310"/>
                    <a:pt x="629" y="5212"/>
                    <a:pt x="615" y="5107"/>
                  </a:cubicBezTo>
                  <a:cubicBezTo>
                    <a:pt x="498" y="4156"/>
                    <a:pt x="418" y="1417"/>
                    <a:pt x="928" y="272"/>
                  </a:cubicBezTo>
                  <a:cubicBezTo>
                    <a:pt x="971" y="176"/>
                    <a:pt x="926" y="62"/>
                    <a:pt x="830" y="17"/>
                  </a:cubicBezTo>
                  <a:cubicBezTo>
                    <a:pt x="804" y="6"/>
                    <a:pt x="778" y="0"/>
                    <a:pt x="7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9"/>
            <p:cNvSpPr/>
            <p:nvPr/>
          </p:nvSpPr>
          <p:spPr>
            <a:xfrm>
              <a:off x="3210650" y="421525"/>
              <a:ext cx="91250" cy="20375"/>
            </a:xfrm>
            <a:custGeom>
              <a:avLst/>
              <a:gdLst/>
              <a:ahLst/>
              <a:cxnLst/>
              <a:rect l="l" t="t" r="r" b="b"/>
              <a:pathLst>
                <a:path w="3650" h="815" extrusionOk="0">
                  <a:moveTo>
                    <a:pt x="211" y="1"/>
                  </a:moveTo>
                  <a:cubicBezTo>
                    <a:pt x="123" y="1"/>
                    <a:pt x="43" y="61"/>
                    <a:pt x="23" y="151"/>
                  </a:cubicBezTo>
                  <a:cubicBezTo>
                    <a:pt x="0" y="255"/>
                    <a:pt x="64" y="359"/>
                    <a:pt x="168" y="384"/>
                  </a:cubicBezTo>
                  <a:cubicBezTo>
                    <a:pt x="369" y="430"/>
                    <a:pt x="562" y="484"/>
                    <a:pt x="753" y="539"/>
                  </a:cubicBezTo>
                  <a:cubicBezTo>
                    <a:pt x="1230" y="675"/>
                    <a:pt x="1717" y="814"/>
                    <a:pt x="2294" y="814"/>
                  </a:cubicBezTo>
                  <a:cubicBezTo>
                    <a:pt x="2652" y="814"/>
                    <a:pt x="3045" y="759"/>
                    <a:pt x="3489" y="619"/>
                  </a:cubicBezTo>
                  <a:cubicBezTo>
                    <a:pt x="3592" y="587"/>
                    <a:pt x="3649" y="478"/>
                    <a:pt x="3617" y="375"/>
                  </a:cubicBezTo>
                  <a:cubicBezTo>
                    <a:pt x="3590" y="294"/>
                    <a:pt x="3514" y="240"/>
                    <a:pt x="3432" y="240"/>
                  </a:cubicBezTo>
                  <a:cubicBezTo>
                    <a:pt x="3412" y="240"/>
                    <a:pt x="3392" y="243"/>
                    <a:pt x="3373" y="250"/>
                  </a:cubicBezTo>
                  <a:cubicBezTo>
                    <a:pt x="2970" y="377"/>
                    <a:pt x="2617" y="426"/>
                    <a:pt x="2293" y="426"/>
                  </a:cubicBezTo>
                  <a:cubicBezTo>
                    <a:pt x="1770" y="426"/>
                    <a:pt x="1322" y="299"/>
                    <a:pt x="857" y="167"/>
                  </a:cubicBezTo>
                  <a:cubicBezTo>
                    <a:pt x="660" y="110"/>
                    <a:pt x="462" y="54"/>
                    <a:pt x="255" y="6"/>
                  </a:cubicBezTo>
                  <a:cubicBezTo>
                    <a:pt x="241" y="2"/>
                    <a:pt x="226" y="1"/>
                    <a:pt x="21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39"/>
            <p:cNvSpPr/>
            <p:nvPr/>
          </p:nvSpPr>
          <p:spPr>
            <a:xfrm>
              <a:off x="3090950" y="488100"/>
              <a:ext cx="99525" cy="22325"/>
            </a:xfrm>
            <a:custGeom>
              <a:avLst/>
              <a:gdLst/>
              <a:ahLst/>
              <a:cxnLst/>
              <a:rect l="l" t="t" r="r" b="b"/>
              <a:pathLst>
                <a:path w="3981" h="893" extrusionOk="0">
                  <a:moveTo>
                    <a:pt x="3787" y="1"/>
                  </a:moveTo>
                  <a:cubicBezTo>
                    <a:pt x="3786" y="1"/>
                    <a:pt x="3784" y="1"/>
                    <a:pt x="3783" y="1"/>
                  </a:cubicBezTo>
                  <a:cubicBezTo>
                    <a:pt x="3695" y="3"/>
                    <a:pt x="1640" y="41"/>
                    <a:pt x="160" y="513"/>
                  </a:cubicBezTo>
                  <a:cubicBezTo>
                    <a:pt x="57" y="545"/>
                    <a:pt x="1" y="654"/>
                    <a:pt x="34" y="757"/>
                  </a:cubicBezTo>
                  <a:cubicBezTo>
                    <a:pt x="60" y="839"/>
                    <a:pt x="136" y="892"/>
                    <a:pt x="218" y="892"/>
                  </a:cubicBezTo>
                  <a:cubicBezTo>
                    <a:pt x="237" y="892"/>
                    <a:pt x="258" y="890"/>
                    <a:pt x="278" y="883"/>
                  </a:cubicBezTo>
                  <a:cubicBezTo>
                    <a:pt x="1703" y="429"/>
                    <a:pt x="3768" y="389"/>
                    <a:pt x="3789" y="389"/>
                  </a:cubicBezTo>
                  <a:cubicBezTo>
                    <a:pt x="3896" y="387"/>
                    <a:pt x="3981" y="300"/>
                    <a:pt x="3980" y="192"/>
                  </a:cubicBezTo>
                  <a:cubicBezTo>
                    <a:pt x="3979" y="85"/>
                    <a:pt x="3909" y="1"/>
                    <a:pt x="3787" y="1"/>
                  </a:cubicBezTo>
                  <a:close/>
                </a:path>
              </a:pathLst>
            </a:custGeom>
            <a:solidFill>
              <a:srgbClr val="B4C8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39"/>
            <p:cNvSpPr/>
            <p:nvPr/>
          </p:nvSpPr>
          <p:spPr>
            <a:xfrm>
              <a:off x="2970775" y="380050"/>
              <a:ext cx="444200" cy="322825"/>
            </a:xfrm>
            <a:custGeom>
              <a:avLst/>
              <a:gdLst/>
              <a:ahLst/>
              <a:cxnLst/>
              <a:rect l="l" t="t" r="r" b="b"/>
              <a:pathLst>
                <a:path w="17768" h="12913" extrusionOk="0">
                  <a:moveTo>
                    <a:pt x="17111" y="0"/>
                  </a:moveTo>
                  <a:cubicBezTo>
                    <a:pt x="17045" y="0"/>
                    <a:pt x="16977" y="12"/>
                    <a:pt x="16912" y="36"/>
                  </a:cubicBezTo>
                  <a:cubicBezTo>
                    <a:pt x="16912" y="36"/>
                    <a:pt x="16591" y="153"/>
                    <a:pt x="16029" y="357"/>
                  </a:cubicBezTo>
                  <a:cubicBezTo>
                    <a:pt x="15749" y="461"/>
                    <a:pt x="15408" y="584"/>
                    <a:pt x="15018" y="727"/>
                  </a:cubicBezTo>
                  <a:cubicBezTo>
                    <a:pt x="14624" y="860"/>
                    <a:pt x="14205" y="1074"/>
                    <a:pt x="13735" y="1275"/>
                  </a:cubicBezTo>
                  <a:cubicBezTo>
                    <a:pt x="13269" y="1486"/>
                    <a:pt x="12753" y="1691"/>
                    <a:pt x="12243" y="1977"/>
                  </a:cubicBezTo>
                  <a:cubicBezTo>
                    <a:pt x="11729" y="2256"/>
                    <a:pt x="11169" y="2519"/>
                    <a:pt x="10625" y="2849"/>
                  </a:cubicBezTo>
                  <a:cubicBezTo>
                    <a:pt x="10084" y="3188"/>
                    <a:pt x="9508" y="3506"/>
                    <a:pt x="8957" y="3885"/>
                  </a:cubicBezTo>
                  <a:cubicBezTo>
                    <a:pt x="8683" y="4076"/>
                    <a:pt x="8405" y="4266"/>
                    <a:pt x="8128" y="4458"/>
                  </a:cubicBezTo>
                  <a:cubicBezTo>
                    <a:pt x="7846" y="4646"/>
                    <a:pt x="7571" y="4844"/>
                    <a:pt x="7308" y="5056"/>
                  </a:cubicBezTo>
                  <a:cubicBezTo>
                    <a:pt x="6772" y="5471"/>
                    <a:pt x="6232" y="5878"/>
                    <a:pt x="5737" y="6325"/>
                  </a:cubicBezTo>
                  <a:cubicBezTo>
                    <a:pt x="5487" y="6543"/>
                    <a:pt x="5232" y="6754"/>
                    <a:pt x="4993" y="6974"/>
                  </a:cubicBezTo>
                  <a:cubicBezTo>
                    <a:pt x="4756" y="7198"/>
                    <a:pt x="4525" y="7423"/>
                    <a:pt x="4294" y="7639"/>
                  </a:cubicBezTo>
                  <a:cubicBezTo>
                    <a:pt x="3828" y="8068"/>
                    <a:pt x="3425" y="8531"/>
                    <a:pt x="3020" y="8944"/>
                  </a:cubicBezTo>
                  <a:cubicBezTo>
                    <a:pt x="2641" y="9382"/>
                    <a:pt x="2263" y="9779"/>
                    <a:pt x="1953" y="10179"/>
                  </a:cubicBezTo>
                  <a:cubicBezTo>
                    <a:pt x="666" y="11738"/>
                    <a:pt x="1" y="12912"/>
                    <a:pt x="1" y="12912"/>
                  </a:cubicBezTo>
                  <a:cubicBezTo>
                    <a:pt x="1" y="12912"/>
                    <a:pt x="728" y="11777"/>
                    <a:pt x="2090" y="10299"/>
                  </a:cubicBezTo>
                  <a:cubicBezTo>
                    <a:pt x="2419" y="9920"/>
                    <a:pt x="2815" y="9546"/>
                    <a:pt x="3213" y="9132"/>
                  </a:cubicBezTo>
                  <a:cubicBezTo>
                    <a:pt x="3638" y="8744"/>
                    <a:pt x="4060" y="8310"/>
                    <a:pt x="4543" y="7911"/>
                  </a:cubicBezTo>
                  <a:cubicBezTo>
                    <a:pt x="4781" y="7708"/>
                    <a:pt x="5023" y="7501"/>
                    <a:pt x="5268" y="7293"/>
                  </a:cubicBezTo>
                  <a:cubicBezTo>
                    <a:pt x="5515" y="7088"/>
                    <a:pt x="5777" y="6894"/>
                    <a:pt x="6036" y="6692"/>
                  </a:cubicBezTo>
                  <a:cubicBezTo>
                    <a:pt x="6544" y="6278"/>
                    <a:pt x="7099" y="5907"/>
                    <a:pt x="7645" y="5529"/>
                  </a:cubicBezTo>
                  <a:cubicBezTo>
                    <a:pt x="7914" y="5332"/>
                    <a:pt x="8194" y="5153"/>
                    <a:pt x="8480" y="4985"/>
                  </a:cubicBezTo>
                  <a:cubicBezTo>
                    <a:pt x="8762" y="4812"/>
                    <a:pt x="9042" y="4639"/>
                    <a:pt x="9321" y="4468"/>
                  </a:cubicBezTo>
                  <a:cubicBezTo>
                    <a:pt x="9880" y="4129"/>
                    <a:pt x="10461" y="3847"/>
                    <a:pt x="11003" y="3547"/>
                  </a:cubicBezTo>
                  <a:cubicBezTo>
                    <a:pt x="11551" y="3253"/>
                    <a:pt x="12112" y="3028"/>
                    <a:pt x="12623" y="2785"/>
                  </a:cubicBezTo>
                  <a:cubicBezTo>
                    <a:pt x="13134" y="2532"/>
                    <a:pt x="13646" y="2361"/>
                    <a:pt x="14107" y="2182"/>
                  </a:cubicBezTo>
                  <a:cubicBezTo>
                    <a:pt x="14574" y="2012"/>
                    <a:pt x="14989" y="1826"/>
                    <a:pt x="15378" y="1718"/>
                  </a:cubicBezTo>
                  <a:cubicBezTo>
                    <a:pt x="15763" y="1602"/>
                    <a:pt x="16099" y="1499"/>
                    <a:pt x="16375" y="1415"/>
                  </a:cubicBezTo>
                  <a:cubicBezTo>
                    <a:pt x="16927" y="1246"/>
                    <a:pt x="17242" y="1150"/>
                    <a:pt x="17242" y="1150"/>
                  </a:cubicBezTo>
                  <a:lnTo>
                    <a:pt x="17282" y="1139"/>
                  </a:lnTo>
                  <a:cubicBezTo>
                    <a:pt x="17291" y="1136"/>
                    <a:pt x="17301" y="1132"/>
                    <a:pt x="17309" y="1129"/>
                  </a:cubicBezTo>
                  <a:cubicBezTo>
                    <a:pt x="17612" y="1019"/>
                    <a:pt x="17768" y="685"/>
                    <a:pt x="17657" y="383"/>
                  </a:cubicBezTo>
                  <a:cubicBezTo>
                    <a:pt x="17571" y="147"/>
                    <a:pt x="17348" y="0"/>
                    <a:pt x="1711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9"/>
            <p:cNvSpPr/>
            <p:nvPr/>
          </p:nvSpPr>
          <p:spPr>
            <a:xfrm>
              <a:off x="3051975" y="315100"/>
              <a:ext cx="175100" cy="117300"/>
            </a:xfrm>
            <a:custGeom>
              <a:avLst/>
              <a:gdLst/>
              <a:ahLst/>
              <a:cxnLst/>
              <a:rect l="l" t="t" r="r" b="b"/>
              <a:pathLst>
                <a:path w="7004" h="4692" extrusionOk="0">
                  <a:moveTo>
                    <a:pt x="0" y="1"/>
                  </a:moveTo>
                  <a:cubicBezTo>
                    <a:pt x="1237" y="2647"/>
                    <a:pt x="4570" y="4692"/>
                    <a:pt x="6421" y="4692"/>
                  </a:cubicBezTo>
                  <a:cubicBezTo>
                    <a:pt x="6637" y="4692"/>
                    <a:pt x="6833" y="4664"/>
                    <a:pt x="7003" y="4605"/>
                  </a:cubicBezTo>
                  <a:cubicBezTo>
                    <a:pt x="6107" y="2860"/>
                    <a:pt x="3392" y="921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9"/>
            <p:cNvSpPr/>
            <p:nvPr/>
          </p:nvSpPr>
          <p:spPr>
            <a:xfrm>
              <a:off x="2870800" y="492975"/>
              <a:ext cx="258925" cy="197275"/>
            </a:xfrm>
            <a:custGeom>
              <a:avLst/>
              <a:gdLst/>
              <a:ahLst/>
              <a:cxnLst/>
              <a:rect l="l" t="t" r="r" b="b"/>
              <a:pathLst>
                <a:path w="10357" h="7891" extrusionOk="0">
                  <a:moveTo>
                    <a:pt x="8414" y="0"/>
                  </a:moveTo>
                  <a:cubicBezTo>
                    <a:pt x="1698" y="0"/>
                    <a:pt x="1" y="5311"/>
                    <a:pt x="178" y="7890"/>
                  </a:cubicBezTo>
                  <a:cubicBezTo>
                    <a:pt x="2552" y="4886"/>
                    <a:pt x="7665" y="1565"/>
                    <a:pt x="10356" y="136"/>
                  </a:cubicBezTo>
                  <a:cubicBezTo>
                    <a:pt x="9667" y="43"/>
                    <a:pt x="9020" y="0"/>
                    <a:pt x="841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9"/>
            <p:cNvSpPr/>
            <p:nvPr/>
          </p:nvSpPr>
          <p:spPr>
            <a:xfrm>
              <a:off x="2884750" y="633200"/>
              <a:ext cx="138875" cy="256275"/>
            </a:xfrm>
            <a:custGeom>
              <a:avLst/>
              <a:gdLst/>
              <a:ahLst/>
              <a:cxnLst/>
              <a:rect l="l" t="t" r="r" b="b"/>
              <a:pathLst>
                <a:path w="5555" h="10251" extrusionOk="0">
                  <a:moveTo>
                    <a:pt x="5555" y="1"/>
                  </a:moveTo>
                  <a:lnTo>
                    <a:pt x="5555" y="1"/>
                  </a:lnTo>
                  <a:cubicBezTo>
                    <a:pt x="2981" y="508"/>
                    <a:pt x="437" y="2933"/>
                    <a:pt x="0" y="10250"/>
                  </a:cubicBezTo>
                  <a:cubicBezTo>
                    <a:pt x="4023" y="7754"/>
                    <a:pt x="5555" y="1"/>
                    <a:pt x="55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9"/>
            <p:cNvSpPr/>
            <p:nvPr/>
          </p:nvSpPr>
          <p:spPr>
            <a:xfrm>
              <a:off x="2958050" y="399900"/>
              <a:ext cx="175100" cy="93925"/>
            </a:xfrm>
            <a:custGeom>
              <a:avLst/>
              <a:gdLst/>
              <a:ahLst/>
              <a:cxnLst/>
              <a:rect l="l" t="t" r="r" b="b"/>
              <a:pathLst>
                <a:path w="7004" h="3757" extrusionOk="0">
                  <a:moveTo>
                    <a:pt x="0" y="0"/>
                  </a:moveTo>
                  <a:cubicBezTo>
                    <a:pt x="1309" y="1528"/>
                    <a:pt x="4580" y="3660"/>
                    <a:pt x="7003" y="3757"/>
                  </a:cubicBezTo>
                  <a:cubicBezTo>
                    <a:pt x="5502" y="1866"/>
                    <a:pt x="3010" y="73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9"/>
            <p:cNvSpPr/>
            <p:nvPr/>
          </p:nvSpPr>
          <p:spPr>
            <a:xfrm>
              <a:off x="3045650" y="623150"/>
              <a:ext cx="162425" cy="191650"/>
            </a:xfrm>
            <a:custGeom>
              <a:avLst/>
              <a:gdLst/>
              <a:ahLst/>
              <a:cxnLst/>
              <a:rect l="l" t="t" r="r" b="b"/>
              <a:pathLst>
                <a:path w="6497" h="7666" extrusionOk="0">
                  <a:moveTo>
                    <a:pt x="3186" y="1"/>
                  </a:moveTo>
                  <a:cubicBezTo>
                    <a:pt x="3158" y="1"/>
                    <a:pt x="3131" y="1"/>
                    <a:pt x="3103" y="2"/>
                  </a:cubicBezTo>
                  <a:cubicBezTo>
                    <a:pt x="1530" y="62"/>
                    <a:pt x="1" y="1836"/>
                    <a:pt x="82" y="3952"/>
                  </a:cubicBezTo>
                  <a:cubicBezTo>
                    <a:pt x="160" y="6025"/>
                    <a:pt x="1434" y="7666"/>
                    <a:pt x="3275" y="7666"/>
                  </a:cubicBezTo>
                  <a:cubicBezTo>
                    <a:pt x="3314" y="7666"/>
                    <a:pt x="3354" y="7665"/>
                    <a:pt x="3394" y="7663"/>
                  </a:cubicBezTo>
                  <a:cubicBezTo>
                    <a:pt x="5299" y="7591"/>
                    <a:pt x="6496" y="5828"/>
                    <a:pt x="6415" y="3713"/>
                  </a:cubicBezTo>
                  <a:cubicBezTo>
                    <a:pt x="6337" y="1634"/>
                    <a:pt x="4735" y="1"/>
                    <a:pt x="318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9"/>
            <p:cNvSpPr/>
            <p:nvPr/>
          </p:nvSpPr>
          <p:spPr>
            <a:xfrm>
              <a:off x="3055500" y="623125"/>
              <a:ext cx="141775" cy="172275"/>
            </a:xfrm>
            <a:custGeom>
              <a:avLst/>
              <a:gdLst/>
              <a:ahLst/>
              <a:cxnLst/>
              <a:rect l="l" t="t" r="r" b="b"/>
              <a:pathLst>
                <a:path w="5671" h="6891" extrusionOk="0">
                  <a:moveTo>
                    <a:pt x="2792" y="0"/>
                  </a:moveTo>
                  <a:lnTo>
                    <a:pt x="2724" y="1"/>
                  </a:lnTo>
                  <a:cubicBezTo>
                    <a:pt x="1413" y="51"/>
                    <a:pt x="0" y="1579"/>
                    <a:pt x="75" y="3550"/>
                  </a:cubicBezTo>
                  <a:cubicBezTo>
                    <a:pt x="148" y="5485"/>
                    <a:pt x="1329" y="6890"/>
                    <a:pt x="2881" y="6890"/>
                  </a:cubicBezTo>
                  <a:cubicBezTo>
                    <a:pt x="2916" y="6890"/>
                    <a:pt x="2950" y="6890"/>
                    <a:pt x="2986" y="6889"/>
                  </a:cubicBezTo>
                  <a:cubicBezTo>
                    <a:pt x="3782" y="6859"/>
                    <a:pt x="4459" y="6495"/>
                    <a:pt x="4944" y="5837"/>
                  </a:cubicBezTo>
                  <a:cubicBezTo>
                    <a:pt x="5425" y="5184"/>
                    <a:pt x="5671" y="4297"/>
                    <a:pt x="5634" y="3340"/>
                  </a:cubicBezTo>
                  <a:cubicBezTo>
                    <a:pt x="5561" y="1428"/>
                    <a:pt x="4073" y="0"/>
                    <a:pt x="279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9"/>
            <p:cNvSpPr/>
            <p:nvPr/>
          </p:nvSpPr>
          <p:spPr>
            <a:xfrm>
              <a:off x="3124375" y="647450"/>
              <a:ext cx="48375" cy="45500"/>
            </a:xfrm>
            <a:custGeom>
              <a:avLst/>
              <a:gdLst/>
              <a:ahLst/>
              <a:cxnLst/>
              <a:rect l="l" t="t" r="r" b="b"/>
              <a:pathLst>
                <a:path w="1935" h="1820" extrusionOk="0">
                  <a:moveTo>
                    <a:pt x="725" y="1"/>
                  </a:moveTo>
                  <a:cubicBezTo>
                    <a:pt x="573" y="1"/>
                    <a:pt x="431" y="46"/>
                    <a:pt x="318" y="142"/>
                  </a:cubicBezTo>
                  <a:cubicBezTo>
                    <a:pt x="1" y="410"/>
                    <a:pt x="34" y="972"/>
                    <a:pt x="392" y="1396"/>
                  </a:cubicBezTo>
                  <a:cubicBezTo>
                    <a:pt x="623" y="1669"/>
                    <a:pt x="933" y="1820"/>
                    <a:pt x="1210" y="1820"/>
                  </a:cubicBezTo>
                  <a:cubicBezTo>
                    <a:pt x="1362" y="1820"/>
                    <a:pt x="1504" y="1774"/>
                    <a:pt x="1616" y="1679"/>
                  </a:cubicBezTo>
                  <a:cubicBezTo>
                    <a:pt x="1935" y="1410"/>
                    <a:pt x="1901" y="848"/>
                    <a:pt x="1543" y="424"/>
                  </a:cubicBezTo>
                  <a:cubicBezTo>
                    <a:pt x="1312" y="151"/>
                    <a:pt x="1002" y="1"/>
                    <a:pt x="725" y="1"/>
                  </a:cubicBezTo>
                  <a:close/>
                </a:path>
              </a:pathLst>
            </a:custGeom>
            <a:solidFill>
              <a:srgbClr val="FFFFFF">
                <a:alpha val="60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9"/>
            <p:cNvSpPr/>
            <p:nvPr/>
          </p:nvSpPr>
          <p:spPr>
            <a:xfrm>
              <a:off x="3159075" y="702850"/>
              <a:ext cx="22325" cy="24225"/>
            </a:xfrm>
            <a:custGeom>
              <a:avLst/>
              <a:gdLst/>
              <a:ahLst/>
              <a:cxnLst/>
              <a:rect l="l" t="t" r="r" b="b"/>
              <a:pathLst>
                <a:path w="893" h="969" extrusionOk="0">
                  <a:moveTo>
                    <a:pt x="425" y="1"/>
                  </a:moveTo>
                  <a:cubicBezTo>
                    <a:pt x="406" y="1"/>
                    <a:pt x="387" y="2"/>
                    <a:pt x="367" y="6"/>
                  </a:cubicBezTo>
                  <a:cubicBezTo>
                    <a:pt x="145" y="43"/>
                    <a:pt x="0" y="287"/>
                    <a:pt x="45" y="551"/>
                  </a:cubicBezTo>
                  <a:cubicBezTo>
                    <a:pt x="85" y="794"/>
                    <a:pt x="269" y="968"/>
                    <a:pt x="470" y="968"/>
                  </a:cubicBezTo>
                  <a:cubicBezTo>
                    <a:pt x="489" y="968"/>
                    <a:pt x="507" y="967"/>
                    <a:pt x="526" y="964"/>
                  </a:cubicBezTo>
                  <a:cubicBezTo>
                    <a:pt x="747" y="926"/>
                    <a:pt x="893" y="682"/>
                    <a:pt x="849" y="418"/>
                  </a:cubicBezTo>
                  <a:cubicBezTo>
                    <a:pt x="808" y="176"/>
                    <a:pt x="625" y="1"/>
                    <a:pt x="425" y="1"/>
                  </a:cubicBezTo>
                  <a:close/>
                </a:path>
              </a:pathLst>
            </a:custGeom>
            <a:solidFill>
              <a:srgbClr val="FFFFFF">
                <a:alpha val="60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9"/>
            <p:cNvSpPr/>
            <p:nvPr/>
          </p:nvSpPr>
          <p:spPr>
            <a:xfrm>
              <a:off x="3207525" y="547975"/>
              <a:ext cx="187575" cy="189775"/>
            </a:xfrm>
            <a:custGeom>
              <a:avLst/>
              <a:gdLst/>
              <a:ahLst/>
              <a:cxnLst/>
              <a:rect l="l" t="t" r="r" b="b"/>
              <a:pathLst>
                <a:path w="7503" h="7591" extrusionOk="0">
                  <a:moveTo>
                    <a:pt x="3241" y="0"/>
                  </a:moveTo>
                  <a:cubicBezTo>
                    <a:pt x="2942" y="0"/>
                    <a:pt x="2652" y="49"/>
                    <a:pt x="2382" y="151"/>
                  </a:cubicBezTo>
                  <a:cubicBezTo>
                    <a:pt x="893" y="714"/>
                    <a:pt x="1" y="2905"/>
                    <a:pt x="757" y="4905"/>
                  </a:cubicBezTo>
                  <a:cubicBezTo>
                    <a:pt x="1366" y="6517"/>
                    <a:pt x="2657" y="7591"/>
                    <a:pt x="4078" y="7591"/>
                  </a:cubicBezTo>
                  <a:cubicBezTo>
                    <a:pt x="4421" y="7591"/>
                    <a:pt x="4771" y="7528"/>
                    <a:pt x="5121" y="7396"/>
                  </a:cubicBezTo>
                  <a:cubicBezTo>
                    <a:pt x="6922" y="6715"/>
                    <a:pt x="7503" y="4642"/>
                    <a:pt x="6746" y="2642"/>
                  </a:cubicBezTo>
                  <a:cubicBezTo>
                    <a:pt x="6127" y="1003"/>
                    <a:pt x="4593" y="0"/>
                    <a:pt x="32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9"/>
            <p:cNvSpPr/>
            <p:nvPr/>
          </p:nvSpPr>
          <p:spPr>
            <a:xfrm>
              <a:off x="3217875" y="547975"/>
              <a:ext cx="167050" cy="170375"/>
            </a:xfrm>
            <a:custGeom>
              <a:avLst/>
              <a:gdLst/>
              <a:ahLst/>
              <a:cxnLst/>
              <a:rect l="l" t="t" r="r" b="b"/>
              <a:pathLst>
                <a:path w="6682" h="6815" extrusionOk="0">
                  <a:moveTo>
                    <a:pt x="2827" y="1"/>
                  </a:moveTo>
                  <a:cubicBezTo>
                    <a:pt x="2568" y="1"/>
                    <a:pt x="2326" y="43"/>
                    <a:pt x="2105" y="126"/>
                  </a:cubicBezTo>
                  <a:cubicBezTo>
                    <a:pt x="863" y="597"/>
                    <a:pt x="1" y="2514"/>
                    <a:pt x="706" y="4380"/>
                  </a:cubicBezTo>
                  <a:cubicBezTo>
                    <a:pt x="1265" y="5860"/>
                    <a:pt x="2426" y="6815"/>
                    <a:pt x="3664" y="6815"/>
                  </a:cubicBezTo>
                  <a:cubicBezTo>
                    <a:pt x="3967" y="6815"/>
                    <a:pt x="4271" y="6758"/>
                    <a:pt x="4569" y="6645"/>
                  </a:cubicBezTo>
                  <a:cubicBezTo>
                    <a:pt x="6095" y="6068"/>
                    <a:pt x="6682" y="4279"/>
                    <a:pt x="5969" y="2390"/>
                  </a:cubicBezTo>
                  <a:cubicBezTo>
                    <a:pt x="5376" y="822"/>
                    <a:pt x="3940" y="1"/>
                    <a:pt x="28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9"/>
            <p:cNvSpPr/>
            <p:nvPr/>
          </p:nvSpPr>
          <p:spPr>
            <a:xfrm>
              <a:off x="3280175" y="565000"/>
              <a:ext cx="53450" cy="42000"/>
            </a:xfrm>
            <a:custGeom>
              <a:avLst/>
              <a:gdLst/>
              <a:ahLst/>
              <a:cxnLst/>
              <a:rect l="l" t="t" r="r" b="b"/>
              <a:pathLst>
                <a:path w="2138" h="1680" extrusionOk="0">
                  <a:moveTo>
                    <a:pt x="823" y="0"/>
                  </a:moveTo>
                  <a:cubicBezTo>
                    <a:pt x="574" y="0"/>
                    <a:pt x="355" y="95"/>
                    <a:pt x="231" y="281"/>
                  </a:cubicBezTo>
                  <a:cubicBezTo>
                    <a:pt x="0" y="627"/>
                    <a:pt x="188" y="1158"/>
                    <a:pt x="650" y="1467"/>
                  </a:cubicBezTo>
                  <a:cubicBezTo>
                    <a:pt x="864" y="1610"/>
                    <a:pt x="1099" y="1679"/>
                    <a:pt x="1313" y="1679"/>
                  </a:cubicBezTo>
                  <a:cubicBezTo>
                    <a:pt x="1562" y="1679"/>
                    <a:pt x="1782" y="1585"/>
                    <a:pt x="1906" y="1400"/>
                  </a:cubicBezTo>
                  <a:cubicBezTo>
                    <a:pt x="2137" y="1054"/>
                    <a:pt x="1948" y="524"/>
                    <a:pt x="1487" y="213"/>
                  </a:cubicBezTo>
                  <a:cubicBezTo>
                    <a:pt x="1272" y="71"/>
                    <a:pt x="1037" y="0"/>
                    <a:pt x="823" y="0"/>
                  </a:cubicBezTo>
                  <a:close/>
                </a:path>
              </a:pathLst>
            </a:custGeom>
            <a:solidFill>
              <a:srgbClr val="FFFFFF">
                <a:alpha val="60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9"/>
            <p:cNvSpPr/>
            <p:nvPr/>
          </p:nvSpPr>
          <p:spPr>
            <a:xfrm>
              <a:off x="3333250" y="606600"/>
              <a:ext cx="22350" cy="24175"/>
            </a:xfrm>
            <a:custGeom>
              <a:avLst/>
              <a:gdLst/>
              <a:ahLst/>
              <a:cxnLst/>
              <a:rect l="l" t="t" r="r" b="b"/>
              <a:pathLst>
                <a:path w="894" h="967" extrusionOk="0">
                  <a:moveTo>
                    <a:pt x="424" y="1"/>
                  </a:moveTo>
                  <a:cubicBezTo>
                    <a:pt x="406" y="1"/>
                    <a:pt x="387" y="2"/>
                    <a:pt x="368" y="5"/>
                  </a:cubicBezTo>
                  <a:cubicBezTo>
                    <a:pt x="146" y="42"/>
                    <a:pt x="1" y="286"/>
                    <a:pt x="45" y="550"/>
                  </a:cubicBezTo>
                  <a:cubicBezTo>
                    <a:pt x="85" y="792"/>
                    <a:pt x="269" y="967"/>
                    <a:pt x="470" y="967"/>
                  </a:cubicBezTo>
                  <a:cubicBezTo>
                    <a:pt x="488" y="967"/>
                    <a:pt x="507" y="965"/>
                    <a:pt x="526" y="962"/>
                  </a:cubicBezTo>
                  <a:cubicBezTo>
                    <a:pt x="748" y="926"/>
                    <a:pt x="893" y="682"/>
                    <a:pt x="850" y="417"/>
                  </a:cubicBezTo>
                  <a:cubicBezTo>
                    <a:pt x="809" y="175"/>
                    <a:pt x="625" y="1"/>
                    <a:pt x="424" y="1"/>
                  </a:cubicBezTo>
                  <a:close/>
                </a:path>
              </a:pathLst>
            </a:custGeom>
            <a:solidFill>
              <a:srgbClr val="FFFFFF">
                <a:alpha val="60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40"/>
          <p:cNvSpPr txBox="1">
            <a:spLocks noGrp="1"/>
          </p:cNvSpPr>
          <p:nvPr>
            <p:ph type="title"/>
          </p:nvPr>
        </p:nvSpPr>
        <p:spPr>
          <a:xfrm>
            <a:off x="720001" y="2800346"/>
            <a:ext cx="2286300" cy="46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>
              <a:buSzPts val="1100"/>
            </a:pPr>
            <a:r>
              <a:rPr lang="en-US" dirty="0" smtClean="0"/>
              <a:t>1. Planning</a:t>
            </a:r>
            <a:endParaRPr dirty="0"/>
          </a:p>
        </p:txBody>
      </p:sp>
      <p:sp>
        <p:nvSpPr>
          <p:cNvPr id="458" name="Google Shape;458;p40"/>
          <p:cNvSpPr txBox="1">
            <a:spLocks noGrp="1"/>
          </p:cNvSpPr>
          <p:nvPr>
            <p:ph type="subTitle" idx="1"/>
          </p:nvPr>
        </p:nvSpPr>
        <p:spPr>
          <a:xfrm>
            <a:off x="1637096" y="3770441"/>
            <a:ext cx="22863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sz="2000" b="1" dirty="0" smtClean="0">
                <a:latin typeface="Kodchasan" charset="-34"/>
                <a:cs typeface="Kodchasan" charset="-34"/>
              </a:rPr>
              <a:t>4. Directing</a:t>
            </a:r>
            <a:endParaRPr sz="2000" b="1" dirty="0">
              <a:latin typeface="Kodchasan" charset="-34"/>
              <a:cs typeface="Kodchasan" charset="-34"/>
            </a:endParaRPr>
          </a:p>
        </p:txBody>
      </p:sp>
      <p:sp>
        <p:nvSpPr>
          <p:cNvPr id="459" name="Google Shape;459;p40"/>
          <p:cNvSpPr txBox="1">
            <a:spLocks noGrp="1"/>
          </p:cNvSpPr>
          <p:nvPr>
            <p:ph type="title" idx="2"/>
          </p:nvPr>
        </p:nvSpPr>
        <p:spPr>
          <a:xfrm>
            <a:off x="3428850" y="2800357"/>
            <a:ext cx="2286300" cy="46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>
              <a:buSzPts val="1100"/>
            </a:pPr>
            <a:r>
              <a:rPr lang="en-US" dirty="0" smtClean="0"/>
              <a:t>2. Organizing</a:t>
            </a:r>
            <a:endParaRPr dirty="0"/>
          </a:p>
        </p:txBody>
      </p:sp>
      <p:sp>
        <p:nvSpPr>
          <p:cNvPr id="461" name="Google Shape;461;p40"/>
          <p:cNvSpPr txBox="1">
            <a:spLocks noGrp="1"/>
          </p:cNvSpPr>
          <p:nvPr>
            <p:ph type="title" idx="4"/>
          </p:nvPr>
        </p:nvSpPr>
        <p:spPr>
          <a:xfrm>
            <a:off x="6137699" y="2800346"/>
            <a:ext cx="2286300" cy="46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>
              <a:buSzPts val="1100"/>
            </a:pPr>
            <a:r>
              <a:rPr lang="en-US" dirty="0" smtClean="0"/>
              <a:t>3. Staffing</a:t>
            </a:r>
            <a:endParaRPr dirty="0"/>
          </a:p>
        </p:txBody>
      </p:sp>
      <p:sp>
        <p:nvSpPr>
          <p:cNvPr id="462" name="Google Shape;462;p40"/>
          <p:cNvSpPr txBox="1">
            <a:spLocks noGrp="1"/>
          </p:cNvSpPr>
          <p:nvPr>
            <p:ph type="subTitle" idx="5"/>
          </p:nvPr>
        </p:nvSpPr>
        <p:spPr>
          <a:xfrm>
            <a:off x="5108378" y="3687832"/>
            <a:ext cx="22863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sz="2000" b="1" dirty="0" smtClean="0">
                <a:latin typeface="Kodchasan" charset="-34"/>
                <a:cs typeface="Kodchasan" charset="-34"/>
              </a:rPr>
              <a:t>5. </a:t>
            </a:r>
            <a:r>
              <a:rPr lang="en-US" sz="2000" b="1" dirty="0" err="1" smtClean="0">
                <a:latin typeface="Kodchasan" charset="-34"/>
                <a:cs typeface="Kodchasan" charset="-34"/>
              </a:rPr>
              <a:t>Controling</a:t>
            </a:r>
            <a:endParaRPr sz="2000" b="1" dirty="0">
              <a:latin typeface="Kodchasan" charset="-34"/>
              <a:cs typeface="Kodchasan" charset="-34"/>
            </a:endParaRPr>
          </a:p>
        </p:txBody>
      </p:sp>
      <p:sp>
        <p:nvSpPr>
          <p:cNvPr id="463" name="Google Shape;463;p40"/>
          <p:cNvSpPr txBox="1">
            <a:spLocks noGrp="1"/>
          </p:cNvSpPr>
          <p:nvPr>
            <p:ph type="title" idx="6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3600" b="1" dirty="0" smtClean="0"/>
              <a:t>2. </a:t>
            </a:r>
            <a:r>
              <a:rPr lang="en-US" sz="3600" b="1" dirty="0" err="1" smtClean="0"/>
              <a:t>Fungsi</a:t>
            </a:r>
            <a:r>
              <a:rPr lang="en-US" sz="3600" b="1" dirty="0" smtClean="0"/>
              <a:t> </a:t>
            </a:r>
            <a:r>
              <a:rPr lang="en-US" sz="3600" b="1" dirty="0" err="1"/>
              <a:t>Manajemen</a:t>
            </a:r>
            <a:r>
              <a:rPr lang="en-US" sz="3600" b="1" dirty="0"/>
              <a:t> Usaha</a:t>
            </a:r>
            <a:endParaRPr sz="3600" b="1" dirty="0"/>
          </a:p>
        </p:txBody>
      </p:sp>
      <p:grpSp>
        <p:nvGrpSpPr>
          <p:cNvPr id="464" name="Google Shape;464;p40"/>
          <p:cNvGrpSpPr/>
          <p:nvPr/>
        </p:nvGrpSpPr>
        <p:grpSpPr>
          <a:xfrm>
            <a:off x="6847316" y="4077003"/>
            <a:ext cx="1725902" cy="795645"/>
            <a:chOff x="2564100" y="1938125"/>
            <a:chExt cx="993325" cy="457925"/>
          </a:xfrm>
        </p:grpSpPr>
        <p:sp>
          <p:nvSpPr>
            <p:cNvPr id="465" name="Google Shape;465;p40"/>
            <p:cNvSpPr/>
            <p:nvPr/>
          </p:nvSpPr>
          <p:spPr>
            <a:xfrm>
              <a:off x="2564100" y="1938125"/>
              <a:ext cx="993325" cy="457925"/>
            </a:xfrm>
            <a:custGeom>
              <a:avLst/>
              <a:gdLst/>
              <a:ahLst/>
              <a:cxnLst/>
              <a:rect l="l" t="t" r="r" b="b"/>
              <a:pathLst>
                <a:path w="39733" h="18317" extrusionOk="0">
                  <a:moveTo>
                    <a:pt x="29374" y="0"/>
                  </a:moveTo>
                  <a:cubicBezTo>
                    <a:pt x="29215" y="0"/>
                    <a:pt x="29054" y="8"/>
                    <a:pt x="28891" y="24"/>
                  </a:cubicBezTo>
                  <a:cubicBezTo>
                    <a:pt x="27792" y="131"/>
                    <a:pt x="26742" y="605"/>
                    <a:pt x="25908" y="1324"/>
                  </a:cubicBezTo>
                  <a:cubicBezTo>
                    <a:pt x="25484" y="1691"/>
                    <a:pt x="25114" y="2123"/>
                    <a:pt x="24824" y="2604"/>
                  </a:cubicBezTo>
                  <a:cubicBezTo>
                    <a:pt x="24674" y="2854"/>
                    <a:pt x="24454" y="3418"/>
                    <a:pt x="24096" y="3429"/>
                  </a:cubicBezTo>
                  <a:cubicBezTo>
                    <a:pt x="24094" y="3429"/>
                    <a:pt x="24091" y="3429"/>
                    <a:pt x="24088" y="3429"/>
                  </a:cubicBezTo>
                  <a:cubicBezTo>
                    <a:pt x="23757" y="3429"/>
                    <a:pt x="23178" y="2864"/>
                    <a:pt x="22873" y="2707"/>
                  </a:cubicBezTo>
                  <a:cubicBezTo>
                    <a:pt x="22105" y="2313"/>
                    <a:pt x="21252" y="2065"/>
                    <a:pt x="20389" y="2065"/>
                  </a:cubicBezTo>
                  <a:cubicBezTo>
                    <a:pt x="20262" y="2065"/>
                    <a:pt x="20136" y="2070"/>
                    <a:pt x="20010" y="2081"/>
                  </a:cubicBezTo>
                  <a:cubicBezTo>
                    <a:pt x="19002" y="2167"/>
                    <a:pt x="18061" y="2605"/>
                    <a:pt x="17269" y="3222"/>
                  </a:cubicBezTo>
                  <a:cubicBezTo>
                    <a:pt x="16859" y="3544"/>
                    <a:pt x="16486" y="3914"/>
                    <a:pt x="16156" y="4316"/>
                  </a:cubicBezTo>
                  <a:cubicBezTo>
                    <a:pt x="15977" y="4533"/>
                    <a:pt x="15770" y="4915"/>
                    <a:pt x="15491" y="4915"/>
                  </a:cubicBezTo>
                  <a:cubicBezTo>
                    <a:pt x="15401" y="4915"/>
                    <a:pt x="15303" y="4874"/>
                    <a:pt x="15196" y="4775"/>
                  </a:cubicBezTo>
                  <a:cubicBezTo>
                    <a:pt x="14039" y="3702"/>
                    <a:pt x="12639" y="3100"/>
                    <a:pt x="11266" y="3100"/>
                  </a:cubicBezTo>
                  <a:cubicBezTo>
                    <a:pt x="11029" y="3100"/>
                    <a:pt x="10791" y="3118"/>
                    <a:pt x="10557" y="3154"/>
                  </a:cubicBezTo>
                  <a:cubicBezTo>
                    <a:pt x="8963" y="3403"/>
                    <a:pt x="7519" y="4499"/>
                    <a:pt x="6596" y="6164"/>
                  </a:cubicBezTo>
                  <a:cubicBezTo>
                    <a:pt x="5943" y="7339"/>
                    <a:pt x="5603" y="8692"/>
                    <a:pt x="5599" y="10075"/>
                  </a:cubicBezTo>
                  <a:cubicBezTo>
                    <a:pt x="5598" y="10616"/>
                    <a:pt x="4642" y="10689"/>
                    <a:pt x="4271" y="10799"/>
                  </a:cubicBezTo>
                  <a:cubicBezTo>
                    <a:pt x="3102" y="11144"/>
                    <a:pt x="1919" y="11443"/>
                    <a:pt x="741" y="11755"/>
                  </a:cubicBezTo>
                  <a:cubicBezTo>
                    <a:pt x="486" y="11823"/>
                    <a:pt x="199" y="11915"/>
                    <a:pt x="86" y="12155"/>
                  </a:cubicBezTo>
                  <a:cubicBezTo>
                    <a:pt x="0" y="12337"/>
                    <a:pt x="43" y="12551"/>
                    <a:pt x="87" y="12750"/>
                  </a:cubicBezTo>
                  <a:cubicBezTo>
                    <a:pt x="313" y="13747"/>
                    <a:pt x="541" y="14742"/>
                    <a:pt x="800" y="15731"/>
                  </a:cubicBezTo>
                  <a:cubicBezTo>
                    <a:pt x="863" y="15972"/>
                    <a:pt x="941" y="16233"/>
                    <a:pt x="1146" y="16373"/>
                  </a:cubicBezTo>
                  <a:cubicBezTo>
                    <a:pt x="1263" y="16452"/>
                    <a:pt x="1401" y="16477"/>
                    <a:pt x="1543" y="16477"/>
                  </a:cubicBezTo>
                  <a:cubicBezTo>
                    <a:pt x="1669" y="16477"/>
                    <a:pt x="1800" y="16457"/>
                    <a:pt x="1923" y="16435"/>
                  </a:cubicBezTo>
                  <a:cubicBezTo>
                    <a:pt x="2693" y="16435"/>
                    <a:pt x="3439" y="16196"/>
                    <a:pt x="4187" y="16046"/>
                  </a:cubicBezTo>
                  <a:cubicBezTo>
                    <a:pt x="5019" y="15881"/>
                    <a:pt x="5851" y="15718"/>
                    <a:pt x="6683" y="15554"/>
                  </a:cubicBezTo>
                  <a:cubicBezTo>
                    <a:pt x="6807" y="15529"/>
                    <a:pt x="6932" y="15505"/>
                    <a:pt x="7057" y="15505"/>
                  </a:cubicBezTo>
                  <a:cubicBezTo>
                    <a:pt x="7109" y="15505"/>
                    <a:pt x="7162" y="15509"/>
                    <a:pt x="7214" y="15519"/>
                  </a:cubicBezTo>
                  <a:cubicBezTo>
                    <a:pt x="7555" y="15587"/>
                    <a:pt x="7786" y="15897"/>
                    <a:pt x="8008" y="16165"/>
                  </a:cubicBezTo>
                  <a:cubicBezTo>
                    <a:pt x="9096" y="17485"/>
                    <a:pt x="10774" y="18316"/>
                    <a:pt x="12483" y="18316"/>
                  </a:cubicBezTo>
                  <a:cubicBezTo>
                    <a:pt x="12497" y="18316"/>
                    <a:pt x="12511" y="18316"/>
                    <a:pt x="12525" y="18316"/>
                  </a:cubicBezTo>
                  <a:cubicBezTo>
                    <a:pt x="14249" y="18303"/>
                    <a:pt x="15958" y="17418"/>
                    <a:pt x="16907" y="15979"/>
                  </a:cubicBezTo>
                  <a:cubicBezTo>
                    <a:pt x="16989" y="15857"/>
                    <a:pt x="17068" y="15727"/>
                    <a:pt x="17193" y="15652"/>
                  </a:cubicBezTo>
                  <a:cubicBezTo>
                    <a:pt x="17273" y="15604"/>
                    <a:pt x="17354" y="15584"/>
                    <a:pt x="17436" y="15584"/>
                  </a:cubicBezTo>
                  <a:cubicBezTo>
                    <a:pt x="17746" y="15584"/>
                    <a:pt x="18059" y="15870"/>
                    <a:pt x="18296" y="16014"/>
                  </a:cubicBezTo>
                  <a:cubicBezTo>
                    <a:pt x="18719" y="16275"/>
                    <a:pt x="19179" y="16477"/>
                    <a:pt x="19657" y="16615"/>
                  </a:cubicBezTo>
                  <a:cubicBezTo>
                    <a:pt x="20175" y="16766"/>
                    <a:pt x="20716" y="16844"/>
                    <a:pt x="21257" y="16844"/>
                  </a:cubicBezTo>
                  <a:cubicBezTo>
                    <a:pt x="21688" y="16844"/>
                    <a:pt x="22119" y="16795"/>
                    <a:pt x="22538" y="16694"/>
                  </a:cubicBezTo>
                  <a:cubicBezTo>
                    <a:pt x="24030" y="16332"/>
                    <a:pt x="25338" y="15325"/>
                    <a:pt x="26089" y="13992"/>
                  </a:cubicBezTo>
                  <a:cubicBezTo>
                    <a:pt x="26259" y="13691"/>
                    <a:pt x="26425" y="13576"/>
                    <a:pt x="26614" y="13576"/>
                  </a:cubicBezTo>
                  <a:cubicBezTo>
                    <a:pt x="26809" y="13576"/>
                    <a:pt x="27028" y="13697"/>
                    <a:pt x="27303" y="13863"/>
                  </a:cubicBezTo>
                  <a:cubicBezTo>
                    <a:pt x="28158" y="14376"/>
                    <a:pt x="29155" y="14645"/>
                    <a:pt x="30151" y="14645"/>
                  </a:cubicBezTo>
                  <a:cubicBezTo>
                    <a:pt x="30487" y="14645"/>
                    <a:pt x="30822" y="14615"/>
                    <a:pt x="31152" y="14553"/>
                  </a:cubicBezTo>
                  <a:cubicBezTo>
                    <a:pt x="33898" y="14036"/>
                    <a:pt x="35648" y="11518"/>
                    <a:pt x="35973" y="8861"/>
                  </a:cubicBezTo>
                  <a:cubicBezTo>
                    <a:pt x="35995" y="8681"/>
                    <a:pt x="36121" y="8530"/>
                    <a:pt x="36294" y="8480"/>
                  </a:cubicBezTo>
                  <a:cubicBezTo>
                    <a:pt x="36994" y="8277"/>
                    <a:pt x="37692" y="8069"/>
                    <a:pt x="38389" y="7857"/>
                  </a:cubicBezTo>
                  <a:cubicBezTo>
                    <a:pt x="38742" y="7750"/>
                    <a:pt x="39623" y="7646"/>
                    <a:pt x="39705" y="7209"/>
                  </a:cubicBezTo>
                  <a:cubicBezTo>
                    <a:pt x="39733" y="7057"/>
                    <a:pt x="39696" y="6902"/>
                    <a:pt x="39660" y="6753"/>
                  </a:cubicBezTo>
                  <a:cubicBezTo>
                    <a:pt x="39424" y="5773"/>
                    <a:pt x="39189" y="4795"/>
                    <a:pt x="38953" y="3816"/>
                  </a:cubicBezTo>
                  <a:cubicBezTo>
                    <a:pt x="38907" y="3627"/>
                    <a:pt x="38858" y="3430"/>
                    <a:pt x="38730" y="3284"/>
                  </a:cubicBezTo>
                  <a:cubicBezTo>
                    <a:pt x="38585" y="3121"/>
                    <a:pt x="38395" y="3050"/>
                    <a:pt x="38187" y="3029"/>
                  </a:cubicBezTo>
                  <a:cubicBezTo>
                    <a:pt x="38139" y="3024"/>
                    <a:pt x="38090" y="3022"/>
                    <a:pt x="38040" y="3022"/>
                  </a:cubicBezTo>
                  <a:cubicBezTo>
                    <a:pt x="37743" y="3022"/>
                    <a:pt x="37426" y="3098"/>
                    <a:pt x="37174" y="3139"/>
                  </a:cubicBezTo>
                  <a:cubicBezTo>
                    <a:pt x="36507" y="3245"/>
                    <a:pt x="35854" y="3424"/>
                    <a:pt x="35190" y="3545"/>
                  </a:cubicBezTo>
                  <a:cubicBezTo>
                    <a:pt x="35163" y="3550"/>
                    <a:pt x="35136" y="3552"/>
                    <a:pt x="35109" y="3552"/>
                  </a:cubicBezTo>
                  <a:cubicBezTo>
                    <a:pt x="34959" y="3552"/>
                    <a:pt x="34817" y="3478"/>
                    <a:pt x="34732" y="3349"/>
                  </a:cubicBezTo>
                  <a:cubicBezTo>
                    <a:pt x="33524" y="1523"/>
                    <a:pt x="31620" y="0"/>
                    <a:pt x="2937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40"/>
            <p:cNvSpPr/>
            <p:nvPr/>
          </p:nvSpPr>
          <p:spPr>
            <a:xfrm>
              <a:off x="2578025" y="2063625"/>
              <a:ext cx="954400" cy="225800"/>
            </a:xfrm>
            <a:custGeom>
              <a:avLst/>
              <a:gdLst/>
              <a:ahLst/>
              <a:cxnLst/>
              <a:rect l="l" t="t" r="r" b="b"/>
              <a:pathLst>
                <a:path w="38176" h="9032" extrusionOk="0">
                  <a:moveTo>
                    <a:pt x="38176" y="1"/>
                  </a:moveTo>
                  <a:cubicBezTo>
                    <a:pt x="38176" y="1"/>
                    <a:pt x="35744" y="376"/>
                    <a:pt x="32134" y="1086"/>
                  </a:cubicBezTo>
                  <a:cubicBezTo>
                    <a:pt x="31231" y="1263"/>
                    <a:pt x="30253" y="1454"/>
                    <a:pt x="29221" y="1672"/>
                  </a:cubicBezTo>
                  <a:cubicBezTo>
                    <a:pt x="28189" y="1887"/>
                    <a:pt x="27100" y="2107"/>
                    <a:pt x="25979" y="2359"/>
                  </a:cubicBezTo>
                  <a:cubicBezTo>
                    <a:pt x="24857" y="2609"/>
                    <a:pt x="23693" y="2851"/>
                    <a:pt x="22519" y="3126"/>
                  </a:cubicBezTo>
                  <a:cubicBezTo>
                    <a:pt x="21343" y="3398"/>
                    <a:pt x="20148" y="3672"/>
                    <a:pt x="18954" y="3948"/>
                  </a:cubicBezTo>
                  <a:cubicBezTo>
                    <a:pt x="17763" y="4236"/>
                    <a:pt x="16570" y="4525"/>
                    <a:pt x="15398" y="4809"/>
                  </a:cubicBezTo>
                  <a:cubicBezTo>
                    <a:pt x="14224" y="5087"/>
                    <a:pt x="13075" y="5395"/>
                    <a:pt x="11961" y="5673"/>
                  </a:cubicBezTo>
                  <a:cubicBezTo>
                    <a:pt x="9733" y="6242"/>
                    <a:pt x="7660" y="6798"/>
                    <a:pt x="5888" y="7293"/>
                  </a:cubicBezTo>
                  <a:cubicBezTo>
                    <a:pt x="2341" y="8276"/>
                    <a:pt x="1" y="9032"/>
                    <a:pt x="1" y="9032"/>
                  </a:cubicBezTo>
                  <a:cubicBezTo>
                    <a:pt x="1" y="9032"/>
                    <a:pt x="2431" y="8658"/>
                    <a:pt x="6043" y="7947"/>
                  </a:cubicBezTo>
                  <a:cubicBezTo>
                    <a:pt x="7851" y="7597"/>
                    <a:pt x="9952" y="7166"/>
                    <a:pt x="12199" y="6674"/>
                  </a:cubicBezTo>
                  <a:cubicBezTo>
                    <a:pt x="13321" y="6424"/>
                    <a:pt x="14483" y="6186"/>
                    <a:pt x="15657" y="5907"/>
                  </a:cubicBezTo>
                  <a:cubicBezTo>
                    <a:pt x="16833" y="5636"/>
                    <a:pt x="18029" y="5359"/>
                    <a:pt x="19222" y="5085"/>
                  </a:cubicBezTo>
                  <a:cubicBezTo>
                    <a:pt x="20414" y="4795"/>
                    <a:pt x="21605" y="4506"/>
                    <a:pt x="22778" y="4221"/>
                  </a:cubicBezTo>
                  <a:cubicBezTo>
                    <a:pt x="23953" y="3941"/>
                    <a:pt x="25099" y="3636"/>
                    <a:pt x="26215" y="3357"/>
                  </a:cubicBezTo>
                  <a:cubicBezTo>
                    <a:pt x="27331" y="3078"/>
                    <a:pt x="28402" y="2788"/>
                    <a:pt x="29423" y="2518"/>
                  </a:cubicBezTo>
                  <a:cubicBezTo>
                    <a:pt x="30442" y="2250"/>
                    <a:pt x="31402" y="1982"/>
                    <a:pt x="32288" y="1736"/>
                  </a:cubicBezTo>
                  <a:cubicBezTo>
                    <a:pt x="35834" y="757"/>
                    <a:pt x="38176" y="1"/>
                    <a:pt x="38176" y="1"/>
                  </a:cubicBezTo>
                  <a:close/>
                </a:path>
              </a:pathLst>
            </a:custGeom>
            <a:solidFill>
              <a:srgbClr val="4C3E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40"/>
            <p:cNvSpPr/>
            <p:nvPr/>
          </p:nvSpPr>
          <p:spPr>
            <a:xfrm>
              <a:off x="2973750" y="2041125"/>
              <a:ext cx="211750" cy="256000"/>
            </a:xfrm>
            <a:custGeom>
              <a:avLst/>
              <a:gdLst/>
              <a:ahLst/>
              <a:cxnLst/>
              <a:rect l="l" t="t" r="r" b="b"/>
              <a:pathLst>
                <a:path w="8470" h="10240" extrusionOk="0">
                  <a:moveTo>
                    <a:pt x="4032" y="0"/>
                  </a:moveTo>
                  <a:cubicBezTo>
                    <a:pt x="3960" y="0"/>
                    <a:pt x="3888" y="3"/>
                    <a:pt x="3816" y="9"/>
                  </a:cubicBezTo>
                  <a:cubicBezTo>
                    <a:pt x="1826" y="172"/>
                    <a:pt x="0" y="2625"/>
                    <a:pt x="233" y="5447"/>
                  </a:cubicBezTo>
                  <a:cubicBezTo>
                    <a:pt x="455" y="8148"/>
                    <a:pt x="2098" y="10239"/>
                    <a:pt x="4352" y="10239"/>
                  </a:cubicBezTo>
                  <a:cubicBezTo>
                    <a:pt x="4452" y="10239"/>
                    <a:pt x="4553" y="10235"/>
                    <a:pt x="4655" y="10227"/>
                  </a:cubicBezTo>
                  <a:cubicBezTo>
                    <a:pt x="7062" y="10029"/>
                    <a:pt x="8469" y="7609"/>
                    <a:pt x="8239" y="4788"/>
                  </a:cubicBezTo>
                  <a:cubicBezTo>
                    <a:pt x="8014" y="2069"/>
                    <a:pt x="5963" y="0"/>
                    <a:pt x="4032" y="0"/>
                  </a:cubicBezTo>
                  <a:close/>
                </a:path>
              </a:pathLst>
            </a:custGeom>
            <a:solidFill>
              <a:srgbClr val="32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40"/>
            <p:cNvSpPr/>
            <p:nvPr/>
          </p:nvSpPr>
          <p:spPr>
            <a:xfrm>
              <a:off x="2991975" y="2042900"/>
              <a:ext cx="187650" cy="232450"/>
            </a:xfrm>
            <a:custGeom>
              <a:avLst/>
              <a:gdLst/>
              <a:ahLst/>
              <a:cxnLst/>
              <a:rect l="l" t="t" r="r" b="b"/>
              <a:pathLst>
                <a:path w="7506" h="9298" extrusionOk="0">
                  <a:moveTo>
                    <a:pt x="3548" y="0"/>
                  </a:moveTo>
                  <a:cubicBezTo>
                    <a:pt x="3489" y="0"/>
                    <a:pt x="3430" y="2"/>
                    <a:pt x="3372" y="7"/>
                  </a:cubicBezTo>
                  <a:cubicBezTo>
                    <a:pt x="1704" y="144"/>
                    <a:pt x="1" y="2282"/>
                    <a:pt x="219" y="4938"/>
                  </a:cubicBezTo>
                  <a:cubicBezTo>
                    <a:pt x="361" y="6683"/>
                    <a:pt x="1135" y="8146"/>
                    <a:pt x="2287" y="8851"/>
                  </a:cubicBezTo>
                  <a:cubicBezTo>
                    <a:pt x="2774" y="9148"/>
                    <a:pt x="3303" y="9297"/>
                    <a:pt x="3869" y="9297"/>
                  </a:cubicBezTo>
                  <a:cubicBezTo>
                    <a:pt x="3956" y="9297"/>
                    <a:pt x="4044" y="9294"/>
                    <a:pt x="4133" y="9286"/>
                  </a:cubicBezTo>
                  <a:cubicBezTo>
                    <a:pt x="6180" y="9118"/>
                    <a:pt x="7505" y="7043"/>
                    <a:pt x="7285" y="4356"/>
                  </a:cubicBezTo>
                  <a:cubicBezTo>
                    <a:pt x="7151" y="2719"/>
                    <a:pt x="6285" y="1224"/>
                    <a:pt x="5026" y="455"/>
                  </a:cubicBezTo>
                  <a:cubicBezTo>
                    <a:pt x="4537" y="155"/>
                    <a:pt x="4029" y="0"/>
                    <a:pt x="3548" y="0"/>
                  </a:cubicBezTo>
                  <a:close/>
                </a:path>
              </a:pathLst>
            </a:custGeom>
            <a:solidFill>
              <a:srgbClr val="4848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40"/>
            <p:cNvSpPr/>
            <p:nvPr/>
          </p:nvSpPr>
          <p:spPr>
            <a:xfrm>
              <a:off x="3042750" y="2057025"/>
              <a:ext cx="65500" cy="46875"/>
            </a:xfrm>
            <a:custGeom>
              <a:avLst/>
              <a:gdLst/>
              <a:ahLst/>
              <a:cxnLst/>
              <a:rect l="l" t="t" r="r" b="b"/>
              <a:pathLst>
                <a:path w="2620" h="1875" extrusionOk="0">
                  <a:moveTo>
                    <a:pt x="1486" y="0"/>
                  </a:moveTo>
                  <a:cubicBezTo>
                    <a:pt x="1353" y="0"/>
                    <a:pt x="1214" y="18"/>
                    <a:pt x="1074" y="56"/>
                  </a:cubicBezTo>
                  <a:cubicBezTo>
                    <a:pt x="422" y="228"/>
                    <a:pt x="0" y="766"/>
                    <a:pt x="131" y="1252"/>
                  </a:cubicBezTo>
                  <a:cubicBezTo>
                    <a:pt x="233" y="1636"/>
                    <a:pt x="648" y="1875"/>
                    <a:pt x="1136" y="1875"/>
                  </a:cubicBezTo>
                  <a:cubicBezTo>
                    <a:pt x="1269" y="1875"/>
                    <a:pt x="1407" y="1857"/>
                    <a:pt x="1546" y="1820"/>
                  </a:cubicBezTo>
                  <a:cubicBezTo>
                    <a:pt x="2198" y="1647"/>
                    <a:pt x="2619" y="1109"/>
                    <a:pt x="2489" y="622"/>
                  </a:cubicBezTo>
                  <a:cubicBezTo>
                    <a:pt x="2386" y="239"/>
                    <a:pt x="1973" y="0"/>
                    <a:pt x="1486" y="0"/>
                  </a:cubicBezTo>
                  <a:close/>
                </a:path>
              </a:pathLst>
            </a:custGeom>
            <a:solidFill>
              <a:srgbClr val="8A8A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40"/>
            <p:cNvSpPr/>
            <p:nvPr/>
          </p:nvSpPr>
          <p:spPr>
            <a:xfrm>
              <a:off x="3025250" y="2108825"/>
              <a:ext cx="29625" cy="27525"/>
            </a:xfrm>
            <a:custGeom>
              <a:avLst/>
              <a:gdLst/>
              <a:ahLst/>
              <a:cxnLst/>
              <a:rect l="l" t="t" r="r" b="b"/>
              <a:pathLst>
                <a:path w="1185" h="1101" extrusionOk="0">
                  <a:moveTo>
                    <a:pt x="686" y="0"/>
                  </a:moveTo>
                  <a:cubicBezTo>
                    <a:pt x="523" y="0"/>
                    <a:pt x="348" y="80"/>
                    <a:pt x="219" y="228"/>
                  </a:cubicBezTo>
                  <a:cubicBezTo>
                    <a:pt x="6" y="474"/>
                    <a:pt x="1" y="817"/>
                    <a:pt x="208" y="996"/>
                  </a:cubicBezTo>
                  <a:cubicBezTo>
                    <a:pt x="289" y="1066"/>
                    <a:pt x="392" y="1101"/>
                    <a:pt x="499" y="1101"/>
                  </a:cubicBezTo>
                  <a:cubicBezTo>
                    <a:pt x="663" y="1101"/>
                    <a:pt x="837" y="1022"/>
                    <a:pt x="966" y="872"/>
                  </a:cubicBezTo>
                  <a:cubicBezTo>
                    <a:pt x="1179" y="627"/>
                    <a:pt x="1185" y="283"/>
                    <a:pt x="978" y="105"/>
                  </a:cubicBezTo>
                  <a:cubicBezTo>
                    <a:pt x="896" y="34"/>
                    <a:pt x="794" y="0"/>
                    <a:pt x="686" y="0"/>
                  </a:cubicBezTo>
                  <a:close/>
                </a:path>
              </a:pathLst>
            </a:custGeom>
            <a:solidFill>
              <a:srgbClr val="8A8A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40"/>
            <p:cNvSpPr/>
            <p:nvPr/>
          </p:nvSpPr>
          <p:spPr>
            <a:xfrm>
              <a:off x="3198150" y="1988600"/>
              <a:ext cx="209625" cy="253450"/>
            </a:xfrm>
            <a:custGeom>
              <a:avLst/>
              <a:gdLst/>
              <a:ahLst/>
              <a:cxnLst/>
              <a:rect l="l" t="t" r="r" b="b"/>
              <a:pathLst>
                <a:path w="8385" h="10138" extrusionOk="0">
                  <a:moveTo>
                    <a:pt x="3990" y="0"/>
                  </a:moveTo>
                  <a:cubicBezTo>
                    <a:pt x="3919" y="0"/>
                    <a:pt x="3848" y="3"/>
                    <a:pt x="3777" y="9"/>
                  </a:cubicBezTo>
                  <a:cubicBezTo>
                    <a:pt x="1808" y="170"/>
                    <a:pt x="1" y="2599"/>
                    <a:pt x="230" y="5392"/>
                  </a:cubicBezTo>
                  <a:cubicBezTo>
                    <a:pt x="450" y="8067"/>
                    <a:pt x="2078" y="10138"/>
                    <a:pt x="4309" y="10138"/>
                  </a:cubicBezTo>
                  <a:cubicBezTo>
                    <a:pt x="4408" y="10138"/>
                    <a:pt x="4507" y="10134"/>
                    <a:pt x="4608" y="10125"/>
                  </a:cubicBezTo>
                  <a:cubicBezTo>
                    <a:pt x="6993" y="9929"/>
                    <a:pt x="8384" y="7534"/>
                    <a:pt x="8155" y="4741"/>
                  </a:cubicBezTo>
                  <a:cubicBezTo>
                    <a:pt x="7933" y="2048"/>
                    <a:pt x="5901" y="0"/>
                    <a:pt x="3990" y="0"/>
                  </a:cubicBezTo>
                  <a:close/>
                </a:path>
              </a:pathLst>
            </a:custGeom>
            <a:solidFill>
              <a:srgbClr val="32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40"/>
            <p:cNvSpPr/>
            <p:nvPr/>
          </p:nvSpPr>
          <p:spPr>
            <a:xfrm>
              <a:off x="3216150" y="1990300"/>
              <a:ext cx="185825" cy="230150"/>
            </a:xfrm>
            <a:custGeom>
              <a:avLst/>
              <a:gdLst/>
              <a:ahLst/>
              <a:cxnLst/>
              <a:rect l="l" t="t" r="r" b="b"/>
              <a:pathLst>
                <a:path w="7433" h="9206" extrusionOk="0">
                  <a:moveTo>
                    <a:pt x="3513" y="1"/>
                  </a:moveTo>
                  <a:cubicBezTo>
                    <a:pt x="3454" y="1"/>
                    <a:pt x="3395" y="3"/>
                    <a:pt x="3337" y="8"/>
                  </a:cubicBezTo>
                  <a:cubicBezTo>
                    <a:pt x="1687" y="143"/>
                    <a:pt x="1" y="2259"/>
                    <a:pt x="216" y="4888"/>
                  </a:cubicBezTo>
                  <a:cubicBezTo>
                    <a:pt x="360" y="6618"/>
                    <a:pt x="1126" y="8066"/>
                    <a:pt x="2266" y="8764"/>
                  </a:cubicBezTo>
                  <a:cubicBezTo>
                    <a:pt x="2745" y="9057"/>
                    <a:pt x="3269" y="9205"/>
                    <a:pt x="3826" y="9205"/>
                  </a:cubicBezTo>
                  <a:cubicBezTo>
                    <a:pt x="3914" y="9205"/>
                    <a:pt x="4003" y="9201"/>
                    <a:pt x="4093" y="9194"/>
                  </a:cubicBezTo>
                  <a:cubicBezTo>
                    <a:pt x="6119" y="9029"/>
                    <a:pt x="7432" y="6975"/>
                    <a:pt x="7213" y="4313"/>
                  </a:cubicBezTo>
                  <a:cubicBezTo>
                    <a:pt x="7080" y="2693"/>
                    <a:pt x="6223" y="1212"/>
                    <a:pt x="4976" y="450"/>
                  </a:cubicBezTo>
                  <a:cubicBezTo>
                    <a:pt x="4492" y="154"/>
                    <a:pt x="3989" y="1"/>
                    <a:pt x="3513" y="1"/>
                  </a:cubicBezTo>
                  <a:close/>
                </a:path>
              </a:pathLst>
            </a:custGeom>
            <a:solidFill>
              <a:srgbClr val="4848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40"/>
            <p:cNvSpPr/>
            <p:nvPr/>
          </p:nvSpPr>
          <p:spPr>
            <a:xfrm>
              <a:off x="3266475" y="2004300"/>
              <a:ext cx="64800" cy="46425"/>
            </a:xfrm>
            <a:custGeom>
              <a:avLst/>
              <a:gdLst/>
              <a:ahLst/>
              <a:cxnLst/>
              <a:rect l="l" t="t" r="r" b="b"/>
              <a:pathLst>
                <a:path w="2592" h="1857" extrusionOk="0">
                  <a:moveTo>
                    <a:pt x="1468" y="1"/>
                  </a:moveTo>
                  <a:cubicBezTo>
                    <a:pt x="1337" y="1"/>
                    <a:pt x="1200" y="18"/>
                    <a:pt x="1062" y="55"/>
                  </a:cubicBezTo>
                  <a:cubicBezTo>
                    <a:pt x="418" y="228"/>
                    <a:pt x="1" y="758"/>
                    <a:pt x="128" y="1241"/>
                  </a:cubicBezTo>
                  <a:cubicBezTo>
                    <a:pt x="230" y="1620"/>
                    <a:pt x="639" y="1856"/>
                    <a:pt x="1123" y="1856"/>
                  </a:cubicBezTo>
                  <a:cubicBezTo>
                    <a:pt x="1255" y="1856"/>
                    <a:pt x="1392" y="1839"/>
                    <a:pt x="1530" y="1802"/>
                  </a:cubicBezTo>
                  <a:cubicBezTo>
                    <a:pt x="2174" y="1629"/>
                    <a:pt x="2592" y="1099"/>
                    <a:pt x="2462" y="616"/>
                  </a:cubicBezTo>
                  <a:cubicBezTo>
                    <a:pt x="2361" y="237"/>
                    <a:pt x="1951" y="1"/>
                    <a:pt x="1468" y="1"/>
                  </a:cubicBezTo>
                  <a:close/>
                </a:path>
              </a:pathLst>
            </a:custGeom>
            <a:solidFill>
              <a:srgbClr val="8A8A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40"/>
            <p:cNvSpPr/>
            <p:nvPr/>
          </p:nvSpPr>
          <p:spPr>
            <a:xfrm>
              <a:off x="3249150" y="2055600"/>
              <a:ext cx="29350" cy="27250"/>
            </a:xfrm>
            <a:custGeom>
              <a:avLst/>
              <a:gdLst/>
              <a:ahLst/>
              <a:cxnLst/>
              <a:rect l="l" t="t" r="r" b="b"/>
              <a:pathLst>
                <a:path w="1174" h="1090" extrusionOk="0">
                  <a:moveTo>
                    <a:pt x="679" y="1"/>
                  </a:moveTo>
                  <a:cubicBezTo>
                    <a:pt x="517" y="1"/>
                    <a:pt x="345" y="79"/>
                    <a:pt x="217" y="227"/>
                  </a:cubicBezTo>
                  <a:cubicBezTo>
                    <a:pt x="6" y="469"/>
                    <a:pt x="0" y="809"/>
                    <a:pt x="205" y="986"/>
                  </a:cubicBezTo>
                  <a:cubicBezTo>
                    <a:pt x="286" y="1056"/>
                    <a:pt x="388" y="1089"/>
                    <a:pt x="494" y="1089"/>
                  </a:cubicBezTo>
                  <a:cubicBezTo>
                    <a:pt x="656" y="1089"/>
                    <a:pt x="829" y="1011"/>
                    <a:pt x="957" y="865"/>
                  </a:cubicBezTo>
                  <a:cubicBezTo>
                    <a:pt x="1166" y="621"/>
                    <a:pt x="1174" y="281"/>
                    <a:pt x="968" y="105"/>
                  </a:cubicBezTo>
                  <a:cubicBezTo>
                    <a:pt x="887" y="34"/>
                    <a:pt x="786" y="1"/>
                    <a:pt x="679" y="1"/>
                  </a:cubicBezTo>
                  <a:close/>
                </a:path>
              </a:pathLst>
            </a:custGeom>
            <a:solidFill>
              <a:srgbClr val="8A8A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40"/>
            <p:cNvSpPr/>
            <p:nvPr/>
          </p:nvSpPr>
          <p:spPr>
            <a:xfrm>
              <a:off x="2746000" y="2066950"/>
              <a:ext cx="221000" cy="267075"/>
            </a:xfrm>
            <a:custGeom>
              <a:avLst/>
              <a:gdLst/>
              <a:ahLst/>
              <a:cxnLst/>
              <a:rect l="l" t="t" r="r" b="b"/>
              <a:pathLst>
                <a:path w="8840" h="10683" extrusionOk="0">
                  <a:moveTo>
                    <a:pt x="3991" y="1"/>
                  </a:moveTo>
                  <a:cubicBezTo>
                    <a:pt x="3858" y="1"/>
                    <a:pt x="3727" y="11"/>
                    <a:pt x="3597" y="31"/>
                  </a:cubicBezTo>
                  <a:cubicBezTo>
                    <a:pt x="1626" y="338"/>
                    <a:pt x="0" y="3020"/>
                    <a:pt x="453" y="5950"/>
                  </a:cubicBezTo>
                  <a:cubicBezTo>
                    <a:pt x="873" y="8658"/>
                    <a:pt x="2568" y="10682"/>
                    <a:pt x="4705" y="10682"/>
                  </a:cubicBezTo>
                  <a:cubicBezTo>
                    <a:pt x="4881" y="10682"/>
                    <a:pt x="5060" y="10669"/>
                    <a:pt x="5241" y="10641"/>
                  </a:cubicBezTo>
                  <a:cubicBezTo>
                    <a:pt x="7627" y="10271"/>
                    <a:pt x="8840" y="7651"/>
                    <a:pt x="8387" y="4721"/>
                  </a:cubicBezTo>
                  <a:cubicBezTo>
                    <a:pt x="7963" y="1983"/>
                    <a:pt x="5873" y="1"/>
                    <a:pt x="3991" y="1"/>
                  </a:cubicBezTo>
                  <a:close/>
                </a:path>
              </a:pathLst>
            </a:custGeom>
            <a:solidFill>
              <a:srgbClr val="32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40"/>
            <p:cNvSpPr/>
            <p:nvPr/>
          </p:nvSpPr>
          <p:spPr>
            <a:xfrm>
              <a:off x="2757450" y="2067100"/>
              <a:ext cx="194225" cy="241350"/>
            </a:xfrm>
            <a:custGeom>
              <a:avLst/>
              <a:gdLst/>
              <a:ahLst/>
              <a:cxnLst/>
              <a:rect l="l" t="t" r="r" b="b"/>
              <a:pathLst>
                <a:path w="7769" h="9654" extrusionOk="0">
                  <a:moveTo>
                    <a:pt x="3454" y="1"/>
                  </a:moveTo>
                  <a:cubicBezTo>
                    <a:pt x="3347" y="1"/>
                    <a:pt x="3242" y="9"/>
                    <a:pt x="3138" y="25"/>
                  </a:cubicBezTo>
                  <a:cubicBezTo>
                    <a:pt x="1504" y="286"/>
                    <a:pt x="0" y="2619"/>
                    <a:pt x="424" y="5357"/>
                  </a:cubicBezTo>
                  <a:cubicBezTo>
                    <a:pt x="632" y="6698"/>
                    <a:pt x="1173" y="7868"/>
                    <a:pt x="1953" y="8657"/>
                  </a:cubicBezTo>
                  <a:cubicBezTo>
                    <a:pt x="2421" y="9130"/>
                    <a:pt x="3163" y="9653"/>
                    <a:pt x="4164" y="9653"/>
                  </a:cubicBezTo>
                  <a:cubicBezTo>
                    <a:pt x="4313" y="9653"/>
                    <a:pt x="4466" y="9642"/>
                    <a:pt x="4626" y="9617"/>
                  </a:cubicBezTo>
                  <a:lnTo>
                    <a:pt x="4636" y="9616"/>
                  </a:lnTo>
                  <a:cubicBezTo>
                    <a:pt x="6631" y="9298"/>
                    <a:pt x="7768" y="7056"/>
                    <a:pt x="7339" y="4287"/>
                  </a:cubicBezTo>
                  <a:cubicBezTo>
                    <a:pt x="6940" y="1715"/>
                    <a:pt x="5035" y="1"/>
                    <a:pt x="3454" y="1"/>
                  </a:cubicBezTo>
                  <a:close/>
                </a:path>
              </a:pathLst>
            </a:custGeom>
            <a:solidFill>
              <a:srgbClr val="4848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40"/>
            <p:cNvSpPr/>
            <p:nvPr/>
          </p:nvSpPr>
          <p:spPr>
            <a:xfrm>
              <a:off x="2789625" y="2095825"/>
              <a:ext cx="61875" cy="62775"/>
            </a:xfrm>
            <a:custGeom>
              <a:avLst/>
              <a:gdLst/>
              <a:ahLst/>
              <a:cxnLst/>
              <a:rect l="l" t="t" r="r" b="b"/>
              <a:pathLst>
                <a:path w="2475" h="2511" extrusionOk="0">
                  <a:moveTo>
                    <a:pt x="1515" y="1"/>
                  </a:moveTo>
                  <a:cubicBezTo>
                    <a:pt x="1110" y="1"/>
                    <a:pt x="662" y="275"/>
                    <a:pt x="382" y="739"/>
                  </a:cubicBezTo>
                  <a:cubicBezTo>
                    <a:pt x="1" y="1371"/>
                    <a:pt x="74" y="2115"/>
                    <a:pt x="547" y="2399"/>
                  </a:cubicBezTo>
                  <a:cubicBezTo>
                    <a:pt x="672" y="2475"/>
                    <a:pt x="813" y="2511"/>
                    <a:pt x="960" y="2511"/>
                  </a:cubicBezTo>
                  <a:cubicBezTo>
                    <a:pt x="1365" y="2511"/>
                    <a:pt x="1813" y="2236"/>
                    <a:pt x="2093" y="1772"/>
                  </a:cubicBezTo>
                  <a:cubicBezTo>
                    <a:pt x="2475" y="1142"/>
                    <a:pt x="2400" y="399"/>
                    <a:pt x="1928" y="113"/>
                  </a:cubicBezTo>
                  <a:cubicBezTo>
                    <a:pt x="1802" y="37"/>
                    <a:pt x="1661" y="1"/>
                    <a:pt x="1515" y="1"/>
                  </a:cubicBezTo>
                  <a:close/>
                </a:path>
              </a:pathLst>
            </a:custGeom>
            <a:solidFill>
              <a:srgbClr val="8A8A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40"/>
            <p:cNvSpPr/>
            <p:nvPr/>
          </p:nvSpPr>
          <p:spPr>
            <a:xfrm>
              <a:off x="2787900" y="2174300"/>
              <a:ext cx="27200" cy="32275"/>
            </a:xfrm>
            <a:custGeom>
              <a:avLst/>
              <a:gdLst/>
              <a:ahLst/>
              <a:cxnLst/>
              <a:rect l="l" t="t" r="r" b="b"/>
              <a:pathLst>
                <a:path w="1088" h="1291" extrusionOk="0">
                  <a:moveTo>
                    <a:pt x="547" y="1"/>
                  </a:moveTo>
                  <a:cubicBezTo>
                    <a:pt x="249" y="1"/>
                    <a:pt x="6" y="288"/>
                    <a:pt x="5" y="643"/>
                  </a:cubicBezTo>
                  <a:cubicBezTo>
                    <a:pt x="1" y="999"/>
                    <a:pt x="242" y="1289"/>
                    <a:pt x="541" y="1290"/>
                  </a:cubicBezTo>
                  <a:cubicBezTo>
                    <a:pt x="543" y="1290"/>
                    <a:pt x="545" y="1290"/>
                    <a:pt x="546" y="1290"/>
                  </a:cubicBezTo>
                  <a:cubicBezTo>
                    <a:pt x="843" y="1290"/>
                    <a:pt x="1082" y="1004"/>
                    <a:pt x="1085" y="648"/>
                  </a:cubicBezTo>
                  <a:cubicBezTo>
                    <a:pt x="1087" y="293"/>
                    <a:pt x="847" y="2"/>
                    <a:pt x="549" y="1"/>
                  </a:cubicBezTo>
                  <a:cubicBezTo>
                    <a:pt x="548" y="1"/>
                    <a:pt x="548" y="1"/>
                    <a:pt x="547" y="1"/>
                  </a:cubicBezTo>
                  <a:close/>
                </a:path>
              </a:pathLst>
            </a:custGeom>
            <a:solidFill>
              <a:srgbClr val="8A8A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40"/>
            <p:cNvSpPr/>
            <p:nvPr/>
          </p:nvSpPr>
          <p:spPr>
            <a:xfrm>
              <a:off x="2588950" y="1999650"/>
              <a:ext cx="954525" cy="345475"/>
            </a:xfrm>
            <a:custGeom>
              <a:avLst/>
              <a:gdLst/>
              <a:ahLst/>
              <a:cxnLst/>
              <a:rect l="l" t="t" r="r" b="b"/>
              <a:pathLst>
                <a:path w="38181" h="13819" extrusionOk="0">
                  <a:moveTo>
                    <a:pt x="28800" y="1"/>
                  </a:moveTo>
                  <a:cubicBezTo>
                    <a:pt x="28729" y="1"/>
                    <a:pt x="28657" y="4"/>
                    <a:pt x="28586" y="10"/>
                  </a:cubicBezTo>
                  <a:cubicBezTo>
                    <a:pt x="26615" y="171"/>
                    <a:pt x="24809" y="2598"/>
                    <a:pt x="25039" y="5393"/>
                  </a:cubicBezTo>
                  <a:cubicBezTo>
                    <a:pt x="25044" y="5450"/>
                    <a:pt x="25053" y="5505"/>
                    <a:pt x="25059" y="5562"/>
                  </a:cubicBezTo>
                  <a:cubicBezTo>
                    <a:pt x="24668" y="5647"/>
                    <a:pt x="24277" y="5734"/>
                    <a:pt x="23880" y="5822"/>
                  </a:cubicBezTo>
                  <a:cubicBezTo>
                    <a:pt x="23557" y="4632"/>
                    <a:pt x="22882" y="3634"/>
                    <a:pt x="22066" y="2971"/>
                  </a:cubicBezTo>
                  <a:cubicBezTo>
                    <a:pt x="22045" y="2953"/>
                    <a:pt x="22022" y="2937"/>
                    <a:pt x="22001" y="2920"/>
                  </a:cubicBezTo>
                  <a:cubicBezTo>
                    <a:pt x="21890" y="2832"/>
                    <a:pt x="21777" y="2753"/>
                    <a:pt x="21661" y="2679"/>
                  </a:cubicBezTo>
                  <a:cubicBezTo>
                    <a:pt x="21636" y="2663"/>
                    <a:pt x="21613" y="2642"/>
                    <a:pt x="21587" y="2627"/>
                  </a:cubicBezTo>
                  <a:cubicBezTo>
                    <a:pt x="21575" y="2619"/>
                    <a:pt x="21563" y="2614"/>
                    <a:pt x="21551" y="2608"/>
                  </a:cubicBezTo>
                  <a:cubicBezTo>
                    <a:pt x="21012" y="2284"/>
                    <a:pt x="20431" y="2103"/>
                    <a:pt x="19862" y="2103"/>
                  </a:cubicBezTo>
                  <a:cubicBezTo>
                    <a:pt x="19790" y="2103"/>
                    <a:pt x="19719" y="2106"/>
                    <a:pt x="19647" y="2112"/>
                  </a:cubicBezTo>
                  <a:cubicBezTo>
                    <a:pt x="17657" y="2275"/>
                    <a:pt x="15832" y="4727"/>
                    <a:pt x="16065" y="7550"/>
                  </a:cubicBezTo>
                  <a:cubicBezTo>
                    <a:pt x="16067" y="7583"/>
                    <a:pt x="16074" y="7614"/>
                    <a:pt x="16076" y="7649"/>
                  </a:cubicBezTo>
                  <a:cubicBezTo>
                    <a:pt x="15852" y="7703"/>
                    <a:pt x="15625" y="7758"/>
                    <a:pt x="15401" y="7813"/>
                  </a:cubicBezTo>
                  <a:cubicBezTo>
                    <a:pt x="15302" y="7837"/>
                    <a:pt x="15207" y="7862"/>
                    <a:pt x="15109" y="7885"/>
                  </a:cubicBezTo>
                  <a:cubicBezTo>
                    <a:pt x="15108" y="7875"/>
                    <a:pt x="15108" y="7867"/>
                    <a:pt x="15105" y="7858"/>
                  </a:cubicBezTo>
                  <a:cubicBezTo>
                    <a:pt x="14681" y="5121"/>
                    <a:pt x="12592" y="3138"/>
                    <a:pt x="10710" y="3138"/>
                  </a:cubicBezTo>
                  <a:cubicBezTo>
                    <a:pt x="10578" y="3138"/>
                    <a:pt x="10446" y="3147"/>
                    <a:pt x="10317" y="3167"/>
                  </a:cubicBezTo>
                  <a:cubicBezTo>
                    <a:pt x="8345" y="3474"/>
                    <a:pt x="6719" y="6157"/>
                    <a:pt x="7172" y="9086"/>
                  </a:cubicBezTo>
                  <a:cubicBezTo>
                    <a:pt x="7214" y="9365"/>
                    <a:pt x="7275" y="9633"/>
                    <a:pt x="7344" y="9895"/>
                  </a:cubicBezTo>
                  <a:cubicBezTo>
                    <a:pt x="6841" y="10033"/>
                    <a:pt x="6353" y="10169"/>
                    <a:pt x="5888" y="10297"/>
                  </a:cubicBezTo>
                  <a:cubicBezTo>
                    <a:pt x="2341" y="11280"/>
                    <a:pt x="0" y="12035"/>
                    <a:pt x="0" y="12035"/>
                  </a:cubicBezTo>
                  <a:cubicBezTo>
                    <a:pt x="0" y="12035"/>
                    <a:pt x="2431" y="11663"/>
                    <a:pt x="6043" y="10952"/>
                  </a:cubicBezTo>
                  <a:cubicBezTo>
                    <a:pt x="6535" y="10856"/>
                    <a:pt x="7049" y="10754"/>
                    <a:pt x="7582" y="10647"/>
                  </a:cubicBezTo>
                  <a:cubicBezTo>
                    <a:pt x="8302" y="12537"/>
                    <a:pt x="9725" y="13819"/>
                    <a:pt x="11426" y="13819"/>
                  </a:cubicBezTo>
                  <a:cubicBezTo>
                    <a:pt x="11601" y="13819"/>
                    <a:pt x="11779" y="13805"/>
                    <a:pt x="11959" y="13777"/>
                  </a:cubicBezTo>
                  <a:cubicBezTo>
                    <a:pt x="14026" y="13458"/>
                    <a:pt x="15210" y="11451"/>
                    <a:pt x="15197" y="9016"/>
                  </a:cubicBezTo>
                  <a:cubicBezTo>
                    <a:pt x="15352" y="8981"/>
                    <a:pt x="15503" y="8948"/>
                    <a:pt x="15658" y="8912"/>
                  </a:cubicBezTo>
                  <a:cubicBezTo>
                    <a:pt x="15862" y="8865"/>
                    <a:pt x="16069" y="8817"/>
                    <a:pt x="16273" y="8770"/>
                  </a:cubicBezTo>
                  <a:cubicBezTo>
                    <a:pt x="16820" y="10854"/>
                    <a:pt x="18281" y="12342"/>
                    <a:pt x="20180" y="12342"/>
                  </a:cubicBezTo>
                  <a:cubicBezTo>
                    <a:pt x="20280" y="12342"/>
                    <a:pt x="20382" y="12338"/>
                    <a:pt x="20484" y="12330"/>
                  </a:cubicBezTo>
                  <a:cubicBezTo>
                    <a:pt x="22887" y="12131"/>
                    <a:pt x="24292" y="9721"/>
                    <a:pt x="24067" y="6904"/>
                  </a:cubicBezTo>
                  <a:cubicBezTo>
                    <a:pt x="24464" y="6804"/>
                    <a:pt x="24856" y="6706"/>
                    <a:pt x="25247" y="6607"/>
                  </a:cubicBezTo>
                  <a:cubicBezTo>
                    <a:pt x="25790" y="8667"/>
                    <a:pt x="27236" y="10137"/>
                    <a:pt x="29112" y="10137"/>
                  </a:cubicBezTo>
                  <a:cubicBezTo>
                    <a:pt x="29211" y="10137"/>
                    <a:pt x="29311" y="10133"/>
                    <a:pt x="29413" y="10125"/>
                  </a:cubicBezTo>
                  <a:cubicBezTo>
                    <a:pt x="31797" y="9930"/>
                    <a:pt x="33190" y="7535"/>
                    <a:pt x="32960" y="4742"/>
                  </a:cubicBezTo>
                  <a:cubicBezTo>
                    <a:pt x="32960" y="4679"/>
                    <a:pt x="32948" y="4618"/>
                    <a:pt x="32942" y="4558"/>
                  </a:cubicBezTo>
                  <a:cubicBezTo>
                    <a:pt x="36122" y="3665"/>
                    <a:pt x="38180" y="3002"/>
                    <a:pt x="38180" y="3002"/>
                  </a:cubicBezTo>
                  <a:lnTo>
                    <a:pt x="38180" y="3002"/>
                  </a:lnTo>
                  <a:cubicBezTo>
                    <a:pt x="38180" y="3002"/>
                    <a:pt x="36060" y="3328"/>
                    <a:pt x="32840" y="3950"/>
                  </a:cubicBezTo>
                  <a:cubicBezTo>
                    <a:pt x="32552" y="2655"/>
                    <a:pt x="31849" y="1564"/>
                    <a:pt x="30979" y="859"/>
                  </a:cubicBezTo>
                  <a:cubicBezTo>
                    <a:pt x="30958" y="843"/>
                    <a:pt x="30937" y="827"/>
                    <a:pt x="30916" y="810"/>
                  </a:cubicBezTo>
                  <a:cubicBezTo>
                    <a:pt x="30805" y="724"/>
                    <a:pt x="30694" y="644"/>
                    <a:pt x="30579" y="570"/>
                  </a:cubicBezTo>
                  <a:cubicBezTo>
                    <a:pt x="30554" y="554"/>
                    <a:pt x="30532" y="534"/>
                    <a:pt x="30506" y="519"/>
                  </a:cubicBezTo>
                  <a:cubicBezTo>
                    <a:pt x="30493" y="513"/>
                    <a:pt x="30482" y="507"/>
                    <a:pt x="30471" y="500"/>
                  </a:cubicBezTo>
                  <a:cubicBezTo>
                    <a:pt x="29937" y="181"/>
                    <a:pt x="29364" y="1"/>
                    <a:pt x="28800" y="1"/>
                  </a:cubicBezTo>
                  <a:close/>
                </a:path>
              </a:pathLst>
            </a:custGeom>
            <a:solidFill>
              <a:srgbClr val="000000">
                <a:alpha val="88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40"/>
            <p:cNvSpPr/>
            <p:nvPr/>
          </p:nvSpPr>
          <p:spPr>
            <a:xfrm>
              <a:off x="2578025" y="2063625"/>
              <a:ext cx="954400" cy="225800"/>
            </a:xfrm>
            <a:custGeom>
              <a:avLst/>
              <a:gdLst/>
              <a:ahLst/>
              <a:cxnLst/>
              <a:rect l="l" t="t" r="r" b="b"/>
              <a:pathLst>
                <a:path w="38176" h="9032" extrusionOk="0">
                  <a:moveTo>
                    <a:pt x="38176" y="1"/>
                  </a:moveTo>
                  <a:cubicBezTo>
                    <a:pt x="38176" y="1"/>
                    <a:pt x="35744" y="376"/>
                    <a:pt x="32134" y="1086"/>
                  </a:cubicBezTo>
                  <a:cubicBezTo>
                    <a:pt x="31231" y="1263"/>
                    <a:pt x="30253" y="1454"/>
                    <a:pt x="29221" y="1672"/>
                  </a:cubicBezTo>
                  <a:cubicBezTo>
                    <a:pt x="28189" y="1887"/>
                    <a:pt x="27100" y="2107"/>
                    <a:pt x="25979" y="2359"/>
                  </a:cubicBezTo>
                  <a:cubicBezTo>
                    <a:pt x="24857" y="2609"/>
                    <a:pt x="23693" y="2851"/>
                    <a:pt x="22519" y="3126"/>
                  </a:cubicBezTo>
                  <a:cubicBezTo>
                    <a:pt x="21343" y="3398"/>
                    <a:pt x="20148" y="3672"/>
                    <a:pt x="18954" y="3948"/>
                  </a:cubicBezTo>
                  <a:cubicBezTo>
                    <a:pt x="17763" y="4236"/>
                    <a:pt x="16570" y="4525"/>
                    <a:pt x="15398" y="4809"/>
                  </a:cubicBezTo>
                  <a:cubicBezTo>
                    <a:pt x="14224" y="5087"/>
                    <a:pt x="13075" y="5395"/>
                    <a:pt x="11961" y="5673"/>
                  </a:cubicBezTo>
                  <a:cubicBezTo>
                    <a:pt x="9733" y="6242"/>
                    <a:pt x="7660" y="6798"/>
                    <a:pt x="5888" y="7293"/>
                  </a:cubicBezTo>
                  <a:cubicBezTo>
                    <a:pt x="2341" y="8276"/>
                    <a:pt x="1" y="9032"/>
                    <a:pt x="1" y="9032"/>
                  </a:cubicBezTo>
                  <a:cubicBezTo>
                    <a:pt x="1" y="9032"/>
                    <a:pt x="2431" y="8658"/>
                    <a:pt x="6043" y="7947"/>
                  </a:cubicBezTo>
                  <a:cubicBezTo>
                    <a:pt x="7851" y="7597"/>
                    <a:pt x="9952" y="7166"/>
                    <a:pt x="12199" y="6674"/>
                  </a:cubicBezTo>
                  <a:cubicBezTo>
                    <a:pt x="13321" y="6424"/>
                    <a:pt x="14483" y="6186"/>
                    <a:pt x="15657" y="5907"/>
                  </a:cubicBezTo>
                  <a:cubicBezTo>
                    <a:pt x="16833" y="5636"/>
                    <a:pt x="18029" y="5359"/>
                    <a:pt x="19222" y="5085"/>
                  </a:cubicBezTo>
                  <a:cubicBezTo>
                    <a:pt x="20414" y="4795"/>
                    <a:pt x="21605" y="4506"/>
                    <a:pt x="22778" y="4221"/>
                  </a:cubicBezTo>
                  <a:cubicBezTo>
                    <a:pt x="23953" y="3941"/>
                    <a:pt x="25099" y="3636"/>
                    <a:pt x="26215" y="3357"/>
                  </a:cubicBezTo>
                  <a:cubicBezTo>
                    <a:pt x="27331" y="3078"/>
                    <a:pt x="28402" y="2788"/>
                    <a:pt x="29423" y="2518"/>
                  </a:cubicBezTo>
                  <a:cubicBezTo>
                    <a:pt x="30442" y="2250"/>
                    <a:pt x="31402" y="1982"/>
                    <a:pt x="32288" y="1736"/>
                  </a:cubicBezTo>
                  <a:cubicBezTo>
                    <a:pt x="35834" y="757"/>
                    <a:pt x="38176" y="1"/>
                    <a:pt x="381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40"/>
            <p:cNvSpPr/>
            <p:nvPr/>
          </p:nvSpPr>
          <p:spPr>
            <a:xfrm>
              <a:off x="2973750" y="2041125"/>
              <a:ext cx="211750" cy="256000"/>
            </a:xfrm>
            <a:custGeom>
              <a:avLst/>
              <a:gdLst/>
              <a:ahLst/>
              <a:cxnLst/>
              <a:rect l="l" t="t" r="r" b="b"/>
              <a:pathLst>
                <a:path w="8470" h="10240" extrusionOk="0">
                  <a:moveTo>
                    <a:pt x="4032" y="0"/>
                  </a:moveTo>
                  <a:cubicBezTo>
                    <a:pt x="3960" y="0"/>
                    <a:pt x="3888" y="3"/>
                    <a:pt x="3816" y="9"/>
                  </a:cubicBezTo>
                  <a:cubicBezTo>
                    <a:pt x="1826" y="172"/>
                    <a:pt x="0" y="2625"/>
                    <a:pt x="233" y="5447"/>
                  </a:cubicBezTo>
                  <a:cubicBezTo>
                    <a:pt x="455" y="8148"/>
                    <a:pt x="2098" y="10239"/>
                    <a:pt x="4352" y="10239"/>
                  </a:cubicBezTo>
                  <a:cubicBezTo>
                    <a:pt x="4452" y="10239"/>
                    <a:pt x="4553" y="10235"/>
                    <a:pt x="4655" y="10227"/>
                  </a:cubicBezTo>
                  <a:cubicBezTo>
                    <a:pt x="7062" y="10029"/>
                    <a:pt x="8469" y="7609"/>
                    <a:pt x="8239" y="4788"/>
                  </a:cubicBezTo>
                  <a:cubicBezTo>
                    <a:pt x="8014" y="2069"/>
                    <a:pt x="5963" y="0"/>
                    <a:pt x="40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40"/>
            <p:cNvSpPr/>
            <p:nvPr/>
          </p:nvSpPr>
          <p:spPr>
            <a:xfrm>
              <a:off x="2991975" y="2042900"/>
              <a:ext cx="187650" cy="232450"/>
            </a:xfrm>
            <a:custGeom>
              <a:avLst/>
              <a:gdLst/>
              <a:ahLst/>
              <a:cxnLst/>
              <a:rect l="l" t="t" r="r" b="b"/>
              <a:pathLst>
                <a:path w="7506" h="9298" extrusionOk="0">
                  <a:moveTo>
                    <a:pt x="3548" y="0"/>
                  </a:moveTo>
                  <a:cubicBezTo>
                    <a:pt x="3489" y="0"/>
                    <a:pt x="3430" y="2"/>
                    <a:pt x="3372" y="7"/>
                  </a:cubicBezTo>
                  <a:cubicBezTo>
                    <a:pt x="1704" y="144"/>
                    <a:pt x="1" y="2282"/>
                    <a:pt x="219" y="4938"/>
                  </a:cubicBezTo>
                  <a:cubicBezTo>
                    <a:pt x="361" y="6683"/>
                    <a:pt x="1135" y="8146"/>
                    <a:pt x="2287" y="8851"/>
                  </a:cubicBezTo>
                  <a:cubicBezTo>
                    <a:pt x="2774" y="9148"/>
                    <a:pt x="3303" y="9297"/>
                    <a:pt x="3869" y="9297"/>
                  </a:cubicBezTo>
                  <a:cubicBezTo>
                    <a:pt x="3956" y="9297"/>
                    <a:pt x="4044" y="9294"/>
                    <a:pt x="4133" y="9286"/>
                  </a:cubicBezTo>
                  <a:cubicBezTo>
                    <a:pt x="6180" y="9118"/>
                    <a:pt x="7505" y="7043"/>
                    <a:pt x="7285" y="4356"/>
                  </a:cubicBezTo>
                  <a:cubicBezTo>
                    <a:pt x="7151" y="2719"/>
                    <a:pt x="6285" y="1224"/>
                    <a:pt x="5026" y="455"/>
                  </a:cubicBezTo>
                  <a:cubicBezTo>
                    <a:pt x="4537" y="155"/>
                    <a:pt x="4029" y="0"/>
                    <a:pt x="3548" y="0"/>
                  </a:cubicBezTo>
                  <a:close/>
                </a:path>
              </a:pathLst>
            </a:custGeom>
            <a:solidFill>
              <a:srgbClr val="000000">
                <a:alpha val="88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40"/>
            <p:cNvSpPr/>
            <p:nvPr/>
          </p:nvSpPr>
          <p:spPr>
            <a:xfrm>
              <a:off x="3042750" y="2057025"/>
              <a:ext cx="65500" cy="46875"/>
            </a:xfrm>
            <a:custGeom>
              <a:avLst/>
              <a:gdLst/>
              <a:ahLst/>
              <a:cxnLst/>
              <a:rect l="l" t="t" r="r" b="b"/>
              <a:pathLst>
                <a:path w="2620" h="1875" extrusionOk="0">
                  <a:moveTo>
                    <a:pt x="1486" y="0"/>
                  </a:moveTo>
                  <a:cubicBezTo>
                    <a:pt x="1353" y="0"/>
                    <a:pt x="1214" y="18"/>
                    <a:pt x="1074" y="56"/>
                  </a:cubicBezTo>
                  <a:cubicBezTo>
                    <a:pt x="422" y="228"/>
                    <a:pt x="0" y="766"/>
                    <a:pt x="131" y="1252"/>
                  </a:cubicBezTo>
                  <a:cubicBezTo>
                    <a:pt x="233" y="1636"/>
                    <a:pt x="648" y="1875"/>
                    <a:pt x="1136" y="1875"/>
                  </a:cubicBezTo>
                  <a:cubicBezTo>
                    <a:pt x="1269" y="1875"/>
                    <a:pt x="1407" y="1857"/>
                    <a:pt x="1546" y="1820"/>
                  </a:cubicBezTo>
                  <a:cubicBezTo>
                    <a:pt x="2198" y="1647"/>
                    <a:pt x="2619" y="1109"/>
                    <a:pt x="2489" y="622"/>
                  </a:cubicBezTo>
                  <a:cubicBezTo>
                    <a:pt x="2386" y="239"/>
                    <a:pt x="1973" y="0"/>
                    <a:pt x="1486" y="0"/>
                  </a:cubicBezTo>
                  <a:close/>
                </a:path>
              </a:pathLst>
            </a:custGeom>
            <a:solidFill>
              <a:srgbClr val="8A8A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40"/>
            <p:cNvSpPr/>
            <p:nvPr/>
          </p:nvSpPr>
          <p:spPr>
            <a:xfrm>
              <a:off x="3025250" y="2108825"/>
              <a:ext cx="29625" cy="27525"/>
            </a:xfrm>
            <a:custGeom>
              <a:avLst/>
              <a:gdLst/>
              <a:ahLst/>
              <a:cxnLst/>
              <a:rect l="l" t="t" r="r" b="b"/>
              <a:pathLst>
                <a:path w="1185" h="1101" extrusionOk="0">
                  <a:moveTo>
                    <a:pt x="686" y="0"/>
                  </a:moveTo>
                  <a:cubicBezTo>
                    <a:pt x="523" y="0"/>
                    <a:pt x="348" y="80"/>
                    <a:pt x="219" y="228"/>
                  </a:cubicBezTo>
                  <a:cubicBezTo>
                    <a:pt x="6" y="474"/>
                    <a:pt x="1" y="817"/>
                    <a:pt x="208" y="996"/>
                  </a:cubicBezTo>
                  <a:cubicBezTo>
                    <a:pt x="289" y="1066"/>
                    <a:pt x="392" y="1101"/>
                    <a:pt x="499" y="1101"/>
                  </a:cubicBezTo>
                  <a:cubicBezTo>
                    <a:pt x="663" y="1101"/>
                    <a:pt x="837" y="1022"/>
                    <a:pt x="966" y="872"/>
                  </a:cubicBezTo>
                  <a:cubicBezTo>
                    <a:pt x="1179" y="627"/>
                    <a:pt x="1185" y="283"/>
                    <a:pt x="978" y="105"/>
                  </a:cubicBezTo>
                  <a:cubicBezTo>
                    <a:pt x="896" y="34"/>
                    <a:pt x="794" y="0"/>
                    <a:pt x="686" y="0"/>
                  </a:cubicBezTo>
                  <a:close/>
                </a:path>
              </a:pathLst>
            </a:custGeom>
            <a:solidFill>
              <a:srgbClr val="8A8A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40"/>
            <p:cNvSpPr/>
            <p:nvPr/>
          </p:nvSpPr>
          <p:spPr>
            <a:xfrm>
              <a:off x="3198150" y="1988600"/>
              <a:ext cx="209625" cy="253450"/>
            </a:xfrm>
            <a:custGeom>
              <a:avLst/>
              <a:gdLst/>
              <a:ahLst/>
              <a:cxnLst/>
              <a:rect l="l" t="t" r="r" b="b"/>
              <a:pathLst>
                <a:path w="8385" h="10138" extrusionOk="0">
                  <a:moveTo>
                    <a:pt x="3990" y="0"/>
                  </a:moveTo>
                  <a:cubicBezTo>
                    <a:pt x="3919" y="0"/>
                    <a:pt x="3848" y="3"/>
                    <a:pt x="3777" y="9"/>
                  </a:cubicBezTo>
                  <a:cubicBezTo>
                    <a:pt x="1808" y="170"/>
                    <a:pt x="1" y="2599"/>
                    <a:pt x="230" y="5392"/>
                  </a:cubicBezTo>
                  <a:cubicBezTo>
                    <a:pt x="450" y="8067"/>
                    <a:pt x="2078" y="10138"/>
                    <a:pt x="4309" y="10138"/>
                  </a:cubicBezTo>
                  <a:cubicBezTo>
                    <a:pt x="4408" y="10138"/>
                    <a:pt x="4507" y="10134"/>
                    <a:pt x="4608" y="10125"/>
                  </a:cubicBezTo>
                  <a:cubicBezTo>
                    <a:pt x="6993" y="9929"/>
                    <a:pt x="8384" y="7534"/>
                    <a:pt x="8155" y="4741"/>
                  </a:cubicBezTo>
                  <a:cubicBezTo>
                    <a:pt x="7933" y="2048"/>
                    <a:pt x="5901" y="0"/>
                    <a:pt x="39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40"/>
            <p:cNvSpPr/>
            <p:nvPr/>
          </p:nvSpPr>
          <p:spPr>
            <a:xfrm>
              <a:off x="3216150" y="1990300"/>
              <a:ext cx="185825" cy="230150"/>
            </a:xfrm>
            <a:custGeom>
              <a:avLst/>
              <a:gdLst/>
              <a:ahLst/>
              <a:cxnLst/>
              <a:rect l="l" t="t" r="r" b="b"/>
              <a:pathLst>
                <a:path w="7433" h="9206" extrusionOk="0">
                  <a:moveTo>
                    <a:pt x="3513" y="1"/>
                  </a:moveTo>
                  <a:cubicBezTo>
                    <a:pt x="3454" y="1"/>
                    <a:pt x="3395" y="3"/>
                    <a:pt x="3337" y="8"/>
                  </a:cubicBezTo>
                  <a:cubicBezTo>
                    <a:pt x="1687" y="143"/>
                    <a:pt x="1" y="2259"/>
                    <a:pt x="216" y="4888"/>
                  </a:cubicBezTo>
                  <a:cubicBezTo>
                    <a:pt x="360" y="6618"/>
                    <a:pt x="1126" y="8066"/>
                    <a:pt x="2266" y="8764"/>
                  </a:cubicBezTo>
                  <a:cubicBezTo>
                    <a:pt x="2745" y="9057"/>
                    <a:pt x="3269" y="9205"/>
                    <a:pt x="3826" y="9205"/>
                  </a:cubicBezTo>
                  <a:cubicBezTo>
                    <a:pt x="3914" y="9205"/>
                    <a:pt x="4003" y="9201"/>
                    <a:pt x="4093" y="9194"/>
                  </a:cubicBezTo>
                  <a:cubicBezTo>
                    <a:pt x="6119" y="9029"/>
                    <a:pt x="7432" y="6975"/>
                    <a:pt x="7213" y="4313"/>
                  </a:cubicBezTo>
                  <a:cubicBezTo>
                    <a:pt x="7080" y="2693"/>
                    <a:pt x="6223" y="1212"/>
                    <a:pt x="4976" y="450"/>
                  </a:cubicBezTo>
                  <a:cubicBezTo>
                    <a:pt x="4492" y="154"/>
                    <a:pt x="3989" y="1"/>
                    <a:pt x="3513" y="1"/>
                  </a:cubicBezTo>
                  <a:close/>
                </a:path>
              </a:pathLst>
            </a:custGeom>
            <a:solidFill>
              <a:srgbClr val="000000">
                <a:alpha val="88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40"/>
            <p:cNvSpPr/>
            <p:nvPr/>
          </p:nvSpPr>
          <p:spPr>
            <a:xfrm>
              <a:off x="3266475" y="2004300"/>
              <a:ext cx="64800" cy="46425"/>
            </a:xfrm>
            <a:custGeom>
              <a:avLst/>
              <a:gdLst/>
              <a:ahLst/>
              <a:cxnLst/>
              <a:rect l="l" t="t" r="r" b="b"/>
              <a:pathLst>
                <a:path w="2592" h="1857" extrusionOk="0">
                  <a:moveTo>
                    <a:pt x="1468" y="1"/>
                  </a:moveTo>
                  <a:cubicBezTo>
                    <a:pt x="1337" y="1"/>
                    <a:pt x="1200" y="18"/>
                    <a:pt x="1062" y="55"/>
                  </a:cubicBezTo>
                  <a:cubicBezTo>
                    <a:pt x="418" y="228"/>
                    <a:pt x="1" y="758"/>
                    <a:pt x="128" y="1241"/>
                  </a:cubicBezTo>
                  <a:cubicBezTo>
                    <a:pt x="230" y="1620"/>
                    <a:pt x="639" y="1856"/>
                    <a:pt x="1123" y="1856"/>
                  </a:cubicBezTo>
                  <a:cubicBezTo>
                    <a:pt x="1255" y="1856"/>
                    <a:pt x="1392" y="1839"/>
                    <a:pt x="1530" y="1802"/>
                  </a:cubicBezTo>
                  <a:cubicBezTo>
                    <a:pt x="2174" y="1629"/>
                    <a:pt x="2592" y="1099"/>
                    <a:pt x="2462" y="616"/>
                  </a:cubicBezTo>
                  <a:cubicBezTo>
                    <a:pt x="2361" y="237"/>
                    <a:pt x="1951" y="1"/>
                    <a:pt x="1468" y="1"/>
                  </a:cubicBezTo>
                  <a:close/>
                </a:path>
              </a:pathLst>
            </a:custGeom>
            <a:solidFill>
              <a:srgbClr val="8A8A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40"/>
            <p:cNvSpPr/>
            <p:nvPr/>
          </p:nvSpPr>
          <p:spPr>
            <a:xfrm>
              <a:off x="3249150" y="2055600"/>
              <a:ext cx="29350" cy="27250"/>
            </a:xfrm>
            <a:custGeom>
              <a:avLst/>
              <a:gdLst/>
              <a:ahLst/>
              <a:cxnLst/>
              <a:rect l="l" t="t" r="r" b="b"/>
              <a:pathLst>
                <a:path w="1174" h="1090" extrusionOk="0">
                  <a:moveTo>
                    <a:pt x="679" y="1"/>
                  </a:moveTo>
                  <a:cubicBezTo>
                    <a:pt x="517" y="1"/>
                    <a:pt x="345" y="79"/>
                    <a:pt x="217" y="227"/>
                  </a:cubicBezTo>
                  <a:cubicBezTo>
                    <a:pt x="6" y="469"/>
                    <a:pt x="0" y="809"/>
                    <a:pt x="205" y="986"/>
                  </a:cubicBezTo>
                  <a:cubicBezTo>
                    <a:pt x="286" y="1056"/>
                    <a:pt x="388" y="1089"/>
                    <a:pt x="494" y="1089"/>
                  </a:cubicBezTo>
                  <a:cubicBezTo>
                    <a:pt x="656" y="1089"/>
                    <a:pt x="829" y="1011"/>
                    <a:pt x="957" y="865"/>
                  </a:cubicBezTo>
                  <a:cubicBezTo>
                    <a:pt x="1166" y="621"/>
                    <a:pt x="1174" y="281"/>
                    <a:pt x="968" y="105"/>
                  </a:cubicBezTo>
                  <a:cubicBezTo>
                    <a:pt x="887" y="34"/>
                    <a:pt x="786" y="1"/>
                    <a:pt x="679" y="1"/>
                  </a:cubicBezTo>
                  <a:close/>
                </a:path>
              </a:pathLst>
            </a:custGeom>
            <a:solidFill>
              <a:srgbClr val="8A8A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40"/>
            <p:cNvSpPr/>
            <p:nvPr/>
          </p:nvSpPr>
          <p:spPr>
            <a:xfrm>
              <a:off x="2746000" y="2066950"/>
              <a:ext cx="221000" cy="267075"/>
            </a:xfrm>
            <a:custGeom>
              <a:avLst/>
              <a:gdLst/>
              <a:ahLst/>
              <a:cxnLst/>
              <a:rect l="l" t="t" r="r" b="b"/>
              <a:pathLst>
                <a:path w="8840" h="10683" extrusionOk="0">
                  <a:moveTo>
                    <a:pt x="3991" y="1"/>
                  </a:moveTo>
                  <a:cubicBezTo>
                    <a:pt x="3858" y="1"/>
                    <a:pt x="3727" y="11"/>
                    <a:pt x="3597" y="31"/>
                  </a:cubicBezTo>
                  <a:cubicBezTo>
                    <a:pt x="1626" y="338"/>
                    <a:pt x="0" y="3020"/>
                    <a:pt x="453" y="5950"/>
                  </a:cubicBezTo>
                  <a:cubicBezTo>
                    <a:pt x="873" y="8658"/>
                    <a:pt x="2568" y="10682"/>
                    <a:pt x="4705" y="10682"/>
                  </a:cubicBezTo>
                  <a:cubicBezTo>
                    <a:pt x="4881" y="10682"/>
                    <a:pt x="5060" y="10669"/>
                    <a:pt x="5241" y="10641"/>
                  </a:cubicBezTo>
                  <a:cubicBezTo>
                    <a:pt x="7627" y="10271"/>
                    <a:pt x="8840" y="7651"/>
                    <a:pt x="8387" y="4721"/>
                  </a:cubicBezTo>
                  <a:cubicBezTo>
                    <a:pt x="7963" y="1983"/>
                    <a:pt x="5873" y="1"/>
                    <a:pt x="39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40"/>
            <p:cNvSpPr/>
            <p:nvPr/>
          </p:nvSpPr>
          <p:spPr>
            <a:xfrm>
              <a:off x="2757450" y="2067100"/>
              <a:ext cx="194225" cy="241350"/>
            </a:xfrm>
            <a:custGeom>
              <a:avLst/>
              <a:gdLst/>
              <a:ahLst/>
              <a:cxnLst/>
              <a:rect l="l" t="t" r="r" b="b"/>
              <a:pathLst>
                <a:path w="7769" h="9654" extrusionOk="0">
                  <a:moveTo>
                    <a:pt x="3454" y="1"/>
                  </a:moveTo>
                  <a:cubicBezTo>
                    <a:pt x="3347" y="1"/>
                    <a:pt x="3242" y="9"/>
                    <a:pt x="3138" y="25"/>
                  </a:cubicBezTo>
                  <a:cubicBezTo>
                    <a:pt x="1504" y="286"/>
                    <a:pt x="0" y="2619"/>
                    <a:pt x="424" y="5357"/>
                  </a:cubicBezTo>
                  <a:cubicBezTo>
                    <a:pt x="632" y="6698"/>
                    <a:pt x="1173" y="7868"/>
                    <a:pt x="1953" y="8657"/>
                  </a:cubicBezTo>
                  <a:cubicBezTo>
                    <a:pt x="2421" y="9130"/>
                    <a:pt x="3163" y="9653"/>
                    <a:pt x="4164" y="9653"/>
                  </a:cubicBezTo>
                  <a:cubicBezTo>
                    <a:pt x="4313" y="9653"/>
                    <a:pt x="4466" y="9642"/>
                    <a:pt x="4626" y="9617"/>
                  </a:cubicBezTo>
                  <a:lnTo>
                    <a:pt x="4636" y="9616"/>
                  </a:lnTo>
                  <a:cubicBezTo>
                    <a:pt x="6631" y="9298"/>
                    <a:pt x="7768" y="7056"/>
                    <a:pt x="7339" y="4287"/>
                  </a:cubicBezTo>
                  <a:cubicBezTo>
                    <a:pt x="6940" y="1715"/>
                    <a:pt x="5035" y="1"/>
                    <a:pt x="3454" y="1"/>
                  </a:cubicBezTo>
                  <a:close/>
                </a:path>
              </a:pathLst>
            </a:custGeom>
            <a:solidFill>
              <a:srgbClr val="000000">
                <a:alpha val="88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40"/>
            <p:cNvSpPr/>
            <p:nvPr/>
          </p:nvSpPr>
          <p:spPr>
            <a:xfrm>
              <a:off x="2789625" y="2095825"/>
              <a:ext cx="61875" cy="62775"/>
            </a:xfrm>
            <a:custGeom>
              <a:avLst/>
              <a:gdLst/>
              <a:ahLst/>
              <a:cxnLst/>
              <a:rect l="l" t="t" r="r" b="b"/>
              <a:pathLst>
                <a:path w="2475" h="2511" extrusionOk="0">
                  <a:moveTo>
                    <a:pt x="1515" y="1"/>
                  </a:moveTo>
                  <a:cubicBezTo>
                    <a:pt x="1110" y="1"/>
                    <a:pt x="662" y="275"/>
                    <a:pt x="382" y="739"/>
                  </a:cubicBezTo>
                  <a:cubicBezTo>
                    <a:pt x="1" y="1371"/>
                    <a:pt x="74" y="2115"/>
                    <a:pt x="547" y="2399"/>
                  </a:cubicBezTo>
                  <a:cubicBezTo>
                    <a:pt x="672" y="2475"/>
                    <a:pt x="813" y="2511"/>
                    <a:pt x="960" y="2511"/>
                  </a:cubicBezTo>
                  <a:cubicBezTo>
                    <a:pt x="1365" y="2511"/>
                    <a:pt x="1813" y="2236"/>
                    <a:pt x="2093" y="1772"/>
                  </a:cubicBezTo>
                  <a:cubicBezTo>
                    <a:pt x="2475" y="1142"/>
                    <a:pt x="2400" y="399"/>
                    <a:pt x="1928" y="113"/>
                  </a:cubicBezTo>
                  <a:cubicBezTo>
                    <a:pt x="1802" y="37"/>
                    <a:pt x="1661" y="1"/>
                    <a:pt x="1515" y="1"/>
                  </a:cubicBezTo>
                  <a:close/>
                </a:path>
              </a:pathLst>
            </a:custGeom>
            <a:solidFill>
              <a:srgbClr val="8A8A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40"/>
            <p:cNvSpPr/>
            <p:nvPr/>
          </p:nvSpPr>
          <p:spPr>
            <a:xfrm>
              <a:off x="2787900" y="2174300"/>
              <a:ext cx="27200" cy="32275"/>
            </a:xfrm>
            <a:custGeom>
              <a:avLst/>
              <a:gdLst/>
              <a:ahLst/>
              <a:cxnLst/>
              <a:rect l="l" t="t" r="r" b="b"/>
              <a:pathLst>
                <a:path w="1088" h="1291" extrusionOk="0">
                  <a:moveTo>
                    <a:pt x="547" y="1"/>
                  </a:moveTo>
                  <a:cubicBezTo>
                    <a:pt x="249" y="1"/>
                    <a:pt x="6" y="288"/>
                    <a:pt x="5" y="643"/>
                  </a:cubicBezTo>
                  <a:cubicBezTo>
                    <a:pt x="1" y="999"/>
                    <a:pt x="242" y="1289"/>
                    <a:pt x="541" y="1290"/>
                  </a:cubicBezTo>
                  <a:cubicBezTo>
                    <a:pt x="543" y="1290"/>
                    <a:pt x="545" y="1290"/>
                    <a:pt x="546" y="1290"/>
                  </a:cubicBezTo>
                  <a:cubicBezTo>
                    <a:pt x="843" y="1290"/>
                    <a:pt x="1082" y="1004"/>
                    <a:pt x="1085" y="648"/>
                  </a:cubicBezTo>
                  <a:cubicBezTo>
                    <a:pt x="1087" y="293"/>
                    <a:pt x="847" y="2"/>
                    <a:pt x="549" y="1"/>
                  </a:cubicBezTo>
                  <a:cubicBezTo>
                    <a:pt x="548" y="1"/>
                    <a:pt x="548" y="1"/>
                    <a:pt x="547" y="1"/>
                  </a:cubicBezTo>
                  <a:close/>
                </a:path>
              </a:pathLst>
            </a:custGeom>
            <a:solidFill>
              <a:srgbClr val="8A8A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3" name="Google Shape;493;p40"/>
          <p:cNvSpPr/>
          <p:nvPr/>
        </p:nvSpPr>
        <p:spPr>
          <a:xfrm>
            <a:off x="4193400" y="1870594"/>
            <a:ext cx="757200" cy="75720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>
            <a:outerShdw dist="47625" dir="3480000" algn="bl" rotWithShape="0">
              <a:schemeClr val="dk1">
                <a:alpha val="2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4" name="Google Shape;494;p40"/>
          <p:cNvSpPr/>
          <p:nvPr/>
        </p:nvSpPr>
        <p:spPr>
          <a:xfrm>
            <a:off x="6902249" y="1870594"/>
            <a:ext cx="757200" cy="75720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>
            <a:outerShdw dist="47625" dir="3480000" algn="bl" rotWithShape="0">
              <a:schemeClr val="dk1">
                <a:alpha val="2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5" name="Google Shape;495;p40"/>
          <p:cNvSpPr/>
          <p:nvPr/>
        </p:nvSpPr>
        <p:spPr>
          <a:xfrm>
            <a:off x="1484551" y="1870594"/>
            <a:ext cx="757200" cy="75720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>
            <a:outerShdw dist="47625" dir="3480000" algn="bl" rotWithShape="0">
              <a:schemeClr val="dk1">
                <a:alpha val="2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6" name="Google Shape;496;p40"/>
          <p:cNvGrpSpPr/>
          <p:nvPr/>
        </p:nvGrpSpPr>
        <p:grpSpPr>
          <a:xfrm>
            <a:off x="4423694" y="1987347"/>
            <a:ext cx="296612" cy="468891"/>
            <a:chOff x="4499200" y="3157625"/>
            <a:chExt cx="232600" cy="367700"/>
          </a:xfrm>
        </p:grpSpPr>
        <p:sp>
          <p:nvSpPr>
            <p:cNvPr id="497" name="Google Shape;497;p40"/>
            <p:cNvSpPr/>
            <p:nvPr/>
          </p:nvSpPr>
          <p:spPr>
            <a:xfrm>
              <a:off x="4499200" y="3194375"/>
              <a:ext cx="232600" cy="330950"/>
            </a:xfrm>
            <a:custGeom>
              <a:avLst/>
              <a:gdLst/>
              <a:ahLst/>
              <a:cxnLst/>
              <a:rect l="l" t="t" r="r" b="b"/>
              <a:pathLst>
                <a:path w="9304" h="13238" extrusionOk="0">
                  <a:moveTo>
                    <a:pt x="325" y="1"/>
                  </a:moveTo>
                  <a:cubicBezTo>
                    <a:pt x="146" y="1"/>
                    <a:pt x="1" y="146"/>
                    <a:pt x="1" y="326"/>
                  </a:cubicBezTo>
                  <a:lnTo>
                    <a:pt x="1" y="12913"/>
                  </a:lnTo>
                  <a:cubicBezTo>
                    <a:pt x="1" y="13092"/>
                    <a:pt x="146" y="13237"/>
                    <a:pt x="325" y="13237"/>
                  </a:cubicBezTo>
                  <a:lnTo>
                    <a:pt x="8979" y="13237"/>
                  </a:lnTo>
                  <a:cubicBezTo>
                    <a:pt x="9158" y="13237"/>
                    <a:pt x="9304" y="13092"/>
                    <a:pt x="9304" y="12912"/>
                  </a:cubicBezTo>
                  <a:lnTo>
                    <a:pt x="9304" y="326"/>
                  </a:lnTo>
                  <a:cubicBezTo>
                    <a:pt x="9304" y="146"/>
                    <a:pt x="9158" y="1"/>
                    <a:pt x="897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40"/>
            <p:cNvSpPr/>
            <p:nvPr/>
          </p:nvSpPr>
          <p:spPr>
            <a:xfrm>
              <a:off x="4564825" y="3157625"/>
              <a:ext cx="101350" cy="66450"/>
            </a:xfrm>
            <a:custGeom>
              <a:avLst/>
              <a:gdLst/>
              <a:ahLst/>
              <a:cxnLst/>
              <a:rect l="l" t="t" r="r" b="b"/>
              <a:pathLst>
                <a:path w="4054" h="2658" extrusionOk="0">
                  <a:moveTo>
                    <a:pt x="2030" y="1"/>
                  </a:moveTo>
                  <a:cubicBezTo>
                    <a:pt x="1600" y="1"/>
                    <a:pt x="1253" y="347"/>
                    <a:pt x="1253" y="777"/>
                  </a:cubicBezTo>
                  <a:lnTo>
                    <a:pt x="1253" y="887"/>
                  </a:lnTo>
                  <a:lnTo>
                    <a:pt x="278" y="887"/>
                  </a:lnTo>
                  <a:cubicBezTo>
                    <a:pt x="125" y="887"/>
                    <a:pt x="1" y="1010"/>
                    <a:pt x="1" y="1163"/>
                  </a:cubicBezTo>
                  <a:lnTo>
                    <a:pt x="1" y="2361"/>
                  </a:lnTo>
                  <a:lnTo>
                    <a:pt x="2056" y="2657"/>
                  </a:lnTo>
                  <a:lnTo>
                    <a:pt x="4053" y="2361"/>
                  </a:lnTo>
                  <a:lnTo>
                    <a:pt x="4053" y="1163"/>
                  </a:lnTo>
                  <a:cubicBezTo>
                    <a:pt x="4053" y="1010"/>
                    <a:pt x="3929" y="887"/>
                    <a:pt x="3776" y="887"/>
                  </a:cubicBezTo>
                  <a:lnTo>
                    <a:pt x="2806" y="887"/>
                  </a:lnTo>
                  <a:lnTo>
                    <a:pt x="2806" y="777"/>
                  </a:lnTo>
                  <a:cubicBezTo>
                    <a:pt x="2806" y="347"/>
                    <a:pt x="2459" y="1"/>
                    <a:pt x="20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40"/>
            <p:cNvSpPr/>
            <p:nvPr/>
          </p:nvSpPr>
          <p:spPr>
            <a:xfrm>
              <a:off x="4701400" y="3194375"/>
              <a:ext cx="30400" cy="330925"/>
            </a:xfrm>
            <a:custGeom>
              <a:avLst/>
              <a:gdLst/>
              <a:ahLst/>
              <a:cxnLst/>
              <a:rect l="l" t="t" r="r" b="b"/>
              <a:pathLst>
                <a:path w="1216" h="13237" extrusionOk="0">
                  <a:moveTo>
                    <a:pt x="1" y="1"/>
                  </a:moveTo>
                  <a:cubicBezTo>
                    <a:pt x="180" y="1"/>
                    <a:pt x="326" y="146"/>
                    <a:pt x="326" y="326"/>
                  </a:cubicBezTo>
                  <a:lnTo>
                    <a:pt x="326" y="12912"/>
                  </a:lnTo>
                  <a:cubicBezTo>
                    <a:pt x="326" y="13091"/>
                    <a:pt x="180" y="13236"/>
                    <a:pt x="1" y="13236"/>
                  </a:cubicBezTo>
                  <a:lnTo>
                    <a:pt x="891" y="13236"/>
                  </a:lnTo>
                  <a:cubicBezTo>
                    <a:pt x="1070" y="13236"/>
                    <a:pt x="1216" y="13091"/>
                    <a:pt x="1216" y="12912"/>
                  </a:cubicBezTo>
                  <a:lnTo>
                    <a:pt x="1216" y="324"/>
                  </a:lnTo>
                  <a:cubicBezTo>
                    <a:pt x="1216" y="146"/>
                    <a:pt x="1070" y="1"/>
                    <a:pt x="891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40"/>
            <p:cNvSpPr/>
            <p:nvPr/>
          </p:nvSpPr>
          <p:spPr>
            <a:xfrm>
              <a:off x="4636975" y="3179775"/>
              <a:ext cx="29200" cy="44300"/>
            </a:xfrm>
            <a:custGeom>
              <a:avLst/>
              <a:gdLst/>
              <a:ahLst/>
              <a:cxnLst/>
              <a:rect l="l" t="t" r="r" b="b"/>
              <a:pathLst>
                <a:path w="1168" h="1772" extrusionOk="0">
                  <a:moveTo>
                    <a:pt x="0" y="1"/>
                  </a:moveTo>
                  <a:cubicBezTo>
                    <a:pt x="153" y="1"/>
                    <a:pt x="277" y="124"/>
                    <a:pt x="277" y="277"/>
                  </a:cubicBezTo>
                  <a:lnTo>
                    <a:pt x="277" y="1475"/>
                  </a:lnTo>
                  <a:lnTo>
                    <a:pt x="717" y="1771"/>
                  </a:lnTo>
                  <a:lnTo>
                    <a:pt x="1167" y="1475"/>
                  </a:lnTo>
                  <a:lnTo>
                    <a:pt x="1167" y="277"/>
                  </a:lnTo>
                  <a:cubicBezTo>
                    <a:pt x="1167" y="124"/>
                    <a:pt x="1042" y="1"/>
                    <a:pt x="890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40"/>
            <p:cNvSpPr/>
            <p:nvPr/>
          </p:nvSpPr>
          <p:spPr>
            <a:xfrm>
              <a:off x="4521450" y="3216625"/>
              <a:ext cx="188100" cy="286425"/>
            </a:xfrm>
            <a:custGeom>
              <a:avLst/>
              <a:gdLst/>
              <a:ahLst/>
              <a:cxnLst/>
              <a:rect l="l" t="t" r="r" b="b"/>
              <a:pathLst>
                <a:path w="7524" h="11457" extrusionOk="0">
                  <a:moveTo>
                    <a:pt x="313" y="1"/>
                  </a:moveTo>
                  <a:cubicBezTo>
                    <a:pt x="141" y="1"/>
                    <a:pt x="1" y="140"/>
                    <a:pt x="1" y="313"/>
                  </a:cubicBezTo>
                  <a:lnTo>
                    <a:pt x="1" y="11144"/>
                  </a:lnTo>
                  <a:cubicBezTo>
                    <a:pt x="1" y="11317"/>
                    <a:pt x="140" y="11456"/>
                    <a:pt x="313" y="11456"/>
                  </a:cubicBezTo>
                  <a:lnTo>
                    <a:pt x="7211" y="11456"/>
                  </a:lnTo>
                  <a:cubicBezTo>
                    <a:pt x="7383" y="11456"/>
                    <a:pt x="7524" y="11317"/>
                    <a:pt x="7524" y="11144"/>
                  </a:cubicBezTo>
                  <a:lnTo>
                    <a:pt x="7524" y="313"/>
                  </a:lnTo>
                  <a:cubicBezTo>
                    <a:pt x="7524" y="141"/>
                    <a:pt x="7385" y="1"/>
                    <a:pt x="72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40"/>
            <p:cNvSpPr/>
            <p:nvPr/>
          </p:nvSpPr>
          <p:spPr>
            <a:xfrm>
              <a:off x="4681675" y="3216625"/>
              <a:ext cx="27875" cy="286425"/>
            </a:xfrm>
            <a:custGeom>
              <a:avLst/>
              <a:gdLst/>
              <a:ahLst/>
              <a:cxnLst/>
              <a:rect l="l" t="t" r="r" b="b"/>
              <a:pathLst>
                <a:path w="1115" h="11457" extrusionOk="0">
                  <a:moveTo>
                    <a:pt x="1" y="1"/>
                  </a:moveTo>
                  <a:cubicBezTo>
                    <a:pt x="175" y="1"/>
                    <a:pt x="313" y="141"/>
                    <a:pt x="313" y="313"/>
                  </a:cubicBezTo>
                  <a:lnTo>
                    <a:pt x="313" y="11144"/>
                  </a:lnTo>
                  <a:cubicBezTo>
                    <a:pt x="313" y="11317"/>
                    <a:pt x="172" y="11456"/>
                    <a:pt x="1" y="11456"/>
                  </a:cubicBezTo>
                  <a:lnTo>
                    <a:pt x="802" y="11456"/>
                  </a:lnTo>
                  <a:cubicBezTo>
                    <a:pt x="976" y="11456"/>
                    <a:pt x="1115" y="11316"/>
                    <a:pt x="1115" y="11144"/>
                  </a:cubicBezTo>
                  <a:lnTo>
                    <a:pt x="1115" y="313"/>
                  </a:lnTo>
                  <a:cubicBezTo>
                    <a:pt x="1115" y="140"/>
                    <a:pt x="974" y="1"/>
                    <a:pt x="802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40"/>
            <p:cNvSpPr/>
            <p:nvPr/>
          </p:nvSpPr>
          <p:spPr>
            <a:xfrm>
              <a:off x="4549950" y="3251600"/>
              <a:ext cx="130525" cy="96450"/>
            </a:xfrm>
            <a:custGeom>
              <a:avLst/>
              <a:gdLst/>
              <a:ahLst/>
              <a:cxnLst/>
              <a:rect l="l" t="t" r="r" b="b"/>
              <a:pathLst>
                <a:path w="5221" h="3858" extrusionOk="0">
                  <a:moveTo>
                    <a:pt x="270" y="1"/>
                  </a:moveTo>
                  <a:cubicBezTo>
                    <a:pt x="121" y="1"/>
                    <a:pt x="0" y="121"/>
                    <a:pt x="0" y="270"/>
                  </a:cubicBezTo>
                  <a:lnTo>
                    <a:pt x="0" y="3588"/>
                  </a:lnTo>
                  <a:cubicBezTo>
                    <a:pt x="0" y="3737"/>
                    <a:pt x="121" y="3857"/>
                    <a:pt x="270" y="3857"/>
                  </a:cubicBezTo>
                  <a:lnTo>
                    <a:pt x="4951" y="3857"/>
                  </a:lnTo>
                  <a:cubicBezTo>
                    <a:pt x="5101" y="3857"/>
                    <a:pt x="5221" y="3737"/>
                    <a:pt x="5221" y="3588"/>
                  </a:cubicBezTo>
                  <a:lnTo>
                    <a:pt x="5221" y="270"/>
                  </a:lnTo>
                  <a:cubicBezTo>
                    <a:pt x="5221" y="121"/>
                    <a:pt x="5100" y="1"/>
                    <a:pt x="49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40"/>
            <p:cNvSpPr/>
            <p:nvPr/>
          </p:nvSpPr>
          <p:spPr>
            <a:xfrm>
              <a:off x="4579225" y="3272000"/>
              <a:ext cx="72175" cy="55650"/>
            </a:xfrm>
            <a:custGeom>
              <a:avLst/>
              <a:gdLst/>
              <a:ahLst/>
              <a:cxnLst/>
              <a:rect l="l" t="t" r="r" b="b"/>
              <a:pathLst>
                <a:path w="2887" h="2226" extrusionOk="0">
                  <a:moveTo>
                    <a:pt x="819" y="1"/>
                  </a:moveTo>
                  <a:cubicBezTo>
                    <a:pt x="367" y="1"/>
                    <a:pt x="0" y="367"/>
                    <a:pt x="0" y="819"/>
                  </a:cubicBezTo>
                  <a:cubicBezTo>
                    <a:pt x="0" y="1020"/>
                    <a:pt x="73" y="1206"/>
                    <a:pt x="195" y="1348"/>
                  </a:cubicBezTo>
                  <a:cubicBezTo>
                    <a:pt x="496" y="1699"/>
                    <a:pt x="1443" y="2225"/>
                    <a:pt x="1443" y="2225"/>
                  </a:cubicBezTo>
                  <a:cubicBezTo>
                    <a:pt x="1443" y="2225"/>
                    <a:pt x="2406" y="1704"/>
                    <a:pt x="2687" y="1353"/>
                  </a:cubicBezTo>
                  <a:cubicBezTo>
                    <a:pt x="2806" y="1205"/>
                    <a:pt x="2886" y="1023"/>
                    <a:pt x="2886" y="819"/>
                  </a:cubicBezTo>
                  <a:cubicBezTo>
                    <a:pt x="2886" y="366"/>
                    <a:pt x="2521" y="1"/>
                    <a:pt x="2068" y="1"/>
                  </a:cubicBezTo>
                  <a:cubicBezTo>
                    <a:pt x="1818" y="1"/>
                    <a:pt x="1594" y="112"/>
                    <a:pt x="1443" y="289"/>
                  </a:cubicBezTo>
                  <a:cubicBezTo>
                    <a:pt x="1293" y="112"/>
                    <a:pt x="1070" y="1"/>
                    <a:pt x="8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40"/>
            <p:cNvSpPr/>
            <p:nvPr/>
          </p:nvSpPr>
          <p:spPr>
            <a:xfrm>
              <a:off x="4651475" y="3251575"/>
              <a:ext cx="29000" cy="96450"/>
            </a:xfrm>
            <a:custGeom>
              <a:avLst/>
              <a:gdLst/>
              <a:ahLst/>
              <a:cxnLst/>
              <a:rect l="l" t="t" r="r" b="b"/>
              <a:pathLst>
                <a:path w="1160" h="3858" extrusionOk="0">
                  <a:moveTo>
                    <a:pt x="0" y="1"/>
                  </a:moveTo>
                  <a:cubicBezTo>
                    <a:pt x="149" y="1"/>
                    <a:pt x="270" y="121"/>
                    <a:pt x="270" y="269"/>
                  </a:cubicBezTo>
                  <a:lnTo>
                    <a:pt x="270" y="3588"/>
                  </a:lnTo>
                  <a:cubicBezTo>
                    <a:pt x="270" y="3736"/>
                    <a:pt x="149" y="3857"/>
                    <a:pt x="0" y="3857"/>
                  </a:cubicBezTo>
                  <a:lnTo>
                    <a:pt x="890" y="3857"/>
                  </a:lnTo>
                  <a:cubicBezTo>
                    <a:pt x="1039" y="3857"/>
                    <a:pt x="1160" y="3736"/>
                    <a:pt x="1160" y="3588"/>
                  </a:cubicBezTo>
                  <a:lnTo>
                    <a:pt x="1160" y="269"/>
                  </a:lnTo>
                  <a:cubicBezTo>
                    <a:pt x="1160" y="121"/>
                    <a:pt x="1040" y="1"/>
                    <a:pt x="890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40"/>
            <p:cNvSpPr/>
            <p:nvPr/>
          </p:nvSpPr>
          <p:spPr>
            <a:xfrm>
              <a:off x="4604250" y="3272000"/>
              <a:ext cx="47150" cy="55650"/>
            </a:xfrm>
            <a:custGeom>
              <a:avLst/>
              <a:gdLst/>
              <a:ahLst/>
              <a:cxnLst/>
              <a:rect l="l" t="t" r="r" b="b"/>
              <a:pathLst>
                <a:path w="1886" h="2226" extrusionOk="0">
                  <a:moveTo>
                    <a:pt x="1067" y="1"/>
                  </a:moveTo>
                  <a:cubicBezTo>
                    <a:pt x="903" y="1"/>
                    <a:pt x="749" y="49"/>
                    <a:pt x="621" y="132"/>
                  </a:cubicBezTo>
                  <a:cubicBezTo>
                    <a:pt x="847" y="278"/>
                    <a:pt x="995" y="530"/>
                    <a:pt x="995" y="819"/>
                  </a:cubicBezTo>
                  <a:cubicBezTo>
                    <a:pt x="995" y="1023"/>
                    <a:pt x="915" y="1205"/>
                    <a:pt x="796" y="1354"/>
                  </a:cubicBezTo>
                  <a:cubicBezTo>
                    <a:pt x="644" y="1543"/>
                    <a:pt x="292" y="1783"/>
                    <a:pt x="1" y="1963"/>
                  </a:cubicBezTo>
                  <a:cubicBezTo>
                    <a:pt x="244" y="2115"/>
                    <a:pt x="442" y="2225"/>
                    <a:pt x="442" y="2225"/>
                  </a:cubicBezTo>
                  <a:cubicBezTo>
                    <a:pt x="442" y="2225"/>
                    <a:pt x="1405" y="1704"/>
                    <a:pt x="1686" y="1354"/>
                  </a:cubicBezTo>
                  <a:cubicBezTo>
                    <a:pt x="1805" y="1205"/>
                    <a:pt x="1885" y="1023"/>
                    <a:pt x="1885" y="819"/>
                  </a:cubicBezTo>
                  <a:cubicBezTo>
                    <a:pt x="1885" y="366"/>
                    <a:pt x="1520" y="1"/>
                    <a:pt x="1067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40"/>
            <p:cNvSpPr/>
            <p:nvPr/>
          </p:nvSpPr>
          <p:spPr>
            <a:xfrm>
              <a:off x="4544375" y="3368725"/>
              <a:ext cx="141675" cy="11175"/>
            </a:xfrm>
            <a:custGeom>
              <a:avLst/>
              <a:gdLst/>
              <a:ahLst/>
              <a:cxnLst/>
              <a:rect l="l" t="t" r="r" b="b"/>
              <a:pathLst>
                <a:path w="5667" h="447" extrusionOk="0">
                  <a:moveTo>
                    <a:pt x="223" y="1"/>
                  </a:moveTo>
                  <a:cubicBezTo>
                    <a:pt x="101" y="1"/>
                    <a:pt x="1" y="101"/>
                    <a:pt x="1" y="224"/>
                  </a:cubicBezTo>
                  <a:cubicBezTo>
                    <a:pt x="1" y="345"/>
                    <a:pt x="101" y="446"/>
                    <a:pt x="223" y="446"/>
                  </a:cubicBezTo>
                  <a:lnTo>
                    <a:pt x="5444" y="446"/>
                  </a:lnTo>
                  <a:cubicBezTo>
                    <a:pt x="5567" y="446"/>
                    <a:pt x="5667" y="348"/>
                    <a:pt x="5667" y="224"/>
                  </a:cubicBezTo>
                  <a:cubicBezTo>
                    <a:pt x="5667" y="101"/>
                    <a:pt x="5566" y="1"/>
                    <a:pt x="5444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40"/>
            <p:cNvSpPr/>
            <p:nvPr/>
          </p:nvSpPr>
          <p:spPr>
            <a:xfrm>
              <a:off x="4544375" y="3396500"/>
              <a:ext cx="141675" cy="11175"/>
            </a:xfrm>
            <a:custGeom>
              <a:avLst/>
              <a:gdLst/>
              <a:ahLst/>
              <a:cxnLst/>
              <a:rect l="l" t="t" r="r" b="b"/>
              <a:pathLst>
                <a:path w="5667" h="447" extrusionOk="0">
                  <a:moveTo>
                    <a:pt x="223" y="1"/>
                  </a:moveTo>
                  <a:cubicBezTo>
                    <a:pt x="101" y="1"/>
                    <a:pt x="1" y="102"/>
                    <a:pt x="1" y="223"/>
                  </a:cubicBezTo>
                  <a:cubicBezTo>
                    <a:pt x="1" y="346"/>
                    <a:pt x="101" y="446"/>
                    <a:pt x="223" y="446"/>
                  </a:cubicBezTo>
                  <a:lnTo>
                    <a:pt x="5444" y="446"/>
                  </a:lnTo>
                  <a:cubicBezTo>
                    <a:pt x="5567" y="446"/>
                    <a:pt x="5667" y="346"/>
                    <a:pt x="5667" y="223"/>
                  </a:cubicBezTo>
                  <a:cubicBezTo>
                    <a:pt x="5667" y="102"/>
                    <a:pt x="5566" y="1"/>
                    <a:pt x="5444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40"/>
            <p:cNvSpPr/>
            <p:nvPr/>
          </p:nvSpPr>
          <p:spPr>
            <a:xfrm>
              <a:off x="4544375" y="3424300"/>
              <a:ext cx="141675" cy="11150"/>
            </a:xfrm>
            <a:custGeom>
              <a:avLst/>
              <a:gdLst/>
              <a:ahLst/>
              <a:cxnLst/>
              <a:rect l="l" t="t" r="r" b="b"/>
              <a:pathLst>
                <a:path w="5667" h="446" extrusionOk="0">
                  <a:moveTo>
                    <a:pt x="223" y="0"/>
                  </a:moveTo>
                  <a:cubicBezTo>
                    <a:pt x="101" y="0"/>
                    <a:pt x="1" y="100"/>
                    <a:pt x="1" y="223"/>
                  </a:cubicBezTo>
                  <a:cubicBezTo>
                    <a:pt x="1" y="345"/>
                    <a:pt x="101" y="446"/>
                    <a:pt x="223" y="446"/>
                  </a:cubicBezTo>
                  <a:lnTo>
                    <a:pt x="5444" y="446"/>
                  </a:lnTo>
                  <a:cubicBezTo>
                    <a:pt x="5567" y="446"/>
                    <a:pt x="5667" y="347"/>
                    <a:pt x="5667" y="223"/>
                  </a:cubicBezTo>
                  <a:cubicBezTo>
                    <a:pt x="5667" y="100"/>
                    <a:pt x="5566" y="0"/>
                    <a:pt x="5444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40"/>
            <p:cNvSpPr/>
            <p:nvPr/>
          </p:nvSpPr>
          <p:spPr>
            <a:xfrm>
              <a:off x="4628700" y="3452075"/>
              <a:ext cx="57350" cy="11150"/>
            </a:xfrm>
            <a:custGeom>
              <a:avLst/>
              <a:gdLst/>
              <a:ahLst/>
              <a:cxnLst/>
              <a:rect l="l" t="t" r="r" b="b"/>
              <a:pathLst>
                <a:path w="2294" h="446" extrusionOk="0">
                  <a:moveTo>
                    <a:pt x="223" y="0"/>
                  </a:moveTo>
                  <a:cubicBezTo>
                    <a:pt x="100" y="0"/>
                    <a:pt x="0" y="101"/>
                    <a:pt x="0" y="223"/>
                  </a:cubicBezTo>
                  <a:cubicBezTo>
                    <a:pt x="0" y="346"/>
                    <a:pt x="100" y="446"/>
                    <a:pt x="223" y="446"/>
                  </a:cubicBezTo>
                  <a:lnTo>
                    <a:pt x="2071" y="446"/>
                  </a:lnTo>
                  <a:cubicBezTo>
                    <a:pt x="2194" y="446"/>
                    <a:pt x="2294" y="346"/>
                    <a:pt x="2294" y="223"/>
                  </a:cubicBezTo>
                  <a:cubicBezTo>
                    <a:pt x="2294" y="101"/>
                    <a:pt x="2193" y="0"/>
                    <a:pt x="2071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1" name="Google Shape;511;p40"/>
          <p:cNvGrpSpPr/>
          <p:nvPr/>
        </p:nvGrpSpPr>
        <p:grpSpPr>
          <a:xfrm>
            <a:off x="1637064" y="2014756"/>
            <a:ext cx="452182" cy="468886"/>
            <a:chOff x="3953375" y="3157600"/>
            <a:chExt cx="354625" cy="367725"/>
          </a:xfrm>
        </p:grpSpPr>
        <p:sp>
          <p:nvSpPr>
            <p:cNvPr id="512" name="Google Shape;512;p40"/>
            <p:cNvSpPr/>
            <p:nvPr/>
          </p:nvSpPr>
          <p:spPr>
            <a:xfrm>
              <a:off x="3953375" y="3244625"/>
              <a:ext cx="354600" cy="280700"/>
            </a:xfrm>
            <a:custGeom>
              <a:avLst/>
              <a:gdLst/>
              <a:ahLst/>
              <a:cxnLst/>
              <a:rect l="l" t="t" r="r" b="b"/>
              <a:pathLst>
                <a:path w="14184" h="11228" extrusionOk="0">
                  <a:moveTo>
                    <a:pt x="1" y="1"/>
                  </a:moveTo>
                  <a:lnTo>
                    <a:pt x="1" y="10751"/>
                  </a:lnTo>
                  <a:cubicBezTo>
                    <a:pt x="1" y="11014"/>
                    <a:pt x="214" y="11227"/>
                    <a:pt x="478" y="11227"/>
                  </a:cubicBezTo>
                  <a:lnTo>
                    <a:pt x="13706" y="11227"/>
                  </a:lnTo>
                  <a:cubicBezTo>
                    <a:pt x="13970" y="11227"/>
                    <a:pt x="14184" y="11014"/>
                    <a:pt x="14184" y="10751"/>
                  </a:cubicBezTo>
                  <a:lnTo>
                    <a:pt x="1418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40"/>
            <p:cNvSpPr/>
            <p:nvPr/>
          </p:nvSpPr>
          <p:spPr>
            <a:xfrm>
              <a:off x="3953400" y="3193600"/>
              <a:ext cx="354600" cy="65850"/>
            </a:xfrm>
            <a:custGeom>
              <a:avLst/>
              <a:gdLst/>
              <a:ahLst/>
              <a:cxnLst/>
              <a:rect l="l" t="t" r="r" b="b"/>
              <a:pathLst>
                <a:path w="14184" h="2634" extrusionOk="0">
                  <a:moveTo>
                    <a:pt x="1211" y="0"/>
                  </a:moveTo>
                  <a:cubicBezTo>
                    <a:pt x="542" y="0"/>
                    <a:pt x="1" y="542"/>
                    <a:pt x="1" y="1211"/>
                  </a:cubicBezTo>
                  <a:lnTo>
                    <a:pt x="1" y="2634"/>
                  </a:lnTo>
                  <a:lnTo>
                    <a:pt x="14184" y="2634"/>
                  </a:lnTo>
                  <a:lnTo>
                    <a:pt x="14184" y="1211"/>
                  </a:lnTo>
                  <a:cubicBezTo>
                    <a:pt x="14183" y="542"/>
                    <a:pt x="13641" y="0"/>
                    <a:pt x="1297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40"/>
            <p:cNvSpPr/>
            <p:nvPr/>
          </p:nvSpPr>
          <p:spPr>
            <a:xfrm>
              <a:off x="4273825" y="3259400"/>
              <a:ext cx="34150" cy="265925"/>
            </a:xfrm>
            <a:custGeom>
              <a:avLst/>
              <a:gdLst/>
              <a:ahLst/>
              <a:cxnLst/>
              <a:rect l="l" t="t" r="r" b="b"/>
              <a:pathLst>
                <a:path w="1366" h="10637" extrusionOk="0">
                  <a:moveTo>
                    <a:pt x="479" y="1"/>
                  </a:moveTo>
                  <a:lnTo>
                    <a:pt x="479" y="10160"/>
                  </a:lnTo>
                  <a:cubicBezTo>
                    <a:pt x="479" y="10423"/>
                    <a:pt x="265" y="10636"/>
                    <a:pt x="1" y="10636"/>
                  </a:cubicBezTo>
                  <a:lnTo>
                    <a:pt x="888" y="10636"/>
                  </a:lnTo>
                  <a:cubicBezTo>
                    <a:pt x="1152" y="10636"/>
                    <a:pt x="1366" y="10423"/>
                    <a:pt x="1366" y="10160"/>
                  </a:cubicBezTo>
                  <a:lnTo>
                    <a:pt x="1366" y="1"/>
                  </a:ln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40"/>
            <p:cNvSpPr/>
            <p:nvPr/>
          </p:nvSpPr>
          <p:spPr>
            <a:xfrm>
              <a:off x="4255525" y="3193600"/>
              <a:ext cx="52450" cy="65850"/>
            </a:xfrm>
            <a:custGeom>
              <a:avLst/>
              <a:gdLst/>
              <a:ahLst/>
              <a:cxnLst/>
              <a:rect l="l" t="t" r="r" b="b"/>
              <a:pathLst>
                <a:path w="2098" h="2634" extrusionOk="0">
                  <a:moveTo>
                    <a:pt x="0" y="0"/>
                  </a:moveTo>
                  <a:cubicBezTo>
                    <a:pt x="669" y="0"/>
                    <a:pt x="1211" y="542"/>
                    <a:pt x="1211" y="1211"/>
                  </a:cubicBezTo>
                  <a:lnTo>
                    <a:pt x="1211" y="2634"/>
                  </a:lnTo>
                  <a:lnTo>
                    <a:pt x="2098" y="2634"/>
                  </a:lnTo>
                  <a:lnTo>
                    <a:pt x="2098" y="1211"/>
                  </a:lnTo>
                  <a:cubicBezTo>
                    <a:pt x="2098" y="542"/>
                    <a:pt x="1556" y="0"/>
                    <a:pt x="889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40"/>
            <p:cNvSpPr/>
            <p:nvPr/>
          </p:nvSpPr>
          <p:spPr>
            <a:xfrm>
              <a:off x="4002275" y="3157600"/>
              <a:ext cx="29300" cy="59850"/>
            </a:xfrm>
            <a:custGeom>
              <a:avLst/>
              <a:gdLst/>
              <a:ahLst/>
              <a:cxnLst/>
              <a:rect l="l" t="t" r="r" b="b"/>
              <a:pathLst>
                <a:path w="1172" h="2394" extrusionOk="0">
                  <a:moveTo>
                    <a:pt x="536" y="1"/>
                  </a:moveTo>
                  <a:cubicBezTo>
                    <a:pt x="240" y="1"/>
                    <a:pt x="1" y="241"/>
                    <a:pt x="1" y="536"/>
                  </a:cubicBezTo>
                  <a:lnTo>
                    <a:pt x="1" y="1860"/>
                  </a:lnTo>
                  <a:cubicBezTo>
                    <a:pt x="1" y="2154"/>
                    <a:pt x="240" y="2394"/>
                    <a:pt x="536" y="2394"/>
                  </a:cubicBezTo>
                  <a:lnTo>
                    <a:pt x="637" y="2394"/>
                  </a:lnTo>
                  <a:cubicBezTo>
                    <a:pt x="932" y="2394"/>
                    <a:pt x="1172" y="2154"/>
                    <a:pt x="1172" y="1860"/>
                  </a:cubicBezTo>
                  <a:lnTo>
                    <a:pt x="1172" y="536"/>
                  </a:lnTo>
                  <a:cubicBezTo>
                    <a:pt x="1172" y="240"/>
                    <a:pt x="932" y="1"/>
                    <a:pt x="6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40"/>
            <p:cNvSpPr/>
            <p:nvPr/>
          </p:nvSpPr>
          <p:spPr>
            <a:xfrm>
              <a:off x="4078125" y="3157600"/>
              <a:ext cx="29300" cy="59850"/>
            </a:xfrm>
            <a:custGeom>
              <a:avLst/>
              <a:gdLst/>
              <a:ahLst/>
              <a:cxnLst/>
              <a:rect l="l" t="t" r="r" b="b"/>
              <a:pathLst>
                <a:path w="1172" h="2394" extrusionOk="0">
                  <a:moveTo>
                    <a:pt x="536" y="1"/>
                  </a:moveTo>
                  <a:cubicBezTo>
                    <a:pt x="240" y="1"/>
                    <a:pt x="1" y="241"/>
                    <a:pt x="1" y="536"/>
                  </a:cubicBezTo>
                  <a:lnTo>
                    <a:pt x="1" y="1860"/>
                  </a:lnTo>
                  <a:cubicBezTo>
                    <a:pt x="1" y="2154"/>
                    <a:pt x="240" y="2394"/>
                    <a:pt x="536" y="2394"/>
                  </a:cubicBezTo>
                  <a:lnTo>
                    <a:pt x="637" y="2394"/>
                  </a:lnTo>
                  <a:cubicBezTo>
                    <a:pt x="933" y="2394"/>
                    <a:pt x="1172" y="2154"/>
                    <a:pt x="1172" y="1860"/>
                  </a:cubicBezTo>
                  <a:lnTo>
                    <a:pt x="1172" y="536"/>
                  </a:lnTo>
                  <a:cubicBezTo>
                    <a:pt x="1172" y="240"/>
                    <a:pt x="933" y="1"/>
                    <a:pt x="6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40"/>
            <p:cNvSpPr/>
            <p:nvPr/>
          </p:nvSpPr>
          <p:spPr>
            <a:xfrm>
              <a:off x="4153950" y="3157600"/>
              <a:ext cx="29325" cy="59850"/>
            </a:xfrm>
            <a:custGeom>
              <a:avLst/>
              <a:gdLst/>
              <a:ahLst/>
              <a:cxnLst/>
              <a:rect l="l" t="t" r="r" b="b"/>
              <a:pathLst>
                <a:path w="1173" h="2394" extrusionOk="0">
                  <a:moveTo>
                    <a:pt x="535" y="1"/>
                  </a:moveTo>
                  <a:cubicBezTo>
                    <a:pt x="240" y="1"/>
                    <a:pt x="0" y="241"/>
                    <a:pt x="0" y="536"/>
                  </a:cubicBezTo>
                  <a:lnTo>
                    <a:pt x="0" y="1860"/>
                  </a:lnTo>
                  <a:cubicBezTo>
                    <a:pt x="0" y="2154"/>
                    <a:pt x="241" y="2394"/>
                    <a:pt x="535" y="2394"/>
                  </a:cubicBezTo>
                  <a:lnTo>
                    <a:pt x="637" y="2394"/>
                  </a:lnTo>
                  <a:cubicBezTo>
                    <a:pt x="933" y="2394"/>
                    <a:pt x="1172" y="2154"/>
                    <a:pt x="1172" y="1860"/>
                  </a:cubicBezTo>
                  <a:lnTo>
                    <a:pt x="1172" y="536"/>
                  </a:lnTo>
                  <a:cubicBezTo>
                    <a:pt x="1172" y="240"/>
                    <a:pt x="933" y="1"/>
                    <a:pt x="6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40"/>
            <p:cNvSpPr/>
            <p:nvPr/>
          </p:nvSpPr>
          <p:spPr>
            <a:xfrm>
              <a:off x="4229800" y="3157600"/>
              <a:ext cx="29325" cy="59850"/>
            </a:xfrm>
            <a:custGeom>
              <a:avLst/>
              <a:gdLst/>
              <a:ahLst/>
              <a:cxnLst/>
              <a:rect l="l" t="t" r="r" b="b"/>
              <a:pathLst>
                <a:path w="1173" h="2394" extrusionOk="0">
                  <a:moveTo>
                    <a:pt x="536" y="1"/>
                  </a:moveTo>
                  <a:cubicBezTo>
                    <a:pt x="240" y="1"/>
                    <a:pt x="1" y="241"/>
                    <a:pt x="1" y="536"/>
                  </a:cubicBezTo>
                  <a:lnTo>
                    <a:pt x="1" y="1860"/>
                  </a:lnTo>
                  <a:cubicBezTo>
                    <a:pt x="1" y="2154"/>
                    <a:pt x="241" y="2394"/>
                    <a:pt x="536" y="2394"/>
                  </a:cubicBezTo>
                  <a:lnTo>
                    <a:pt x="638" y="2394"/>
                  </a:lnTo>
                  <a:cubicBezTo>
                    <a:pt x="933" y="2394"/>
                    <a:pt x="1171" y="2154"/>
                    <a:pt x="1173" y="1860"/>
                  </a:cubicBezTo>
                  <a:lnTo>
                    <a:pt x="1173" y="536"/>
                  </a:lnTo>
                  <a:cubicBezTo>
                    <a:pt x="1173" y="240"/>
                    <a:pt x="933" y="1"/>
                    <a:pt x="6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40"/>
            <p:cNvSpPr/>
            <p:nvPr/>
          </p:nvSpPr>
          <p:spPr>
            <a:xfrm>
              <a:off x="3994500" y="3299375"/>
              <a:ext cx="39650" cy="39675"/>
            </a:xfrm>
            <a:custGeom>
              <a:avLst/>
              <a:gdLst/>
              <a:ahLst/>
              <a:cxnLst/>
              <a:rect l="l" t="t" r="r" b="b"/>
              <a:pathLst>
                <a:path w="1586" h="1587" extrusionOk="0">
                  <a:moveTo>
                    <a:pt x="220" y="1"/>
                  </a:moveTo>
                  <a:cubicBezTo>
                    <a:pt x="99" y="1"/>
                    <a:pt x="0" y="100"/>
                    <a:pt x="0" y="220"/>
                  </a:cubicBezTo>
                  <a:lnTo>
                    <a:pt x="0" y="1365"/>
                  </a:lnTo>
                  <a:cubicBezTo>
                    <a:pt x="0" y="1486"/>
                    <a:pt x="99" y="1586"/>
                    <a:pt x="220" y="1586"/>
                  </a:cubicBezTo>
                  <a:lnTo>
                    <a:pt x="1365" y="1586"/>
                  </a:lnTo>
                  <a:cubicBezTo>
                    <a:pt x="1487" y="1586"/>
                    <a:pt x="1586" y="1487"/>
                    <a:pt x="1586" y="1365"/>
                  </a:cubicBezTo>
                  <a:lnTo>
                    <a:pt x="1586" y="220"/>
                  </a:lnTo>
                  <a:cubicBezTo>
                    <a:pt x="1586" y="100"/>
                    <a:pt x="1487" y="1"/>
                    <a:pt x="13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40"/>
            <p:cNvSpPr/>
            <p:nvPr/>
          </p:nvSpPr>
          <p:spPr>
            <a:xfrm>
              <a:off x="4070700" y="3299375"/>
              <a:ext cx="39625" cy="39675"/>
            </a:xfrm>
            <a:custGeom>
              <a:avLst/>
              <a:gdLst/>
              <a:ahLst/>
              <a:cxnLst/>
              <a:rect l="l" t="t" r="r" b="b"/>
              <a:pathLst>
                <a:path w="1585" h="1587" extrusionOk="0">
                  <a:moveTo>
                    <a:pt x="220" y="1"/>
                  </a:moveTo>
                  <a:cubicBezTo>
                    <a:pt x="99" y="1"/>
                    <a:pt x="0" y="100"/>
                    <a:pt x="0" y="220"/>
                  </a:cubicBezTo>
                  <a:lnTo>
                    <a:pt x="0" y="1365"/>
                  </a:lnTo>
                  <a:cubicBezTo>
                    <a:pt x="0" y="1486"/>
                    <a:pt x="99" y="1586"/>
                    <a:pt x="220" y="1586"/>
                  </a:cubicBezTo>
                  <a:lnTo>
                    <a:pt x="1365" y="1586"/>
                  </a:lnTo>
                  <a:cubicBezTo>
                    <a:pt x="1486" y="1586"/>
                    <a:pt x="1585" y="1487"/>
                    <a:pt x="1585" y="1365"/>
                  </a:cubicBezTo>
                  <a:lnTo>
                    <a:pt x="1585" y="220"/>
                  </a:lnTo>
                  <a:cubicBezTo>
                    <a:pt x="1585" y="100"/>
                    <a:pt x="1486" y="1"/>
                    <a:pt x="13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40"/>
            <p:cNvSpPr/>
            <p:nvPr/>
          </p:nvSpPr>
          <p:spPr>
            <a:xfrm>
              <a:off x="4146875" y="3299375"/>
              <a:ext cx="39650" cy="39675"/>
            </a:xfrm>
            <a:custGeom>
              <a:avLst/>
              <a:gdLst/>
              <a:ahLst/>
              <a:cxnLst/>
              <a:rect l="l" t="t" r="r" b="b"/>
              <a:pathLst>
                <a:path w="1586" h="1587" extrusionOk="0">
                  <a:moveTo>
                    <a:pt x="220" y="1"/>
                  </a:moveTo>
                  <a:cubicBezTo>
                    <a:pt x="99" y="1"/>
                    <a:pt x="0" y="100"/>
                    <a:pt x="0" y="220"/>
                  </a:cubicBezTo>
                  <a:lnTo>
                    <a:pt x="0" y="1365"/>
                  </a:lnTo>
                  <a:cubicBezTo>
                    <a:pt x="0" y="1486"/>
                    <a:pt x="99" y="1586"/>
                    <a:pt x="220" y="1586"/>
                  </a:cubicBezTo>
                  <a:lnTo>
                    <a:pt x="1365" y="1586"/>
                  </a:lnTo>
                  <a:cubicBezTo>
                    <a:pt x="1487" y="1586"/>
                    <a:pt x="1585" y="1487"/>
                    <a:pt x="1584" y="1365"/>
                  </a:cubicBezTo>
                  <a:lnTo>
                    <a:pt x="1584" y="220"/>
                  </a:lnTo>
                  <a:cubicBezTo>
                    <a:pt x="1584" y="100"/>
                    <a:pt x="1487" y="1"/>
                    <a:pt x="13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40"/>
            <p:cNvSpPr/>
            <p:nvPr/>
          </p:nvSpPr>
          <p:spPr>
            <a:xfrm>
              <a:off x="4223050" y="3299375"/>
              <a:ext cx="39650" cy="39675"/>
            </a:xfrm>
            <a:custGeom>
              <a:avLst/>
              <a:gdLst/>
              <a:ahLst/>
              <a:cxnLst/>
              <a:rect l="l" t="t" r="r" b="b"/>
              <a:pathLst>
                <a:path w="1586" h="1587" extrusionOk="0">
                  <a:moveTo>
                    <a:pt x="221" y="1"/>
                  </a:moveTo>
                  <a:cubicBezTo>
                    <a:pt x="100" y="1"/>
                    <a:pt x="1" y="100"/>
                    <a:pt x="1" y="220"/>
                  </a:cubicBezTo>
                  <a:lnTo>
                    <a:pt x="1" y="1365"/>
                  </a:lnTo>
                  <a:cubicBezTo>
                    <a:pt x="1" y="1486"/>
                    <a:pt x="100" y="1586"/>
                    <a:pt x="221" y="1586"/>
                  </a:cubicBezTo>
                  <a:lnTo>
                    <a:pt x="1366" y="1586"/>
                  </a:lnTo>
                  <a:cubicBezTo>
                    <a:pt x="1486" y="1586"/>
                    <a:pt x="1585" y="1487"/>
                    <a:pt x="1585" y="1365"/>
                  </a:cubicBezTo>
                  <a:lnTo>
                    <a:pt x="1585" y="220"/>
                  </a:lnTo>
                  <a:cubicBezTo>
                    <a:pt x="1585" y="100"/>
                    <a:pt x="1486" y="1"/>
                    <a:pt x="13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40"/>
            <p:cNvSpPr/>
            <p:nvPr/>
          </p:nvSpPr>
          <p:spPr>
            <a:xfrm>
              <a:off x="3994500" y="3370300"/>
              <a:ext cx="39650" cy="39650"/>
            </a:xfrm>
            <a:custGeom>
              <a:avLst/>
              <a:gdLst/>
              <a:ahLst/>
              <a:cxnLst/>
              <a:rect l="l" t="t" r="r" b="b"/>
              <a:pathLst>
                <a:path w="1586" h="1586" extrusionOk="0">
                  <a:moveTo>
                    <a:pt x="220" y="0"/>
                  </a:moveTo>
                  <a:cubicBezTo>
                    <a:pt x="99" y="0"/>
                    <a:pt x="0" y="99"/>
                    <a:pt x="0" y="220"/>
                  </a:cubicBezTo>
                  <a:lnTo>
                    <a:pt x="0" y="1365"/>
                  </a:lnTo>
                  <a:cubicBezTo>
                    <a:pt x="0" y="1486"/>
                    <a:pt x="99" y="1586"/>
                    <a:pt x="220" y="1586"/>
                  </a:cubicBezTo>
                  <a:lnTo>
                    <a:pt x="1365" y="1586"/>
                  </a:lnTo>
                  <a:cubicBezTo>
                    <a:pt x="1487" y="1586"/>
                    <a:pt x="1586" y="1487"/>
                    <a:pt x="1586" y="1365"/>
                  </a:cubicBezTo>
                  <a:lnTo>
                    <a:pt x="1586" y="220"/>
                  </a:lnTo>
                  <a:cubicBezTo>
                    <a:pt x="1586" y="99"/>
                    <a:pt x="1487" y="0"/>
                    <a:pt x="136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40"/>
            <p:cNvSpPr/>
            <p:nvPr/>
          </p:nvSpPr>
          <p:spPr>
            <a:xfrm>
              <a:off x="4070700" y="3370300"/>
              <a:ext cx="39625" cy="39650"/>
            </a:xfrm>
            <a:custGeom>
              <a:avLst/>
              <a:gdLst/>
              <a:ahLst/>
              <a:cxnLst/>
              <a:rect l="l" t="t" r="r" b="b"/>
              <a:pathLst>
                <a:path w="1585" h="1586" extrusionOk="0">
                  <a:moveTo>
                    <a:pt x="220" y="0"/>
                  </a:moveTo>
                  <a:cubicBezTo>
                    <a:pt x="99" y="0"/>
                    <a:pt x="0" y="99"/>
                    <a:pt x="0" y="220"/>
                  </a:cubicBezTo>
                  <a:lnTo>
                    <a:pt x="0" y="1365"/>
                  </a:lnTo>
                  <a:cubicBezTo>
                    <a:pt x="0" y="1486"/>
                    <a:pt x="99" y="1586"/>
                    <a:pt x="220" y="1586"/>
                  </a:cubicBezTo>
                  <a:lnTo>
                    <a:pt x="1365" y="1586"/>
                  </a:lnTo>
                  <a:cubicBezTo>
                    <a:pt x="1486" y="1586"/>
                    <a:pt x="1585" y="1487"/>
                    <a:pt x="1585" y="1365"/>
                  </a:cubicBezTo>
                  <a:lnTo>
                    <a:pt x="1585" y="220"/>
                  </a:lnTo>
                  <a:cubicBezTo>
                    <a:pt x="1585" y="99"/>
                    <a:pt x="1486" y="0"/>
                    <a:pt x="136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40"/>
            <p:cNvSpPr/>
            <p:nvPr/>
          </p:nvSpPr>
          <p:spPr>
            <a:xfrm>
              <a:off x="3994500" y="3439850"/>
              <a:ext cx="39650" cy="39650"/>
            </a:xfrm>
            <a:custGeom>
              <a:avLst/>
              <a:gdLst/>
              <a:ahLst/>
              <a:cxnLst/>
              <a:rect l="l" t="t" r="r" b="b"/>
              <a:pathLst>
                <a:path w="1586" h="1586" extrusionOk="0">
                  <a:moveTo>
                    <a:pt x="220" y="1"/>
                  </a:moveTo>
                  <a:cubicBezTo>
                    <a:pt x="99" y="1"/>
                    <a:pt x="0" y="100"/>
                    <a:pt x="0" y="221"/>
                  </a:cubicBezTo>
                  <a:lnTo>
                    <a:pt x="0" y="1366"/>
                  </a:lnTo>
                  <a:cubicBezTo>
                    <a:pt x="0" y="1486"/>
                    <a:pt x="99" y="1585"/>
                    <a:pt x="220" y="1585"/>
                  </a:cubicBezTo>
                  <a:lnTo>
                    <a:pt x="1365" y="1585"/>
                  </a:lnTo>
                  <a:cubicBezTo>
                    <a:pt x="1487" y="1585"/>
                    <a:pt x="1586" y="1486"/>
                    <a:pt x="1586" y="1366"/>
                  </a:cubicBezTo>
                  <a:lnTo>
                    <a:pt x="1586" y="221"/>
                  </a:lnTo>
                  <a:cubicBezTo>
                    <a:pt x="1586" y="100"/>
                    <a:pt x="1487" y="1"/>
                    <a:pt x="13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40"/>
            <p:cNvSpPr/>
            <p:nvPr/>
          </p:nvSpPr>
          <p:spPr>
            <a:xfrm>
              <a:off x="4070700" y="3439850"/>
              <a:ext cx="39625" cy="39650"/>
            </a:xfrm>
            <a:custGeom>
              <a:avLst/>
              <a:gdLst/>
              <a:ahLst/>
              <a:cxnLst/>
              <a:rect l="l" t="t" r="r" b="b"/>
              <a:pathLst>
                <a:path w="1585" h="1586" extrusionOk="0">
                  <a:moveTo>
                    <a:pt x="220" y="1"/>
                  </a:moveTo>
                  <a:cubicBezTo>
                    <a:pt x="99" y="1"/>
                    <a:pt x="0" y="100"/>
                    <a:pt x="0" y="221"/>
                  </a:cubicBezTo>
                  <a:lnTo>
                    <a:pt x="0" y="1366"/>
                  </a:lnTo>
                  <a:cubicBezTo>
                    <a:pt x="0" y="1486"/>
                    <a:pt x="99" y="1585"/>
                    <a:pt x="220" y="1585"/>
                  </a:cubicBezTo>
                  <a:lnTo>
                    <a:pt x="1365" y="1585"/>
                  </a:lnTo>
                  <a:cubicBezTo>
                    <a:pt x="1486" y="1585"/>
                    <a:pt x="1585" y="1486"/>
                    <a:pt x="1585" y="1366"/>
                  </a:cubicBezTo>
                  <a:lnTo>
                    <a:pt x="1585" y="221"/>
                  </a:lnTo>
                  <a:cubicBezTo>
                    <a:pt x="1585" y="100"/>
                    <a:pt x="1486" y="1"/>
                    <a:pt x="13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40"/>
            <p:cNvSpPr/>
            <p:nvPr/>
          </p:nvSpPr>
          <p:spPr>
            <a:xfrm>
              <a:off x="4142125" y="3362200"/>
              <a:ext cx="124800" cy="124825"/>
            </a:xfrm>
            <a:custGeom>
              <a:avLst/>
              <a:gdLst/>
              <a:ahLst/>
              <a:cxnLst/>
              <a:rect l="l" t="t" r="r" b="b"/>
              <a:pathLst>
                <a:path w="4992" h="4993" extrusionOk="0">
                  <a:moveTo>
                    <a:pt x="2496" y="1"/>
                  </a:moveTo>
                  <a:cubicBezTo>
                    <a:pt x="2218" y="1"/>
                    <a:pt x="1978" y="297"/>
                    <a:pt x="1869" y="725"/>
                  </a:cubicBezTo>
                  <a:cubicBezTo>
                    <a:pt x="1854" y="782"/>
                    <a:pt x="1802" y="818"/>
                    <a:pt x="1748" y="818"/>
                  </a:cubicBezTo>
                  <a:cubicBezTo>
                    <a:pt x="1728" y="818"/>
                    <a:pt x="1706" y="813"/>
                    <a:pt x="1687" y="801"/>
                  </a:cubicBezTo>
                  <a:cubicBezTo>
                    <a:pt x="1473" y="674"/>
                    <a:pt x="1258" y="606"/>
                    <a:pt x="1077" y="606"/>
                  </a:cubicBezTo>
                  <a:cubicBezTo>
                    <a:pt x="937" y="606"/>
                    <a:pt x="817" y="646"/>
                    <a:pt x="731" y="731"/>
                  </a:cubicBezTo>
                  <a:cubicBezTo>
                    <a:pt x="535" y="928"/>
                    <a:pt x="575" y="1307"/>
                    <a:pt x="800" y="1687"/>
                  </a:cubicBezTo>
                  <a:cubicBezTo>
                    <a:pt x="842" y="1757"/>
                    <a:pt x="804" y="1849"/>
                    <a:pt x="725" y="1869"/>
                  </a:cubicBezTo>
                  <a:cubicBezTo>
                    <a:pt x="297" y="1978"/>
                    <a:pt x="1" y="2218"/>
                    <a:pt x="1" y="2496"/>
                  </a:cubicBezTo>
                  <a:cubicBezTo>
                    <a:pt x="1" y="2775"/>
                    <a:pt x="297" y="3014"/>
                    <a:pt x="725" y="3124"/>
                  </a:cubicBezTo>
                  <a:cubicBezTo>
                    <a:pt x="804" y="3144"/>
                    <a:pt x="842" y="3235"/>
                    <a:pt x="800" y="3306"/>
                  </a:cubicBezTo>
                  <a:cubicBezTo>
                    <a:pt x="575" y="3686"/>
                    <a:pt x="535" y="4065"/>
                    <a:pt x="731" y="4260"/>
                  </a:cubicBezTo>
                  <a:cubicBezTo>
                    <a:pt x="817" y="4346"/>
                    <a:pt x="937" y="4387"/>
                    <a:pt x="1077" y="4387"/>
                  </a:cubicBezTo>
                  <a:cubicBezTo>
                    <a:pt x="1258" y="4387"/>
                    <a:pt x="1473" y="4318"/>
                    <a:pt x="1687" y="4192"/>
                  </a:cubicBezTo>
                  <a:cubicBezTo>
                    <a:pt x="1707" y="4180"/>
                    <a:pt x="1728" y="4174"/>
                    <a:pt x="1749" y="4174"/>
                  </a:cubicBezTo>
                  <a:cubicBezTo>
                    <a:pt x="1803" y="4174"/>
                    <a:pt x="1855" y="4210"/>
                    <a:pt x="1869" y="4268"/>
                  </a:cubicBezTo>
                  <a:cubicBezTo>
                    <a:pt x="1978" y="4695"/>
                    <a:pt x="2218" y="4992"/>
                    <a:pt x="2496" y="4992"/>
                  </a:cubicBezTo>
                  <a:cubicBezTo>
                    <a:pt x="2775" y="4992"/>
                    <a:pt x="3014" y="4695"/>
                    <a:pt x="3123" y="4268"/>
                  </a:cubicBezTo>
                  <a:cubicBezTo>
                    <a:pt x="3138" y="4210"/>
                    <a:pt x="3189" y="4174"/>
                    <a:pt x="3243" y="4174"/>
                  </a:cubicBezTo>
                  <a:cubicBezTo>
                    <a:pt x="3264" y="4174"/>
                    <a:pt x="3286" y="4180"/>
                    <a:pt x="3306" y="4192"/>
                  </a:cubicBezTo>
                  <a:cubicBezTo>
                    <a:pt x="3520" y="4318"/>
                    <a:pt x="3734" y="4387"/>
                    <a:pt x="3915" y="4387"/>
                  </a:cubicBezTo>
                  <a:cubicBezTo>
                    <a:pt x="4054" y="4387"/>
                    <a:pt x="4174" y="4346"/>
                    <a:pt x="4260" y="4260"/>
                  </a:cubicBezTo>
                  <a:cubicBezTo>
                    <a:pt x="4457" y="4065"/>
                    <a:pt x="4416" y="3686"/>
                    <a:pt x="4191" y="3306"/>
                  </a:cubicBezTo>
                  <a:cubicBezTo>
                    <a:pt x="4150" y="3235"/>
                    <a:pt x="4187" y="3143"/>
                    <a:pt x="4266" y="3124"/>
                  </a:cubicBezTo>
                  <a:cubicBezTo>
                    <a:pt x="4695" y="3014"/>
                    <a:pt x="4992" y="2775"/>
                    <a:pt x="4992" y="2496"/>
                  </a:cubicBezTo>
                  <a:cubicBezTo>
                    <a:pt x="4992" y="2218"/>
                    <a:pt x="4695" y="1978"/>
                    <a:pt x="4266" y="1869"/>
                  </a:cubicBezTo>
                  <a:cubicBezTo>
                    <a:pt x="4187" y="1848"/>
                    <a:pt x="4150" y="1757"/>
                    <a:pt x="4191" y="1687"/>
                  </a:cubicBezTo>
                  <a:cubicBezTo>
                    <a:pt x="4416" y="1307"/>
                    <a:pt x="4457" y="928"/>
                    <a:pt x="4260" y="731"/>
                  </a:cubicBezTo>
                  <a:cubicBezTo>
                    <a:pt x="4174" y="646"/>
                    <a:pt x="4054" y="606"/>
                    <a:pt x="3915" y="606"/>
                  </a:cubicBezTo>
                  <a:cubicBezTo>
                    <a:pt x="3734" y="606"/>
                    <a:pt x="3520" y="674"/>
                    <a:pt x="3306" y="801"/>
                  </a:cubicBezTo>
                  <a:cubicBezTo>
                    <a:pt x="3286" y="813"/>
                    <a:pt x="3264" y="818"/>
                    <a:pt x="3243" y="818"/>
                  </a:cubicBezTo>
                  <a:cubicBezTo>
                    <a:pt x="3189" y="818"/>
                    <a:pt x="3137" y="782"/>
                    <a:pt x="3123" y="725"/>
                  </a:cubicBezTo>
                  <a:cubicBezTo>
                    <a:pt x="3014" y="297"/>
                    <a:pt x="2775" y="1"/>
                    <a:pt x="24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40"/>
            <p:cNvSpPr/>
            <p:nvPr/>
          </p:nvSpPr>
          <p:spPr>
            <a:xfrm>
              <a:off x="4184700" y="3404775"/>
              <a:ext cx="39625" cy="39675"/>
            </a:xfrm>
            <a:custGeom>
              <a:avLst/>
              <a:gdLst/>
              <a:ahLst/>
              <a:cxnLst/>
              <a:rect l="l" t="t" r="r" b="b"/>
              <a:pathLst>
                <a:path w="1585" h="1587" extrusionOk="0">
                  <a:moveTo>
                    <a:pt x="793" y="1"/>
                  </a:moveTo>
                  <a:cubicBezTo>
                    <a:pt x="356" y="1"/>
                    <a:pt x="1" y="356"/>
                    <a:pt x="1" y="793"/>
                  </a:cubicBezTo>
                  <a:cubicBezTo>
                    <a:pt x="1" y="1231"/>
                    <a:pt x="356" y="1586"/>
                    <a:pt x="793" y="1586"/>
                  </a:cubicBezTo>
                  <a:cubicBezTo>
                    <a:pt x="1230" y="1586"/>
                    <a:pt x="1585" y="1231"/>
                    <a:pt x="1585" y="793"/>
                  </a:cubicBezTo>
                  <a:cubicBezTo>
                    <a:pt x="1585" y="356"/>
                    <a:pt x="1230" y="1"/>
                    <a:pt x="793" y="1"/>
                  </a:cubicBezTo>
                  <a:close/>
                </a:path>
              </a:pathLst>
            </a:custGeom>
            <a:solidFill>
              <a:srgbClr val="F8E8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0" name="Google Shape;530;p40"/>
          <p:cNvGrpSpPr/>
          <p:nvPr/>
        </p:nvGrpSpPr>
        <p:grpSpPr>
          <a:xfrm>
            <a:off x="7099632" y="2014759"/>
            <a:ext cx="362444" cy="468891"/>
            <a:chOff x="4563775" y="3753100"/>
            <a:chExt cx="284225" cy="367700"/>
          </a:xfrm>
        </p:grpSpPr>
        <p:sp>
          <p:nvSpPr>
            <p:cNvPr id="531" name="Google Shape;531;p40"/>
            <p:cNvSpPr/>
            <p:nvPr/>
          </p:nvSpPr>
          <p:spPr>
            <a:xfrm>
              <a:off x="4582600" y="3753100"/>
              <a:ext cx="245300" cy="327850"/>
            </a:xfrm>
            <a:custGeom>
              <a:avLst/>
              <a:gdLst/>
              <a:ahLst/>
              <a:cxnLst/>
              <a:rect l="l" t="t" r="r" b="b"/>
              <a:pathLst>
                <a:path w="9812" h="13114" extrusionOk="0">
                  <a:moveTo>
                    <a:pt x="4573" y="1"/>
                  </a:moveTo>
                  <a:cubicBezTo>
                    <a:pt x="2047" y="1"/>
                    <a:pt x="1" y="2047"/>
                    <a:pt x="1" y="4573"/>
                  </a:cubicBezTo>
                  <a:lnTo>
                    <a:pt x="1" y="13114"/>
                  </a:lnTo>
                  <a:lnTo>
                    <a:pt x="9812" y="13114"/>
                  </a:lnTo>
                  <a:lnTo>
                    <a:pt x="9812" y="4573"/>
                  </a:lnTo>
                  <a:cubicBezTo>
                    <a:pt x="9812" y="2047"/>
                    <a:pt x="7765" y="1"/>
                    <a:pt x="52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40"/>
            <p:cNvSpPr/>
            <p:nvPr/>
          </p:nvSpPr>
          <p:spPr>
            <a:xfrm>
              <a:off x="4694150" y="3753100"/>
              <a:ext cx="133750" cy="327850"/>
            </a:xfrm>
            <a:custGeom>
              <a:avLst/>
              <a:gdLst/>
              <a:ahLst/>
              <a:cxnLst/>
              <a:rect l="l" t="t" r="r" b="b"/>
              <a:pathLst>
                <a:path w="5350" h="13114" extrusionOk="0">
                  <a:moveTo>
                    <a:pt x="111" y="1"/>
                  </a:moveTo>
                  <a:cubicBezTo>
                    <a:pt x="74" y="1"/>
                    <a:pt x="37" y="1"/>
                    <a:pt x="0" y="2"/>
                  </a:cubicBezTo>
                  <a:cubicBezTo>
                    <a:pt x="2474" y="61"/>
                    <a:pt x="4462" y="2084"/>
                    <a:pt x="4462" y="4573"/>
                  </a:cubicBezTo>
                  <a:lnTo>
                    <a:pt x="4462" y="13114"/>
                  </a:lnTo>
                  <a:lnTo>
                    <a:pt x="5350" y="13114"/>
                  </a:lnTo>
                  <a:lnTo>
                    <a:pt x="5350" y="4573"/>
                  </a:lnTo>
                  <a:cubicBezTo>
                    <a:pt x="5350" y="2047"/>
                    <a:pt x="3303" y="1"/>
                    <a:pt x="779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40"/>
            <p:cNvSpPr/>
            <p:nvPr/>
          </p:nvSpPr>
          <p:spPr>
            <a:xfrm>
              <a:off x="4717000" y="3920250"/>
              <a:ext cx="66825" cy="53775"/>
            </a:xfrm>
            <a:custGeom>
              <a:avLst/>
              <a:gdLst/>
              <a:ahLst/>
              <a:cxnLst/>
              <a:rect l="l" t="t" r="r" b="b"/>
              <a:pathLst>
                <a:path w="2673" h="2151" extrusionOk="0">
                  <a:moveTo>
                    <a:pt x="1839" y="0"/>
                  </a:moveTo>
                  <a:cubicBezTo>
                    <a:pt x="1481" y="0"/>
                    <a:pt x="1077" y="45"/>
                    <a:pt x="763" y="206"/>
                  </a:cubicBezTo>
                  <a:cubicBezTo>
                    <a:pt x="35" y="580"/>
                    <a:pt x="0" y="1454"/>
                    <a:pt x="156" y="1766"/>
                  </a:cubicBezTo>
                  <a:cubicBezTo>
                    <a:pt x="239" y="1931"/>
                    <a:pt x="574" y="2151"/>
                    <a:pt x="988" y="2151"/>
                  </a:cubicBezTo>
                  <a:cubicBezTo>
                    <a:pt x="1529" y="2151"/>
                    <a:pt x="2204" y="1775"/>
                    <a:pt x="2619" y="408"/>
                  </a:cubicBezTo>
                  <a:cubicBezTo>
                    <a:pt x="2672" y="232"/>
                    <a:pt x="2554" y="50"/>
                    <a:pt x="2371" y="30"/>
                  </a:cubicBezTo>
                  <a:cubicBezTo>
                    <a:pt x="2223" y="14"/>
                    <a:pt x="2038" y="0"/>
                    <a:pt x="183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40"/>
            <p:cNvSpPr/>
            <p:nvPr/>
          </p:nvSpPr>
          <p:spPr>
            <a:xfrm>
              <a:off x="4628800" y="3920250"/>
              <a:ext cx="66825" cy="53775"/>
            </a:xfrm>
            <a:custGeom>
              <a:avLst/>
              <a:gdLst/>
              <a:ahLst/>
              <a:cxnLst/>
              <a:rect l="l" t="t" r="r" b="b"/>
              <a:pathLst>
                <a:path w="2673" h="2151" extrusionOk="0">
                  <a:moveTo>
                    <a:pt x="834" y="0"/>
                  </a:moveTo>
                  <a:cubicBezTo>
                    <a:pt x="635" y="0"/>
                    <a:pt x="450" y="14"/>
                    <a:pt x="302" y="30"/>
                  </a:cubicBezTo>
                  <a:cubicBezTo>
                    <a:pt x="119" y="50"/>
                    <a:pt x="1" y="232"/>
                    <a:pt x="54" y="408"/>
                  </a:cubicBezTo>
                  <a:cubicBezTo>
                    <a:pt x="469" y="1775"/>
                    <a:pt x="1143" y="2151"/>
                    <a:pt x="1685" y="2151"/>
                  </a:cubicBezTo>
                  <a:cubicBezTo>
                    <a:pt x="2098" y="2151"/>
                    <a:pt x="2434" y="1931"/>
                    <a:pt x="2516" y="1766"/>
                  </a:cubicBezTo>
                  <a:cubicBezTo>
                    <a:pt x="2673" y="1454"/>
                    <a:pt x="2638" y="580"/>
                    <a:pt x="1910" y="206"/>
                  </a:cubicBezTo>
                  <a:cubicBezTo>
                    <a:pt x="1596" y="45"/>
                    <a:pt x="1192" y="0"/>
                    <a:pt x="8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40"/>
            <p:cNvSpPr/>
            <p:nvPr/>
          </p:nvSpPr>
          <p:spPr>
            <a:xfrm>
              <a:off x="4581525" y="4012925"/>
              <a:ext cx="247225" cy="82950"/>
            </a:xfrm>
            <a:custGeom>
              <a:avLst/>
              <a:gdLst/>
              <a:ahLst/>
              <a:cxnLst/>
              <a:rect l="l" t="t" r="r" b="b"/>
              <a:pathLst>
                <a:path w="9889" h="3318" extrusionOk="0">
                  <a:moveTo>
                    <a:pt x="4976" y="1"/>
                  </a:moveTo>
                  <a:cubicBezTo>
                    <a:pt x="4079" y="1"/>
                    <a:pt x="3329" y="636"/>
                    <a:pt x="3153" y="1481"/>
                  </a:cubicBezTo>
                  <a:cubicBezTo>
                    <a:pt x="2951" y="1336"/>
                    <a:pt x="2704" y="1252"/>
                    <a:pt x="2438" y="1252"/>
                  </a:cubicBezTo>
                  <a:cubicBezTo>
                    <a:pt x="1949" y="1252"/>
                    <a:pt x="1525" y="1537"/>
                    <a:pt x="1325" y="1949"/>
                  </a:cubicBezTo>
                  <a:cubicBezTo>
                    <a:pt x="1206" y="1892"/>
                    <a:pt x="1070" y="1861"/>
                    <a:pt x="929" y="1861"/>
                  </a:cubicBezTo>
                  <a:cubicBezTo>
                    <a:pt x="436" y="1861"/>
                    <a:pt x="34" y="2243"/>
                    <a:pt x="0" y="2725"/>
                  </a:cubicBezTo>
                  <a:lnTo>
                    <a:pt x="4990" y="3317"/>
                  </a:lnTo>
                  <a:lnTo>
                    <a:pt x="9888" y="2725"/>
                  </a:lnTo>
                  <a:cubicBezTo>
                    <a:pt x="9855" y="2243"/>
                    <a:pt x="9451" y="1861"/>
                    <a:pt x="8961" y="1861"/>
                  </a:cubicBezTo>
                  <a:cubicBezTo>
                    <a:pt x="8776" y="1861"/>
                    <a:pt x="8603" y="1916"/>
                    <a:pt x="8457" y="2010"/>
                  </a:cubicBezTo>
                  <a:cubicBezTo>
                    <a:pt x="8269" y="1564"/>
                    <a:pt x="7830" y="1252"/>
                    <a:pt x="7317" y="1252"/>
                  </a:cubicBezTo>
                  <a:cubicBezTo>
                    <a:pt x="7122" y="1252"/>
                    <a:pt x="6939" y="1298"/>
                    <a:pt x="6775" y="1379"/>
                  </a:cubicBezTo>
                  <a:cubicBezTo>
                    <a:pt x="6561" y="585"/>
                    <a:pt x="5838" y="1"/>
                    <a:pt x="49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40"/>
            <p:cNvSpPr/>
            <p:nvPr/>
          </p:nvSpPr>
          <p:spPr>
            <a:xfrm>
              <a:off x="4670075" y="4012925"/>
              <a:ext cx="158625" cy="82950"/>
            </a:xfrm>
            <a:custGeom>
              <a:avLst/>
              <a:gdLst/>
              <a:ahLst/>
              <a:cxnLst/>
              <a:rect l="l" t="t" r="r" b="b"/>
              <a:pathLst>
                <a:path w="6345" h="3318" extrusionOk="0">
                  <a:moveTo>
                    <a:pt x="1433" y="1"/>
                  </a:moveTo>
                  <a:cubicBezTo>
                    <a:pt x="856" y="1"/>
                    <a:pt x="343" y="262"/>
                    <a:pt x="0" y="673"/>
                  </a:cubicBezTo>
                  <a:cubicBezTo>
                    <a:pt x="172" y="621"/>
                    <a:pt x="355" y="593"/>
                    <a:pt x="544" y="593"/>
                  </a:cubicBezTo>
                  <a:cubicBezTo>
                    <a:pt x="1193" y="593"/>
                    <a:pt x="1765" y="924"/>
                    <a:pt x="2098" y="1429"/>
                  </a:cubicBezTo>
                  <a:cubicBezTo>
                    <a:pt x="2271" y="1691"/>
                    <a:pt x="2559" y="1845"/>
                    <a:pt x="2873" y="1845"/>
                  </a:cubicBezTo>
                  <a:cubicBezTo>
                    <a:pt x="2876" y="1845"/>
                    <a:pt x="2878" y="1845"/>
                    <a:pt x="2880" y="1845"/>
                  </a:cubicBezTo>
                  <a:lnTo>
                    <a:pt x="2886" y="1845"/>
                  </a:lnTo>
                  <a:cubicBezTo>
                    <a:pt x="3221" y="1845"/>
                    <a:pt x="3524" y="1979"/>
                    <a:pt x="3747" y="2194"/>
                  </a:cubicBezTo>
                  <a:cubicBezTo>
                    <a:pt x="3918" y="2360"/>
                    <a:pt x="4144" y="2460"/>
                    <a:pt x="4380" y="2460"/>
                  </a:cubicBezTo>
                  <a:cubicBezTo>
                    <a:pt x="4403" y="2460"/>
                    <a:pt x="4426" y="2459"/>
                    <a:pt x="4450" y="2457"/>
                  </a:cubicBezTo>
                  <a:cubicBezTo>
                    <a:pt x="4476" y="2454"/>
                    <a:pt x="4502" y="2453"/>
                    <a:pt x="4528" y="2453"/>
                  </a:cubicBezTo>
                  <a:cubicBezTo>
                    <a:pt x="4784" y="2453"/>
                    <a:pt x="5015" y="2557"/>
                    <a:pt x="5184" y="2725"/>
                  </a:cubicBezTo>
                  <a:lnTo>
                    <a:pt x="5673" y="3317"/>
                  </a:lnTo>
                  <a:lnTo>
                    <a:pt x="6344" y="2725"/>
                  </a:lnTo>
                  <a:cubicBezTo>
                    <a:pt x="6312" y="2243"/>
                    <a:pt x="5909" y="1861"/>
                    <a:pt x="5418" y="1861"/>
                  </a:cubicBezTo>
                  <a:cubicBezTo>
                    <a:pt x="5232" y="1861"/>
                    <a:pt x="5060" y="1916"/>
                    <a:pt x="4914" y="2010"/>
                  </a:cubicBezTo>
                  <a:cubicBezTo>
                    <a:pt x="4726" y="1564"/>
                    <a:pt x="4286" y="1252"/>
                    <a:pt x="3774" y="1252"/>
                  </a:cubicBezTo>
                  <a:cubicBezTo>
                    <a:pt x="3579" y="1252"/>
                    <a:pt x="3395" y="1298"/>
                    <a:pt x="3232" y="1379"/>
                  </a:cubicBezTo>
                  <a:cubicBezTo>
                    <a:pt x="3018" y="585"/>
                    <a:pt x="2295" y="1"/>
                    <a:pt x="1433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40"/>
            <p:cNvSpPr/>
            <p:nvPr/>
          </p:nvSpPr>
          <p:spPr>
            <a:xfrm>
              <a:off x="4563775" y="4080925"/>
              <a:ext cx="284225" cy="39875"/>
            </a:xfrm>
            <a:custGeom>
              <a:avLst/>
              <a:gdLst/>
              <a:ahLst/>
              <a:cxnLst/>
              <a:rect l="l" t="t" r="r" b="b"/>
              <a:pathLst>
                <a:path w="11369" h="1595" extrusionOk="0">
                  <a:moveTo>
                    <a:pt x="555" y="1"/>
                  </a:moveTo>
                  <a:cubicBezTo>
                    <a:pt x="249" y="1"/>
                    <a:pt x="0" y="250"/>
                    <a:pt x="0" y="556"/>
                  </a:cubicBezTo>
                  <a:lnTo>
                    <a:pt x="0" y="1475"/>
                  </a:lnTo>
                  <a:cubicBezTo>
                    <a:pt x="0" y="1540"/>
                    <a:pt x="53" y="1595"/>
                    <a:pt x="120" y="1595"/>
                  </a:cubicBezTo>
                  <a:lnTo>
                    <a:pt x="11249" y="1595"/>
                  </a:lnTo>
                  <a:cubicBezTo>
                    <a:pt x="11315" y="1595"/>
                    <a:pt x="11368" y="1540"/>
                    <a:pt x="11368" y="1475"/>
                  </a:cubicBezTo>
                  <a:lnTo>
                    <a:pt x="11368" y="556"/>
                  </a:lnTo>
                  <a:cubicBezTo>
                    <a:pt x="11368" y="250"/>
                    <a:pt x="11121" y="1"/>
                    <a:pt x="108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40"/>
            <p:cNvSpPr/>
            <p:nvPr/>
          </p:nvSpPr>
          <p:spPr>
            <a:xfrm>
              <a:off x="4811925" y="4080950"/>
              <a:ext cx="36075" cy="39850"/>
            </a:xfrm>
            <a:custGeom>
              <a:avLst/>
              <a:gdLst/>
              <a:ahLst/>
              <a:cxnLst/>
              <a:rect l="l" t="t" r="r" b="b"/>
              <a:pathLst>
                <a:path w="1443" h="1594" extrusionOk="0">
                  <a:moveTo>
                    <a:pt x="1" y="1"/>
                  </a:moveTo>
                  <a:cubicBezTo>
                    <a:pt x="307" y="1"/>
                    <a:pt x="556" y="249"/>
                    <a:pt x="556" y="555"/>
                  </a:cubicBezTo>
                  <a:lnTo>
                    <a:pt x="556" y="1474"/>
                  </a:lnTo>
                  <a:cubicBezTo>
                    <a:pt x="556" y="1539"/>
                    <a:pt x="502" y="1594"/>
                    <a:pt x="436" y="1594"/>
                  </a:cubicBezTo>
                  <a:lnTo>
                    <a:pt x="1323" y="1594"/>
                  </a:lnTo>
                  <a:cubicBezTo>
                    <a:pt x="1389" y="1594"/>
                    <a:pt x="1442" y="1539"/>
                    <a:pt x="1442" y="1474"/>
                  </a:cubicBezTo>
                  <a:lnTo>
                    <a:pt x="1442" y="555"/>
                  </a:lnTo>
                  <a:cubicBezTo>
                    <a:pt x="1442" y="249"/>
                    <a:pt x="1196" y="1"/>
                    <a:pt x="889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40"/>
            <p:cNvSpPr/>
            <p:nvPr/>
          </p:nvSpPr>
          <p:spPr>
            <a:xfrm>
              <a:off x="4665400" y="3946450"/>
              <a:ext cx="81825" cy="115400"/>
            </a:xfrm>
            <a:custGeom>
              <a:avLst/>
              <a:gdLst/>
              <a:ahLst/>
              <a:cxnLst/>
              <a:rect l="l" t="t" r="r" b="b"/>
              <a:pathLst>
                <a:path w="3273" h="4616" extrusionOk="0">
                  <a:moveTo>
                    <a:pt x="254" y="0"/>
                  </a:moveTo>
                  <a:cubicBezTo>
                    <a:pt x="176" y="0"/>
                    <a:pt x="100" y="41"/>
                    <a:pt x="59" y="114"/>
                  </a:cubicBezTo>
                  <a:cubicBezTo>
                    <a:pt x="0" y="220"/>
                    <a:pt x="38" y="355"/>
                    <a:pt x="145" y="416"/>
                  </a:cubicBezTo>
                  <a:cubicBezTo>
                    <a:pt x="626" y="684"/>
                    <a:pt x="960" y="1189"/>
                    <a:pt x="1167" y="1957"/>
                  </a:cubicBezTo>
                  <a:cubicBezTo>
                    <a:pt x="1337" y="2583"/>
                    <a:pt x="1415" y="3357"/>
                    <a:pt x="1415" y="4393"/>
                  </a:cubicBezTo>
                  <a:cubicBezTo>
                    <a:pt x="1415" y="4515"/>
                    <a:pt x="1514" y="4616"/>
                    <a:pt x="1636" y="4616"/>
                  </a:cubicBezTo>
                  <a:cubicBezTo>
                    <a:pt x="1760" y="4616"/>
                    <a:pt x="1859" y="4517"/>
                    <a:pt x="1859" y="4393"/>
                  </a:cubicBezTo>
                  <a:cubicBezTo>
                    <a:pt x="1859" y="3327"/>
                    <a:pt x="2169" y="954"/>
                    <a:pt x="3129" y="417"/>
                  </a:cubicBezTo>
                  <a:cubicBezTo>
                    <a:pt x="3235" y="355"/>
                    <a:pt x="3273" y="220"/>
                    <a:pt x="3212" y="114"/>
                  </a:cubicBezTo>
                  <a:cubicBezTo>
                    <a:pt x="3172" y="41"/>
                    <a:pt x="3097" y="0"/>
                    <a:pt x="3019" y="0"/>
                  </a:cubicBezTo>
                  <a:cubicBezTo>
                    <a:pt x="2982" y="0"/>
                    <a:pt x="2945" y="9"/>
                    <a:pt x="2911" y="28"/>
                  </a:cubicBezTo>
                  <a:cubicBezTo>
                    <a:pt x="2358" y="338"/>
                    <a:pt x="1945" y="1069"/>
                    <a:pt x="1680" y="2202"/>
                  </a:cubicBezTo>
                  <a:cubicBezTo>
                    <a:pt x="1655" y="2077"/>
                    <a:pt x="1626" y="1957"/>
                    <a:pt x="1595" y="1843"/>
                  </a:cubicBezTo>
                  <a:cubicBezTo>
                    <a:pt x="1360" y="965"/>
                    <a:pt x="944" y="355"/>
                    <a:pt x="361" y="28"/>
                  </a:cubicBezTo>
                  <a:cubicBezTo>
                    <a:pt x="327" y="9"/>
                    <a:pt x="290" y="0"/>
                    <a:pt x="2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41"/>
          <p:cNvSpPr/>
          <p:nvPr/>
        </p:nvSpPr>
        <p:spPr>
          <a:xfrm>
            <a:off x="7048212" y="561585"/>
            <a:ext cx="1566600" cy="156660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>
            <a:outerShdw dist="47625" dir="3480000" algn="bl" rotWithShape="0">
              <a:schemeClr val="dk1">
                <a:alpha val="2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5" name="Google Shape;545;p41"/>
          <p:cNvSpPr txBox="1">
            <a:spLocks noGrp="1"/>
          </p:cNvSpPr>
          <p:nvPr>
            <p:ph type="title" idx="2"/>
          </p:nvPr>
        </p:nvSpPr>
        <p:spPr>
          <a:xfrm>
            <a:off x="845112" y="1203472"/>
            <a:ext cx="62031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b="1" dirty="0" smtClean="0"/>
              <a:t>3. </a:t>
            </a:r>
            <a:r>
              <a:rPr lang="en-US" b="1" dirty="0" err="1" smtClean="0"/>
              <a:t>Perencanaan</a:t>
            </a:r>
            <a:r>
              <a:rPr lang="en-US" b="1" dirty="0" smtClean="0"/>
              <a:t> </a:t>
            </a:r>
            <a:r>
              <a:rPr lang="en-US" b="1" dirty="0" err="1"/>
              <a:t>Manajamen</a:t>
            </a:r>
            <a:r>
              <a:rPr lang="en-US" b="1" dirty="0"/>
              <a:t> Usaha</a:t>
            </a:r>
            <a:endParaRPr b="1" dirty="0"/>
          </a:p>
        </p:txBody>
      </p:sp>
      <p:sp>
        <p:nvSpPr>
          <p:cNvPr id="547" name="Google Shape;547;p41"/>
          <p:cNvSpPr txBox="1">
            <a:spLocks noGrp="1"/>
          </p:cNvSpPr>
          <p:nvPr>
            <p:ph type="subTitle" idx="1"/>
          </p:nvPr>
        </p:nvSpPr>
        <p:spPr>
          <a:xfrm rot="166">
            <a:off x="1470281" y="2128041"/>
            <a:ext cx="6843099" cy="247546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>
              <a:buFont typeface="Wingdings" pitchFamily="2" charset="2"/>
              <a:buChar char="v"/>
            </a:pPr>
            <a:r>
              <a:rPr lang="en-US" sz="1800" dirty="0" err="1" smtClean="0"/>
              <a:t>Menentukan</a:t>
            </a:r>
            <a:r>
              <a:rPr lang="en-US" sz="1800" dirty="0" smtClean="0"/>
              <a:t> </a:t>
            </a:r>
            <a:r>
              <a:rPr lang="en-US" sz="1800" dirty="0" err="1"/>
              <a:t>tujuan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target yang </a:t>
            </a:r>
            <a:r>
              <a:rPr lang="en-US" sz="1800" dirty="0" err="1"/>
              <a:t>ingin</a:t>
            </a:r>
            <a:r>
              <a:rPr lang="en-US" sz="1800" dirty="0"/>
              <a:t> </a:t>
            </a:r>
            <a:r>
              <a:rPr lang="en-US" sz="1800" dirty="0" err="1"/>
              <a:t>dicapai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perusahaan</a:t>
            </a:r>
            <a:r>
              <a:rPr lang="en-US" sz="1800" dirty="0"/>
              <a:t>.</a:t>
            </a:r>
          </a:p>
          <a:p>
            <a:pPr marL="285750" lvl="0" indent="-285750" algn="l">
              <a:buFont typeface="Wingdings" pitchFamily="2" charset="2"/>
              <a:buChar char="v"/>
            </a:pPr>
            <a:r>
              <a:rPr lang="en-US" sz="1800" dirty="0" err="1" smtClean="0"/>
              <a:t>Susun</a:t>
            </a:r>
            <a:r>
              <a:rPr lang="en-US" sz="1800" dirty="0" smtClean="0"/>
              <a:t>  </a:t>
            </a:r>
            <a:r>
              <a:rPr lang="en-US" sz="1800" dirty="0" err="1"/>
              <a:t>angkah-langkah</a:t>
            </a:r>
            <a:r>
              <a:rPr lang="en-US" sz="1800" dirty="0"/>
              <a:t> </a:t>
            </a:r>
            <a:r>
              <a:rPr lang="en-US" sz="1800" dirty="0" err="1"/>
              <a:t>sesuai</a:t>
            </a:r>
            <a:r>
              <a:rPr lang="en-US" sz="1800" dirty="0"/>
              <a:t> target agar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mencapai</a:t>
            </a:r>
            <a:r>
              <a:rPr lang="en-US" sz="1800" dirty="0"/>
              <a:t> </a:t>
            </a:r>
            <a:r>
              <a:rPr lang="en-US" sz="1800" dirty="0" err="1"/>
              <a:t>tujuan</a:t>
            </a:r>
            <a:r>
              <a:rPr lang="en-US" sz="1800" dirty="0"/>
              <a:t>.</a:t>
            </a:r>
          </a:p>
          <a:p>
            <a:pPr marL="285750" lvl="0" indent="-285750" algn="l">
              <a:buFont typeface="Wingdings" pitchFamily="2" charset="2"/>
              <a:buChar char="v"/>
            </a:pPr>
            <a:r>
              <a:rPr lang="en-US" sz="1800" dirty="0" err="1" smtClean="0"/>
              <a:t>Menentukan</a:t>
            </a:r>
            <a:r>
              <a:rPr lang="en-US" sz="1800" dirty="0" smtClean="0"/>
              <a:t> </a:t>
            </a:r>
            <a:r>
              <a:rPr lang="en-US" sz="1800" dirty="0" err="1"/>
              <a:t>sumber</a:t>
            </a:r>
            <a:r>
              <a:rPr lang="en-US" sz="1800" dirty="0"/>
              <a:t> </a:t>
            </a:r>
            <a:r>
              <a:rPr lang="en-US" sz="1800" dirty="0" err="1"/>
              <a:t>daya</a:t>
            </a:r>
            <a:r>
              <a:rPr lang="en-US" sz="1800" dirty="0"/>
              <a:t> </a:t>
            </a:r>
            <a:r>
              <a:rPr lang="en-US" sz="1800" dirty="0" err="1"/>
              <a:t>manusia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sumber</a:t>
            </a:r>
            <a:r>
              <a:rPr lang="en-US" sz="1800" dirty="0"/>
              <a:t> </a:t>
            </a:r>
            <a:r>
              <a:rPr lang="en-US" sz="1800" dirty="0" err="1"/>
              <a:t>daya</a:t>
            </a:r>
            <a:r>
              <a:rPr lang="en-US" sz="1800" dirty="0"/>
              <a:t> </a:t>
            </a:r>
            <a:r>
              <a:rPr lang="en-US" sz="1800" dirty="0" err="1"/>
              <a:t>lainnya</a:t>
            </a:r>
            <a:r>
              <a:rPr lang="en-US" sz="1800" dirty="0"/>
              <a:t> yang </a:t>
            </a:r>
            <a:r>
              <a:rPr lang="en-US" sz="1800" dirty="0" err="1" smtClean="0"/>
              <a:t>dibutuhkan</a:t>
            </a:r>
            <a:r>
              <a:rPr lang="en-US" sz="1800" dirty="0" smtClean="0"/>
              <a:t>.</a:t>
            </a:r>
          </a:p>
          <a:p>
            <a:pPr marL="285750" lvl="0" indent="-285750" algn="l">
              <a:buFont typeface="Wingdings" pitchFamily="2" charset="2"/>
              <a:buChar char="v"/>
            </a:pPr>
            <a:r>
              <a:rPr lang="en-US" sz="1800" dirty="0" err="1" smtClean="0"/>
              <a:t>Tetapkan</a:t>
            </a:r>
            <a:r>
              <a:rPr lang="en-US" sz="1800" dirty="0" smtClean="0"/>
              <a:t> </a:t>
            </a:r>
            <a:r>
              <a:rPr lang="en-US" sz="1800" dirty="0" err="1"/>
              <a:t>standarisasi</a:t>
            </a:r>
            <a:r>
              <a:rPr lang="en-US" sz="1800" dirty="0"/>
              <a:t> </a:t>
            </a:r>
            <a:r>
              <a:rPr lang="en-US" sz="1800" dirty="0" err="1"/>
              <a:t>kerja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mencapai</a:t>
            </a:r>
            <a:r>
              <a:rPr lang="en-US" sz="1800" dirty="0"/>
              <a:t> </a:t>
            </a:r>
            <a:r>
              <a:rPr lang="en-US" sz="1800" dirty="0" err="1"/>
              <a:t>sasaran</a:t>
            </a:r>
            <a:r>
              <a:rPr lang="en-US" sz="1800" dirty="0"/>
              <a:t> target.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</p:txBody>
      </p:sp>
      <p:grpSp>
        <p:nvGrpSpPr>
          <p:cNvPr id="548" name="Google Shape;548;p41"/>
          <p:cNvGrpSpPr/>
          <p:nvPr/>
        </p:nvGrpSpPr>
        <p:grpSpPr>
          <a:xfrm>
            <a:off x="7197820" y="623314"/>
            <a:ext cx="1291198" cy="1278714"/>
            <a:chOff x="1474175" y="558225"/>
            <a:chExt cx="558525" cy="553125"/>
          </a:xfrm>
        </p:grpSpPr>
        <p:sp>
          <p:nvSpPr>
            <p:cNvPr id="549" name="Google Shape;549;p41"/>
            <p:cNvSpPr/>
            <p:nvPr/>
          </p:nvSpPr>
          <p:spPr>
            <a:xfrm>
              <a:off x="1474175" y="558225"/>
              <a:ext cx="558525" cy="553125"/>
            </a:xfrm>
            <a:custGeom>
              <a:avLst/>
              <a:gdLst/>
              <a:ahLst/>
              <a:cxnLst/>
              <a:rect l="l" t="t" r="r" b="b"/>
              <a:pathLst>
                <a:path w="22341" h="22125" extrusionOk="0">
                  <a:moveTo>
                    <a:pt x="10874" y="0"/>
                  </a:moveTo>
                  <a:cubicBezTo>
                    <a:pt x="10406" y="0"/>
                    <a:pt x="9925" y="63"/>
                    <a:pt x="9438" y="197"/>
                  </a:cubicBezTo>
                  <a:cubicBezTo>
                    <a:pt x="8988" y="320"/>
                    <a:pt x="8555" y="506"/>
                    <a:pt x="8158" y="752"/>
                  </a:cubicBezTo>
                  <a:cubicBezTo>
                    <a:pt x="6347" y="1876"/>
                    <a:pt x="5574" y="3953"/>
                    <a:pt x="5328" y="5978"/>
                  </a:cubicBezTo>
                  <a:cubicBezTo>
                    <a:pt x="5294" y="6254"/>
                    <a:pt x="5265" y="6535"/>
                    <a:pt x="5156" y="6791"/>
                  </a:cubicBezTo>
                  <a:cubicBezTo>
                    <a:pt x="4771" y="7682"/>
                    <a:pt x="3427" y="7672"/>
                    <a:pt x="2642" y="7950"/>
                  </a:cubicBezTo>
                  <a:cubicBezTo>
                    <a:pt x="1914" y="8208"/>
                    <a:pt x="1262" y="8686"/>
                    <a:pt x="794" y="9303"/>
                  </a:cubicBezTo>
                  <a:cubicBezTo>
                    <a:pt x="298" y="9961"/>
                    <a:pt x="14" y="10781"/>
                    <a:pt x="6" y="11608"/>
                  </a:cubicBezTo>
                  <a:cubicBezTo>
                    <a:pt x="0" y="12605"/>
                    <a:pt x="360" y="13529"/>
                    <a:pt x="888" y="14363"/>
                  </a:cubicBezTo>
                  <a:cubicBezTo>
                    <a:pt x="1283" y="14980"/>
                    <a:pt x="1769" y="15548"/>
                    <a:pt x="2266" y="16055"/>
                  </a:cubicBezTo>
                  <a:cubicBezTo>
                    <a:pt x="3559" y="17367"/>
                    <a:pt x="5043" y="18341"/>
                    <a:pt x="6646" y="19232"/>
                  </a:cubicBezTo>
                  <a:cubicBezTo>
                    <a:pt x="7015" y="19437"/>
                    <a:pt x="7384" y="19647"/>
                    <a:pt x="7754" y="19850"/>
                  </a:cubicBezTo>
                  <a:cubicBezTo>
                    <a:pt x="7999" y="19985"/>
                    <a:pt x="8319" y="20097"/>
                    <a:pt x="8439" y="20372"/>
                  </a:cubicBezTo>
                  <a:cubicBezTo>
                    <a:pt x="8544" y="20616"/>
                    <a:pt x="8454" y="20895"/>
                    <a:pt x="8448" y="21161"/>
                  </a:cubicBezTo>
                  <a:cubicBezTo>
                    <a:pt x="8441" y="21511"/>
                    <a:pt x="8616" y="21881"/>
                    <a:pt x="8935" y="22025"/>
                  </a:cubicBezTo>
                  <a:cubicBezTo>
                    <a:pt x="9118" y="22108"/>
                    <a:pt x="9327" y="22110"/>
                    <a:pt x="9530" y="22110"/>
                  </a:cubicBezTo>
                  <a:cubicBezTo>
                    <a:pt x="10439" y="22114"/>
                    <a:pt x="11350" y="22119"/>
                    <a:pt x="12260" y="22124"/>
                  </a:cubicBezTo>
                  <a:cubicBezTo>
                    <a:pt x="12330" y="22124"/>
                    <a:pt x="12400" y="22124"/>
                    <a:pt x="12470" y="22124"/>
                  </a:cubicBezTo>
                  <a:cubicBezTo>
                    <a:pt x="12768" y="22124"/>
                    <a:pt x="13066" y="22120"/>
                    <a:pt x="13362" y="22090"/>
                  </a:cubicBezTo>
                  <a:cubicBezTo>
                    <a:pt x="13569" y="22070"/>
                    <a:pt x="13805" y="22017"/>
                    <a:pt x="13897" y="21832"/>
                  </a:cubicBezTo>
                  <a:cubicBezTo>
                    <a:pt x="13991" y="21643"/>
                    <a:pt x="13889" y="21422"/>
                    <a:pt x="13848" y="21217"/>
                  </a:cubicBezTo>
                  <a:cubicBezTo>
                    <a:pt x="13764" y="20777"/>
                    <a:pt x="13993" y="20361"/>
                    <a:pt x="14331" y="20090"/>
                  </a:cubicBezTo>
                  <a:cubicBezTo>
                    <a:pt x="14652" y="19831"/>
                    <a:pt x="15051" y="19693"/>
                    <a:pt x="15435" y="19539"/>
                  </a:cubicBezTo>
                  <a:cubicBezTo>
                    <a:pt x="17292" y="18800"/>
                    <a:pt x="18983" y="17649"/>
                    <a:pt x="20352" y="16192"/>
                  </a:cubicBezTo>
                  <a:cubicBezTo>
                    <a:pt x="21430" y="15045"/>
                    <a:pt x="22340" y="13605"/>
                    <a:pt x="22322" y="12033"/>
                  </a:cubicBezTo>
                  <a:cubicBezTo>
                    <a:pt x="22296" y="10005"/>
                    <a:pt x="20683" y="8400"/>
                    <a:pt x="18821" y="7845"/>
                  </a:cubicBezTo>
                  <a:cubicBezTo>
                    <a:pt x="18293" y="7688"/>
                    <a:pt x="17703" y="7580"/>
                    <a:pt x="17337" y="7168"/>
                  </a:cubicBezTo>
                  <a:cubicBezTo>
                    <a:pt x="16974" y="6761"/>
                    <a:pt x="16931" y="6171"/>
                    <a:pt x="16852" y="5631"/>
                  </a:cubicBezTo>
                  <a:cubicBezTo>
                    <a:pt x="16402" y="2620"/>
                    <a:pt x="13896" y="0"/>
                    <a:pt x="1087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50" name="Google Shape;550;p41"/>
            <p:cNvGrpSpPr/>
            <p:nvPr/>
          </p:nvGrpSpPr>
          <p:grpSpPr>
            <a:xfrm>
              <a:off x="1515050" y="609475"/>
              <a:ext cx="477125" cy="450325"/>
              <a:chOff x="1515050" y="609475"/>
              <a:chExt cx="477125" cy="450325"/>
            </a:xfrm>
          </p:grpSpPr>
          <p:sp>
            <p:nvSpPr>
              <p:cNvPr id="551" name="Google Shape;551;p41"/>
              <p:cNvSpPr/>
              <p:nvPr/>
            </p:nvSpPr>
            <p:spPr>
              <a:xfrm>
                <a:off x="1525750" y="620075"/>
                <a:ext cx="466425" cy="439725"/>
              </a:xfrm>
              <a:custGeom>
                <a:avLst/>
                <a:gdLst/>
                <a:ahLst/>
                <a:cxnLst/>
                <a:rect l="l" t="t" r="r" b="b"/>
                <a:pathLst>
                  <a:path w="18657" h="17589" extrusionOk="0">
                    <a:moveTo>
                      <a:pt x="8234" y="10193"/>
                    </a:moveTo>
                    <a:cubicBezTo>
                      <a:pt x="8264" y="10209"/>
                      <a:pt x="8298" y="10218"/>
                      <a:pt x="8330" y="10232"/>
                    </a:cubicBezTo>
                    <a:cubicBezTo>
                      <a:pt x="8374" y="10250"/>
                      <a:pt x="8417" y="10265"/>
                      <a:pt x="8460" y="10279"/>
                    </a:cubicBezTo>
                    <a:cubicBezTo>
                      <a:pt x="8559" y="10314"/>
                      <a:pt x="8661" y="10341"/>
                      <a:pt x="8763" y="10365"/>
                    </a:cubicBezTo>
                    <a:cubicBezTo>
                      <a:pt x="8807" y="10375"/>
                      <a:pt x="8849" y="10386"/>
                      <a:pt x="8892" y="10393"/>
                    </a:cubicBezTo>
                    <a:lnTo>
                      <a:pt x="8894" y="10393"/>
                    </a:lnTo>
                    <a:lnTo>
                      <a:pt x="8894" y="11629"/>
                    </a:lnTo>
                    <a:cubicBezTo>
                      <a:pt x="8725" y="11213"/>
                      <a:pt x="8501" y="10712"/>
                      <a:pt x="8234" y="10193"/>
                    </a:cubicBezTo>
                    <a:close/>
                    <a:moveTo>
                      <a:pt x="10422" y="10194"/>
                    </a:moveTo>
                    <a:cubicBezTo>
                      <a:pt x="10155" y="10712"/>
                      <a:pt x="9931" y="11214"/>
                      <a:pt x="9762" y="11629"/>
                    </a:cubicBezTo>
                    <a:lnTo>
                      <a:pt x="9762" y="10393"/>
                    </a:lnTo>
                    <a:cubicBezTo>
                      <a:pt x="9989" y="10355"/>
                      <a:pt x="10209" y="10289"/>
                      <a:pt x="10422" y="10194"/>
                    </a:cubicBezTo>
                    <a:close/>
                    <a:moveTo>
                      <a:pt x="11633" y="11687"/>
                    </a:moveTo>
                    <a:lnTo>
                      <a:pt x="11633" y="11687"/>
                    </a:lnTo>
                    <a:cubicBezTo>
                      <a:pt x="10783" y="13090"/>
                      <a:pt x="10133" y="14616"/>
                      <a:pt x="9762" y="15575"/>
                    </a:cubicBezTo>
                    <a:lnTo>
                      <a:pt x="9762" y="12497"/>
                    </a:lnTo>
                    <a:cubicBezTo>
                      <a:pt x="10175" y="12345"/>
                      <a:pt x="10876" y="12066"/>
                      <a:pt x="11633" y="11687"/>
                    </a:cubicBezTo>
                    <a:close/>
                    <a:moveTo>
                      <a:pt x="7020" y="11687"/>
                    </a:moveTo>
                    <a:lnTo>
                      <a:pt x="7020" y="11687"/>
                    </a:lnTo>
                    <a:cubicBezTo>
                      <a:pt x="7779" y="12066"/>
                      <a:pt x="8480" y="12345"/>
                      <a:pt x="8893" y="12497"/>
                    </a:cubicBezTo>
                    <a:lnTo>
                      <a:pt x="8893" y="15576"/>
                    </a:lnTo>
                    <a:cubicBezTo>
                      <a:pt x="8521" y="14618"/>
                      <a:pt x="7871" y="13091"/>
                      <a:pt x="7020" y="11687"/>
                    </a:cubicBezTo>
                    <a:close/>
                    <a:moveTo>
                      <a:pt x="9328" y="1"/>
                    </a:moveTo>
                    <a:cubicBezTo>
                      <a:pt x="6760" y="1"/>
                      <a:pt x="5680" y="2337"/>
                      <a:pt x="5680" y="5218"/>
                    </a:cubicBezTo>
                    <a:cubicBezTo>
                      <a:pt x="5680" y="5977"/>
                      <a:pt x="5797" y="6696"/>
                      <a:pt x="6000" y="7348"/>
                    </a:cubicBezTo>
                    <a:cubicBezTo>
                      <a:pt x="5447" y="6923"/>
                      <a:pt x="5002" y="6754"/>
                      <a:pt x="4635" y="6754"/>
                    </a:cubicBezTo>
                    <a:cubicBezTo>
                      <a:pt x="4288" y="6754"/>
                      <a:pt x="4011" y="6905"/>
                      <a:pt x="3779" y="7137"/>
                    </a:cubicBezTo>
                    <a:cubicBezTo>
                      <a:pt x="3544" y="7372"/>
                      <a:pt x="3394" y="7653"/>
                      <a:pt x="3397" y="8006"/>
                    </a:cubicBezTo>
                    <a:cubicBezTo>
                      <a:pt x="2976" y="7800"/>
                      <a:pt x="2606" y="7710"/>
                      <a:pt x="2278" y="7710"/>
                    </a:cubicBezTo>
                    <a:cubicBezTo>
                      <a:pt x="1758" y="7710"/>
                      <a:pt x="1341" y="7936"/>
                      <a:pt x="993" y="8284"/>
                    </a:cubicBezTo>
                    <a:cubicBezTo>
                      <a:pt x="125" y="9151"/>
                      <a:pt x="1" y="10437"/>
                      <a:pt x="2280" y="12714"/>
                    </a:cubicBezTo>
                    <a:cubicBezTo>
                      <a:pt x="4184" y="14619"/>
                      <a:pt x="7766" y="16010"/>
                      <a:pt x="8895" y="16416"/>
                    </a:cubicBezTo>
                    <a:lnTo>
                      <a:pt x="8895" y="17588"/>
                    </a:lnTo>
                    <a:lnTo>
                      <a:pt x="9764" y="17588"/>
                    </a:lnTo>
                    <a:lnTo>
                      <a:pt x="9764" y="16416"/>
                    </a:lnTo>
                    <a:cubicBezTo>
                      <a:pt x="10893" y="16010"/>
                      <a:pt x="14474" y="14619"/>
                      <a:pt x="16380" y="12714"/>
                    </a:cubicBezTo>
                    <a:cubicBezTo>
                      <a:pt x="18656" y="10435"/>
                      <a:pt x="18531" y="9150"/>
                      <a:pt x="17662" y="8283"/>
                    </a:cubicBezTo>
                    <a:cubicBezTo>
                      <a:pt x="17314" y="7935"/>
                      <a:pt x="16897" y="7708"/>
                      <a:pt x="16377" y="7708"/>
                    </a:cubicBezTo>
                    <a:cubicBezTo>
                      <a:pt x="16049" y="7708"/>
                      <a:pt x="15679" y="7798"/>
                      <a:pt x="15259" y="8005"/>
                    </a:cubicBezTo>
                    <a:cubicBezTo>
                      <a:pt x="15262" y="7652"/>
                      <a:pt x="15112" y="7371"/>
                      <a:pt x="14877" y="7136"/>
                    </a:cubicBezTo>
                    <a:cubicBezTo>
                      <a:pt x="14645" y="6904"/>
                      <a:pt x="14367" y="6753"/>
                      <a:pt x="14021" y="6753"/>
                    </a:cubicBezTo>
                    <a:cubicBezTo>
                      <a:pt x="13654" y="6753"/>
                      <a:pt x="13208" y="6922"/>
                      <a:pt x="12656" y="7345"/>
                    </a:cubicBezTo>
                    <a:cubicBezTo>
                      <a:pt x="12860" y="6695"/>
                      <a:pt x="12975" y="5976"/>
                      <a:pt x="12975" y="5216"/>
                    </a:cubicBezTo>
                    <a:cubicBezTo>
                      <a:pt x="12975" y="4997"/>
                      <a:pt x="12968" y="4783"/>
                      <a:pt x="12955" y="4572"/>
                    </a:cubicBezTo>
                    <a:cubicBezTo>
                      <a:pt x="12951" y="4510"/>
                      <a:pt x="12946" y="4451"/>
                      <a:pt x="12942" y="4390"/>
                    </a:cubicBezTo>
                    <a:cubicBezTo>
                      <a:pt x="12928" y="4230"/>
                      <a:pt x="12913" y="4073"/>
                      <a:pt x="12894" y="3919"/>
                    </a:cubicBezTo>
                    <a:cubicBezTo>
                      <a:pt x="12887" y="3864"/>
                      <a:pt x="12880" y="3810"/>
                      <a:pt x="12873" y="3755"/>
                    </a:cubicBezTo>
                    <a:cubicBezTo>
                      <a:pt x="12843" y="3555"/>
                      <a:pt x="12807" y="3358"/>
                      <a:pt x="12763" y="3168"/>
                    </a:cubicBezTo>
                    <a:cubicBezTo>
                      <a:pt x="12759" y="3152"/>
                      <a:pt x="12754" y="3136"/>
                      <a:pt x="12751" y="3121"/>
                    </a:cubicBezTo>
                    <a:cubicBezTo>
                      <a:pt x="12709" y="2948"/>
                      <a:pt x="12662" y="2780"/>
                      <a:pt x="12609" y="2617"/>
                    </a:cubicBezTo>
                    <a:cubicBezTo>
                      <a:pt x="12593" y="2569"/>
                      <a:pt x="12577" y="2522"/>
                      <a:pt x="12560" y="2475"/>
                    </a:cubicBezTo>
                    <a:cubicBezTo>
                      <a:pt x="12510" y="2335"/>
                      <a:pt x="12457" y="2201"/>
                      <a:pt x="12398" y="2071"/>
                    </a:cubicBezTo>
                    <a:cubicBezTo>
                      <a:pt x="12382" y="2034"/>
                      <a:pt x="12367" y="1998"/>
                      <a:pt x="12349" y="1962"/>
                    </a:cubicBezTo>
                    <a:cubicBezTo>
                      <a:pt x="12272" y="1800"/>
                      <a:pt x="12187" y="1646"/>
                      <a:pt x="12096" y="1502"/>
                    </a:cubicBezTo>
                    <a:cubicBezTo>
                      <a:pt x="12084" y="1483"/>
                      <a:pt x="12070" y="1466"/>
                      <a:pt x="12058" y="1447"/>
                    </a:cubicBezTo>
                    <a:cubicBezTo>
                      <a:pt x="11976" y="1324"/>
                      <a:pt x="11889" y="1207"/>
                      <a:pt x="11795" y="1098"/>
                    </a:cubicBezTo>
                    <a:lnTo>
                      <a:pt x="11708" y="1001"/>
                    </a:lnTo>
                    <a:cubicBezTo>
                      <a:pt x="11616" y="899"/>
                      <a:pt x="11518" y="805"/>
                      <a:pt x="11415" y="720"/>
                    </a:cubicBezTo>
                    <a:cubicBezTo>
                      <a:pt x="11398" y="705"/>
                      <a:pt x="11383" y="687"/>
                      <a:pt x="11367" y="674"/>
                    </a:cubicBezTo>
                    <a:lnTo>
                      <a:pt x="11367" y="674"/>
                    </a:lnTo>
                    <a:cubicBezTo>
                      <a:pt x="11368" y="675"/>
                      <a:pt x="11368" y="678"/>
                      <a:pt x="11369" y="680"/>
                    </a:cubicBezTo>
                    <a:cubicBezTo>
                      <a:pt x="10835" y="250"/>
                      <a:pt x="10161" y="1"/>
                      <a:pt x="9328" y="1"/>
                    </a:cubicBezTo>
                    <a:close/>
                  </a:path>
                </a:pathLst>
              </a:custGeom>
              <a:solidFill>
                <a:srgbClr val="000000">
                  <a:alpha val="12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2" name="Google Shape;552;p41"/>
              <p:cNvSpPr/>
              <p:nvPr/>
            </p:nvSpPr>
            <p:spPr>
              <a:xfrm>
                <a:off x="1515050" y="802025"/>
                <a:ext cx="231175" cy="220875"/>
              </a:xfrm>
              <a:custGeom>
                <a:avLst/>
                <a:gdLst/>
                <a:ahLst/>
                <a:cxnLst/>
                <a:rect l="l" t="t" r="r" b="b"/>
                <a:pathLst>
                  <a:path w="9247" h="8835" extrusionOk="0">
                    <a:moveTo>
                      <a:pt x="2282" y="1"/>
                    </a:moveTo>
                    <a:cubicBezTo>
                      <a:pt x="1760" y="1"/>
                      <a:pt x="1343" y="230"/>
                      <a:pt x="994" y="579"/>
                    </a:cubicBezTo>
                    <a:cubicBezTo>
                      <a:pt x="125" y="1447"/>
                      <a:pt x="1" y="2733"/>
                      <a:pt x="2280" y="5009"/>
                    </a:cubicBezTo>
                    <a:cubicBezTo>
                      <a:pt x="4560" y="7290"/>
                      <a:pt x="9247" y="8834"/>
                      <a:pt x="9247" y="8834"/>
                    </a:cubicBezTo>
                    <a:cubicBezTo>
                      <a:pt x="9247" y="8834"/>
                      <a:pt x="7704" y="4145"/>
                      <a:pt x="5425" y="1866"/>
                    </a:cubicBezTo>
                    <a:cubicBezTo>
                      <a:pt x="4064" y="505"/>
                      <a:pt x="3057" y="1"/>
                      <a:pt x="2282" y="1"/>
                    </a:cubicBezTo>
                    <a:close/>
                  </a:path>
                </a:pathLst>
              </a:custGeom>
              <a:solidFill>
                <a:srgbClr val="5D94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3" name="Google Shape;553;p41"/>
              <p:cNvSpPr/>
              <p:nvPr/>
            </p:nvSpPr>
            <p:spPr>
              <a:xfrm>
                <a:off x="1539875" y="802025"/>
                <a:ext cx="206350" cy="220875"/>
              </a:xfrm>
              <a:custGeom>
                <a:avLst/>
                <a:gdLst/>
                <a:ahLst/>
                <a:cxnLst/>
                <a:rect l="l" t="t" r="r" b="b"/>
                <a:pathLst>
                  <a:path w="8254" h="8835" extrusionOk="0">
                    <a:moveTo>
                      <a:pt x="1289" y="1"/>
                    </a:moveTo>
                    <a:cubicBezTo>
                      <a:pt x="767" y="1"/>
                      <a:pt x="350" y="230"/>
                      <a:pt x="1" y="579"/>
                    </a:cubicBezTo>
                    <a:lnTo>
                      <a:pt x="8254" y="8834"/>
                    </a:lnTo>
                    <a:cubicBezTo>
                      <a:pt x="8254" y="8834"/>
                      <a:pt x="6711" y="4146"/>
                      <a:pt x="4432" y="1866"/>
                    </a:cubicBezTo>
                    <a:cubicBezTo>
                      <a:pt x="3071" y="505"/>
                      <a:pt x="2064" y="1"/>
                      <a:pt x="1289" y="1"/>
                    </a:cubicBezTo>
                    <a:close/>
                  </a:path>
                </a:pathLst>
              </a:custGeom>
              <a:solidFill>
                <a:srgbClr val="000000">
                  <a:alpha val="12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41"/>
              <p:cNvSpPr/>
              <p:nvPr/>
            </p:nvSpPr>
            <p:spPr>
              <a:xfrm>
                <a:off x="1750375" y="802025"/>
                <a:ext cx="231150" cy="220875"/>
              </a:xfrm>
              <a:custGeom>
                <a:avLst/>
                <a:gdLst/>
                <a:ahLst/>
                <a:cxnLst/>
                <a:rect l="l" t="t" r="r" b="b"/>
                <a:pathLst>
                  <a:path w="9246" h="8835" extrusionOk="0">
                    <a:moveTo>
                      <a:pt x="6964" y="1"/>
                    </a:moveTo>
                    <a:cubicBezTo>
                      <a:pt x="6190" y="1"/>
                      <a:pt x="5184" y="505"/>
                      <a:pt x="3822" y="1866"/>
                    </a:cubicBezTo>
                    <a:cubicBezTo>
                      <a:pt x="1542" y="4145"/>
                      <a:pt x="1" y="8834"/>
                      <a:pt x="1" y="8834"/>
                    </a:cubicBezTo>
                    <a:cubicBezTo>
                      <a:pt x="1" y="8834"/>
                      <a:pt x="4688" y="7290"/>
                      <a:pt x="6968" y="5009"/>
                    </a:cubicBezTo>
                    <a:cubicBezTo>
                      <a:pt x="9245" y="2733"/>
                      <a:pt x="9121" y="1447"/>
                      <a:pt x="8254" y="579"/>
                    </a:cubicBezTo>
                    <a:cubicBezTo>
                      <a:pt x="7904" y="230"/>
                      <a:pt x="7487" y="1"/>
                      <a:pt x="6964" y="1"/>
                    </a:cubicBezTo>
                    <a:close/>
                  </a:path>
                </a:pathLst>
              </a:custGeom>
              <a:solidFill>
                <a:srgbClr val="5D94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" name="Google Shape;555;p41"/>
              <p:cNvSpPr/>
              <p:nvPr/>
            </p:nvSpPr>
            <p:spPr>
              <a:xfrm>
                <a:off x="1750375" y="802025"/>
                <a:ext cx="206350" cy="220875"/>
              </a:xfrm>
              <a:custGeom>
                <a:avLst/>
                <a:gdLst/>
                <a:ahLst/>
                <a:cxnLst/>
                <a:rect l="l" t="t" r="r" b="b"/>
                <a:pathLst>
                  <a:path w="8254" h="8835" extrusionOk="0">
                    <a:moveTo>
                      <a:pt x="6964" y="1"/>
                    </a:moveTo>
                    <a:cubicBezTo>
                      <a:pt x="6190" y="1"/>
                      <a:pt x="5184" y="505"/>
                      <a:pt x="3822" y="1866"/>
                    </a:cubicBezTo>
                    <a:cubicBezTo>
                      <a:pt x="1542" y="4146"/>
                      <a:pt x="1" y="8834"/>
                      <a:pt x="1" y="8834"/>
                    </a:cubicBezTo>
                    <a:lnTo>
                      <a:pt x="8254" y="579"/>
                    </a:lnTo>
                    <a:cubicBezTo>
                      <a:pt x="7904" y="230"/>
                      <a:pt x="7487" y="1"/>
                      <a:pt x="6964" y="1"/>
                    </a:cubicBezTo>
                    <a:close/>
                  </a:path>
                </a:pathLst>
              </a:custGeom>
              <a:solidFill>
                <a:srgbClr val="000000">
                  <a:alpha val="12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6" name="Google Shape;556;p41"/>
              <p:cNvSpPr/>
              <p:nvPr/>
            </p:nvSpPr>
            <p:spPr>
              <a:xfrm>
                <a:off x="1592975" y="778225"/>
                <a:ext cx="153925" cy="147025"/>
              </a:xfrm>
              <a:custGeom>
                <a:avLst/>
                <a:gdLst/>
                <a:ahLst/>
                <a:cxnLst/>
                <a:rect l="l" t="t" r="r" b="b"/>
                <a:pathLst>
                  <a:path w="6157" h="5881" extrusionOk="0">
                    <a:moveTo>
                      <a:pt x="1520" y="0"/>
                    </a:moveTo>
                    <a:cubicBezTo>
                      <a:pt x="1173" y="0"/>
                      <a:pt x="895" y="152"/>
                      <a:pt x="662" y="385"/>
                    </a:cubicBezTo>
                    <a:cubicBezTo>
                      <a:pt x="83" y="964"/>
                      <a:pt x="1" y="1818"/>
                      <a:pt x="1518" y="3335"/>
                    </a:cubicBezTo>
                    <a:cubicBezTo>
                      <a:pt x="3037" y="4853"/>
                      <a:pt x="6157" y="5881"/>
                      <a:pt x="6157" y="5881"/>
                    </a:cubicBezTo>
                    <a:cubicBezTo>
                      <a:pt x="6157" y="5881"/>
                      <a:pt x="5130" y="2760"/>
                      <a:pt x="3613" y="1242"/>
                    </a:cubicBezTo>
                    <a:cubicBezTo>
                      <a:pt x="2707" y="336"/>
                      <a:pt x="2037" y="0"/>
                      <a:pt x="1520" y="0"/>
                    </a:cubicBezTo>
                    <a:close/>
                  </a:path>
                </a:pathLst>
              </a:custGeom>
              <a:solidFill>
                <a:srgbClr val="5D94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7" name="Google Shape;557;p41"/>
              <p:cNvSpPr/>
              <p:nvPr/>
            </p:nvSpPr>
            <p:spPr>
              <a:xfrm>
                <a:off x="1609500" y="778225"/>
                <a:ext cx="137425" cy="147000"/>
              </a:xfrm>
              <a:custGeom>
                <a:avLst/>
                <a:gdLst/>
                <a:ahLst/>
                <a:cxnLst/>
                <a:rect l="l" t="t" r="r" b="b"/>
                <a:pathLst>
                  <a:path w="5497" h="5880" extrusionOk="0">
                    <a:moveTo>
                      <a:pt x="859" y="0"/>
                    </a:moveTo>
                    <a:cubicBezTo>
                      <a:pt x="512" y="0"/>
                      <a:pt x="234" y="152"/>
                      <a:pt x="1" y="385"/>
                    </a:cubicBezTo>
                    <a:lnTo>
                      <a:pt x="5496" y="5880"/>
                    </a:lnTo>
                    <a:cubicBezTo>
                      <a:pt x="5496" y="5880"/>
                      <a:pt x="5496" y="5880"/>
                      <a:pt x="5496" y="5880"/>
                    </a:cubicBezTo>
                    <a:cubicBezTo>
                      <a:pt x="5496" y="5880"/>
                      <a:pt x="4468" y="2760"/>
                      <a:pt x="2952" y="1242"/>
                    </a:cubicBezTo>
                    <a:cubicBezTo>
                      <a:pt x="2045" y="336"/>
                      <a:pt x="1375" y="0"/>
                      <a:pt x="859" y="0"/>
                    </a:cubicBezTo>
                    <a:close/>
                  </a:path>
                </a:pathLst>
              </a:custGeom>
              <a:solidFill>
                <a:srgbClr val="000000">
                  <a:alpha val="12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8" name="Google Shape;558;p41"/>
              <p:cNvSpPr/>
              <p:nvPr/>
            </p:nvSpPr>
            <p:spPr>
              <a:xfrm>
                <a:off x="1749700" y="778225"/>
                <a:ext cx="153925" cy="147025"/>
              </a:xfrm>
              <a:custGeom>
                <a:avLst/>
                <a:gdLst/>
                <a:ahLst/>
                <a:cxnLst/>
                <a:rect l="l" t="t" r="r" b="b"/>
                <a:pathLst>
                  <a:path w="6157" h="5881" extrusionOk="0">
                    <a:moveTo>
                      <a:pt x="4636" y="0"/>
                    </a:moveTo>
                    <a:cubicBezTo>
                      <a:pt x="4120" y="0"/>
                      <a:pt x="3451" y="336"/>
                      <a:pt x="2544" y="1242"/>
                    </a:cubicBezTo>
                    <a:cubicBezTo>
                      <a:pt x="1027" y="2760"/>
                      <a:pt x="1" y="5881"/>
                      <a:pt x="1" y="5881"/>
                    </a:cubicBezTo>
                    <a:cubicBezTo>
                      <a:pt x="1" y="5881"/>
                      <a:pt x="3120" y="4853"/>
                      <a:pt x="4639" y="3335"/>
                    </a:cubicBezTo>
                    <a:cubicBezTo>
                      <a:pt x="6156" y="1818"/>
                      <a:pt x="6073" y="964"/>
                      <a:pt x="5495" y="385"/>
                    </a:cubicBezTo>
                    <a:cubicBezTo>
                      <a:pt x="5261" y="152"/>
                      <a:pt x="4984" y="0"/>
                      <a:pt x="4636" y="0"/>
                    </a:cubicBezTo>
                    <a:close/>
                  </a:path>
                </a:pathLst>
              </a:custGeom>
              <a:solidFill>
                <a:srgbClr val="5D94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9" name="Google Shape;559;p41"/>
              <p:cNvSpPr/>
              <p:nvPr/>
            </p:nvSpPr>
            <p:spPr>
              <a:xfrm>
                <a:off x="1749675" y="778225"/>
                <a:ext cx="137400" cy="147000"/>
              </a:xfrm>
              <a:custGeom>
                <a:avLst/>
                <a:gdLst/>
                <a:ahLst/>
                <a:cxnLst/>
                <a:rect l="l" t="t" r="r" b="b"/>
                <a:pathLst>
                  <a:path w="5496" h="5880" extrusionOk="0">
                    <a:moveTo>
                      <a:pt x="4637" y="0"/>
                    </a:moveTo>
                    <a:cubicBezTo>
                      <a:pt x="4122" y="0"/>
                      <a:pt x="3452" y="336"/>
                      <a:pt x="2545" y="1242"/>
                    </a:cubicBezTo>
                    <a:cubicBezTo>
                      <a:pt x="1028" y="2760"/>
                      <a:pt x="0" y="5880"/>
                      <a:pt x="2" y="5880"/>
                    </a:cubicBezTo>
                    <a:cubicBezTo>
                      <a:pt x="2" y="5880"/>
                      <a:pt x="2" y="5880"/>
                      <a:pt x="2" y="5880"/>
                    </a:cubicBezTo>
                    <a:lnTo>
                      <a:pt x="5496" y="385"/>
                    </a:lnTo>
                    <a:cubicBezTo>
                      <a:pt x="5262" y="152"/>
                      <a:pt x="4985" y="0"/>
                      <a:pt x="4637" y="0"/>
                    </a:cubicBezTo>
                    <a:close/>
                  </a:path>
                </a:pathLst>
              </a:custGeom>
              <a:solidFill>
                <a:srgbClr val="000000">
                  <a:alpha val="12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0" name="Google Shape;560;p41"/>
              <p:cNvSpPr/>
              <p:nvPr/>
            </p:nvSpPr>
            <p:spPr>
              <a:xfrm>
                <a:off x="1737400" y="843275"/>
                <a:ext cx="21775" cy="205850"/>
              </a:xfrm>
              <a:custGeom>
                <a:avLst/>
                <a:gdLst/>
                <a:ahLst/>
                <a:cxnLst/>
                <a:rect l="l" t="t" r="r" b="b"/>
                <a:pathLst>
                  <a:path w="871" h="8234" extrusionOk="0">
                    <a:moveTo>
                      <a:pt x="1" y="0"/>
                    </a:moveTo>
                    <a:lnTo>
                      <a:pt x="1" y="8233"/>
                    </a:lnTo>
                    <a:lnTo>
                      <a:pt x="870" y="8233"/>
                    </a:lnTo>
                    <a:lnTo>
                      <a:pt x="870" y="0"/>
                    </a:lnTo>
                    <a:close/>
                  </a:path>
                </a:pathLst>
              </a:custGeom>
              <a:solidFill>
                <a:srgbClr val="B8C6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1" name="Google Shape;561;p41"/>
              <p:cNvSpPr/>
              <p:nvPr/>
            </p:nvSpPr>
            <p:spPr>
              <a:xfrm>
                <a:off x="1657075" y="609475"/>
                <a:ext cx="182450" cy="260850"/>
              </a:xfrm>
              <a:custGeom>
                <a:avLst/>
                <a:gdLst/>
                <a:ahLst/>
                <a:cxnLst/>
                <a:rect l="l" t="t" r="r" b="b"/>
                <a:pathLst>
                  <a:path w="7298" h="10434" extrusionOk="0">
                    <a:moveTo>
                      <a:pt x="3649" y="1"/>
                    </a:moveTo>
                    <a:cubicBezTo>
                      <a:pt x="1081" y="1"/>
                      <a:pt x="1" y="2336"/>
                      <a:pt x="1" y="5217"/>
                    </a:cubicBezTo>
                    <a:cubicBezTo>
                      <a:pt x="1" y="8098"/>
                      <a:pt x="1634" y="10433"/>
                      <a:pt x="3649" y="10433"/>
                    </a:cubicBezTo>
                    <a:cubicBezTo>
                      <a:pt x="5664" y="10433"/>
                      <a:pt x="7298" y="8098"/>
                      <a:pt x="7298" y="5217"/>
                    </a:cubicBezTo>
                    <a:cubicBezTo>
                      <a:pt x="7298" y="2336"/>
                      <a:pt x="6217" y="1"/>
                      <a:pt x="364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2" name="Google Shape;562;p41"/>
              <p:cNvSpPr/>
              <p:nvPr/>
            </p:nvSpPr>
            <p:spPr>
              <a:xfrm>
                <a:off x="1696200" y="641325"/>
                <a:ext cx="49300" cy="70475"/>
              </a:xfrm>
              <a:custGeom>
                <a:avLst/>
                <a:gdLst/>
                <a:ahLst/>
                <a:cxnLst/>
                <a:rect l="l" t="t" r="r" b="b"/>
                <a:pathLst>
                  <a:path w="1972" h="2819" extrusionOk="0">
                    <a:moveTo>
                      <a:pt x="987" y="0"/>
                    </a:moveTo>
                    <a:cubicBezTo>
                      <a:pt x="293" y="0"/>
                      <a:pt x="1" y="631"/>
                      <a:pt x="1" y="1411"/>
                    </a:cubicBezTo>
                    <a:cubicBezTo>
                      <a:pt x="1" y="2188"/>
                      <a:pt x="441" y="2819"/>
                      <a:pt x="987" y="2819"/>
                    </a:cubicBezTo>
                    <a:cubicBezTo>
                      <a:pt x="1531" y="2819"/>
                      <a:pt x="1971" y="2188"/>
                      <a:pt x="1971" y="1411"/>
                    </a:cubicBezTo>
                    <a:cubicBezTo>
                      <a:pt x="1971" y="632"/>
                      <a:pt x="1679" y="0"/>
                      <a:pt x="987" y="0"/>
                    </a:cubicBezTo>
                    <a:close/>
                  </a:path>
                </a:pathLst>
              </a:custGeom>
              <a:solidFill>
                <a:srgbClr val="FFFFFF">
                  <a:alpha val="297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3" name="Google Shape;563;p41"/>
              <p:cNvSpPr/>
              <p:nvPr/>
            </p:nvSpPr>
            <p:spPr>
              <a:xfrm>
                <a:off x="1671025" y="626350"/>
                <a:ext cx="168525" cy="244000"/>
              </a:xfrm>
              <a:custGeom>
                <a:avLst/>
                <a:gdLst/>
                <a:ahLst/>
                <a:cxnLst/>
                <a:rect l="l" t="t" r="r" b="b"/>
                <a:pathLst>
                  <a:path w="6741" h="9760" extrusionOk="0">
                    <a:moveTo>
                      <a:pt x="5131" y="0"/>
                    </a:moveTo>
                    <a:lnTo>
                      <a:pt x="5131" y="0"/>
                    </a:lnTo>
                    <a:cubicBezTo>
                      <a:pt x="5534" y="871"/>
                      <a:pt x="5722" y="1966"/>
                      <a:pt x="5722" y="3157"/>
                    </a:cubicBezTo>
                    <a:cubicBezTo>
                      <a:pt x="5722" y="5998"/>
                      <a:pt x="4110" y="8302"/>
                      <a:pt x="2122" y="8302"/>
                    </a:cubicBezTo>
                    <a:cubicBezTo>
                      <a:pt x="1327" y="8302"/>
                      <a:pt x="593" y="7933"/>
                      <a:pt x="0" y="7312"/>
                    </a:cubicBezTo>
                    <a:lnTo>
                      <a:pt x="0" y="7312"/>
                    </a:lnTo>
                    <a:cubicBezTo>
                      <a:pt x="645" y="8782"/>
                      <a:pt x="1788" y="9760"/>
                      <a:pt x="3092" y="9760"/>
                    </a:cubicBezTo>
                    <a:cubicBezTo>
                      <a:pt x="5107" y="9760"/>
                      <a:pt x="6741" y="7425"/>
                      <a:pt x="6741" y="4544"/>
                    </a:cubicBezTo>
                    <a:cubicBezTo>
                      <a:pt x="6741" y="2594"/>
                      <a:pt x="6245" y="895"/>
                      <a:pt x="5131" y="0"/>
                    </a:cubicBezTo>
                    <a:close/>
                  </a:path>
                </a:pathLst>
              </a:custGeom>
              <a:solidFill>
                <a:srgbClr val="000000">
                  <a:alpha val="12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64" name="Google Shape;564;p41"/>
          <p:cNvGrpSpPr/>
          <p:nvPr/>
        </p:nvGrpSpPr>
        <p:grpSpPr>
          <a:xfrm>
            <a:off x="633278" y="3398698"/>
            <a:ext cx="912233" cy="1204799"/>
            <a:chOff x="4374250" y="523450"/>
            <a:chExt cx="474800" cy="627075"/>
          </a:xfrm>
        </p:grpSpPr>
        <p:sp>
          <p:nvSpPr>
            <p:cNvPr id="565" name="Google Shape;565;p41"/>
            <p:cNvSpPr/>
            <p:nvPr/>
          </p:nvSpPr>
          <p:spPr>
            <a:xfrm>
              <a:off x="4374250" y="523450"/>
              <a:ext cx="474800" cy="627075"/>
            </a:xfrm>
            <a:custGeom>
              <a:avLst/>
              <a:gdLst/>
              <a:ahLst/>
              <a:cxnLst/>
              <a:rect l="l" t="t" r="r" b="b"/>
              <a:pathLst>
                <a:path w="18992" h="25083" extrusionOk="0">
                  <a:moveTo>
                    <a:pt x="17694" y="1"/>
                  </a:moveTo>
                  <a:cubicBezTo>
                    <a:pt x="17308" y="1"/>
                    <a:pt x="16924" y="24"/>
                    <a:pt x="16535" y="24"/>
                  </a:cubicBezTo>
                  <a:cubicBezTo>
                    <a:pt x="15818" y="24"/>
                    <a:pt x="15101" y="34"/>
                    <a:pt x="14384" y="34"/>
                  </a:cubicBezTo>
                  <a:lnTo>
                    <a:pt x="7661" y="34"/>
                  </a:lnTo>
                  <a:cubicBezTo>
                    <a:pt x="6625" y="34"/>
                    <a:pt x="5589" y="35"/>
                    <a:pt x="4553" y="35"/>
                  </a:cubicBezTo>
                  <a:cubicBezTo>
                    <a:pt x="3171" y="35"/>
                    <a:pt x="1790" y="34"/>
                    <a:pt x="408" y="29"/>
                  </a:cubicBezTo>
                  <a:cubicBezTo>
                    <a:pt x="324" y="29"/>
                    <a:pt x="235" y="30"/>
                    <a:pt x="165" y="77"/>
                  </a:cubicBezTo>
                  <a:cubicBezTo>
                    <a:pt x="1" y="189"/>
                    <a:pt x="114" y="839"/>
                    <a:pt x="116" y="1017"/>
                  </a:cubicBezTo>
                  <a:cubicBezTo>
                    <a:pt x="120" y="1431"/>
                    <a:pt x="125" y="1845"/>
                    <a:pt x="128" y="2258"/>
                  </a:cubicBezTo>
                  <a:cubicBezTo>
                    <a:pt x="134" y="3086"/>
                    <a:pt x="136" y="3912"/>
                    <a:pt x="112" y="4738"/>
                  </a:cubicBezTo>
                  <a:cubicBezTo>
                    <a:pt x="102" y="5075"/>
                    <a:pt x="107" y="5447"/>
                    <a:pt x="412" y="5662"/>
                  </a:cubicBezTo>
                  <a:cubicBezTo>
                    <a:pt x="491" y="5719"/>
                    <a:pt x="588" y="5761"/>
                    <a:pt x="637" y="5848"/>
                  </a:cubicBezTo>
                  <a:cubicBezTo>
                    <a:pt x="673" y="5913"/>
                    <a:pt x="674" y="5993"/>
                    <a:pt x="674" y="6068"/>
                  </a:cubicBezTo>
                  <a:cubicBezTo>
                    <a:pt x="674" y="9210"/>
                    <a:pt x="669" y="12352"/>
                    <a:pt x="669" y="15495"/>
                  </a:cubicBezTo>
                  <a:cubicBezTo>
                    <a:pt x="669" y="16612"/>
                    <a:pt x="683" y="17722"/>
                    <a:pt x="715" y="18839"/>
                  </a:cubicBezTo>
                  <a:cubicBezTo>
                    <a:pt x="721" y="19063"/>
                    <a:pt x="673" y="19355"/>
                    <a:pt x="454" y="19388"/>
                  </a:cubicBezTo>
                  <a:cubicBezTo>
                    <a:pt x="436" y="19391"/>
                    <a:pt x="419" y="19392"/>
                    <a:pt x="401" y="19392"/>
                  </a:cubicBezTo>
                  <a:cubicBezTo>
                    <a:pt x="370" y="19392"/>
                    <a:pt x="340" y="19390"/>
                    <a:pt x="310" y="19390"/>
                  </a:cubicBezTo>
                  <a:cubicBezTo>
                    <a:pt x="275" y="19390"/>
                    <a:pt x="241" y="19393"/>
                    <a:pt x="210" y="19409"/>
                  </a:cubicBezTo>
                  <a:cubicBezTo>
                    <a:pt x="120" y="19457"/>
                    <a:pt x="108" y="19580"/>
                    <a:pt x="108" y="19682"/>
                  </a:cubicBezTo>
                  <a:cubicBezTo>
                    <a:pt x="102" y="21482"/>
                    <a:pt x="90" y="23282"/>
                    <a:pt x="103" y="25083"/>
                  </a:cubicBezTo>
                  <a:cubicBezTo>
                    <a:pt x="179" y="25082"/>
                    <a:pt x="254" y="25082"/>
                    <a:pt x="329" y="25082"/>
                  </a:cubicBezTo>
                  <a:cubicBezTo>
                    <a:pt x="405" y="25082"/>
                    <a:pt x="479" y="25082"/>
                    <a:pt x="554" y="25083"/>
                  </a:cubicBezTo>
                  <a:lnTo>
                    <a:pt x="18622" y="25083"/>
                  </a:lnTo>
                  <a:cubicBezTo>
                    <a:pt x="18696" y="25083"/>
                    <a:pt x="18779" y="25078"/>
                    <a:pt x="18827" y="25021"/>
                  </a:cubicBezTo>
                  <a:cubicBezTo>
                    <a:pt x="18864" y="24977"/>
                    <a:pt x="18867" y="24914"/>
                    <a:pt x="18867" y="24856"/>
                  </a:cubicBezTo>
                  <a:cubicBezTo>
                    <a:pt x="18868" y="23236"/>
                    <a:pt x="18868" y="21618"/>
                    <a:pt x="18868" y="19999"/>
                  </a:cubicBezTo>
                  <a:cubicBezTo>
                    <a:pt x="18868" y="19896"/>
                    <a:pt x="18867" y="19788"/>
                    <a:pt x="18812" y="19702"/>
                  </a:cubicBezTo>
                  <a:cubicBezTo>
                    <a:pt x="18748" y="19600"/>
                    <a:pt x="18627" y="19554"/>
                    <a:pt x="18533" y="19478"/>
                  </a:cubicBezTo>
                  <a:cubicBezTo>
                    <a:pt x="18118" y="19144"/>
                    <a:pt x="18311" y="18281"/>
                    <a:pt x="18311" y="17792"/>
                  </a:cubicBezTo>
                  <a:lnTo>
                    <a:pt x="18311" y="16323"/>
                  </a:lnTo>
                  <a:lnTo>
                    <a:pt x="18311" y="12632"/>
                  </a:lnTo>
                  <a:lnTo>
                    <a:pt x="18311" y="9235"/>
                  </a:lnTo>
                  <a:cubicBezTo>
                    <a:pt x="18311" y="8297"/>
                    <a:pt x="18332" y="7358"/>
                    <a:pt x="18281" y="6421"/>
                  </a:cubicBezTo>
                  <a:cubicBezTo>
                    <a:pt x="18273" y="6271"/>
                    <a:pt x="18264" y="6115"/>
                    <a:pt x="18311" y="5972"/>
                  </a:cubicBezTo>
                  <a:cubicBezTo>
                    <a:pt x="18358" y="5828"/>
                    <a:pt x="18477" y="5698"/>
                    <a:pt x="18627" y="5685"/>
                  </a:cubicBezTo>
                  <a:cubicBezTo>
                    <a:pt x="18694" y="5678"/>
                    <a:pt x="18768" y="5692"/>
                    <a:pt x="18819" y="5650"/>
                  </a:cubicBezTo>
                  <a:cubicBezTo>
                    <a:pt x="18857" y="5618"/>
                    <a:pt x="18867" y="5566"/>
                    <a:pt x="18873" y="5516"/>
                  </a:cubicBezTo>
                  <a:cubicBezTo>
                    <a:pt x="18991" y="4762"/>
                    <a:pt x="18898" y="4017"/>
                    <a:pt x="18903" y="3260"/>
                  </a:cubicBezTo>
                  <a:cubicBezTo>
                    <a:pt x="18908" y="2329"/>
                    <a:pt x="18895" y="1397"/>
                    <a:pt x="18867" y="467"/>
                  </a:cubicBezTo>
                  <a:cubicBezTo>
                    <a:pt x="18863" y="353"/>
                    <a:pt x="18853" y="228"/>
                    <a:pt x="18773" y="148"/>
                  </a:cubicBezTo>
                  <a:cubicBezTo>
                    <a:pt x="18709" y="86"/>
                    <a:pt x="18615" y="67"/>
                    <a:pt x="18527" y="54"/>
                  </a:cubicBezTo>
                  <a:cubicBezTo>
                    <a:pt x="18248" y="13"/>
                    <a:pt x="17971" y="1"/>
                    <a:pt x="176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66" name="Google Shape;566;p41"/>
            <p:cNvGrpSpPr/>
            <p:nvPr/>
          </p:nvGrpSpPr>
          <p:grpSpPr>
            <a:xfrm>
              <a:off x="4428600" y="572825"/>
              <a:ext cx="366225" cy="523550"/>
              <a:chOff x="4428600" y="572825"/>
              <a:chExt cx="366225" cy="523550"/>
            </a:xfrm>
          </p:grpSpPr>
          <p:sp>
            <p:nvSpPr>
              <p:cNvPr id="567" name="Google Shape;567;p41"/>
              <p:cNvSpPr/>
              <p:nvPr/>
            </p:nvSpPr>
            <p:spPr>
              <a:xfrm>
                <a:off x="4438400" y="582625"/>
                <a:ext cx="356425" cy="513750"/>
              </a:xfrm>
              <a:custGeom>
                <a:avLst/>
                <a:gdLst/>
                <a:ahLst/>
                <a:cxnLst/>
                <a:rect l="l" t="t" r="r" b="b"/>
                <a:pathLst>
                  <a:path w="14257" h="20550" extrusionOk="0">
                    <a:moveTo>
                      <a:pt x="1" y="1"/>
                    </a:moveTo>
                    <a:lnTo>
                      <a:pt x="1" y="1226"/>
                    </a:lnTo>
                    <a:lnTo>
                      <a:pt x="558" y="1226"/>
                    </a:lnTo>
                    <a:lnTo>
                      <a:pt x="558" y="2562"/>
                    </a:lnTo>
                    <a:lnTo>
                      <a:pt x="558" y="12421"/>
                    </a:lnTo>
                    <a:lnTo>
                      <a:pt x="558" y="13336"/>
                    </a:lnTo>
                    <a:lnTo>
                      <a:pt x="558" y="16262"/>
                    </a:lnTo>
                    <a:lnTo>
                      <a:pt x="558" y="19324"/>
                    </a:lnTo>
                    <a:lnTo>
                      <a:pt x="1" y="19324"/>
                    </a:lnTo>
                    <a:lnTo>
                      <a:pt x="1" y="20550"/>
                    </a:lnTo>
                    <a:lnTo>
                      <a:pt x="14256" y="20550"/>
                    </a:lnTo>
                    <a:lnTo>
                      <a:pt x="14256" y="19324"/>
                    </a:lnTo>
                    <a:lnTo>
                      <a:pt x="13701" y="19324"/>
                    </a:lnTo>
                    <a:lnTo>
                      <a:pt x="13701" y="16262"/>
                    </a:lnTo>
                    <a:lnTo>
                      <a:pt x="13701" y="13336"/>
                    </a:lnTo>
                    <a:lnTo>
                      <a:pt x="13701" y="12421"/>
                    </a:lnTo>
                    <a:lnTo>
                      <a:pt x="13701" y="2562"/>
                    </a:lnTo>
                    <a:lnTo>
                      <a:pt x="13701" y="1226"/>
                    </a:lnTo>
                    <a:lnTo>
                      <a:pt x="14256" y="1226"/>
                    </a:lnTo>
                    <a:lnTo>
                      <a:pt x="14256" y="1"/>
                    </a:lnTo>
                    <a:close/>
                  </a:path>
                </a:pathLst>
              </a:custGeom>
              <a:solidFill>
                <a:srgbClr val="000000">
                  <a:alpha val="12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8" name="Google Shape;568;p41"/>
              <p:cNvSpPr/>
              <p:nvPr/>
            </p:nvSpPr>
            <p:spPr>
              <a:xfrm>
                <a:off x="4442475" y="577000"/>
                <a:ext cx="328600" cy="509575"/>
              </a:xfrm>
              <a:custGeom>
                <a:avLst/>
                <a:gdLst/>
                <a:ahLst/>
                <a:cxnLst/>
                <a:rect l="l" t="t" r="r" b="b"/>
                <a:pathLst>
                  <a:path w="13144" h="20383" extrusionOk="0">
                    <a:moveTo>
                      <a:pt x="1" y="0"/>
                    </a:moveTo>
                    <a:lnTo>
                      <a:pt x="1" y="20382"/>
                    </a:lnTo>
                    <a:lnTo>
                      <a:pt x="13143" y="20382"/>
                    </a:lnTo>
                    <a:lnTo>
                      <a:pt x="13143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9" name="Google Shape;569;p41"/>
              <p:cNvSpPr/>
              <p:nvPr/>
            </p:nvSpPr>
            <p:spPr>
              <a:xfrm>
                <a:off x="4604750" y="577000"/>
                <a:ext cx="166325" cy="509575"/>
              </a:xfrm>
              <a:custGeom>
                <a:avLst/>
                <a:gdLst/>
                <a:ahLst/>
                <a:cxnLst/>
                <a:rect l="l" t="t" r="r" b="b"/>
                <a:pathLst>
                  <a:path w="6653" h="20383" extrusionOk="0">
                    <a:moveTo>
                      <a:pt x="0" y="0"/>
                    </a:moveTo>
                    <a:lnTo>
                      <a:pt x="0" y="20382"/>
                    </a:lnTo>
                    <a:lnTo>
                      <a:pt x="6652" y="20382"/>
                    </a:lnTo>
                    <a:lnTo>
                      <a:pt x="6652" y="0"/>
                    </a:lnTo>
                    <a:close/>
                  </a:path>
                </a:pathLst>
              </a:custGeom>
              <a:solidFill>
                <a:srgbClr val="000000">
                  <a:alpha val="88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0" name="Google Shape;570;p41"/>
              <p:cNvSpPr/>
              <p:nvPr/>
            </p:nvSpPr>
            <p:spPr>
              <a:xfrm>
                <a:off x="4428600" y="572825"/>
                <a:ext cx="356425" cy="30650"/>
              </a:xfrm>
              <a:custGeom>
                <a:avLst/>
                <a:gdLst/>
                <a:ahLst/>
                <a:cxnLst/>
                <a:rect l="l" t="t" r="r" b="b"/>
                <a:pathLst>
                  <a:path w="14257" h="1226" extrusionOk="0">
                    <a:moveTo>
                      <a:pt x="0" y="0"/>
                    </a:moveTo>
                    <a:lnTo>
                      <a:pt x="0" y="1226"/>
                    </a:lnTo>
                    <a:lnTo>
                      <a:pt x="14257" y="1226"/>
                    </a:lnTo>
                    <a:lnTo>
                      <a:pt x="1425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" name="Google Shape;571;p41"/>
              <p:cNvSpPr/>
              <p:nvPr/>
            </p:nvSpPr>
            <p:spPr>
              <a:xfrm>
                <a:off x="4428600" y="1055900"/>
                <a:ext cx="356425" cy="30675"/>
              </a:xfrm>
              <a:custGeom>
                <a:avLst/>
                <a:gdLst/>
                <a:ahLst/>
                <a:cxnLst/>
                <a:rect l="l" t="t" r="r" b="b"/>
                <a:pathLst>
                  <a:path w="14257" h="1227" extrusionOk="0">
                    <a:moveTo>
                      <a:pt x="0" y="1"/>
                    </a:moveTo>
                    <a:lnTo>
                      <a:pt x="0" y="1226"/>
                    </a:lnTo>
                    <a:lnTo>
                      <a:pt x="14257" y="1226"/>
                    </a:lnTo>
                    <a:lnTo>
                      <a:pt x="1425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2" name="Google Shape;572;p41"/>
              <p:cNvSpPr/>
              <p:nvPr/>
            </p:nvSpPr>
            <p:spPr>
              <a:xfrm>
                <a:off x="4442475" y="636850"/>
                <a:ext cx="328600" cy="246450"/>
              </a:xfrm>
              <a:custGeom>
                <a:avLst/>
                <a:gdLst/>
                <a:ahLst/>
                <a:cxnLst/>
                <a:rect l="l" t="t" r="r" b="b"/>
                <a:pathLst>
                  <a:path w="13144" h="9858" extrusionOk="0">
                    <a:moveTo>
                      <a:pt x="1" y="1"/>
                    </a:moveTo>
                    <a:lnTo>
                      <a:pt x="1" y="9857"/>
                    </a:lnTo>
                    <a:lnTo>
                      <a:pt x="13143" y="9857"/>
                    </a:lnTo>
                    <a:lnTo>
                      <a:pt x="13143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3" name="Google Shape;573;p41"/>
              <p:cNvSpPr/>
              <p:nvPr/>
            </p:nvSpPr>
            <p:spPr>
              <a:xfrm>
                <a:off x="4604400" y="636850"/>
                <a:ext cx="166675" cy="246450"/>
              </a:xfrm>
              <a:custGeom>
                <a:avLst/>
                <a:gdLst/>
                <a:ahLst/>
                <a:cxnLst/>
                <a:rect l="l" t="t" r="r" b="b"/>
                <a:pathLst>
                  <a:path w="6667" h="9858" extrusionOk="0">
                    <a:moveTo>
                      <a:pt x="1" y="1"/>
                    </a:moveTo>
                    <a:lnTo>
                      <a:pt x="1" y="9857"/>
                    </a:lnTo>
                    <a:lnTo>
                      <a:pt x="6666" y="9857"/>
                    </a:lnTo>
                    <a:lnTo>
                      <a:pt x="6666" y="1"/>
                    </a:lnTo>
                    <a:close/>
                  </a:path>
                </a:pathLst>
              </a:custGeom>
              <a:solidFill>
                <a:srgbClr val="000000">
                  <a:alpha val="88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41"/>
              <p:cNvSpPr/>
              <p:nvPr/>
            </p:nvSpPr>
            <p:spPr>
              <a:xfrm>
                <a:off x="4442475" y="906200"/>
                <a:ext cx="328600" cy="73150"/>
              </a:xfrm>
              <a:custGeom>
                <a:avLst/>
                <a:gdLst/>
                <a:ahLst/>
                <a:cxnLst/>
                <a:rect l="l" t="t" r="r" b="b"/>
                <a:pathLst>
                  <a:path w="13144" h="2926" extrusionOk="0">
                    <a:moveTo>
                      <a:pt x="1" y="1"/>
                    </a:moveTo>
                    <a:lnTo>
                      <a:pt x="1" y="2926"/>
                    </a:lnTo>
                    <a:lnTo>
                      <a:pt x="13143" y="2926"/>
                    </a:lnTo>
                    <a:lnTo>
                      <a:pt x="1314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41"/>
              <p:cNvSpPr/>
              <p:nvPr/>
            </p:nvSpPr>
            <p:spPr>
              <a:xfrm>
                <a:off x="4604400" y="906200"/>
                <a:ext cx="166675" cy="73150"/>
              </a:xfrm>
              <a:custGeom>
                <a:avLst/>
                <a:gdLst/>
                <a:ahLst/>
                <a:cxnLst/>
                <a:rect l="l" t="t" r="r" b="b"/>
                <a:pathLst>
                  <a:path w="6667" h="2926" extrusionOk="0">
                    <a:moveTo>
                      <a:pt x="1" y="1"/>
                    </a:moveTo>
                    <a:lnTo>
                      <a:pt x="1" y="2926"/>
                    </a:lnTo>
                    <a:lnTo>
                      <a:pt x="6666" y="2926"/>
                    </a:lnTo>
                    <a:lnTo>
                      <a:pt x="6666" y="1"/>
                    </a:lnTo>
                    <a:close/>
                  </a:path>
                </a:pathLst>
              </a:custGeom>
              <a:solidFill>
                <a:srgbClr val="FFFFFF">
                  <a:alpha val="60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6" name="Google Shape;576;p41"/>
              <p:cNvSpPr/>
              <p:nvPr/>
            </p:nvSpPr>
            <p:spPr>
              <a:xfrm>
                <a:off x="4557825" y="663600"/>
                <a:ext cx="23600" cy="60250"/>
              </a:xfrm>
              <a:custGeom>
                <a:avLst/>
                <a:gdLst/>
                <a:ahLst/>
                <a:cxnLst/>
                <a:rect l="l" t="t" r="r" b="b"/>
                <a:pathLst>
                  <a:path w="944" h="2410" extrusionOk="0">
                    <a:moveTo>
                      <a:pt x="876" y="1"/>
                    </a:moveTo>
                    <a:cubicBezTo>
                      <a:pt x="842" y="1"/>
                      <a:pt x="815" y="26"/>
                      <a:pt x="813" y="59"/>
                    </a:cubicBezTo>
                    <a:cubicBezTo>
                      <a:pt x="803" y="195"/>
                      <a:pt x="708" y="338"/>
                      <a:pt x="588" y="521"/>
                    </a:cubicBezTo>
                    <a:cubicBezTo>
                      <a:pt x="343" y="893"/>
                      <a:pt x="7" y="1401"/>
                      <a:pt x="1" y="2345"/>
                    </a:cubicBezTo>
                    <a:cubicBezTo>
                      <a:pt x="1" y="2381"/>
                      <a:pt x="28" y="2409"/>
                      <a:pt x="64" y="2409"/>
                    </a:cubicBezTo>
                    <a:cubicBezTo>
                      <a:pt x="100" y="2409"/>
                      <a:pt x="129" y="2381"/>
                      <a:pt x="129" y="2346"/>
                    </a:cubicBezTo>
                    <a:cubicBezTo>
                      <a:pt x="136" y="1439"/>
                      <a:pt x="459" y="949"/>
                      <a:pt x="695" y="592"/>
                    </a:cubicBezTo>
                    <a:cubicBezTo>
                      <a:pt x="825" y="393"/>
                      <a:pt x="929" y="238"/>
                      <a:pt x="940" y="70"/>
                    </a:cubicBezTo>
                    <a:cubicBezTo>
                      <a:pt x="943" y="34"/>
                      <a:pt x="917" y="3"/>
                      <a:pt x="882" y="1"/>
                    </a:cubicBezTo>
                    <a:cubicBezTo>
                      <a:pt x="880" y="1"/>
                      <a:pt x="878" y="1"/>
                      <a:pt x="87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7" name="Google Shape;577;p41"/>
              <p:cNvSpPr/>
              <p:nvPr/>
            </p:nvSpPr>
            <p:spPr>
              <a:xfrm>
                <a:off x="4600025" y="712625"/>
                <a:ext cx="2727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091" h="506" extrusionOk="0">
                    <a:moveTo>
                      <a:pt x="73" y="0"/>
                    </a:moveTo>
                    <a:cubicBezTo>
                      <a:pt x="51" y="0"/>
                      <a:pt x="30" y="12"/>
                      <a:pt x="18" y="34"/>
                    </a:cubicBezTo>
                    <a:cubicBezTo>
                      <a:pt x="1" y="65"/>
                      <a:pt x="11" y="104"/>
                      <a:pt x="42" y="120"/>
                    </a:cubicBezTo>
                    <a:cubicBezTo>
                      <a:pt x="68" y="136"/>
                      <a:pt x="712" y="494"/>
                      <a:pt x="1022" y="506"/>
                    </a:cubicBezTo>
                    <a:lnTo>
                      <a:pt x="1026" y="506"/>
                    </a:lnTo>
                    <a:cubicBezTo>
                      <a:pt x="1059" y="506"/>
                      <a:pt x="1088" y="478"/>
                      <a:pt x="1089" y="444"/>
                    </a:cubicBezTo>
                    <a:cubicBezTo>
                      <a:pt x="1090" y="409"/>
                      <a:pt x="1063" y="379"/>
                      <a:pt x="1028" y="377"/>
                    </a:cubicBezTo>
                    <a:cubicBezTo>
                      <a:pt x="748" y="367"/>
                      <a:pt x="112" y="12"/>
                      <a:pt x="105" y="9"/>
                    </a:cubicBezTo>
                    <a:cubicBezTo>
                      <a:pt x="95" y="3"/>
                      <a:pt x="84" y="0"/>
                      <a:pt x="7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8" name="Google Shape;578;p41"/>
              <p:cNvSpPr/>
              <p:nvPr/>
            </p:nvSpPr>
            <p:spPr>
              <a:xfrm>
                <a:off x="4605425" y="726575"/>
                <a:ext cx="16725" cy="46475"/>
              </a:xfrm>
              <a:custGeom>
                <a:avLst/>
                <a:gdLst/>
                <a:ahLst/>
                <a:cxnLst/>
                <a:rect l="l" t="t" r="r" b="b"/>
                <a:pathLst>
                  <a:path w="669" h="1859" extrusionOk="0">
                    <a:moveTo>
                      <a:pt x="335" y="1"/>
                    </a:moveTo>
                    <a:cubicBezTo>
                      <a:pt x="325" y="1"/>
                      <a:pt x="315" y="3"/>
                      <a:pt x="305" y="8"/>
                    </a:cubicBezTo>
                    <a:cubicBezTo>
                      <a:pt x="274" y="22"/>
                      <a:pt x="259" y="61"/>
                      <a:pt x="275" y="93"/>
                    </a:cubicBezTo>
                    <a:cubicBezTo>
                      <a:pt x="519" y="600"/>
                      <a:pt x="225" y="1520"/>
                      <a:pt x="24" y="1753"/>
                    </a:cubicBezTo>
                    <a:cubicBezTo>
                      <a:pt x="1" y="1780"/>
                      <a:pt x="4" y="1820"/>
                      <a:pt x="30" y="1843"/>
                    </a:cubicBezTo>
                    <a:cubicBezTo>
                      <a:pt x="42" y="1854"/>
                      <a:pt x="58" y="1859"/>
                      <a:pt x="72" y="1859"/>
                    </a:cubicBezTo>
                    <a:cubicBezTo>
                      <a:pt x="90" y="1859"/>
                      <a:pt x="109" y="1852"/>
                      <a:pt x="122" y="1838"/>
                    </a:cubicBezTo>
                    <a:cubicBezTo>
                      <a:pt x="332" y="1594"/>
                      <a:pt x="669" y="612"/>
                      <a:pt x="392" y="37"/>
                    </a:cubicBezTo>
                    <a:cubicBezTo>
                      <a:pt x="381" y="14"/>
                      <a:pt x="358" y="1"/>
                      <a:pt x="3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9" name="Google Shape;579;p41"/>
              <p:cNvSpPr/>
              <p:nvPr/>
            </p:nvSpPr>
            <p:spPr>
              <a:xfrm>
                <a:off x="4575625" y="654525"/>
                <a:ext cx="60975" cy="170825"/>
              </a:xfrm>
              <a:custGeom>
                <a:avLst/>
                <a:gdLst/>
                <a:ahLst/>
                <a:cxnLst/>
                <a:rect l="l" t="t" r="r" b="b"/>
                <a:pathLst>
                  <a:path w="2439" h="6833" extrusionOk="0">
                    <a:moveTo>
                      <a:pt x="167" y="0"/>
                    </a:moveTo>
                    <a:cubicBezTo>
                      <a:pt x="164" y="0"/>
                      <a:pt x="162" y="0"/>
                      <a:pt x="159" y="1"/>
                    </a:cubicBezTo>
                    <a:cubicBezTo>
                      <a:pt x="70" y="4"/>
                      <a:pt x="0" y="78"/>
                      <a:pt x="5" y="167"/>
                    </a:cubicBezTo>
                    <a:cubicBezTo>
                      <a:pt x="5" y="167"/>
                      <a:pt x="5" y="195"/>
                      <a:pt x="8" y="249"/>
                    </a:cubicBezTo>
                    <a:cubicBezTo>
                      <a:pt x="9" y="302"/>
                      <a:pt x="10" y="379"/>
                      <a:pt x="23" y="489"/>
                    </a:cubicBezTo>
                    <a:cubicBezTo>
                      <a:pt x="28" y="542"/>
                      <a:pt x="34" y="601"/>
                      <a:pt x="45" y="663"/>
                    </a:cubicBezTo>
                    <a:cubicBezTo>
                      <a:pt x="56" y="726"/>
                      <a:pt x="66" y="794"/>
                      <a:pt x="85" y="866"/>
                    </a:cubicBezTo>
                    <a:cubicBezTo>
                      <a:pt x="113" y="1011"/>
                      <a:pt x="165" y="1169"/>
                      <a:pt x="229" y="1338"/>
                    </a:cubicBezTo>
                    <a:cubicBezTo>
                      <a:pt x="363" y="1675"/>
                      <a:pt x="587" y="2034"/>
                      <a:pt x="865" y="2373"/>
                    </a:cubicBezTo>
                    <a:cubicBezTo>
                      <a:pt x="1140" y="2716"/>
                      <a:pt x="1466" y="3039"/>
                      <a:pt x="1748" y="3391"/>
                    </a:cubicBezTo>
                    <a:cubicBezTo>
                      <a:pt x="2030" y="3738"/>
                      <a:pt x="2246" y="4139"/>
                      <a:pt x="2282" y="4552"/>
                    </a:cubicBezTo>
                    <a:cubicBezTo>
                      <a:pt x="2285" y="4603"/>
                      <a:pt x="2290" y="4655"/>
                      <a:pt x="2291" y="4704"/>
                    </a:cubicBezTo>
                    <a:cubicBezTo>
                      <a:pt x="2290" y="4757"/>
                      <a:pt x="2290" y="4809"/>
                      <a:pt x="2290" y="4861"/>
                    </a:cubicBezTo>
                    <a:cubicBezTo>
                      <a:pt x="2288" y="4964"/>
                      <a:pt x="2285" y="5062"/>
                      <a:pt x="2277" y="5161"/>
                    </a:cubicBezTo>
                    <a:cubicBezTo>
                      <a:pt x="2267" y="5355"/>
                      <a:pt x="2244" y="5538"/>
                      <a:pt x="2223" y="5709"/>
                    </a:cubicBezTo>
                    <a:cubicBezTo>
                      <a:pt x="2178" y="6048"/>
                      <a:pt x="2124" y="6328"/>
                      <a:pt x="2084" y="6525"/>
                    </a:cubicBezTo>
                    <a:cubicBezTo>
                      <a:pt x="2040" y="6721"/>
                      <a:pt x="2013" y="6833"/>
                      <a:pt x="2013" y="6833"/>
                    </a:cubicBezTo>
                    <a:cubicBezTo>
                      <a:pt x="2013" y="6833"/>
                      <a:pt x="2058" y="6726"/>
                      <a:pt x="2119" y="6534"/>
                    </a:cubicBezTo>
                    <a:cubicBezTo>
                      <a:pt x="2181" y="6343"/>
                      <a:pt x="2263" y="6066"/>
                      <a:pt x="2327" y="5725"/>
                    </a:cubicBezTo>
                    <a:cubicBezTo>
                      <a:pt x="2361" y="5555"/>
                      <a:pt x="2389" y="5369"/>
                      <a:pt x="2410" y="5171"/>
                    </a:cubicBezTo>
                    <a:cubicBezTo>
                      <a:pt x="2421" y="5073"/>
                      <a:pt x="2426" y="4968"/>
                      <a:pt x="2434" y="4864"/>
                    </a:cubicBezTo>
                    <a:cubicBezTo>
                      <a:pt x="2435" y="4813"/>
                      <a:pt x="2437" y="4760"/>
                      <a:pt x="2439" y="4707"/>
                    </a:cubicBezTo>
                    <a:cubicBezTo>
                      <a:pt x="2439" y="4651"/>
                      <a:pt x="2437" y="4597"/>
                      <a:pt x="2436" y="4540"/>
                    </a:cubicBezTo>
                    <a:cubicBezTo>
                      <a:pt x="2425" y="4316"/>
                      <a:pt x="2368" y="4086"/>
                      <a:pt x="2275" y="3869"/>
                    </a:cubicBezTo>
                    <a:cubicBezTo>
                      <a:pt x="2184" y="3652"/>
                      <a:pt x="2059" y="3449"/>
                      <a:pt x="1920" y="3259"/>
                    </a:cubicBezTo>
                    <a:cubicBezTo>
                      <a:pt x="1645" y="2880"/>
                      <a:pt x="1330" y="2542"/>
                      <a:pt x="1076" y="2206"/>
                    </a:cubicBezTo>
                    <a:cubicBezTo>
                      <a:pt x="818" y="1872"/>
                      <a:pt x="627" y="1533"/>
                      <a:pt x="511" y="1227"/>
                    </a:cubicBezTo>
                    <a:cubicBezTo>
                      <a:pt x="457" y="1074"/>
                      <a:pt x="411" y="930"/>
                      <a:pt x="387" y="799"/>
                    </a:cubicBezTo>
                    <a:cubicBezTo>
                      <a:pt x="360" y="670"/>
                      <a:pt x="344" y="553"/>
                      <a:pt x="338" y="461"/>
                    </a:cubicBezTo>
                    <a:cubicBezTo>
                      <a:pt x="327" y="371"/>
                      <a:pt x="327" y="290"/>
                      <a:pt x="326" y="236"/>
                    </a:cubicBezTo>
                    <a:cubicBezTo>
                      <a:pt x="326" y="183"/>
                      <a:pt x="324" y="155"/>
                      <a:pt x="324" y="155"/>
                    </a:cubicBezTo>
                    <a:cubicBezTo>
                      <a:pt x="322" y="69"/>
                      <a:pt x="252" y="0"/>
                      <a:pt x="16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0" name="Google Shape;580;p41"/>
              <p:cNvSpPr/>
              <p:nvPr/>
            </p:nvSpPr>
            <p:spPr>
              <a:xfrm>
                <a:off x="4588575" y="680875"/>
                <a:ext cx="81975" cy="22450"/>
              </a:xfrm>
              <a:custGeom>
                <a:avLst/>
                <a:gdLst/>
                <a:ahLst/>
                <a:cxnLst/>
                <a:rect l="l" t="t" r="r" b="b"/>
                <a:pathLst>
                  <a:path w="3279" h="898" extrusionOk="0">
                    <a:moveTo>
                      <a:pt x="2188" y="0"/>
                    </a:moveTo>
                    <a:cubicBezTo>
                      <a:pt x="1520" y="0"/>
                      <a:pt x="878" y="339"/>
                      <a:pt x="236" y="339"/>
                    </a:cubicBezTo>
                    <a:cubicBezTo>
                      <a:pt x="157" y="339"/>
                      <a:pt x="79" y="334"/>
                      <a:pt x="0" y="322"/>
                    </a:cubicBezTo>
                    <a:lnTo>
                      <a:pt x="0" y="322"/>
                    </a:lnTo>
                    <a:cubicBezTo>
                      <a:pt x="0" y="322"/>
                      <a:pt x="811" y="897"/>
                      <a:pt x="1805" y="897"/>
                    </a:cubicBezTo>
                    <a:cubicBezTo>
                      <a:pt x="2277" y="897"/>
                      <a:pt x="2790" y="768"/>
                      <a:pt x="3278" y="387"/>
                    </a:cubicBezTo>
                    <a:cubicBezTo>
                      <a:pt x="2904" y="96"/>
                      <a:pt x="2542" y="0"/>
                      <a:pt x="218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1" name="Google Shape;581;p41"/>
              <p:cNvSpPr/>
              <p:nvPr/>
            </p:nvSpPr>
            <p:spPr>
              <a:xfrm>
                <a:off x="4542575" y="699350"/>
                <a:ext cx="30775" cy="81725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3269" extrusionOk="0">
                    <a:moveTo>
                      <a:pt x="809" y="1"/>
                    </a:moveTo>
                    <a:lnTo>
                      <a:pt x="809" y="1"/>
                    </a:lnTo>
                    <a:cubicBezTo>
                      <a:pt x="1" y="1453"/>
                      <a:pt x="514" y="2862"/>
                      <a:pt x="984" y="3268"/>
                    </a:cubicBezTo>
                    <a:cubicBezTo>
                      <a:pt x="1006" y="2617"/>
                      <a:pt x="1231" y="878"/>
                      <a:pt x="80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2" name="Google Shape;582;p41"/>
              <p:cNvSpPr/>
              <p:nvPr/>
            </p:nvSpPr>
            <p:spPr>
              <a:xfrm>
                <a:off x="4623225" y="721275"/>
                <a:ext cx="60400" cy="50200"/>
              </a:xfrm>
              <a:custGeom>
                <a:avLst/>
                <a:gdLst/>
                <a:ahLst/>
                <a:cxnLst/>
                <a:rect l="l" t="t" r="r" b="b"/>
                <a:pathLst>
                  <a:path w="2416" h="2008" extrusionOk="0">
                    <a:moveTo>
                      <a:pt x="542" y="1"/>
                    </a:moveTo>
                    <a:cubicBezTo>
                      <a:pt x="331" y="1"/>
                      <a:pt x="142" y="36"/>
                      <a:pt x="1" y="96"/>
                    </a:cubicBezTo>
                    <a:cubicBezTo>
                      <a:pt x="985" y="1025"/>
                      <a:pt x="2040" y="1462"/>
                      <a:pt x="2415" y="2007"/>
                    </a:cubicBezTo>
                    <a:cubicBezTo>
                      <a:pt x="2373" y="479"/>
                      <a:pt x="1314" y="1"/>
                      <a:pt x="54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3" name="Google Shape;583;p41"/>
              <p:cNvSpPr/>
              <p:nvPr/>
            </p:nvSpPr>
            <p:spPr>
              <a:xfrm>
                <a:off x="4568425" y="722225"/>
                <a:ext cx="2600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040" h="1414" extrusionOk="0">
                    <a:moveTo>
                      <a:pt x="0" y="0"/>
                    </a:moveTo>
                    <a:cubicBezTo>
                      <a:pt x="0" y="1"/>
                      <a:pt x="46" y="1104"/>
                      <a:pt x="1039" y="1414"/>
                    </a:cubicBezTo>
                    <a:cubicBezTo>
                      <a:pt x="996" y="1114"/>
                      <a:pt x="526" y="175"/>
                      <a:pt x="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4" name="Google Shape;584;p41"/>
              <p:cNvSpPr/>
              <p:nvPr/>
            </p:nvSpPr>
            <p:spPr>
              <a:xfrm>
                <a:off x="4634175" y="746375"/>
                <a:ext cx="27550" cy="79000"/>
              </a:xfrm>
              <a:custGeom>
                <a:avLst/>
                <a:gdLst/>
                <a:ahLst/>
                <a:cxnLst/>
                <a:rect l="l" t="t" r="r" b="b"/>
                <a:pathLst>
                  <a:path w="1102" h="3160" extrusionOk="0">
                    <a:moveTo>
                      <a:pt x="813" y="0"/>
                    </a:moveTo>
                    <a:lnTo>
                      <a:pt x="813" y="0"/>
                    </a:lnTo>
                    <a:cubicBezTo>
                      <a:pt x="565" y="715"/>
                      <a:pt x="1" y="2530"/>
                      <a:pt x="342" y="3160"/>
                    </a:cubicBezTo>
                    <a:cubicBezTo>
                      <a:pt x="1101" y="2711"/>
                      <a:pt x="1099" y="1250"/>
                      <a:pt x="81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5" name="Google Shape;585;p41"/>
              <p:cNvSpPr/>
              <p:nvPr/>
            </p:nvSpPr>
            <p:spPr>
              <a:xfrm>
                <a:off x="4575075" y="769825"/>
                <a:ext cx="53250" cy="70925"/>
              </a:xfrm>
              <a:custGeom>
                <a:avLst/>
                <a:gdLst/>
                <a:ahLst/>
                <a:cxnLst/>
                <a:rect l="l" t="t" r="r" b="b"/>
                <a:pathLst>
                  <a:path w="2130" h="2837" extrusionOk="0">
                    <a:moveTo>
                      <a:pt x="1062" y="0"/>
                    </a:moveTo>
                    <a:cubicBezTo>
                      <a:pt x="1061" y="0"/>
                      <a:pt x="1060" y="0"/>
                      <a:pt x="1059" y="0"/>
                    </a:cubicBezTo>
                    <a:cubicBezTo>
                      <a:pt x="532" y="3"/>
                      <a:pt x="1" y="639"/>
                      <a:pt x="5" y="1423"/>
                    </a:cubicBezTo>
                    <a:cubicBezTo>
                      <a:pt x="9" y="2204"/>
                      <a:pt x="431" y="2837"/>
                      <a:pt x="1066" y="2837"/>
                    </a:cubicBezTo>
                    <a:cubicBezTo>
                      <a:pt x="1067" y="2837"/>
                      <a:pt x="1069" y="2837"/>
                      <a:pt x="1071" y="2837"/>
                    </a:cubicBezTo>
                    <a:cubicBezTo>
                      <a:pt x="1123" y="2837"/>
                      <a:pt x="1175" y="2832"/>
                      <a:pt x="1224" y="2824"/>
                    </a:cubicBezTo>
                    <a:cubicBezTo>
                      <a:pt x="1775" y="2730"/>
                      <a:pt x="2129" y="2133"/>
                      <a:pt x="2125" y="1415"/>
                    </a:cubicBezTo>
                    <a:cubicBezTo>
                      <a:pt x="2124" y="1281"/>
                      <a:pt x="2108" y="1154"/>
                      <a:pt x="2081" y="1034"/>
                    </a:cubicBezTo>
                    <a:cubicBezTo>
                      <a:pt x="1941" y="436"/>
                      <a:pt x="1500" y="0"/>
                      <a:pt x="106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6" name="Google Shape;586;p41"/>
              <p:cNvSpPr/>
              <p:nvPr/>
            </p:nvSpPr>
            <p:spPr>
              <a:xfrm>
                <a:off x="4578300" y="769775"/>
                <a:ext cx="46800" cy="64550"/>
              </a:xfrm>
              <a:custGeom>
                <a:avLst/>
                <a:gdLst/>
                <a:ahLst/>
                <a:cxnLst/>
                <a:rect l="l" t="t" r="r" b="b"/>
                <a:pathLst>
                  <a:path w="1872" h="2582" extrusionOk="0">
                    <a:moveTo>
                      <a:pt x="930" y="0"/>
                    </a:moveTo>
                    <a:cubicBezTo>
                      <a:pt x="491" y="4"/>
                      <a:pt x="1" y="557"/>
                      <a:pt x="4" y="1295"/>
                    </a:cubicBezTo>
                    <a:cubicBezTo>
                      <a:pt x="6" y="2040"/>
                      <a:pt x="399" y="2582"/>
                      <a:pt x="938" y="2582"/>
                    </a:cubicBezTo>
                    <a:lnTo>
                      <a:pt x="942" y="2582"/>
                    </a:lnTo>
                    <a:cubicBezTo>
                      <a:pt x="1482" y="2579"/>
                      <a:pt x="1872" y="2035"/>
                      <a:pt x="1869" y="1288"/>
                    </a:cubicBezTo>
                    <a:cubicBezTo>
                      <a:pt x="1864" y="552"/>
                      <a:pt x="1371" y="0"/>
                      <a:pt x="9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7" name="Google Shape;587;p41"/>
              <p:cNvSpPr/>
              <p:nvPr/>
            </p:nvSpPr>
            <p:spPr>
              <a:xfrm>
                <a:off x="4604150" y="795600"/>
                <a:ext cx="24175" cy="44850"/>
              </a:xfrm>
              <a:custGeom>
                <a:avLst/>
                <a:gdLst/>
                <a:ahLst/>
                <a:cxnLst/>
                <a:rect l="l" t="t" r="r" b="b"/>
                <a:pathLst>
                  <a:path w="967" h="1794" extrusionOk="0">
                    <a:moveTo>
                      <a:pt x="918" y="1"/>
                    </a:moveTo>
                    <a:cubicBezTo>
                      <a:pt x="448" y="61"/>
                      <a:pt x="0" y="637"/>
                      <a:pt x="5" y="1335"/>
                    </a:cubicBezTo>
                    <a:cubicBezTo>
                      <a:pt x="5" y="1496"/>
                      <a:pt x="24" y="1650"/>
                      <a:pt x="61" y="1793"/>
                    </a:cubicBezTo>
                    <a:cubicBezTo>
                      <a:pt x="612" y="1699"/>
                      <a:pt x="966" y="1102"/>
                      <a:pt x="962" y="384"/>
                    </a:cubicBezTo>
                    <a:cubicBezTo>
                      <a:pt x="961" y="250"/>
                      <a:pt x="945" y="123"/>
                      <a:pt x="918" y="1"/>
                    </a:cubicBezTo>
                    <a:close/>
                  </a:path>
                </a:pathLst>
              </a:custGeom>
              <a:solidFill>
                <a:srgbClr val="292C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41"/>
              <p:cNvSpPr/>
              <p:nvPr/>
            </p:nvSpPr>
            <p:spPr>
              <a:xfrm>
                <a:off x="4607375" y="795450"/>
                <a:ext cx="50150" cy="66875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675" extrusionOk="0">
                    <a:moveTo>
                      <a:pt x="999" y="1"/>
                    </a:moveTo>
                    <a:cubicBezTo>
                      <a:pt x="998" y="1"/>
                      <a:pt x="998" y="1"/>
                      <a:pt x="997" y="1"/>
                    </a:cubicBezTo>
                    <a:cubicBezTo>
                      <a:pt x="501" y="4"/>
                      <a:pt x="1" y="604"/>
                      <a:pt x="3" y="1342"/>
                    </a:cubicBezTo>
                    <a:cubicBezTo>
                      <a:pt x="6" y="2079"/>
                      <a:pt x="405" y="2674"/>
                      <a:pt x="1004" y="2674"/>
                    </a:cubicBezTo>
                    <a:cubicBezTo>
                      <a:pt x="1005" y="2674"/>
                      <a:pt x="1007" y="2674"/>
                      <a:pt x="1008" y="2674"/>
                    </a:cubicBezTo>
                    <a:cubicBezTo>
                      <a:pt x="1608" y="2672"/>
                      <a:pt x="2005" y="2072"/>
                      <a:pt x="2001" y="1333"/>
                    </a:cubicBezTo>
                    <a:cubicBezTo>
                      <a:pt x="1997" y="596"/>
                      <a:pt x="1494" y="1"/>
                      <a:pt x="99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41"/>
              <p:cNvSpPr/>
              <p:nvPr/>
            </p:nvSpPr>
            <p:spPr>
              <a:xfrm>
                <a:off x="4610550" y="795450"/>
                <a:ext cx="43700" cy="60450"/>
              </a:xfrm>
              <a:custGeom>
                <a:avLst/>
                <a:gdLst/>
                <a:ahLst/>
                <a:cxnLst/>
                <a:rect l="l" t="t" r="r" b="b"/>
                <a:pathLst>
                  <a:path w="1748" h="2418" extrusionOk="0">
                    <a:moveTo>
                      <a:pt x="870" y="1"/>
                    </a:moveTo>
                    <a:cubicBezTo>
                      <a:pt x="458" y="2"/>
                      <a:pt x="0" y="521"/>
                      <a:pt x="3" y="1213"/>
                    </a:cubicBezTo>
                    <a:cubicBezTo>
                      <a:pt x="5" y="1911"/>
                      <a:pt x="374" y="2417"/>
                      <a:pt x="876" y="2417"/>
                    </a:cubicBezTo>
                    <a:lnTo>
                      <a:pt x="880" y="2417"/>
                    </a:lnTo>
                    <a:cubicBezTo>
                      <a:pt x="1191" y="2416"/>
                      <a:pt x="1389" y="2232"/>
                      <a:pt x="1499" y="2077"/>
                    </a:cubicBezTo>
                    <a:cubicBezTo>
                      <a:pt x="1660" y="1852"/>
                      <a:pt x="1748" y="1543"/>
                      <a:pt x="1747" y="1205"/>
                    </a:cubicBezTo>
                    <a:cubicBezTo>
                      <a:pt x="1742" y="516"/>
                      <a:pt x="1282" y="1"/>
                      <a:pt x="87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0" name="Google Shape;590;p41"/>
              <p:cNvSpPr/>
              <p:nvPr/>
            </p:nvSpPr>
            <p:spPr>
              <a:xfrm>
                <a:off x="4630375" y="801925"/>
                <a:ext cx="16025" cy="1507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03" extrusionOk="0">
                    <a:moveTo>
                      <a:pt x="239" y="1"/>
                    </a:moveTo>
                    <a:cubicBezTo>
                      <a:pt x="189" y="1"/>
                      <a:pt x="142" y="16"/>
                      <a:pt x="105" y="47"/>
                    </a:cubicBezTo>
                    <a:cubicBezTo>
                      <a:pt x="1" y="136"/>
                      <a:pt x="11" y="322"/>
                      <a:pt x="130" y="462"/>
                    </a:cubicBezTo>
                    <a:cubicBezTo>
                      <a:pt x="207" y="553"/>
                      <a:pt x="309" y="602"/>
                      <a:pt x="400" y="602"/>
                    </a:cubicBezTo>
                    <a:cubicBezTo>
                      <a:pt x="450" y="602"/>
                      <a:pt x="497" y="587"/>
                      <a:pt x="534" y="556"/>
                    </a:cubicBezTo>
                    <a:cubicBezTo>
                      <a:pt x="640" y="467"/>
                      <a:pt x="628" y="282"/>
                      <a:pt x="510" y="141"/>
                    </a:cubicBezTo>
                    <a:cubicBezTo>
                      <a:pt x="433" y="51"/>
                      <a:pt x="330" y="1"/>
                      <a:pt x="239" y="1"/>
                    </a:cubicBezTo>
                    <a:close/>
                  </a:path>
                </a:pathLst>
              </a:custGeom>
              <a:solidFill>
                <a:srgbClr val="FFFFFF">
                  <a:alpha val="178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1" name="Google Shape;591;p41"/>
              <p:cNvSpPr/>
              <p:nvPr/>
            </p:nvSpPr>
            <p:spPr>
              <a:xfrm>
                <a:off x="4641850" y="820275"/>
                <a:ext cx="737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295" h="321" extrusionOk="0">
                    <a:moveTo>
                      <a:pt x="141" y="1"/>
                    </a:moveTo>
                    <a:cubicBezTo>
                      <a:pt x="135" y="1"/>
                      <a:pt x="128" y="1"/>
                      <a:pt x="122" y="2"/>
                    </a:cubicBezTo>
                    <a:cubicBezTo>
                      <a:pt x="48" y="14"/>
                      <a:pt x="1" y="94"/>
                      <a:pt x="15" y="182"/>
                    </a:cubicBezTo>
                    <a:cubicBezTo>
                      <a:pt x="29" y="263"/>
                      <a:pt x="89" y="320"/>
                      <a:pt x="155" y="320"/>
                    </a:cubicBezTo>
                    <a:cubicBezTo>
                      <a:pt x="161" y="320"/>
                      <a:pt x="168" y="320"/>
                      <a:pt x="174" y="319"/>
                    </a:cubicBezTo>
                    <a:cubicBezTo>
                      <a:pt x="247" y="306"/>
                      <a:pt x="294" y="227"/>
                      <a:pt x="282" y="138"/>
                    </a:cubicBezTo>
                    <a:cubicBezTo>
                      <a:pt x="268" y="59"/>
                      <a:pt x="207" y="1"/>
                      <a:pt x="141" y="1"/>
                    </a:cubicBezTo>
                    <a:close/>
                  </a:path>
                </a:pathLst>
              </a:custGeom>
              <a:solidFill>
                <a:srgbClr val="FFFFFF">
                  <a:alpha val="178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41"/>
              <p:cNvSpPr/>
              <p:nvPr/>
            </p:nvSpPr>
            <p:spPr>
              <a:xfrm>
                <a:off x="4602650" y="776950"/>
                <a:ext cx="15975" cy="15100"/>
              </a:xfrm>
              <a:custGeom>
                <a:avLst/>
                <a:gdLst/>
                <a:ahLst/>
                <a:cxnLst/>
                <a:rect l="l" t="t" r="r" b="b"/>
                <a:pathLst>
                  <a:path w="639" h="604" extrusionOk="0">
                    <a:moveTo>
                      <a:pt x="240" y="1"/>
                    </a:moveTo>
                    <a:cubicBezTo>
                      <a:pt x="190" y="1"/>
                      <a:pt x="143" y="16"/>
                      <a:pt x="105" y="47"/>
                    </a:cubicBezTo>
                    <a:cubicBezTo>
                      <a:pt x="1" y="136"/>
                      <a:pt x="11" y="323"/>
                      <a:pt x="129" y="463"/>
                    </a:cubicBezTo>
                    <a:cubicBezTo>
                      <a:pt x="206" y="554"/>
                      <a:pt x="309" y="603"/>
                      <a:pt x="400" y="603"/>
                    </a:cubicBezTo>
                    <a:cubicBezTo>
                      <a:pt x="450" y="603"/>
                      <a:pt x="497" y="588"/>
                      <a:pt x="534" y="557"/>
                    </a:cubicBezTo>
                    <a:cubicBezTo>
                      <a:pt x="639" y="468"/>
                      <a:pt x="628" y="282"/>
                      <a:pt x="509" y="141"/>
                    </a:cubicBezTo>
                    <a:cubicBezTo>
                      <a:pt x="433" y="51"/>
                      <a:pt x="331" y="1"/>
                      <a:pt x="240" y="1"/>
                    </a:cubicBezTo>
                    <a:close/>
                  </a:path>
                </a:pathLst>
              </a:custGeom>
              <a:solidFill>
                <a:srgbClr val="FFFFFF">
                  <a:alpha val="178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42"/>
          <p:cNvSpPr txBox="1">
            <a:spLocks noGrp="1"/>
          </p:cNvSpPr>
          <p:nvPr>
            <p:ph type="title"/>
          </p:nvPr>
        </p:nvSpPr>
        <p:spPr>
          <a:xfrm>
            <a:off x="234978" y="518183"/>
            <a:ext cx="7487442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-US" b="1" dirty="0" smtClean="0"/>
              <a:t>4. </a:t>
            </a:r>
            <a:r>
              <a:rPr lang="en-US" b="1" dirty="0" err="1" smtClean="0"/>
              <a:t>Unsur</a:t>
            </a:r>
            <a:r>
              <a:rPr lang="en-US" b="1" dirty="0" smtClean="0"/>
              <a:t> </a:t>
            </a:r>
            <a:r>
              <a:rPr lang="en-US" b="1" dirty="0" err="1"/>
              <a:t>Penting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smtClean="0"/>
              <a:t> </a:t>
            </a:r>
            <a:r>
              <a:rPr lang="en-US" b="1" dirty="0" err="1" smtClean="0"/>
              <a:t>Manajemen</a:t>
            </a:r>
            <a:r>
              <a:rPr lang="en-US" b="1" dirty="0" smtClean="0"/>
              <a:t> </a:t>
            </a:r>
            <a:r>
              <a:rPr lang="en-US" b="1" dirty="0"/>
              <a:t>Usaha</a:t>
            </a:r>
            <a:endParaRPr b="1" dirty="0"/>
          </a:p>
        </p:txBody>
      </p:sp>
      <p:sp>
        <p:nvSpPr>
          <p:cNvPr id="598" name="Google Shape;598;p42"/>
          <p:cNvSpPr txBox="1">
            <a:spLocks noGrp="1"/>
          </p:cNvSpPr>
          <p:nvPr>
            <p:ph type="subTitle" idx="1"/>
          </p:nvPr>
        </p:nvSpPr>
        <p:spPr>
          <a:xfrm rot="-458">
            <a:off x="305018" y="1445813"/>
            <a:ext cx="7407850" cy="326024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>
              <a:buFont typeface="+mj-lt"/>
              <a:buAutoNum type="arabicParenR"/>
            </a:pPr>
            <a:r>
              <a:rPr lang="en-US" sz="1600" dirty="0" err="1" smtClean="0"/>
              <a:t>Memberikan</a:t>
            </a:r>
            <a:r>
              <a:rPr lang="en-US" sz="1600" dirty="0" smtClean="0"/>
              <a:t> </a:t>
            </a:r>
            <a:r>
              <a:rPr lang="en-US" sz="1600" dirty="0" err="1"/>
              <a:t>wawasan</a:t>
            </a:r>
            <a:r>
              <a:rPr lang="en-US" sz="1600" dirty="0"/>
              <a:t> </a:t>
            </a:r>
            <a:r>
              <a:rPr lang="en-US" sz="1600" dirty="0" err="1"/>
              <a:t>tentang</a:t>
            </a:r>
            <a:r>
              <a:rPr lang="en-US" sz="1600" dirty="0"/>
              <a:t> </a:t>
            </a:r>
            <a:r>
              <a:rPr lang="en-US" sz="1600" dirty="0" err="1"/>
              <a:t>sumber</a:t>
            </a:r>
            <a:r>
              <a:rPr lang="en-US" sz="1600" dirty="0"/>
              <a:t> </a:t>
            </a:r>
            <a:r>
              <a:rPr lang="en-US" sz="1600" dirty="0" err="1"/>
              <a:t>daya</a:t>
            </a:r>
            <a:r>
              <a:rPr lang="en-US" sz="1600" dirty="0"/>
              <a:t> </a:t>
            </a:r>
            <a:r>
              <a:rPr lang="en-US" sz="1600" dirty="0" err="1"/>
              <a:t>apa</a:t>
            </a:r>
            <a:r>
              <a:rPr lang="en-US" sz="1600" dirty="0"/>
              <a:t> yang </a:t>
            </a:r>
            <a:r>
              <a:rPr lang="en-US" sz="1600" dirty="0" err="1"/>
              <a:t>dibutuhkan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mencapai</a:t>
            </a:r>
            <a:r>
              <a:rPr lang="en-US" sz="1600" dirty="0"/>
              <a:t> </a:t>
            </a:r>
            <a:r>
              <a:rPr lang="en-US" sz="1600" dirty="0" err="1" smtClean="0"/>
              <a:t>tujuan</a:t>
            </a:r>
            <a:r>
              <a:rPr lang="en-US" sz="1600" dirty="0" smtClean="0"/>
              <a:t>.</a:t>
            </a:r>
          </a:p>
          <a:p>
            <a:pPr marL="342900" lvl="0" indent="-342900">
              <a:buFont typeface="+mj-lt"/>
              <a:buAutoNum type="arabicParenR"/>
            </a:pPr>
            <a:r>
              <a:rPr lang="en-US" sz="1600" dirty="0" err="1" smtClean="0"/>
              <a:t>Menetapkan</a:t>
            </a:r>
            <a:r>
              <a:rPr lang="en-US" sz="1600" dirty="0" smtClean="0"/>
              <a:t> </a:t>
            </a:r>
            <a:r>
              <a:rPr lang="en-US" sz="1600" dirty="0" err="1"/>
              <a:t>waktu</a:t>
            </a:r>
            <a:r>
              <a:rPr lang="en-US" sz="1600" dirty="0"/>
              <a:t> yang </a:t>
            </a:r>
            <a:r>
              <a:rPr lang="en-US" sz="1600" dirty="0" err="1"/>
              <a:t>jelas</a:t>
            </a:r>
            <a:r>
              <a:rPr lang="en-US" sz="1600" dirty="0"/>
              <a:t> </a:t>
            </a:r>
            <a:r>
              <a:rPr lang="en-US" sz="1600" dirty="0" err="1"/>
              <a:t>kapan</a:t>
            </a:r>
            <a:r>
              <a:rPr lang="en-US" sz="1600" dirty="0"/>
              <a:t> </a:t>
            </a:r>
            <a:r>
              <a:rPr lang="en-US" sz="1600" dirty="0" err="1"/>
              <a:t>perusahaan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berharap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mencapai</a:t>
            </a:r>
            <a:r>
              <a:rPr lang="en-US" sz="1600" dirty="0"/>
              <a:t> </a:t>
            </a:r>
            <a:r>
              <a:rPr lang="en-US" sz="1600" dirty="0" err="1"/>
              <a:t>tujuan</a:t>
            </a:r>
            <a:endParaRPr lang="en-US" sz="1600" dirty="0"/>
          </a:p>
          <a:p>
            <a:pPr marL="342900" lvl="0" indent="-342900">
              <a:buFont typeface="+mj-lt"/>
              <a:buAutoNum type="arabicParenR"/>
            </a:pPr>
            <a:r>
              <a:rPr lang="en-US" sz="1600" dirty="0" err="1" smtClean="0"/>
              <a:t>Membantu</a:t>
            </a:r>
            <a:r>
              <a:rPr lang="en-US" sz="1600" dirty="0" smtClean="0"/>
              <a:t> </a:t>
            </a:r>
            <a:r>
              <a:rPr lang="en-US" sz="1600" dirty="0" err="1"/>
              <a:t>perusahaan</a:t>
            </a:r>
            <a:r>
              <a:rPr lang="en-US" sz="1600" dirty="0"/>
              <a:t> </a:t>
            </a:r>
            <a:r>
              <a:rPr lang="en-US" sz="1600" dirty="0" err="1"/>
              <a:t>menentukan</a:t>
            </a:r>
            <a:r>
              <a:rPr lang="en-US" sz="1600" dirty="0"/>
              <a:t> </a:t>
            </a:r>
            <a:r>
              <a:rPr lang="en-US" sz="1600" dirty="0" err="1"/>
              <a:t>langkah-langkah</a:t>
            </a:r>
            <a:r>
              <a:rPr lang="en-US" sz="1600" dirty="0"/>
              <a:t> yang </a:t>
            </a:r>
            <a:r>
              <a:rPr lang="en-US" sz="1600" dirty="0" err="1"/>
              <a:t>harus</a:t>
            </a:r>
            <a:r>
              <a:rPr lang="en-US" sz="1600" dirty="0"/>
              <a:t> </a:t>
            </a:r>
            <a:r>
              <a:rPr lang="en-US" sz="1600" dirty="0" err="1"/>
              <a:t>diambil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melakukan</a:t>
            </a:r>
            <a:r>
              <a:rPr lang="en-US" sz="1600" dirty="0"/>
              <a:t> </a:t>
            </a:r>
            <a:r>
              <a:rPr lang="en-US" sz="1600" dirty="0" err="1"/>
              <a:t>ekspansi</a:t>
            </a:r>
            <a:r>
              <a:rPr lang="en-US" sz="1600" dirty="0"/>
              <a:t> </a:t>
            </a:r>
            <a:r>
              <a:rPr lang="en-US" sz="1600" dirty="0" err="1"/>
              <a:t>ke</a:t>
            </a:r>
            <a:r>
              <a:rPr lang="en-US" sz="1600" dirty="0"/>
              <a:t> </a:t>
            </a:r>
            <a:r>
              <a:rPr lang="en-US" sz="1600" dirty="0" err="1"/>
              <a:t>pasar</a:t>
            </a:r>
            <a:r>
              <a:rPr lang="en-US" sz="1600" dirty="0"/>
              <a:t> </a:t>
            </a:r>
            <a:r>
              <a:rPr lang="en-US" sz="1600" dirty="0" err="1"/>
              <a:t>baru</a:t>
            </a:r>
            <a:endParaRPr lang="en-US" sz="1600" dirty="0"/>
          </a:p>
          <a:p>
            <a:pPr marL="342900" lvl="0" indent="-342900">
              <a:buFont typeface="+mj-lt"/>
              <a:buAutoNum type="arabicParenR"/>
            </a:pPr>
            <a:r>
              <a:rPr lang="en-US" sz="1600" dirty="0" err="1" smtClean="0"/>
              <a:t>Menawarkan</a:t>
            </a:r>
            <a:r>
              <a:rPr lang="en-US" sz="1600" dirty="0" smtClean="0"/>
              <a:t> </a:t>
            </a:r>
            <a:r>
              <a:rPr lang="en-US" sz="1600" dirty="0" err="1"/>
              <a:t>cara</a:t>
            </a:r>
            <a:r>
              <a:rPr lang="en-US" sz="1600" dirty="0"/>
              <a:t> yang </a:t>
            </a:r>
            <a:r>
              <a:rPr lang="en-US" sz="1600" dirty="0" err="1"/>
              <a:t>jelas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melacak</a:t>
            </a:r>
            <a:r>
              <a:rPr lang="en-US" sz="1600" dirty="0"/>
              <a:t> </a:t>
            </a:r>
            <a:r>
              <a:rPr lang="en-US" sz="1600" dirty="0" err="1"/>
              <a:t>kemajuan</a:t>
            </a:r>
            <a:r>
              <a:rPr lang="en-US" sz="1600" dirty="0"/>
              <a:t> </a:t>
            </a:r>
            <a:r>
              <a:rPr lang="en-US" sz="1600" dirty="0" err="1"/>
              <a:t>seiring</a:t>
            </a:r>
            <a:r>
              <a:rPr lang="en-US" sz="1600" dirty="0"/>
              <a:t> </a:t>
            </a:r>
            <a:r>
              <a:rPr lang="en-US" sz="1600" dirty="0" err="1"/>
              <a:t>pertumbuhan</a:t>
            </a:r>
            <a:r>
              <a:rPr lang="en-US" sz="1600" dirty="0"/>
              <a:t> </a:t>
            </a:r>
            <a:r>
              <a:rPr lang="en-US" sz="1600" dirty="0" err="1"/>
              <a:t>perusahaan</a:t>
            </a:r>
            <a:endParaRPr lang="en-US" sz="1600" dirty="0"/>
          </a:p>
          <a:p>
            <a:pPr marL="342900" lvl="0" indent="-342900">
              <a:buFont typeface="+mj-lt"/>
              <a:buAutoNum type="arabicParenR"/>
            </a:pPr>
            <a:r>
              <a:rPr lang="en-US" sz="1600" dirty="0" err="1" smtClean="0"/>
              <a:t>Memungkinkan</a:t>
            </a:r>
            <a:r>
              <a:rPr lang="en-US" sz="1600" dirty="0" smtClean="0"/>
              <a:t> </a:t>
            </a:r>
            <a:r>
              <a:rPr lang="en-US" sz="1600" dirty="0" err="1"/>
              <a:t>pemilik</a:t>
            </a:r>
            <a:r>
              <a:rPr lang="en-US" sz="1600" dirty="0"/>
              <a:t> </a:t>
            </a:r>
            <a:r>
              <a:rPr lang="en-US" sz="1600" dirty="0" err="1"/>
              <a:t>bisnis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memprediksi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merencanakan</a:t>
            </a:r>
            <a:r>
              <a:rPr lang="en-US" sz="1600" dirty="0"/>
              <a:t> </a:t>
            </a:r>
            <a:r>
              <a:rPr lang="en-US" sz="1600" dirty="0" err="1"/>
              <a:t>potensi</a:t>
            </a:r>
            <a:r>
              <a:rPr lang="en-US" sz="1600" dirty="0"/>
              <a:t> </a:t>
            </a:r>
            <a:r>
              <a:rPr lang="en-US" sz="1600" dirty="0" err="1"/>
              <a:t>risiko</a:t>
            </a:r>
            <a:endParaRPr lang="en-US" sz="1600" dirty="0"/>
          </a:p>
          <a:p>
            <a:pPr marL="342900" lvl="0" indent="-342900">
              <a:buFont typeface="+mj-lt"/>
              <a:buAutoNum type="arabicParenR"/>
            </a:pP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/>
              <a:t>alat</a:t>
            </a:r>
            <a:r>
              <a:rPr lang="en-US" sz="1600" dirty="0"/>
              <a:t> </a:t>
            </a:r>
            <a:r>
              <a:rPr lang="en-US" sz="1600" dirty="0" err="1"/>
              <a:t>bagi</a:t>
            </a:r>
            <a:r>
              <a:rPr lang="en-US" sz="1600" dirty="0"/>
              <a:t> investor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menilai</a:t>
            </a:r>
            <a:r>
              <a:rPr lang="en-US" sz="1600" dirty="0"/>
              <a:t> </a:t>
            </a:r>
            <a:r>
              <a:rPr lang="en-US" sz="1600" dirty="0" err="1"/>
              <a:t>apakah</a:t>
            </a:r>
            <a:r>
              <a:rPr lang="en-US" sz="1600" dirty="0"/>
              <a:t> </a:t>
            </a:r>
            <a:r>
              <a:rPr lang="en-US" sz="1600" dirty="0" err="1"/>
              <a:t>perusahaan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layak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diberikan</a:t>
            </a:r>
            <a:r>
              <a:rPr lang="en-US" sz="1600" dirty="0"/>
              <a:t> dana </a:t>
            </a:r>
            <a:r>
              <a:rPr lang="en-US" sz="1600" dirty="0" err="1"/>
              <a:t>investasi</a:t>
            </a:r>
            <a:r>
              <a:rPr lang="en-US" sz="1600" dirty="0"/>
              <a:t>.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endParaRPr dirty="0"/>
          </a:p>
        </p:txBody>
      </p:sp>
      <p:grpSp>
        <p:nvGrpSpPr>
          <p:cNvPr id="599" name="Google Shape;599;p42"/>
          <p:cNvGrpSpPr/>
          <p:nvPr/>
        </p:nvGrpSpPr>
        <p:grpSpPr>
          <a:xfrm>
            <a:off x="-228600" y="-476250"/>
            <a:ext cx="1164090" cy="1488585"/>
            <a:chOff x="2832125" y="257675"/>
            <a:chExt cx="632725" cy="715425"/>
          </a:xfrm>
        </p:grpSpPr>
        <p:sp>
          <p:nvSpPr>
            <p:cNvPr id="600" name="Google Shape;600;p42"/>
            <p:cNvSpPr/>
            <p:nvPr/>
          </p:nvSpPr>
          <p:spPr>
            <a:xfrm>
              <a:off x="3172475" y="553550"/>
              <a:ext cx="33900" cy="50625"/>
            </a:xfrm>
            <a:custGeom>
              <a:avLst/>
              <a:gdLst/>
              <a:ahLst/>
              <a:cxnLst/>
              <a:rect l="l" t="t" r="r" b="b"/>
              <a:pathLst>
                <a:path w="1356" h="2025" extrusionOk="0">
                  <a:moveTo>
                    <a:pt x="1356" y="1"/>
                  </a:moveTo>
                  <a:lnTo>
                    <a:pt x="1356" y="1"/>
                  </a:lnTo>
                  <a:cubicBezTo>
                    <a:pt x="1196" y="102"/>
                    <a:pt x="1056" y="195"/>
                    <a:pt x="927" y="288"/>
                  </a:cubicBezTo>
                  <a:cubicBezTo>
                    <a:pt x="629" y="496"/>
                    <a:pt x="361" y="683"/>
                    <a:pt x="106" y="866"/>
                  </a:cubicBezTo>
                  <a:cubicBezTo>
                    <a:pt x="65" y="1092"/>
                    <a:pt x="28" y="1382"/>
                    <a:pt x="1" y="1736"/>
                  </a:cubicBezTo>
                  <a:cubicBezTo>
                    <a:pt x="165" y="1822"/>
                    <a:pt x="327" y="1918"/>
                    <a:pt x="484" y="2025"/>
                  </a:cubicBezTo>
                  <a:cubicBezTo>
                    <a:pt x="640" y="1282"/>
                    <a:pt x="938" y="587"/>
                    <a:pt x="1356" y="1"/>
                  </a:cubicBezTo>
                  <a:close/>
                </a:path>
              </a:pathLst>
            </a:custGeom>
            <a:solidFill>
              <a:srgbClr val="585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42"/>
            <p:cNvSpPr/>
            <p:nvPr/>
          </p:nvSpPr>
          <p:spPr>
            <a:xfrm>
              <a:off x="2832125" y="257675"/>
              <a:ext cx="632725" cy="715425"/>
            </a:xfrm>
            <a:custGeom>
              <a:avLst/>
              <a:gdLst/>
              <a:ahLst/>
              <a:cxnLst/>
              <a:rect l="l" t="t" r="r" b="b"/>
              <a:pathLst>
                <a:path w="25309" h="28617" extrusionOk="0">
                  <a:moveTo>
                    <a:pt x="6056" y="1"/>
                  </a:moveTo>
                  <a:lnTo>
                    <a:pt x="6056" y="1"/>
                  </a:lnTo>
                  <a:cubicBezTo>
                    <a:pt x="6647" y="1750"/>
                    <a:pt x="7520" y="3404"/>
                    <a:pt x="8631" y="4878"/>
                  </a:cubicBezTo>
                  <a:cubicBezTo>
                    <a:pt x="7240" y="4463"/>
                    <a:pt x="5793" y="4198"/>
                    <a:pt x="4341" y="4143"/>
                  </a:cubicBezTo>
                  <a:cubicBezTo>
                    <a:pt x="4136" y="4135"/>
                    <a:pt x="3932" y="4132"/>
                    <a:pt x="3728" y="4132"/>
                  </a:cubicBezTo>
                  <a:cubicBezTo>
                    <a:pt x="3059" y="4132"/>
                    <a:pt x="2395" y="4168"/>
                    <a:pt x="1725" y="4207"/>
                  </a:cubicBezTo>
                  <a:cubicBezTo>
                    <a:pt x="2366" y="5029"/>
                    <a:pt x="3044" y="5823"/>
                    <a:pt x="3755" y="6586"/>
                  </a:cubicBezTo>
                  <a:cubicBezTo>
                    <a:pt x="4110" y="6968"/>
                    <a:pt x="4474" y="7343"/>
                    <a:pt x="4847" y="7707"/>
                  </a:cubicBezTo>
                  <a:cubicBezTo>
                    <a:pt x="4974" y="7830"/>
                    <a:pt x="5695" y="8600"/>
                    <a:pt x="5858" y="8600"/>
                  </a:cubicBezTo>
                  <a:cubicBezTo>
                    <a:pt x="5863" y="8600"/>
                    <a:pt x="5868" y="8600"/>
                    <a:pt x="5872" y="8598"/>
                  </a:cubicBezTo>
                  <a:lnTo>
                    <a:pt x="5872" y="8598"/>
                  </a:lnTo>
                  <a:cubicBezTo>
                    <a:pt x="4694" y="9065"/>
                    <a:pt x="3625" y="9792"/>
                    <a:pt x="2748" y="10706"/>
                  </a:cubicBezTo>
                  <a:cubicBezTo>
                    <a:pt x="1568" y="11937"/>
                    <a:pt x="752" y="13495"/>
                    <a:pt x="425" y="15169"/>
                  </a:cubicBezTo>
                  <a:cubicBezTo>
                    <a:pt x="1" y="17346"/>
                    <a:pt x="374" y="19552"/>
                    <a:pt x="519" y="21735"/>
                  </a:cubicBezTo>
                  <a:cubicBezTo>
                    <a:pt x="660" y="23881"/>
                    <a:pt x="504" y="25987"/>
                    <a:pt x="342" y="28126"/>
                  </a:cubicBezTo>
                  <a:cubicBezTo>
                    <a:pt x="329" y="28303"/>
                    <a:pt x="340" y="28524"/>
                    <a:pt x="501" y="28596"/>
                  </a:cubicBezTo>
                  <a:cubicBezTo>
                    <a:pt x="533" y="28610"/>
                    <a:pt x="567" y="28616"/>
                    <a:pt x="601" y="28616"/>
                  </a:cubicBezTo>
                  <a:cubicBezTo>
                    <a:pt x="686" y="28616"/>
                    <a:pt x="774" y="28581"/>
                    <a:pt x="852" y="28544"/>
                  </a:cubicBezTo>
                  <a:cubicBezTo>
                    <a:pt x="3674" y="27238"/>
                    <a:pt x="6058" y="24964"/>
                    <a:pt x="7437" y="22169"/>
                  </a:cubicBezTo>
                  <a:cubicBezTo>
                    <a:pt x="7485" y="22069"/>
                    <a:pt x="7854" y="21448"/>
                    <a:pt x="7801" y="21365"/>
                  </a:cubicBezTo>
                  <a:lnTo>
                    <a:pt x="7801" y="21365"/>
                  </a:lnTo>
                  <a:cubicBezTo>
                    <a:pt x="8530" y="22515"/>
                    <a:pt x="9516" y="23512"/>
                    <a:pt x="10801" y="24012"/>
                  </a:cubicBezTo>
                  <a:cubicBezTo>
                    <a:pt x="11246" y="24186"/>
                    <a:pt x="11726" y="24267"/>
                    <a:pt x="12210" y="24267"/>
                  </a:cubicBezTo>
                  <a:cubicBezTo>
                    <a:pt x="13088" y="24267"/>
                    <a:pt x="13979" y="24000"/>
                    <a:pt x="14700" y="23538"/>
                  </a:cubicBezTo>
                  <a:cubicBezTo>
                    <a:pt x="15806" y="22828"/>
                    <a:pt x="16580" y="21619"/>
                    <a:pt x="16760" y="20317"/>
                  </a:cubicBezTo>
                  <a:cubicBezTo>
                    <a:pt x="17363" y="20482"/>
                    <a:pt x="17883" y="20867"/>
                    <a:pt x="18495" y="21034"/>
                  </a:cubicBezTo>
                  <a:cubicBezTo>
                    <a:pt x="18862" y="21136"/>
                    <a:pt x="19239" y="21187"/>
                    <a:pt x="19616" y="21187"/>
                  </a:cubicBezTo>
                  <a:cubicBezTo>
                    <a:pt x="19863" y="21187"/>
                    <a:pt x="20111" y="21165"/>
                    <a:pt x="20356" y="21120"/>
                  </a:cubicBezTo>
                  <a:cubicBezTo>
                    <a:pt x="21582" y="20894"/>
                    <a:pt x="22698" y="20130"/>
                    <a:pt x="23353" y="19069"/>
                  </a:cubicBezTo>
                  <a:cubicBezTo>
                    <a:pt x="24106" y="17851"/>
                    <a:pt x="24230" y="16309"/>
                    <a:pt x="23874" y="14921"/>
                  </a:cubicBezTo>
                  <a:cubicBezTo>
                    <a:pt x="23329" y="12799"/>
                    <a:pt x="21658" y="11003"/>
                    <a:pt x="19581" y="10303"/>
                  </a:cubicBezTo>
                  <a:cubicBezTo>
                    <a:pt x="19387" y="10238"/>
                    <a:pt x="19106" y="10191"/>
                    <a:pt x="18947" y="10057"/>
                  </a:cubicBezTo>
                  <a:cubicBezTo>
                    <a:pt x="18859" y="9981"/>
                    <a:pt x="18811" y="9845"/>
                    <a:pt x="18873" y="9748"/>
                  </a:cubicBezTo>
                  <a:cubicBezTo>
                    <a:pt x="18910" y="9690"/>
                    <a:pt x="18976" y="9659"/>
                    <a:pt x="19036" y="9631"/>
                  </a:cubicBezTo>
                  <a:cubicBezTo>
                    <a:pt x="19863" y="9247"/>
                    <a:pt x="20714" y="8913"/>
                    <a:pt x="21581" y="8630"/>
                  </a:cubicBezTo>
                  <a:cubicBezTo>
                    <a:pt x="22384" y="8368"/>
                    <a:pt x="23251" y="8254"/>
                    <a:pt x="23995" y="7826"/>
                  </a:cubicBezTo>
                  <a:cubicBezTo>
                    <a:pt x="24411" y="7587"/>
                    <a:pt x="24784" y="7239"/>
                    <a:pt x="25009" y="6819"/>
                  </a:cubicBezTo>
                  <a:cubicBezTo>
                    <a:pt x="25118" y="6616"/>
                    <a:pt x="25193" y="6395"/>
                    <a:pt x="25221" y="6161"/>
                  </a:cubicBezTo>
                  <a:cubicBezTo>
                    <a:pt x="25308" y="5413"/>
                    <a:pt x="24896" y="4687"/>
                    <a:pt x="24363" y="4155"/>
                  </a:cubicBezTo>
                  <a:cubicBezTo>
                    <a:pt x="24016" y="3810"/>
                    <a:pt x="23599" y="3514"/>
                    <a:pt x="23120" y="3419"/>
                  </a:cubicBezTo>
                  <a:cubicBezTo>
                    <a:pt x="22997" y="3395"/>
                    <a:pt x="22873" y="3385"/>
                    <a:pt x="22749" y="3385"/>
                  </a:cubicBezTo>
                  <a:cubicBezTo>
                    <a:pt x="22385" y="3385"/>
                    <a:pt x="22019" y="3475"/>
                    <a:pt x="21669" y="3577"/>
                  </a:cubicBezTo>
                  <a:cubicBezTo>
                    <a:pt x="20771" y="3841"/>
                    <a:pt x="19897" y="4177"/>
                    <a:pt x="19044" y="4560"/>
                  </a:cubicBezTo>
                  <a:cubicBezTo>
                    <a:pt x="18593" y="4763"/>
                    <a:pt x="18132" y="4964"/>
                    <a:pt x="17697" y="5203"/>
                  </a:cubicBezTo>
                  <a:cubicBezTo>
                    <a:pt x="17464" y="5331"/>
                    <a:pt x="17279" y="5391"/>
                    <a:pt x="17114" y="5391"/>
                  </a:cubicBezTo>
                  <a:cubicBezTo>
                    <a:pt x="16843" y="5391"/>
                    <a:pt x="16628" y="5230"/>
                    <a:pt x="16347" y="4949"/>
                  </a:cubicBezTo>
                  <a:cubicBezTo>
                    <a:pt x="15921" y="4522"/>
                    <a:pt x="15468" y="4119"/>
                    <a:pt x="14993" y="3743"/>
                  </a:cubicBezTo>
                  <a:cubicBezTo>
                    <a:pt x="14074" y="3018"/>
                    <a:pt x="13076" y="2395"/>
                    <a:pt x="12019" y="1895"/>
                  </a:cubicBezTo>
                  <a:cubicBezTo>
                    <a:pt x="10114" y="991"/>
                    <a:pt x="8090" y="514"/>
                    <a:pt x="60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42"/>
            <p:cNvSpPr/>
            <p:nvPr/>
          </p:nvSpPr>
          <p:spPr>
            <a:xfrm>
              <a:off x="2881850" y="326150"/>
              <a:ext cx="544150" cy="574375"/>
            </a:xfrm>
            <a:custGeom>
              <a:avLst/>
              <a:gdLst/>
              <a:ahLst/>
              <a:cxnLst/>
              <a:rect l="l" t="t" r="r" b="b"/>
              <a:pathLst>
                <a:path w="21766" h="22975" extrusionOk="0">
                  <a:moveTo>
                    <a:pt x="7246" y="1"/>
                  </a:moveTo>
                  <a:lnTo>
                    <a:pt x="7246" y="1"/>
                  </a:lnTo>
                  <a:cubicBezTo>
                    <a:pt x="8481" y="2648"/>
                    <a:pt x="11815" y="4690"/>
                    <a:pt x="13665" y="4690"/>
                  </a:cubicBezTo>
                  <a:cubicBezTo>
                    <a:pt x="13747" y="4690"/>
                    <a:pt x="13826" y="4686"/>
                    <a:pt x="13901" y="4678"/>
                  </a:cubicBezTo>
                  <a:cubicBezTo>
                    <a:pt x="14051" y="4716"/>
                    <a:pt x="14200" y="4755"/>
                    <a:pt x="14346" y="4796"/>
                  </a:cubicBezTo>
                  <a:cubicBezTo>
                    <a:pt x="14673" y="4890"/>
                    <a:pt x="15007" y="4981"/>
                    <a:pt x="15369" y="5031"/>
                  </a:cubicBezTo>
                  <a:cubicBezTo>
                    <a:pt x="15121" y="5161"/>
                    <a:pt x="14871" y="5296"/>
                    <a:pt x="14623" y="5446"/>
                  </a:cubicBezTo>
                  <a:cubicBezTo>
                    <a:pt x="14082" y="5783"/>
                    <a:pt x="13506" y="6103"/>
                    <a:pt x="12955" y="6482"/>
                  </a:cubicBezTo>
                  <a:cubicBezTo>
                    <a:pt x="12739" y="6631"/>
                    <a:pt x="12521" y="6782"/>
                    <a:pt x="12305" y="6930"/>
                  </a:cubicBezTo>
                  <a:cubicBezTo>
                    <a:pt x="11928" y="6946"/>
                    <a:pt x="11219" y="6990"/>
                    <a:pt x="10456" y="7104"/>
                  </a:cubicBezTo>
                  <a:cubicBezTo>
                    <a:pt x="8950" y="5231"/>
                    <a:pt x="6475" y="3466"/>
                    <a:pt x="3490" y="3392"/>
                  </a:cubicBezTo>
                  <a:lnTo>
                    <a:pt x="3490" y="3392"/>
                  </a:lnTo>
                  <a:cubicBezTo>
                    <a:pt x="4763" y="4877"/>
                    <a:pt x="7890" y="6929"/>
                    <a:pt x="10289" y="7131"/>
                  </a:cubicBezTo>
                  <a:cubicBezTo>
                    <a:pt x="10159" y="7152"/>
                    <a:pt x="10029" y="7176"/>
                    <a:pt x="9900" y="7200"/>
                  </a:cubicBezTo>
                  <a:cubicBezTo>
                    <a:pt x="9382" y="7146"/>
                    <a:pt x="8889" y="7120"/>
                    <a:pt x="8420" y="7120"/>
                  </a:cubicBezTo>
                  <a:cubicBezTo>
                    <a:pt x="1703" y="7120"/>
                    <a:pt x="0" y="12427"/>
                    <a:pt x="179" y="15006"/>
                  </a:cubicBezTo>
                  <a:cubicBezTo>
                    <a:pt x="2353" y="12254"/>
                    <a:pt x="6816" y="9244"/>
                    <a:pt x="9621" y="7657"/>
                  </a:cubicBezTo>
                  <a:cubicBezTo>
                    <a:pt x="10342" y="7488"/>
                    <a:pt x="11130" y="7401"/>
                    <a:pt x="11715" y="7356"/>
                  </a:cubicBezTo>
                  <a:lnTo>
                    <a:pt x="11715" y="7356"/>
                  </a:lnTo>
                  <a:cubicBezTo>
                    <a:pt x="11579" y="7454"/>
                    <a:pt x="11440" y="7547"/>
                    <a:pt x="11309" y="7653"/>
                  </a:cubicBezTo>
                  <a:cubicBezTo>
                    <a:pt x="10775" y="8070"/>
                    <a:pt x="10232" y="8475"/>
                    <a:pt x="9738" y="8922"/>
                  </a:cubicBezTo>
                  <a:cubicBezTo>
                    <a:pt x="9487" y="9141"/>
                    <a:pt x="9233" y="9351"/>
                    <a:pt x="8993" y="9571"/>
                  </a:cubicBezTo>
                  <a:cubicBezTo>
                    <a:pt x="8757" y="9796"/>
                    <a:pt x="8525" y="10020"/>
                    <a:pt x="8295" y="10238"/>
                  </a:cubicBezTo>
                  <a:cubicBezTo>
                    <a:pt x="7829" y="10665"/>
                    <a:pt x="7426" y="11128"/>
                    <a:pt x="7020" y="11541"/>
                  </a:cubicBezTo>
                  <a:cubicBezTo>
                    <a:pt x="6648" y="11973"/>
                    <a:pt x="6278" y="12363"/>
                    <a:pt x="5971" y="12756"/>
                  </a:cubicBezTo>
                  <a:cubicBezTo>
                    <a:pt x="3446" y="13326"/>
                    <a:pt x="987" y="15792"/>
                    <a:pt x="560" y="22974"/>
                  </a:cubicBezTo>
                  <a:cubicBezTo>
                    <a:pt x="4208" y="20711"/>
                    <a:pt x="5807" y="14122"/>
                    <a:pt x="6072" y="12916"/>
                  </a:cubicBezTo>
                  <a:cubicBezTo>
                    <a:pt x="6080" y="12910"/>
                    <a:pt x="6085" y="12903"/>
                    <a:pt x="6091" y="12896"/>
                  </a:cubicBezTo>
                  <a:cubicBezTo>
                    <a:pt x="6420" y="12518"/>
                    <a:pt x="6816" y="12143"/>
                    <a:pt x="7213" y="11729"/>
                  </a:cubicBezTo>
                  <a:cubicBezTo>
                    <a:pt x="7638" y="11343"/>
                    <a:pt x="8060" y="10908"/>
                    <a:pt x="8544" y="10508"/>
                  </a:cubicBezTo>
                  <a:cubicBezTo>
                    <a:pt x="8782" y="10305"/>
                    <a:pt x="9024" y="10098"/>
                    <a:pt x="9268" y="9890"/>
                  </a:cubicBezTo>
                  <a:cubicBezTo>
                    <a:pt x="9463" y="9730"/>
                    <a:pt x="9667" y="9575"/>
                    <a:pt x="9870" y="9419"/>
                  </a:cubicBezTo>
                  <a:lnTo>
                    <a:pt x="9870" y="9419"/>
                  </a:lnTo>
                  <a:cubicBezTo>
                    <a:pt x="9677" y="10300"/>
                    <a:pt x="9639" y="11457"/>
                    <a:pt x="9661" y="12388"/>
                  </a:cubicBezTo>
                  <a:cubicBezTo>
                    <a:pt x="8254" y="12721"/>
                    <a:pt x="7004" y="14354"/>
                    <a:pt x="7077" y="16273"/>
                  </a:cubicBezTo>
                  <a:cubicBezTo>
                    <a:pt x="7155" y="18345"/>
                    <a:pt x="8430" y="19987"/>
                    <a:pt x="10272" y="19987"/>
                  </a:cubicBezTo>
                  <a:cubicBezTo>
                    <a:pt x="10311" y="19987"/>
                    <a:pt x="10350" y="19986"/>
                    <a:pt x="10390" y="19984"/>
                  </a:cubicBezTo>
                  <a:cubicBezTo>
                    <a:pt x="12294" y="19912"/>
                    <a:pt x="13492" y="18149"/>
                    <a:pt x="13412" y="16034"/>
                  </a:cubicBezTo>
                  <a:cubicBezTo>
                    <a:pt x="13334" y="14001"/>
                    <a:pt x="11800" y="12397"/>
                    <a:pt x="10284" y="12329"/>
                  </a:cubicBezTo>
                  <a:cubicBezTo>
                    <a:pt x="10249" y="12327"/>
                    <a:pt x="10216" y="12321"/>
                    <a:pt x="10182" y="12321"/>
                  </a:cubicBezTo>
                  <a:lnTo>
                    <a:pt x="10115" y="12323"/>
                  </a:lnTo>
                  <a:lnTo>
                    <a:pt x="10101" y="12323"/>
                  </a:lnTo>
                  <a:cubicBezTo>
                    <a:pt x="10083" y="12325"/>
                    <a:pt x="10066" y="12327"/>
                    <a:pt x="10049" y="12329"/>
                  </a:cubicBezTo>
                  <a:cubicBezTo>
                    <a:pt x="10026" y="11219"/>
                    <a:pt x="10093" y="9838"/>
                    <a:pt x="10383" y="9030"/>
                  </a:cubicBezTo>
                  <a:cubicBezTo>
                    <a:pt x="10796" y="8718"/>
                    <a:pt x="11222" y="8421"/>
                    <a:pt x="11649" y="8126"/>
                  </a:cubicBezTo>
                  <a:cubicBezTo>
                    <a:pt x="11919" y="7930"/>
                    <a:pt x="12199" y="7752"/>
                    <a:pt x="12484" y="7582"/>
                  </a:cubicBezTo>
                  <a:cubicBezTo>
                    <a:pt x="12765" y="7410"/>
                    <a:pt x="13046" y="7236"/>
                    <a:pt x="13325" y="7065"/>
                  </a:cubicBezTo>
                  <a:cubicBezTo>
                    <a:pt x="13513" y="6951"/>
                    <a:pt x="13704" y="6849"/>
                    <a:pt x="13895" y="6745"/>
                  </a:cubicBezTo>
                  <a:cubicBezTo>
                    <a:pt x="14839" y="7174"/>
                    <a:pt x="15499" y="8567"/>
                    <a:pt x="15840" y="9472"/>
                  </a:cubicBezTo>
                  <a:cubicBezTo>
                    <a:pt x="14359" y="10043"/>
                    <a:pt x="13475" y="12225"/>
                    <a:pt x="14228" y="14220"/>
                  </a:cubicBezTo>
                  <a:cubicBezTo>
                    <a:pt x="14838" y="15832"/>
                    <a:pt x="16129" y="16905"/>
                    <a:pt x="17550" y="16905"/>
                  </a:cubicBezTo>
                  <a:cubicBezTo>
                    <a:pt x="17892" y="16905"/>
                    <a:pt x="18242" y="16842"/>
                    <a:pt x="18592" y="16710"/>
                  </a:cubicBezTo>
                  <a:cubicBezTo>
                    <a:pt x="20393" y="16029"/>
                    <a:pt x="20974" y="13956"/>
                    <a:pt x="20217" y="11956"/>
                  </a:cubicBezTo>
                  <a:cubicBezTo>
                    <a:pt x="19600" y="10322"/>
                    <a:pt x="18073" y="9321"/>
                    <a:pt x="16723" y="9316"/>
                  </a:cubicBezTo>
                  <a:cubicBezTo>
                    <a:pt x="16719" y="9316"/>
                    <a:pt x="16715" y="9315"/>
                    <a:pt x="16713" y="9315"/>
                  </a:cubicBezTo>
                  <a:cubicBezTo>
                    <a:pt x="16699" y="9315"/>
                    <a:pt x="16688" y="9317"/>
                    <a:pt x="16675" y="9317"/>
                  </a:cubicBezTo>
                  <a:cubicBezTo>
                    <a:pt x="16520" y="9320"/>
                    <a:pt x="16366" y="9336"/>
                    <a:pt x="16216" y="9366"/>
                  </a:cubicBezTo>
                  <a:cubicBezTo>
                    <a:pt x="15885" y="8479"/>
                    <a:pt x="15248" y="7119"/>
                    <a:pt x="14292" y="6524"/>
                  </a:cubicBezTo>
                  <a:cubicBezTo>
                    <a:pt x="14533" y="6398"/>
                    <a:pt x="14773" y="6273"/>
                    <a:pt x="15006" y="6144"/>
                  </a:cubicBezTo>
                  <a:cubicBezTo>
                    <a:pt x="15553" y="5850"/>
                    <a:pt x="16113" y="5626"/>
                    <a:pt x="16626" y="5382"/>
                  </a:cubicBezTo>
                  <a:cubicBezTo>
                    <a:pt x="17135" y="5129"/>
                    <a:pt x="17648" y="4958"/>
                    <a:pt x="18110" y="4779"/>
                  </a:cubicBezTo>
                  <a:cubicBezTo>
                    <a:pt x="18577" y="4610"/>
                    <a:pt x="18991" y="4423"/>
                    <a:pt x="19380" y="4315"/>
                  </a:cubicBezTo>
                  <a:cubicBezTo>
                    <a:pt x="19765" y="4199"/>
                    <a:pt x="20100" y="4096"/>
                    <a:pt x="20377" y="4012"/>
                  </a:cubicBezTo>
                  <a:cubicBezTo>
                    <a:pt x="20930" y="3843"/>
                    <a:pt x="21244" y="3747"/>
                    <a:pt x="21244" y="3747"/>
                  </a:cubicBezTo>
                  <a:lnTo>
                    <a:pt x="21284" y="3736"/>
                  </a:lnTo>
                  <a:cubicBezTo>
                    <a:pt x="21294" y="3733"/>
                    <a:pt x="21302" y="3731"/>
                    <a:pt x="21311" y="3726"/>
                  </a:cubicBezTo>
                  <a:cubicBezTo>
                    <a:pt x="21610" y="3614"/>
                    <a:pt x="21766" y="3281"/>
                    <a:pt x="21656" y="2979"/>
                  </a:cubicBezTo>
                  <a:cubicBezTo>
                    <a:pt x="21569" y="2743"/>
                    <a:pt x="21346" y="2596"/>
                    <a:pt x="21109" y="2596"/>
                  </a:cubicBezTo>
                  <a:cubicBezTo>
                    <a:pt x="21043" y="2596"/>
                    <a:pt x="20975" y="2608"/>
                    <a:pt x="20910" y="2632"/>
                  </a:cubicBezTo>
                  <a:cubicBezTo>
                    <a:pt x="20910" y="2632"/>
                    <a:pt x="20588" y="2748"/>
                    <a:pt x="20028" y="2953"/>
                  </a:cubicBezTo>
                  <a:cubicBezTo>
                    <a:pt x="19747" y="3056"/>
                    <a:pt x="19406" y="3181"/>
                    <a:pt x="19016" y="3323"/>
                  </a:cubicBezTo>
                  <a:cubicBezTo>
                    <a:pt x="18621" y="3456"/>
                    <a:pt x="18202" y="3671"/>
                    <a:pt x="17733" y="3871"/>
                  </a:cubicBezTo>
                  <a:cubicBezTo>
                    <a:pt x="17267" y="4081"/>
                    <a:pt x="16753" y="4287"/>
                    <a:pt x="16241" y="4573"/>
                  </a:cubicBezTo>
                  <a:cubicBezTo>
                    <a:pt x="16179" y="4607"/>
                    <a:pt x="16115" y="4640"/>
                    <a:pt x="16053" y="4673"/>
                  </a:cubicBezTo>
                  <a:cubicBezTo>
                    <a:pt x="15996" y="4676"/>
                    <a:pt x="15940" y="4677"/>
                    <a:pt x="15885" y="4677"/>
                  </a:cubicBezTo>
                  <a:cubicBezTo>
                    <a:pt x="15363" y="4677"/>
                    <a:pt x="14914" y="4554"/>
                    <a:pt x="14451" y="4423"/>
                  </a:cubicBezTo>
                  <a:cubicBezTo>
                    <a:pt x="14334" y="4390"/>
                    <a:pt x="14211" y="4358"/>
                    <a:pt x="14090" y="4327"/>
                  </a:cubicBezTo>
                  <a:cubicBezTo>
                    <a:pt x="13063" y="2657"/>
                    <a:pt x="10460" y="872"/>
                    <a:pt x="7246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42"/>
            <p:cNvSpPr/>
            <p:nvPr/>
          </p:nvSpPr>
          <p:spPr>
            <a:xfrm>
              <a:off x="3206500" y="471700"/>
              <a:ext cx="77050" cy="104175"/>
            </a:xfrm>
            <a:custGeom>
              <a:avLst/>
              <a:gdLst/>
              <a:ahLst/>
              <a:cxnLst/>
              <a:rect l="l" t="t" r="r" b="b"/>
              <a:pathLst>
                <a:path w="3082" h="4167" extrusionOk="0">
                  <a:moveTo>
                    <a:pt x="211" y="0"/>
                  </a:moveTo>
                  <a:cubicBezTo>
                    <a:pt x="123" y="0"/>
                    <a:pt x="44" y="62"/>
                    <a:pt x="23" y="152"/>
                  </a:cubicBezTo>
                  <a:cubicBezTo>
                    <a:pt x="0" y="257"/>
                    <a:pt x="67" y="360"/>
                    <a:pt x="171" y="384"/>
                  </a:cubicBezTo>
                  <a:cubicBezTo>
                    <a:pt x="1785" y="739"/>
                    <a:pt x="2671" y="3990"/>
                    <a:pt x="2680" y="4022"/>
                  </a:cubicBezTo>
                  <a:cubicBezTo>
                    <a:pt x="2704" y="4109"/>
                    <a:pt x="2781" y="4166"/>
                    <a:pt x="2866" y="4166"/>
                  </a:cubicBezTo>
                  <a:cubicBezTo>
                    <a:pt x="2882" y="4166"/>
                    <a:pt x="2901" y="4163"/>
                    <a:pt x="2916" y="4158"/>
                  </a:cubicBezTo>
                  <a:cubicBezTo>
                    <a:pt x="3020" y="4129"/>
                    <a:pt x="3081" y="4024"/>
                    <a:pt x="3053" y="3920"/>
                  </a:cubicBezTo>
                  <a:cubicBezTo>
                    <a:pt x="3016" y="3778"/>
                    <a:pt x="2097" y="410"/>
                    <a:pt x="254" y="5"/>
                  </a:cubicBezTo>
                  <a:cubicBezTo>
                    <a:pt x="240" y="2"/>
                    <a:pt x="226" y="0"/>
                    <a:pt x="21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42"/>
            <p:cNvSpPr/>
            <p:nvPr/>
          </p:nvSpPr>
          <p:spPr>
            <a:xfrm>
              <a:off x="3108675" y="529950"/>
              <a:ext cx="24275" cy="133150"/>
            </a:xfrm>
            <a:custGeom>
              <a:avLst/>
              <a:gdLst/>
              <a:ahLst/>
              <a:cxnLst/>
              <a:rect l="l" t="t" r="r" b="b"/>
              <a:pathLst>
                <a:path w="971" h="5326" extrusionOk="0">
                  <a:moveTo>
                    <a:pt x="752" y="0"/>
                  </a:moveTo>
                  <a:cubicBezTo>
                    <a:pt x="677" y="0"/>
                    <a:pt x="606" y="44"/>
                    <a:pt x="574" y="116"/>
                  </a:cubicBezTo>
                  <a:cubicBezTo>
                    <a:pt x="1" y="1401"/>
                    <a:pt x="124" y="4301"/>
                    <a:pt x="230" y="5155"/>
                  </a:cubicBezTo>
                  <a:cubicBezTo>
                    <a:pt x="241" y="5254"/>
                    <a:pt x="327" y="5325"/>
                    <a:pt x="422" y="5325"/>
                  </a:cubicBezTo>
                  <a:cubicBezTo>
                    <a:pt x="430" y="5325"/>
                    <a:pt x="438" y="5324"/>
                    <a:pt x="447" y="5323"/>
                  </a:cubicBezTo>
                  <a:cubicBezTo>
                    <a:pt x="553" y="5310"/>
                    <a:pt x="629" y="5212"/>
                    <a:pt x="615" y="5107"/>
                  </a:cubicBezTo>
                  <a:cubicBezTo>
                    <a:pt x="498" y="4156"/>
                    <a:pt x="418" y="1417"/>
                    <a:pt x="928" y="272"/>
                  </a:cubicBezTo>
                  <a:cubicBezTo>
                    <a:pt x="971" y="176"/>
                    <a:pt x="926" y="62"/>
                    <a:pt x="830" y="17"/>
                  </a:cubicBezTo>
                  <a:cubicBezTo>
                    <a:pt x="804" y="6"/>
                    <a:pt x="778" y="0"/>
                    <a:pt x="7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42"/>
            <p:cNvSpPr/>
            <p:nvPr/>
          </p:nvSpPr>
          <p:spPr>
            <a:xfrm>
              <a:off x="3210650" y="421525"/>
              <a:ext cx="91250" cy="20375"/>
            </a:xfrm>
            <a:custGeom>
              <a:avLst/>
              <a:gdLst/>
              <a:ahLst/>
              <a:cxnLst/>
              <a:rect l="l" t="t" r="r" b="b"/>
              <a:pathLst>
                <a:path w="3650" h="815" extrusionOk="0">
                  <a:moveTo>
                    <a:pt x="211" y="1"/>
                  </a:moveTo>
                  <a:cubicBezTo>
                    <a:pt x="123" y="1"/>
                    <a:pt x="43" y="61"/>
                    <a:pt x="23" y="151"/>
                  </a:cubicBezTo>
                  <a:cubicBezTo>
                    <a:pt x="0" y="255"/>
                    <a:pt x="64" y="359"/>
                    <a:pt x="168" y="384"/>
                  </a:cubicBezTo>
                  <a:cubicBezTo>
                    <a:pt x="369" y="430"/>
                    <a:pt x="562" y="484"/>
                    <a:pt x="753" y="539"/>
                  </a:cubicBezTo>
                  <a:cubicBezTo>
                    <a:pt x="1230" y="675"/>
                    <a:pt x="1717" y="814"/>
                    <a:pt x="2294" y="814"/>
                  </a:cubicBezTo>
                  <a:cubicBezTo>
                    <a:pt x="2652" y="814"/>
                    <a:pt x="3045" y="759"/>
                    <a:pt x="3489" y="619"/>
                  </a:cubicBezTo>
                  <a:cubicBezTo>
                    <a:pt x="3592" y="587"/>
                    <a:pt x="3649" y="478"/>
                    <a:pt x="3617" y="375"/>
                  </a:cubicBezTo>
                  <a:cubicBezTo>
                    <a:pt x="3590" y="294"/>
                    <a:pt x="3514" y="240"/>
                    <a:pt x="3432" y="240"/>
                  </a:cubicBezTo>
                  <a:cubicBezTo>
                    <a:pt x="3412" y="240"/>
                    <a:pt x="3392" y="243"/>
                    <a:pt x="3373" y="250"/>
                  </a:cubicBezTo>
                  <a:cubicBezTo>
                    <a:pt x="2970" y="377"/>
                    <a:pt x="2617" y="426"/>
                    <a:pt x="2293" y="426"/>
                  </a:cubicBezTo>
                  <a:cubicBezTo>
                    <a:pt x="1770" y="426"/>
                    <a:pt x="1322" y="299"/>
                    <a:pt x="857" y="167"/>
                  </a:cubicBezTo>
                  <a:cubicBezTo>
                    <a:pt x="660" y="110"/>
                    <a:pt x="462" y="54"/>
                    <a:pt x="255" y="6"/>
                  </a:cubicBezTo>
                  <a:cubicBezTo>
                    <a:pt x="241" y="2"/>
                    <a:pt x="226" y="1"/>
                    <a:pt x="21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42"/>
            <p:cNvSpPr/>
            <p:nvPr/>
          </p:nvSpPr>
          <p:spPr>
            <a:xfrm>
              <a:off x="3090950" y="488100"/>
              <a:ext cx="99525" cy="22325"/>
            </a:xfrm>
            <a:custGeom>
              <a:avLst/>
              <a:gdLst/>
              <a:ahLst/>
              <a:cxnLst/>
              <a:rect l="l" t="t" r="r" b="b"/>
              <a:pathLst>
                <a:path w="3981" h="893" extrusionOk="0">
                  <a:moveTo>
                    <a:pt x="3787" y="1"/>
                  </a:moveTo>
                  <a:cubicBezTo>
                    <a:pt x="3786" y="1"/>
                    <a:pt x="3784" y="1"/>
                    <a:pt x="3783" y="1"/>
                  </a:cubicBezTo>
                  <a:cubicBezTo>
                    <a:pt x="3695" y="3"/>
                    <a:pt x="1640" y="41"/>
                    <a:pt x="160" y="513"/>
                  </a:cubicBezTo>
                  <a:cubicBezTo>
                    <a:pt x="57" y="545"/>
                    <a:pt x="1" y="654"/>
                    <a:pt x="34" y="757"/>
                  </a:cubicBezTo>
                  <a:cubicBezTo>
                    <a:pt x="60" y="839"/>
                    <a:pt x="136" y="892"/>
                    <a:pt x="218" y="892"/>
                  </a:cubicBezTo>
                  <a:cubicBezTo>
                    <a:pt x="237" y="892"/>
                    <a:pt x="258" y="890"/>
                    <a:pt x="278" y="883"/>
                  </a:cubicBezTo>
                  <a:cubicBezTo>
                    <a:pt x="1703" y="429"/>
                    <a:pt x="3768" y="389"/>
                    <a:pt x="3789" y="389"/>
                  </a:cubicBezTo>
                  <a:cubicBezTo>
                    <a:pt x="3896" y="387"/>
                    <a:pt x="3981" y="300"/>
                    <a:pt x="3980" y="192"/>
                  </a:cubicBezTo>
                  <a:cubicBezTo>
                    <a:pt x="3979" y="85"/>
                    <a:pt x="3909" y="1"/>
                    <a:pt x="3787" y="1"/>
                  </a:cubicBezTo>
                  <a:close/>
                </a:path>
              </a:pathLst>
            </a:custGeom>
            <a:solidFill>
              <a:srgbClr val="B4C8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42"/>
            <p:cNvSpPr/>
            <p:nvPr/>
          </p:nvSpPr>
          <p:spPr>
            <a:xfrm>
              <a:off x="2970775" y="380050"/>
              <a:ext cx="444200" cy="322825"/>
            </a:xfrm>
            <a:custGeom>
              <a:avLst/>
              <a:gdLst/>
              <a:ahLst/>
              <a:cxnLst/>
              <a:rect l="l" t="t" r="r" b="b"/>
              <a:pathLst>
                <a:path w="17768" h="12913" extrusionOk="0">
                  <a:moveTo>
                    <a:pt x="17111" y="0"/>
                  </a:moveTo>
                  <a:cubicBezTo>
                    <a:pt x="17045" y="0"/>
                    <a:pt x="16977" y="12"/>
                    <a:pt x="16912" y="36"/>
                  </a:cubicBezTo>
                  <a:cubicBezTo>
                    <a:pt x="16912" y="36"/>
                    <a:pt x="16591" y="153"/>
                    <a:pt x="16029" y="357"/>
                  </a:cubicBezTo>
                  <a:cubicBezTo>
                    <a:pt x="15749" y="461"/>
                    <a:pt x="15408" y="584"/>
                    <a:pt x="15018" y="727"/>
                  </a:cubicBezTo>
                  <a:cubicBezTo>
                    <a:pt x="14624" y="860"/>
                    <a:pt x="14205" y="1074"/>
                    <a:pt x="13735" y="1275"/>
                  </a:cubicBezTo>
                  <a:cubicBezTo>
                    <a:pt x="13269" y="1486"/>
                    <a:pt x="12753" y="1691"/>
                    <a:pt x="12243" y="1977"/>
                  </a:cubicBezTo>
                  <a:cubicBezTo>
                    <a:pt x="11729" y="2256"/>
                    <a:pt x="11169" y="2519"/>
                    <a:pt x="10625" y="2849"/>
                  </a:cubicBezTo>
                  <a:cubicBezTo>
                    <a:pt x="10084" y="3188"/>
                    <a:pt x="9508" y="3506"/>
                    <a:pt x="8957" y="3885"/>
                  </a:cubicBezTo>
                  <a:cubicBezTo>
                    <a:pt x="8683" y="4076"/>
                    <a:pt x="8405" y="4266"/>
                    <a:pt x="8128" y="4458"/>
                  </a:cubicBezTo>
                  <a:cubicBezTo>
                    <a:pt x="7846" y="4646"/>
                    <a:pt x="7571" y="4844"/>
                    <a:pt x="7308" y="5056"/>
                  </a:cubicBezTo>
                  <a:cubicBezTo>
                    <a:pt x="6772" y="5471"/>
                    <a:pt x="6232" y="5878"/>
                    <a:pt x="5737" y="6325"/>
                  </a:cubicBezTo>
                  <a:cubicBezTo>
                    <a:pt x="5487" y="6543"/>
                    <a:pt x="5232" y="6754"/>
                    <a:pt x="4993" y="6974"/>
                  </a:cubicBezTo>
                  <a:cubicBezTo>
                    <a:pt x="4756" y="7198"/>
                    <a:pt x="4525" y="7423"/>
                    <a:pt x="4294" y="7639"/>
                  </a:cubicBezTo>
                  <a:cubicBezTo>
                    <a:pt x="3828" y="8068"/>
                    <a:pt x="3425" y="8531"/>
                    <a:pt x="3020" y="8944"/>
                  </a:cubicBezTo>
                  <a:cubicBezTo>
                    <a:pt x="2641" y="9382"/>
                    <a:pt x="2263" y="9779"/>
                    <a:pt x="1953" y="10179"/>
                  </a:cubicBezTo>
                  <a:cubicBezTo>
                    <a:pt x="666" y="11738"/>
                    <a:pt x="1" y="12912"/>
                    <a:pt x="1" y="12912"/>
                  </a:cubicBezTo>
                  <a:cubicBezTo>
                    <a:pt x="1" y="12912"/>
                    <a:pt x="728" y="11777"/>
                    <a:pt x="2090" y="10299"/>
                  </a:cubicBezTo>
                  <a:cubicBezTo>
                    <a:pt x="2419" y="9920"/>
                    <a:pt x="2815" y="9546"/>
                    <a:pt x="3213" y="9132"/>
                  </a:cubicBezTo>
                  <a:cubicBezTo>
                    <a:pt x="3638" y="8744"/>
                    <a:pt x="4060" y="8310"/>
                    <a:pt x="4543" y="7911"/>
                  </a:cubicBezTo>
                  <a:cubicBezTo>
                    <a:pt x="4781" y="7708"/>
                    <a:pt x="5023" y="7501"/>
                    <a:pt x="5268" y="7293"/>
                  </a:cubicBezTo>
                  <a:cubicBezTo>
                    <a:pt x="5515" y="7088"/>
                    <a:pt x="5777" y="6894"/>
                    <a:pt x="6036" y="6692"/>
                  </a:cubicBezTo>
                  <a:cubicBezTo>
                    <a:pt x="6544" y="6278"/>
                    <a:pt x="7099" y="5907"/>
                    <a:pt x="7645" y="5529"/>
                  </a:cubicBezTo>
                  <a:cubicBezTo>
                    <a:pt x="7914" y="5332"/>
                    <a:pt x="8194" y="5153"/>
                    <a:pt x="8480" y="4985"/>
                  </a:cubicBezTo>
                  <a:cubicBezTo>
                    <a:pt x="8762" y="4812"/>
                    <a:pt x="9042" y="4639"/>
                    <a:pt x="9321" y="4468"/>
                  </a:cubicBezTo>
                  <a:cubicBezTo>
                    <a:pt x="9880" y="4129"/>
                    <a:pt x="10461" y="3847"/>
                    <a:pt x="11003" y="3547"/>
                  </a:cubicBezTo>
                  <a:cubicBezTo>
                    <a:pt x="11551" y="3253"/>
                    <a:pt x="12112" y="3028"/>
                    <a:pt x="12623" y="2785"/>
                  </a:cubicBezTo>
                  <a:cubicBezTo>
                    <a:pt x="13134" y="2532"/>
                    <a:pt x="13646" y="2361"/>
                    <a:pt x="14107" y="2182"/>
                  </a:cubicBezTo>
                  <a:cubicBezTo>
                    <a:pt x="14574" y="2012"/>
                    <a:pt x="14989" y="1826"/>
                    <a:pt x="15378" y="1718"/>
                  </a:cubicBezTo>
                  <a:cubicBezTo>
                    <a:pt x="15763" y="1602"/>
                    <a:pt x="16099" y="1499"/>
                    <a:pt x="16375" y="1415"/>
                  </a:cubicBezTo>
                  <a:cubicBezTo>
                    <a:pt x="16927" y="1246"/>
                    <a:pt x="17242" y="1150"/>
                    <a:pt x="17242" y="1150"/>
                  </a:cubicBezTo>
                  <a:lnTo>
                    <a:pt x="17282" y="1139"/>
                  </a:lnTo>
                  <a:cubicBezTo>
                    <a:pt x="17291" y="1136"/>
                    <a:pt x="17301" y="1132"/>
                    <a:pt x="17309" y="1129"/>
                  </a:cubicBezTo>
                  <a:cubicBezTo>
                    <a:pt x="17612" y="1019"/>
                    <a:pt x="17768" y="685"/>
                    <a:pt x="17657" y="383"/>
                  </a:cubicBezTo>
                  <a:cubicBezTo>
                    <a:pt x="17571" y="147"/>
                    <a:pt x="17348" y="0"/>
                    <a:pt x="1711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42"/>
            <p:cNvSpPr/>
            <p:nvPr/>
          </p:nvSpPr>
          <p:spPr>
            <a:xfrm>
              <a:off x="3051975" y="315100"/>
              <a:ext cx="175100" cy="117300"/>
            </a:xfrm>
            <a:custGeom>
              <a:avLst/>
              <a:gdLst/>
              <a:ahLst/>
              <a:cxnLst/>
              <a:rect l="l" t="t" r="r" b="b"/>
              <a:pathLst>
                <a:path w="7004" h="4692" extrusionOk="0">
                  <a:moveTo>
                    <a:pt x="0" y="1"/>
                  </a:moveTo>
                  <a:cubicBezTo>
                    <a:pt x="1237" y="2647"/>
                    <a:pt x="4570" y="4692"/>
                    <a:pt x="6421" y="4692"/>
                  </a:cubicBezTo>
                  <a:cubicBezTo>
                    <a:pt x="6637" y="4692"/>
                    <a:pt x="6833" y="4664"/>
                    <a:pt x="7003" y="4605"/>
                  </a:cubicBezTo>
                  <a:cubicBezTo>
                    <a:pt x="6107" y="2860"/>
                    <a:pt x="3392" y="921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42"/>
            <p:cNvSpPr/>
            <p:nvPr/>
          </p:nvSpPr>
          <p:spPr>
            <a:xfrm>
              <a:off x="2870800" y="492975"/>
              <a:ext cx="258925" cy="197275"/>
            </a:xfrm>
            <a:custGeom>
              <a:avLst/>
              <a:gdLst/>
              <a:ahLst/>
              <a:cxnLst/>
              <a:rect l="l" t="t" r="r" b="b"/>
              <a:pathLst>
                <a:path w="10357" h="7891" extrusionOk="0">
                  <a:moveTo>
                    <a:pt x="8414" y="0"/>
                  </a:moveTo>
                  <a:cubicBezTo>
                    <a:pt x="1698" y="0"/>
                    <a:pt x="1" y="5311"/>
                    <a:pt x="178" y="7890"/>
                  </a:cubicBezTo>
                  <a:cubicBezTo>
                    <a:pt x="2552" y="4886"/>
                    <a:pt x="7665" y="1565"/>
                    <a:pt x="10356" y="136"/>
                  </a:cubicBezTo>
                  <a:cubicBezTo>
                    <a:pt x="9667" y="43"/>
                    <a:pt x="9020" y="0"/>
                    <a:pt x="841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42"/>
            <p:cNvSpPr/>
            <p:nvPr/>
          </p:nvSpPr>
          <p:spPr>
            <a:xfrm>
              <a:off x="2884750" y="633200"/>
              <a:ext cx="138875" cy="256275"/>
            </a:xfrm>
            <a:custGeom>
              <a:avLst/>
              <a:gdLst/>
              <a:ahLst/>
              <a:cxnLst/>
              <a:rect l="l" t="t" r="r" b="b"/>
              <a:pathLst>
                <a:path w="5555" h="10251" extrusionOk="0">
                  <a:moveTo>
                    <a:pt x="5555" y="1"/>
                  </a:moveTo>
                  <a:lnTo>
                    <a:pt x="5555" y="1"/>
                  </a:lnTo>
                  <a:cubicBezTo>
                    <a:pt x="2981" y="508"/>
                    <a:pt x="437" y="2933"/>
                    <a:pt x="0" y="10250"/>
                  </a:cubicBezTo>
                  <a:cubicBezTo>
                    <a:pt x="4023" y="7754"/>
                    <a:pt x="5555" y="1"/>
                    <a:pt x="55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42"/>
            <p:cNvSpPr/>
            <p:nvPr/>
          </p:nvSpPr>
          <p:spPr>
            <a:xfrm>
              <a:off x="2958050" y="399900"/>
              <a:ext cx="175100" cy="93925"/>
            </a:xfrm>
            <a:custGeom>
              <a:avLst/>
              <a:gdLst/>
              <a:ahLst/>
              <a:cxnLst/>
              <a:rect l="l" t="t" r="r" b="b"/>
              <a:pathLst>
                <a:path w="7004" h="3757" extrusionOk="0">
                  <a:moveTo>
                    <a:pt x="0" y="0"/>
                  </a:moveTo>
                  <a:cubicBezTo>
                    <a:pt x="1309" y="1528"/>
                    <a:pt x="4580" y="3660"/>
                    <a:pt x="7003" y="3757"/>
                  </a:cubicBezTo>
                  <a:cubicBezTo>
                    <a:pt x="5502" y="1866"/>
                    <a:pt x="3010" y="73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42"/>
            <p:cNvSpPr/>
            <p:nvPr/>
          </p:nvSpPr>
          <p:spPr>
            <a:xfrm>
              <a:off x="3045650" y="623150"/>
              <a:ext cx="162425" cy="191650"/>
            </a:xfrm>
            <a:custGeom>
              <a:avLst/>
              <a:gdLst/>
              <a:ahLst/>
              <a:cxnLst/>
              <a:rect l="l" t="t" r="r" b="b"/>
              <a:pathLst>
                <a:path w="6497" h="7666" extrusionOk="0">
                  <a:moveTo>
                    <a:pt x="3186" y="1"/>
                  </a:moveTo>
                  <a:cubicBezTo>
                    <a:pt x="3158" y="1"/>
                    <a:pt x="3131" y="1"/>
                    <a:pt x="3103" y="2"/>
                  </a:cubicBezTo>
                  <a:cubicBezTo>
                    <a:pt x="1530" y="62"/>
                    <a:pt x="1" y="1836"/>
                    <a:pt x="82" y="3952"/>
                  </a:cubicBezTo>
                  <a:cubicBezTo>
                    <a:pt x="160" y="6025"/>
                    <a:pt x="1434" y="7666"/>
                    <a:pt x="3275" y="7666"/>
                  </a:cubicBezTo>
                  <a:cubicBezTo>
                    <a:pt x="3314" y="7666"/>
                    <a:pt x="3354" y="7665"/>
                    <a:pt x="3394" y="7663"/>
                  </a:cubicBezTo>
                  <a:cubicBezTo>
                    <a:pt x="5299" y="7591"/>
                    <a:pt x="6496" y="5828"/>
                    <a:pt x="6415" y="3713"/>
                  </a:cubicBezTo>
                  <a:cubicBezTo>
                    <a:pt x="6337" y="1634"/>
                    <a:pt x="4735" y="1"/>
                    <a:pt x="318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42"/>
            <p:cNvSpPr/>
            <p:nvPr/>
          </p:nvSpPr>
          <p:spPr>
            <a:xfrm>
              <a:off x="3055500" y="623125"/>
              <a:ext cx="141775" cy="172275"/>
            </a:xfrm>
            <a:custGeom>
              <a:avLst/>
              <a:gdLst/>
              <a:ahLst/>
              <a:cxnLst/>
              <a:rect l="l" t="t" r="r" b="b"/>
              <a:pathLst>
                <a:path w="5671" h="6891" extrusionOk="0">
                  <a:moveTo>
                    <a:pt x="2792" y="0"/>
                  </a:moveTo>
                  <a:lnTo>
                    <a:pt x="2724" y="1"/>
                  </a:lnTo>
                  <a:cubicBezTo>
                    <a:pt x="1413" y="51"/>
                    <a:pt x="0" y="1579"/>
                    <a:pt x="75" y="3550"/>
                  </a:cubicBezTo>
                  <a:cubicBezTo>
                    <a:pt x="148" y="5485"/>
                    <a:pt x="1329" y="6890"/>
                    <a:pt x="2881" y="6890"/>
                  </a:cubicBezTo>
                  <a:cubicBezTo>
                    <a:pt x="2916" y="6890"/>
                    <a:pt x="2950" y="6890"/>
                    <a:pt x="2986" y="6889"/>
                  </a:cubicBezTo>
                  <a:cubicBezTo>
                    <a:pt x="3782" y="6859"/>
                    <a:pt x="4459" y="6495"/>
                    <a:pt x="4944" y="5837"/>
                  </a:cubicBezTo>
                  <a:cubicBezTo>
                    <a:pt x="5425" y="5184"/>
                    <a:pt x="5671" y="4297"/>
                    <a:pt x="5634" y="3340"/>
                  </a:cubicBezTo>
                  <a:cubicBezTo>
                    <a:pt x="5561" y="1428"/>
                    <a:pt x="4073" y="0"/>
                    <a:pt x="279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42"/>
            <p:cNvSpPr/>
            <p:nvPr/>
          </p:nvSpPr>
          <p:spPr>
            <a:xfrm>
              <a:off x="3124375" y="647450"/>
              <a:ext cx="48375" cy="45500"/>
            </a:xfrm>
            <a:custGeom>
              <a:avLst/>
              <a:gdLst/>
              <a:ahLst/>
              <a:cxnLst/>
              <a:rect l="l" t="t" r="r" b="b"/>
              <a:pathLst>
                <a:path w="1935" h="1820" extrusionOk="0">
                  <a:moveTo>
                    <a:pt x="725" y="1"/>
                  </a:moveTo>
                  <a:cubicBezTo>
                    <a:pt x="573" y="1"/>
                    <a:pt x="431" y="46"/>
                    <a:pt x="318" y="142"/>
                  </a:cubicBezTo>
                  <a:cubicBezTo>
                    <a:pt x="1" y="410"/>
                    <a:pt x="34" y="972"/>
                    <a:pt x="392" y="1396"/>
                  </a:cubicBezTo>
                  <a:cubicBezTo>
                    <a:pt x="623" y="1669"/>
                    <a:pt x="933" y="1820"/>
                    <a:pt x="1210" y="1820"/>
                  </a:cubicBezTo>
                  <a:cubicBezTo>
                    <a:pt x="1362" y="1820"/>
                    <a:pt x="1504" y="1774"/>
                    <a:pt x="1616" y="1679"/>
                  </a:cubicBezTo>
                  <a:cubicBezTo>
                    <a:pt x="1935" y="1410"/>
                    <a:pt x="1901" y="848"/>
                    <a:pt x="1543" y="424"/>
                  </a:cubicBezTo>
                  <a:cubicBezTo>
                    <a:pt x="1312" y="151"/>
                    <a:pt x="1002" y="1"/>
                    <a:pt x="725" y="1"/>
                  </a:cubicBezTo>
                  <a:close/>
                </a:path>
              </a:pathLst>
            </a:custGeom>
            <a:solidFill>
              <a:srgbClr val="FFFFFF">
                <a:alpha val="60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42"/>
            <p:cNvSpPr/>
            <p:nvPr/>
          </p:nvSpPr>
          <p:spPr>
            <a:xfrm>
              <a:off x="3159075" y="702850"/>
              <a:ext cx="22325" cy="24225"/>
            </a:xfrm>
            <a:custGeom>
              <a:avLst/>
              <a:gdLst/>
              <a:ahLst/>
              <a:cxnLst/>
              <a:rect l="l" t="t" r="r" b="b"/>
              <a:pathLst>
                <a:path w="893" h="969" extrusionOk="0">
                  <a:moveTo>
                    <a:pt x="425" y="1"/>
                  </a:moveTo>
                  <a:cubicBezTo>
                    <a:pt x="406" y="1"/>
                    <a:pt x="387" y="2"/>
                    <a:pt x="367" y="6"/>
                  </a:cubicBezTo>
                  <a:cubicBezTo>
                    <a:pt x="145" y="43"/>
                    <a:pt x="0" y="287"/>
                    <a:pt x="45" y="551"/>
                  </a:cubicBezTo>
                  <a:cubicBezTo>
                    <a:pt x="85" y="794"/>
                    <a:pt x="269" y="968"/>
                    <a:pt x="470" y="968"/>
                  </a:cubicBezTo>
                  <a:cubicBezTo>
                    <a:pt x="489" y="968"/>
                    <a:pt x="507" y="967"/>
                    <a:pt x="526" y="964"/>
                  </a:cubicBezTo>
                  <a:cubicBezTo>
                    <a:pt x="747" y="926"/>
                    <a:pt x="893" y="682"/>
                    <a:pt x="849" y="418"/>
                  </a:cubicBezTo>
                  <a:cubicBezTo>
                    <a:pt x="808" y="176"/>
                    <a:pt x="625" y="1"/>
                    <a:pt x="425" y="1"/>
                  </a:cubicBezTo>
                  <a:close/>
                </a:path>
              </a:pathLst>
            </a:custGeom>
            <a:solidFill>
              <a:srgbClr val="FFFFFF">
                <a:alpha val="60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42"/>
            <p:cNvSpPr/>
            <p:nvPr/>
          </p:nvSpPr>
          <p:spPr>
            <a:xfrm>
              <a:off x="3207525" y="547975"/>
              <a:ext cx="187575" cy="189775"/>
            </a:xfrm>
            <a:custGeom>
              <a:avLst/>
              <a:gdLst/>
              <a:ahLst/>
              <a:cxnLst/>
              <a:rect l="l" t="t" r="r" b="b"/>
              <a:pathLst>
                <a:path w="7503" h="7591" extrusionOk="0">
                  <a:moveTo>
                    <a:pt x="3241" y="0"/>
                  </a:moveTo>
                  <a:cubicBezTo>
                    <a:pt x="2942" y="0"/>
                    <a:pt x="2652" y="49"/>
                    <a:pt x="2382" y="151"/>
                  </a:cubicBezTo>
                  <a:cubicBezTo>
                    <a:pt x="893" y="714"/>
                    <a:pt x="1" y="2905"/>
                    <a:pt x="757" y="4905"/>
                  </a:cubicBezTo>
                  <a:cubicBezTo>
                    <a:pt x="1366" y="6517"/>
                    <a:pt x="2657" y="7591"/>
                    <a:pt x="4078" y="7591"/>
                  </a:cubicBezTo>
                  <a:cubicBezTo>
                    <a:pt x="4421" y="7591"/>
                    <a:pt x="4771" y="7528"/>
                    <a:pt x="5121" y="7396"/>
                  </a:cubicBezTo>
                  <a:cubicBezTo>
                    <a:pt x="6922" y="6715"/>
                    <a:pt x="7503" y="4642"/>
                    <a:pt x="6746" y="2642"/>
                  </a:cubicBezTo>
                  <a:cubicBezTo>
                    <a:pt x="6127" y="1003"/>
                    <a:pt x="4593" y="0"/>
                    <a:pt x="32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42"/>
            <p:cNvSpPr/>
            <p:nvPr/>
          </p:nvSpPr>
          <p:spPr>
            <a:xfrm>
              <a:off x="3217875" y="547975"/>
              <a:ext cx="167050" cy="170375"/>
            </a:xfrm>
            <a:custGeom>
              <a:avLst/>
              <a:gdLst/>
              <a:ahLst/>
              <a:cxnLst/>
              <a:rect l="l" t="t" r="r" b="b"/>
              <a:pathLst>
                <a:path w="6682" h="6815" extrusionOk="0">
                  <a:moveTo>
                    <a:pt x="2827" y="1"/>
                  </a:moveTo>
                  <a:cubicBezTo>
                    <a:pt x="2568" y="1"/>
                    <a:pt x="2326" y="43"/>
                    <a:pt x="2105" y="126"/>
                  </a:cubicBezTo>
                  <a:cubicBezTo>
                    <a:pt x="863" y="597"/>
                    <a:pt x="1" y="2514"/>
                    <a:pt x="706" y="4380"/>
                  </a:cubicBezTo>
                  <a:cubicBezTo>
                    <a:pt x="1265" y="5860"/>
                    <a:pt x="2426" y="6815"/>
                    <a:pt x="3664" y="6815"/>
                  </a:cubicBezTo>
                  <a:cubicBezTo>
                    <a:pt x="3967" y="6815"/>
                    <a:pt x="4271" y="6758"/>
                    <a:pt x="4569" y="6645"/>
                  </a:cubicBezTo>
                  <a:cubicBezTo>
                    <a:pt x="6095" y="6068"/>
                    <a:pt x="6682" y="4279"/>
                    <a:pt x="5969" y="2390"/>
                  </a:cubicBezTo>
                  <a:cubicBezTo>
                    <a:pt x="5376" y="822"/>
                    <a:pt x="3940" y="1"/>
                    <a:pt x="28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42"/>
            <p:cNvSpPr/>
            <p:nvPr/>
          </p:nvSpPr>
          <p:spPr>
            <a:xfrm>
              <a:off x="3280175" y="565000"/>
              <a:ext cx="53450" cy="42000"/>
            </a:xfrm>
            <a:custGeom>
              <a:avLst/>
              <a:gdLst/>
              <a:ahLst/>
              <a:cxnLst/>
              <a:rect l="l" t="t" r="r" b="b"/>
              <a:pathLst>
                <a:path w="2138" h="1680" extrusionOk="0">
                  <a:moveTo>
                    <a:pt x="823" y="0"/>
                  </a:moveTo>
                  <a:cubicBezTo>
                    <a:pt x="574" y="0"/>
                    <a:pt x="355" y="95"/>
                    <a:pt x="231" y="281"/>
                  </a:cubicBezTo>
                  <a:cubicBezTo>
                    <a:pt x="0" y="627"/>
                    <a:pt x="188" y="1158"/>
                    <a:pt x="650" y="1467"/>
                  </a:cubicBezTo>
                  <a:cubicBezTo>
                    <a:pt x="864" y="1610"/>
                    <a:pt x="1099" y="1679"/>
                    <a:pt x="1313" y="1679"/>
                  </a:cubicBezTo>
                  <a:cubicBezTo>
                    <a:pt x="1562" y="1679"/>
                    <a:pt x="1782" y="1585"/>
                    <a:pt x="1906" y="1400"/>
                  </a:cubicBezTo>
                  <a:cubicBezTo>
                    <a:pt x="2137" y="1054"/>
                    <a:pt x="1948" y="524"/>
                    <a:pt x="1487" y="213"/>
                  </a:cubicBezTo>
                  <a:cubicBezTo>
                    <a:pt x="1272" y="71"/>
                    <a:pt x="1037" y="0"/>
                    <a:pt x="823" y="0"/>
                  </a:cubicBezTo>
                  <a:close/>
                </a:path>
              </a:pathLst>
            </a:custGeom>
            <a:solidFill>
              <a:srgbClr val="FFFFFF">
                <a:alpha val="60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42"/>
            <p:cNvSpPr/>
            <p:nvPr/>
          </p:nvSpPr>
          <p:spPr>
            <a:xfrm>
              <a:off x="3333250" y="606600"/>
              <a:ext cx="22350" cy="24175"/>
            </a:xfrm>
            <a:custGeom>
              <a:avLst/>
              <a:gdLst/>
              <a:ahLst/>
              <a:cxnLst/>
              <a:rect l="l" t="t" r="r" b="b"/>
              <a:pathLst>
                <a:path w="894" h="967" extrusionOk="0">
                  <a:moveTo>
                    <a:pt x="424" y="1"/>
                  </a:moveTo>
                  <a:cubicBezTo>
                    <a:pt x="406" y="1"/>
                    <a:pt x="387" y="2"/>
                    <a:pt x="368" y="5"/>
                  </a:cubicBezTo>
                  <a:cubicBezTo>
                    <a:pt x="146" y="42"/>
                    <a:pt x="1" y="286"/>
                    <a:pt x="45" y="550"/>
                  </a:cubicBezTo>
                  <a:cubicBezTo>
                    <a:pt x="85" y="792"/>
                    <a:pt x="269" y="967"/>
                    <a:pt x="470" y="967"/>
                  </a:cubicBezTo>
                  <a:cubicBezTo>
                    <a:pt x="488" y="967"/>
                    <a:pt x="507" y="965"/>
                    <a:pt x="526" y="962"/>
                  </a:cubicBezTo>
                  <a:cubicBezTo>
                    <a:pt x="748" y="926"/>
                    <a:pt x="893" y="682"/>
                    <a:pt x="850" y="417"/>
                  </a:cubicBezTo>
                  <a:cubicBezTo>
                    <a:pt x="809" y="175"/>
                    <a:pt x="625" y="1"/>
                    <a:pt x="424" y="1"/>
                  </a:cubicBezTo>
                  <a:close/>
                </a:path>
              </a:pathLst>
            </a:custGeom>
            <a:solidFill>
              <a:srgbClr val="FFFFFF">
                <a:alpha val="60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0" name="Google Shape;620;p42"/>
          <p:cNvGrpSpPr/>
          <p:nvPr/>
        </p:nvGrpSpPr>
        <p:grpSpPr>
          <a:xfrm>
            <a:off x="7427398" y="4157833"/>
            <a:ext cx="938215" cy="929380"/>
            <a:chOff x="1775825" y="1571525"/>
            <a:chExt cx="615950" cy="610150"/>
          </a:xfrm>
        </p:grpSpPr>
        <p:sp>
          <p:nvSpPr>
            <p:cNvPr id="621" name="Google Shape;621;p42"/>
            <p:cNvSpPr/>
            <p:nvPr/>
          </p:nvSpPr>
          <p:spPr>
            <a:xfrm>
              <a:off x="1775825" y="1571525"/>
              <a:ext cx="615950" cy="610150"/>
            </a:xfrm>
            <a:custGeom>
              <a:avLst/>
              <a:gdLst/>
              <a:ahLst/>
              <a:cxnLst/>
              <a:rect l="l" t="t" r="r" b="b"/>
              <a:pathLst>
                <a:path w="24638" h="24406" extrusionOk="0">
                  <a:moveTo>
                    <a:pt x="11945" y="0"/>
                  </a:moveTo>
                  <a:cubicBezTo>
                    <a:pt x="11514" y="0"/>
                    <a:pt x="11088" y="97"/>
                    <a:pt x="10709" y="308"/>
                  </a:cubicBezTo>
                  <a:cubicBezTo>
                    <a:pt x="9567" y="945"/>
                    <a:pt x="9462" y="2101"/>
                    <a:pt x="9007" y="3170"/>
                  </a:cubicBezTo>
                  <a:cubicBezTo>
                    <a:pt x="7930" y="2459"/>
                    <a:pt x="5814" y="1341"/>
                    <a:pt x="4084" y="1341"/>
                  </a:cubicBezTo>
                  <a:cubicBezTo>
                    <a:pt x="3248" y="1341"/>
                    <a:pt x="2502" y="1602"/>
                    <a:pt x="2006" y="2295"/>
                  </a:cubicBezTo>
                  <a:cubicBezTo>
                    <a:pt x="1556" y="2924"/>
                    <a:pt x="1436" y="3734"/>
                    <a:pt x="1457" y="4506"/>
                  </a:cubicBezTo>
                  <a:cubicBezTo>
                    <a:pt x="1505" y="6154"/>
                    <a:pt x="2169" y="7777"/>
                    <a:pt x="3292" y="8985"/>
                  </a:cubicBezTo>
                  <a:cubicBezTo>
                    <a:pt x="2460" y="9086"/>
                    <a:pt x="1635" y="9392"/>
                    <a:pt x="1015" y="9954"/>
                  </a:cubicBezTo>
                  <a:cubicBezTo>
                    <a:pt x="394" y="10518"/>
                    <a:pt x="0" y="11358"/>
                    <a:pt x="80" y="12192"/>
                  </a:cubicBezTo>
                  <a:cubicBezTo>
                    <a:pt x="239" y="13885"/>
                    <a:pt x="1794" y="14343"/>
                    <a:pt x="2832" y="15333"/>
                  </a:cubicBezTo>
                  <a:cubicBezTo>
                    <a:pt x="2299" y="16191"/>
                    <a:pt x="1824" y="17301"/>
                    <a:pt x="1635" y="18305"/>
                  </a:cubicBezTo>
                  <a:cubicBezTo>
                    <a:pt x="1217" y="20559"/>
                    <a:pt x="1664" y="22740"/>
                    <a:pt x="4224" y="22958"/>
                  </a:cubicBezTo>
                  <a:cubicBezTo>
                    <a:pt x="4263" y="22961"/>
                    <a:pt x="4318" y="22963"/>
                    <a:pt x="4386" y="22963"/>
                  </a:cubicBezTo>
                  <a:cubicBezTo>
                    <a:pt x="5412" y="22963"/>
                    <a:pt x="9451" y="22570"/>
                    <a:pt x="9172" y="21447"/>
                  </a:cubicBezTo>
                  <a:lnTo>
                    <a:pt x="9172" y="21447"/>
                  </a:lnTo>
                  <a:cubicBezTo>
                    <a:pt x="9489" y="22722"/>
                    <a:pt x="10528" y="23949"/>
                    <a:pt x="11818" y="24305"/>
                  </a:cubicBezTo>
                  <a:cubicBezTo>
                    <a:pt x="12039" y="24366"/>
                    <a:pt x="12269" y="24399"/>
                    <a:pt x="12499" y="24404"/>
                  </a:cubicBezTo>
                  <a:cubicBezTo>
                    <a:pt x="12522" y="24405"/>
                    <a:pt x="12545" y="24405"/>
                    <a:pt x="12568" y="24405"/>
                  </a:cubicBezTo>
                  <a:cubicBezTo>
                    <a:pt x="13103" y="24405"/>
                    <a:pt x="13635" y="24254"/>
                    <a:pt x="14064" y="23944"/>
                  </a:cubicBezTo>
                  <a:cubicBezTo>
                    <a:pt x="14371" y="23724"/>
                    <a:pt x="16067" y="21638"/>
                    <a:pt x="15606" y="21246"/>
                  </a:cubicBezTo>
                  <a:lnTo>
                    <a:pt x="15606" y="21246"/>
                  </a:lnTo>
                  <a:cubicBezTo>
                    <a:pt x="16922" y="22360"/>
                    <a:pt x="18646" y="22968"/>
                    <a:pt x="20369" y="22968"/>
                  </a:cubicBezTo>
                  <a:cubicBezTo>
                    <a:pt x="20869" y="22968"/>
                    <a:pt x="21370" y="22917"/>
                    <a:pt x="21860" y="22811"/>
                  </a:cubicBezTo>
                  <a:cubicBezTo>
                    <a:pt x="22045" y="22772"/>
                    <a:pt x="22235" y="22720"/>
                    <a:pt x="22374" y="22594"/>
                  </a:cubicBezTo>
                  <a:cubicBezTo>
                    <a:pt x="22492" y="22485"/>
                    <a:pt x="22560" y="22331"/>
                    <a:pt x="22617" y="22183"/>
                  </a:cubicBezTo>
                  <a:cubicBezTo>
                    <a:pt x="23494" y="19903"/>
                    <a:pt x="22922" y="17206"/>
                    <a:pt x="21268" y="15429"/>
                  </a:cubicBezTo>
                  <a:cubicBezTo>
                    <a:pt x="22131" y="15333"/>
                    <a:pt x="22988" y="15012"/>
                    <a:pt x="23624" y="14417"/>
                  </a:cubicBezTo>
                  <a:cubicBezTo>
                    <a:pt x="24257" y="13821"/>
                    <a:pt x="24637" y="12931"/>
                    <a:pt x="24512" y="12070"/>
                  </a:cubicBezTo>
                  <a:cubicBezTo>
                    <a:pt x="24309" y="10686"/>
                    <a:pt x="22917" y="9436"/>
                    <a:pt x="21616" y="9057"/>
                  </a:cubicBezTo>
                  <a:cubicBezTo>
                    <a:pt x="22948" y="7363"/>
                    <a:pt x="23390" y="5008"/>
                    <a:pt x="22766" y="2945"/>
                  </a:cubicBezTo>
                  <a:cubicBezTo>
                    <a:pt x="22666" y="2615"/>
                    <a:pt x="22530" y="2278"/>
                    <a:pt x="22266" y="2055"/>
                  </a:cubicBezTo>
                  <a:cubicBezTo>
                    <a:pt x="22068" y="1885"/>
                    <a:pt x="21815" y="1798"/>
                    <a:pt x="21565" y="1728"/>
                  </a:cubicBezTo>
                  <a:cubicBezTo>
                    <a:pt x="20885" y="1535"/>
                    <a:pt x="20170" y="1429"/>
                    <a:pt x="19457" y="1429"/>
                  </a:cubicBezTo>
                  <a:cubicBezTo>
                    <a:pt x="18970" y="1429"/>
                    <a:pt x="18485" y="1478"/>
                    <a:pt x="18013" y="1582"/>
                  </a:cubicBezTo>
                  <a:cubicBezTo>
                    <a:pt x="17139" y="1774"/>
                    <a:pt x="16017" y="2182"/>
                    <a:pt x="15383" y="2825"/>
                  </a:cubicBezTo>
                  <a:cubicBezTo>
                    <a:pt x="14924" y="1935"/>
                    <a:pt x="14519" y="1079"/>
                    <a:pt x="13640" y="508"/>
                  </a:cubicBezTo>
                  <a:cubicBezTo>
                    <a:pt x="13140" y="184"/>
                    <a:pt x="12537" y="0"/>
                    <a:pt x="119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42"/>
            <p:cNvSpPr/>
            <p:nvPr/>
          </p:nvSpPr>
          <p:spPr>
            <a:xfrm>
              <a:off x="1814775" y="1608675"/>
              <a:ext cx="536050" cy="536000"/>
            </a:xfrm>
            <a:custGeom>
              <a:avLst/>
              <a:gdLst/>
              <a:ahLst/>
              <a:cxnLst/>
              <a:rect l="l" t="t" r="r" b="b"/>
              <a:pathLst>
                <a:path w="21442" h="21440" extrusionOk="0">
                  <a:moveTo>
                    <a:pt x="14137" y="7194"/>
                  </a:moveTo>
                  <a:cubicBezTo>
                    <a:pt x="14170" y="7200"/>
                    <a:pt x="14205" y="7207"/>
                    <a:pt x="14240" y="7215"/>
                  </a:cubicBezTo>
                  <a:cubicBezTo>
                    <a:pt x="14246" y="7248"/>
                    <a:pt x="14248" y="7280"/>
                    <a:pt x="14255" y="7313"/>
                  </a:cubicBezTo>
                  <a:lnTo>
                    <a:pt x="12757" y="8810"/>
                  </a:lnTo>
                  <a:cubicBezTo>
                    <a:pt x="12735" y="8792"/>
                    <a:pt x="12712" y="8779"/>
                    <a:pt x="12690" y="8763"/>
                  </a:cubicBezTo>
                  <a:cubicBezTo>
                    <a:pt x="12674" y="8740"/>
                    <a:pt x="12657" y="8715"/>
                    <a:pt x="12638" y="8691"/>
                  </a:cubicBezTo>
                  <a:lnTo>
                    <a:pt x="14137" y="7194"/>
                  </a:lnTo>
                  <a:close/>
                  <a:moveTo>
                    <a:pt x="8688" y="12632"/>
                  </a:moveTo>
                  <a:cubicBezTo>
                    <a:pt x="8722" y="12655"/>
                    <a:pt x="8757" y="12675"/>
                    <a:pt x="8792" y="12696"/>
                  </a:cubicBezTo>
                  <a:cubicBezTo>
                    <a:pt x="8802" y="12711"/>
                    <a:pt x="8807" y="12727"/>
                    <a:pt x="8815" y="12741"/>
                  </a:cubicBezTo>
                  <a:lnTo>
                    <a:pt x="7303" y="14254"/>
                  </a:lnTo>
                  <a:cubicBezTo>
                    <a:pt x="7271" y="14248"/>
                    <a:pt x="7238" y="14246"/>
                    <a:pt x="7205" y="14238"/>
                  </a:cubicBezTo>
                  <a:cubicBezTo>
                    <a:pt x="7199" y="14204"/>
                    <a:pt x="7193" y="14170"/>
                    <a:pt x="7185" y="14135"/>
                  </a:cubicBezTo>
                  <a:lnTo>
                    <a:pt x="8688" y="12632"/>
                  </a:lnTo>
                  <a:close/>
                  <a:moveTo>
                    <a:pt x="10500" y="1"/>
                  </a:moveTo>
                  <a:cubicBezTo>
                    <a:pt x="9686" y="1"/>
                    <a:pt x="9026" y="945"/>
                    <a:pt x="9026" y="2111"/>
                  </a:cubicBezTo>
                  <a:cubicBezTo>
                    <a:pt x="9026" y="2239"/>
                    <a:pt x="9033" y="2365"/>
                    <a:pt x="9043" y="2486"/>
                  </a:cubicBezTo>
                  <a:cubicBezTo>
                    <a:pt x="9046" y="2520"/>
                    <a:pt x="9050" y="2551"/>
                    <a:pt x="9054" y="2582"/>
                  </a:cubicBezTo>
                  <a:cubicBezTo>
                    <a:pt x="9067" y="2693"/>
                    <a:pt x="9084" y="2801"/>
                    <a:pt x="9106" y="2905"/>
                  </a:cubicBezTo>
                  <a:cubicBezTo>
                    <a:pt x="9109" y="2915"/>
                    <a:pt x="9110" y="2925"/>
                    <a:pt x="9111" y="2936"/>
                  </a:cubicBezTo>
                  <a:cubicBezTo>
                    <a:pt x="9136" y="3046"/>
                    <a:pt x="9169" y="3149"/>
                    <a:pt x="9205" y="3247"/>
                  </a:cubicBezTo>
                  <a:cubicBezTo>
                    <a:pt x="9216" y="3275"/>
                    <a:pt x="9228" y="3301"/>
                    <a:pt x="9238" y="3329"/>
                  </a:cubicBezTo>
                  <a:cubicBezTo>
                    <a:pt x="9273" y="3412"/>
                    <a:pt x="9311" y="3491"/>
                    <a:pt x="9355" y="3564"/>
                  </a:cubicBezTo>
                  <a:cubicBezTo>
                    <a:pt x="9364" y="3578"/>
                    <a:pt x="9370" y="3594"/>
                    <a:pt x="9380" y="3607"/>
                  </a:cubicBezTo>
                  <a:cubicBezTo>
                    <a:pt x="9431" y="3689"/>
                    <a:pt x="9491" y="3762"/>
                    <a:pt x="9555" y="3828"/>
                  </a:cubicBezTo>
                  <a:cubicBezTo>
                    <a:pt x="9573" y="3848"/>
                    <a:pt x="9593" y="3866"/>
                    <a:pt x="9613" y="3884"/>
                  </a:cubicBezTo>
                  <a:cubicBezTo>
                    <a:pt x="9634" y="3903"/>
                    <a:pt x="9654" y="3926"/>
                    <a:pt x="9676" y="3943"/>
                  </a:cubicBezTo>
                  <a:cubicBezTo>
                    <a:pt x="9674" y="3938"/>
                    <a:pt x="9672" y="3932"/>
                    <a:pt x="9670" y="3927"/>
                  </a:cubicBezTo>
                  <a:lnTo>
                    <a:pt x="9670" y="3927"/>
                  </a:lnTo>
                  <a:cubicBezTo>
                    <a:pt x="9717" y="3965"/>
                    <a:pt x="9763" y="4006"/>
                    <a:pt x="9814" y="4037"/>
                  </a:cubicBezTo>
                  <a:cubicBezTo>
                    <a:pt x="9815" y="4040"/>
                    <a:pt x="9817" y="4043"/>
                    <a:pt x="9820" y="4046"/>
                  </a:cubicBezTo>
                  <a:cubicBezTo>
                    <a:pt x="9872" y="4128"/>
                    <a:pt x="9931" y="4201"/>
                    <a:pt x="9995" y="4266"/>
                  </a:cubicBezTo>
                  <a:cubicBezTo>
                    <a:pt x="10013" y="4286"/>
                    <a:pt x="10033" y="4305"/>
                    <a:pt x="10053" y="4322"/>
                  </a:cubicBezTo>
                  <a:cubicBezTo>
                    <a:pt x="10074" y="4342"/>
                    <a:pt x="10093" y="4364"/>
                    <a:pt x="10116" y="4382"/>
                  </a:cubicBezTo>
                  <a:cubicBezTo>
                    <a:pt x="10114" y="4377"/>
                    <a:pt x="10112" y="4370"/>
                    <a:pt x="10110" y="4365"/>
                  </a:cubicBezTo>
                  <a:lnTo>
                    <a:pt x="10110" y="4365"/>
                  </a:lnTo>
                  <a:cubicBezTo>
                    <a:pt x="10159" y="4405"/>
                    <a:pt x="10218" y="4434"/>
                    <a:pt x="10273" y="4467"/>
                  </a:cubicBezTo>
                  <a:lnTo>
                    <a:pt x="10273" y="8244"/>
                  </a:lnTo>
                  <a:cubicBezTo>
                    <a:pt x="10263" y="8249"/>
                    <a:pt x="10254" y="8256"/>
                    <a:pt x="10243" y="8261"/>
                  </a:cubicBezTo>
                  <a:cubicBezTo>
                    <a:pt x="10159" y="8303"/>
                    <a:pt x="10076" y="8350"/>
                    <a:pt x="9993" y="8401"/>
                  </a:cubicBezTo>
                  <a:lnTo>
                    <a:pt x="9973" y="8412"/>
                  </a:lnTo>
                  <a:cubicBezTo>
                    <a:pt x="9884" y="8468"/>
                    <a:pt x="9796" y="8531"/>
                    <a:pt x="9706" y="8596"/>
                  </a:cubicBezTo>
                  <a:cubicBezTo>
                    <a:pt x="9683" y="8613"/>
                    <a:pt x="9661" y="8630"/>
                    <a:pt x="9638" y="8649"/>
                  </a:cubicBezTo>
                  <a:cubicBezTo>
                    <a:pt x="9571" y="8701"/>
                    <a:pt x="9504" y="8754"/>
                    <a:pt x="9439" y="8811"/>
                  </a:cubicBezTo>
                  <a:cubicBezTo>
                    <a:pt x="9415" y="8831"/>
                    <a:pt x="9390" y="8852"/>
                    <a:pt x="9365" y="8874"/>
                  </a:cubicBezTo>
                  <a:cubicBezTo>
                    <a:pt x="9335" y="8900"/>
                    <a:pt x="9307" y="8928"/>
                    <a:pt x="9277" y="8955"/>
                  </a:cubicBezTo>
                  <a:lnTo>
                    <a:pt x="7625" y="7302"/>
                  </a:lnTo>
                  <a:cubicBezTo>
                    <a:pt x="7958" y="5678"/>
                    <a:pt x="7643" y="4121"/>
                    <a:pt x="6597" y="3075"/>
                  </a:cubicBezTo>
                  <a:cubicBezTo>
                    <a:pt x="6523" y="3000"/>
                    <a:pt x="6440" y="2938"/>
                    <a:pt x="6361" y="2872"/>
                  </a:cubicBezTo>
                  <a:cubicBezTo>
                    <a:pt x="6293" y="2793"/>
                    <a:pt x="6232" y="2710"/>
                    <a:pt x="6158" y="2635"/>
                  </a:cubicBezTo>
                  <a:cubicBezTo>
                    <a:pt x="5374" y="1851"/>
                    <a:pt x="4305" y="1473"/>
                    <a:pt x="3135" y="1473"/>
                  </a:cubicBezTo>
                  <a:cubicBezTo>
                    <a:pt x="2657" y="1473"/>
                    <a:pt x="2162" y="1536"/>
                    <a:pt x="1664" y="1660"/>
                  </a:cubicBezTo>
                  <a:lnTo>
                    <a:pt x="1664" y="1661"/>
                  </a:lnTo>
                  <a:cubicBezTo>
                    <a:pt x="1235" y="3382"/>
                    <a:pt x="1534" y="5054"/>
                    <a:pt x="2638" y="6157"/>
                  </a:cubicBezTo>
                  <a:cubicBezTo>
                    <a:pt x="2712" y="6231"/>
                    <a:pt x="2795" y="6293"/>
                    <a:pt x="2875" y="6359"/>
                  </a:cubicBezTo>
                  <a:cubicBezTo>
                    <a:pt x="2942" y="6438"/>
                    <a:pt x="3003" y="6521"/>
                    <a:pt x="3077" y="6596"/>
                  </a:cubicBezTo>
                  <a:cubicBezTo>
                    <a:pt x="3858" y="7377"/>
                    <a:pt x="4924" y="7750"/>
                    <a:pt x="6090" y="7750"/>
                  </a:cubicBezTo>
                  <a:cubicBezTo>
                    <a:pt x="6485" y="7750"/>
                    <a:pt x="6893" y="7707"/>
                    <a:pt x="7304" y="7622"/>
                  </a:cubicBezTo>
                  <a:lnTo>
                    <a:pt x="8964" y="9283"/>
                  </a:lnTo>
                  <a:cubicBezTo>
                    <a:pt x="8685" y="9595"/>
                    <a:pt x="8472" y="9932"/>
                    <a:pt x="8323" y="10273"/>
                  </a:cubicBezTo>
                  <a:lnTo>
                    <a:pt x="4468" y="10273"/>
                  </a:lnTo>
                  <a:cubicBezTo>
                    <a:pt x="4436" y="10217"/>
                    <a:pt x="4409" y="10159"/>
                    <a:pt x="4367" y="10109"/>
                  </a:cubicBezTo>
                  <a:lnTo>
                    <a:pt x="4367" y="10109"/>
                  </a:lnTo>
                  <a:cubicBezTo>
                    <a:pt x="4372" y="10112"/>
                    <a:pt x="4378" y="10113"/>
                    <a:pt x="4384" y="10116"/>
                  </a:cubicBezTo>
                  <a:cubicBezTo>
                    <a:pt x="4366" y="10093"/>
                    <a:pt x="4343" y="10075"/>
                    <a:pt x="4325" y="10052"/>
                  </a:cubicBezTo>
                  <a:cubicBezTo>
                    <a:pt x="4306" y="10033"/>
                    <a:pt x="4288" y="10012"/>
                    <a:pt x="4268" y="9994"/>
                  </a:cubicBezTo>
                  <a:cubicBezTo>
                    <a:pt x="4201" y="9931"/>
                    <a:pt x="4128" y="9870"/>
                    <a:pt x="4047" y="9818"/>
                  </a:cubicBezTo>
                  <a:cubicBezTo>
                    <a:pt x="4045" y="9817"/>
                    <a:pt x="4041" y="9815"/>
                    <a:pt x="4039" y="9813"/>
                  </a:cubicBezTo>
                  <a:cubicBezTo>
                    <a:pt x="4008" y="9761"/>
                    <a:pt x="3968" y="9717"/>
                    <a:pt x="3928" y="9670"/>
                  </a:cubicBezTo>
                  <a:lnTo>
                    <a:pt x="3928" y="9670"/>
                  </a:lnTo>
                  <a:cubicBezTo>
                    <a:pt x="3934" y="9672"/>
                    <a:pt x="3941" y="9673"/>
                    <a:pt x="3946" y="9676"/>
                  </a:cubicBezTo>
                  <a:cubicBezTo>
                    <a:pt x="3927" y="9654"/>
                    <a:pt x="3905" y="9635"/>
                    <a:pt x="3886" y="9613"/>
                  </a:cubicBezTo>
                  <a:cubicBezTo>
                    <a:pt x="3868" y="9593"/>
                    <a:pt x="3849" y="9572"/>
                    <a:pt x="3831" y="9554"/>
                  </a:cubicBezTo>
                  <a:cubicBezTo>
                    <a:pt x="3763" y="9490"/>
                    <a:pt x="3689" y="9431"/>
                    <a:pt x="3609" y="9379"/>
                  </a:cubicBezTo>
                  <a:cubicBezTo>
                    <a:pt x="3595" y="9370"/>
                    <a:pt x="3579" y="9364"/>
                    <a:pt x="3565" y="9355"/>
                  </a:cubicBezTo>
                  <a:cubicBezTo>
                    <a:pt x="3491" y="9311"/>
                    <a:pt x="3413" y="9272"/>
                    <a:pt x="3330" y="9237"/>
                  </a:cubicBezTo>
                  <a:cubicBezTo>
                    <a:pt x="3303" y="9226"/>
                    <a:pt x="3276" y="9215"/>
                    <a:pt x="3248" y="9205"/>
                  </a:cubicBezTo>
                  <a:cubicBezTo>
                    <a:pt x="3149" y="9169"/>
                    <a:pt x="3046" y="9136"/>
                    <a:pt x="2936" y="9111"/>
                  </a:cubicBezTo>
                  <a:cubicBezTo>
                    <a:pt x="2928" y="9108"/>
                    <a:pt x="2916" y="9107"/>
                    <a:pt x="2906" y="9105"/>
                  </a:cubicBezTo>
                  <a:cubicBezTo>
                    <a:pt x="2802" y="9084"/>
                    <a:pt x="2693" y="9067"/>
                    <a:pt x="2582" y="9054"/>
                  </a:cubicBezTo>
                  <a:cubicBezTo>
                    <a:pt x="2551" y="9049"/>
                    <a:pt x="2519" y="9047"/>
                    <a:pt x="2486" y="9043"/>
                  </a:cubicBezTo>
                  <a:cubicBezTo>
                    <a:pt x="2364" y="9033"/>
                    <a:pt x="2239" y="9026"/>
                    <a:pt x="2110" y="9026"/>
                  </a:cubicBezTo>
                  <a:cubicBezTo>
                    <a:pt x="944" y="9026"/>
                    <a:pt x="0" y="9686"/>
                    <a:pt x="0" y="10500"/>
                  </a:cubicBezTo>
                  <a:cubicBezTo>
                    <a:pt x="0" y="10591"/>
                    <a:pt x="16" y="10679"/>
                    <a:pt x="38" y="10765"/>
                  </a:cubicBezTo>
                  <a:cubicBezTo>
                    <a:pt x="44" y="10786"/>
                    <a:pt x="49" y="10805"/>
                    <a:pt x="55" y="10825"/>
                  </a:cubicBezTo>
                  <a:cubicBezTo>
                    <a:pt x="82" y="10908"/>
                    <a:pt x="116" y="10989"/>
                    <a:pt x="161" y="11067"/>
                  </a:cubicBezTo>
                  <a:cubicBezTo>
                    <a:pt x="168" y="11077"/>
                    <a:pt x="175" y="11087"/>
                    <a:pt x="182" y="11097"/>
                  </a:cubicBezTo>
                  <a:cubicBezTo>
                    <a:pt x="225" y="11165"/>
                    <a:pt x="277" y="11229"/>
                    <a:pt x="334" y="11291"/>
                  </a:cubicBezTo>
                  <a:cubicBezTo>
                    <a:pt x="351" y="11310"/>
                    <a:pt x="366" y="11326"/>
                    <a:pt x="383" y="11345"/>
                  </a:cubicBezTo>
                  <a:cubicBezTo>
                    <a:pt x="449" y="11410"/>
                    <a:pt x="522" y="11473"/>
                    <a:pt x="602" y="11530"/>
                  </a:cubicBezTo>
                  <a:cubicBezTo>
                    <a:pt x="612" y="11538"/>
                    <a:pt x="625" y="11545"/>
                    <a:pt x="635" y="11554"/>
                  </a:cubicBezTo>
                  <a:cubicBezTo>
                    <a:pt x="675" y="11615"/>
                    <a:pt x="720" y="11674"/>
                    <a:pt x="772" y="11731"/>
                  </a:cubicBezTo>
                  <a:cubicBezTo>
                    <a:pt x="789" y="11750"/>
                    <a:pt x="804" y="11766"/>
                    <a:pt x="822" y="11784"/>
                  </a:cubicBezTo>
                  <a:cubicBezTo>
                    <a:pt x="887" y="11850"/>
                    <a:pt x="960" y="11913"/>
                    <a:pt x="1041" y="11970"/>
                  </a:cubicBezTo>
                  <a:cubicBezTo>
                    <a:pt x="1058" y="11983"/>
                    <a:pt x="1077" y="11994"/>
                    <a:pt x="1095" y="12005"/>
                  </a:cubicBezTo>
                  <a:cubicBezTo>
                    <a:pt x="1167" y="12053"/>
                    <a:pt x="1243" y="12097"/>
                    <a:pt x="1325" y="12137"/>
                  </a:cubicBezTo>
                  <a:cubicBezTo>
                    <a:pt x="1348" y="12149"/>
                    <a:pt x="1369" y="12161"/>
                    <a:pt x="1394" y="12171"/>
                  </a:cubicBezTo>
                  <a:cubicBezTo>
                    <a:pt x="1405" y="12176"/>
                    <a:pt x="1416" y="12183"/>
                    <a:pt x="1427" y="12188"/>
                  </a:cubicBezTo>
                  <a:cubicBezTo>
                    <a:pt x="1425" y="12186"/>
                    <a:pt x="1424" y="12184"/>
                    <a:pt x="1422" y="12181"/>
                  </a:cubicBezTo>
                  <a:lnTo>
                    <a:pt x="1422" y="12181"/>
                  </a:lnTo>
                  <a:cubicBezTo>
                    <a:pt x="1748" y="12326"/>
                    <a:pt x="2132" y="12412"/>
                    <a:pt x="2547" y="12412"/>
                  </a:cubicBezTo>
                  <a:cubicBezTo>
                    <a:pt x="3620" y="12412"/>
                    <a:pt x="4497" y="12035"/>
                    <a:pt x="4629" y="11164"/>
                  </a:cubicBezTo>
                  <a:lnTo>
                    <a:pt x="8095" y="11164"/>
                  </a:lnTo>
                  <a:cubicBezTo>
                    <a:pt x="8064" y="11592"/>
                    <a:pt x="8155" y="11984"/>
                    <a:pt x="8377" y="12297"/>
                  </a:cubicBezTo>
                  <a:lnTo>
                    <a:pt x="6864" y="13810"/>
                  </a:lnTo>
                  <a:cubicBezTo>
                    <a:pt x="6452" y="13725"/>
                    <a:pt x="6045" y="13682"/>
                    <a:pt x="5649" y="13682"/>
                  </a:cubicBezTo>
                  <a:cubicBezTo>
                    <a:pt x="4483" y="13682"/>
                    <a:pt x="3418" y="14055"/>
                    <a:pt x="2638" y="14835"/>
                  </a:cubicBezTo>
                  <a:cubicBezTo>
                    <a:pt x="1534" y="15938"/>
                    <a:pt x="1237" y="17609"/>
                    <a:pt x="1665" y="19331"/>
                  </a:cubicBezTo>
                  <a:cubicBezTo>
                    <a:pt x="1788" y="19362"/>
                    <a:pt x="1910" y="19380"/>
                    <a:pt x="2032" y="19403"/>
                  </a:cubicBezTo>
                  <a:cubicBezTo>
                    <a:pt x="2055" y="19525"/>
                    <a:pt x="2074" y="19647"/>
                    <a:pt x="2105" y="19770"/>
                  </a:cubicBezTo>
                  <a:cubicBezTo>
                    <a:pt x="2604" y="19894"/>
                    <a:pt x="3098" y="19957"/>
                    <a:pt x="3576" y="19957"/>
                  </a:cubicBezTo>
                  <a:cubicBezTo>
                    <a:pt x="4746" y="19957"/>
                    <a:pt x="5815" y="19580"/>
                    <a:pt x="6599" y="18796"/>
                  </a:cubicBezTo>
                  <a:cubicBezTo>
                    <a:pt x="7646" y="17749"/>
                    <a:pt x="7960" y="16193"/>
                    <a:pt x="7626" y="14568"/>
                  </a:cubicBezTo>
                  <a:lnTo>
                    <a:pt x="9129" y="13065"/>
                  </a:lnTo>
                  <a:cubicBezTo>
                    <a:pt x="9166" y="13091"/>
                    <a:pt x="9203" y="13112"/>
                    <a:pt x="9241" y="13135"/>
                  </a:cubicBezTo>
                  <a:cubicBezTo>
                    <a:pt x="9265" y="13149"/>
                    <a:pt x="9288" y="13163"/>
                    <a:pt x="9314" y="13177"/>
                  </a:cubicBezTo>
                  <a:cubicBezTo>
                    <a:pt x="9418" y="13230"/>
                    <a:pt x="9526" y="13273"/>
                    <a:pt x="9641" y="13302"/>
                  </a:cubicBezTo>
                  <a:cubicBezTo>
                    <a:pt x="9657" y="13306"/>
                    <a:pt x="9674" y="13307"/>
                    <a:pt x="9690" y="13312"/>
                  </a:cubicBezTo>
                  <a:cubicBezTo>
                    <a:pt x="9795" y="13334"/>
                    <a:pt x="9904" y="13348"/>
                    <a:pt x="10015" y="13353"/>
                  </a:cubicBezTo>
                  <a:cubicBezTo>
                    <a:pt x="10048" y="13354"/>
                    <a:pt x="10079" y="13356"/>
                    <a:pt x="10111" y="13356"/>
                  </a:cubicBezTo>
                  <a:cubicBezTo>
                    <a:pt x="10164" y="13356"/>
                    <a:pt x="10219" y="13348"/>
                    <a:pt x="10272" y="13344"/>
                  </a:cubicBezTo>
                  <a:lnTo>
                    <a:pt x="10272" y="16810"/>
                  </a:lnTo>
                  <a:cubicBezTo>
                    <a:pt x="10034" y="16846"/>
                    <a:pt x="9835" y="16936"/>
                    <a:pt x="9669" y="17072"/>
                  </a:cubicBezTo>
                  <a:cubicBezTo>
                    <a:pt x="9671" y="17066"/>
                    <a:pt x="9672" y="17060"/>
                    <a:pt x="9675" y="17055"/>
                  </a:cubicBezTo>
                  <a:lnTo>
                    <a:pt x="9675" y="17055"/>
                  </a:lnTo>
                  <a:cubicBezTo>
                    <a:pt x="9654" y="17074"/>
                    <a:pt x="9634" y="17095"/>
                    <a:pt x="9612" y="17115"/>
                  </a:cubicBezTo>
                  <a:cubicBezTo>
                    <a:pt x="9592" y="17133"/>
                    <a:pt x="9572" y="17151"/>
                    <a:pt x="9553" y="17170"/>
                  </a:cubicBezTo>
                  <a:cubicBezTo>
                    <a:pt x="9490" y="17238"/>
                    <a:pt x="9430" y="17310"/>
                    <a:pt x="9379" y="17391"/>
                  </a:cubicBezTo>
                  <a:cubicBezTo>
                    <a:pt x="9369" y="17406"/>
                    <a:pt x="9363" y="17421"/>
                    <a:pt x="9354" y="17435"/>
                  </a:cubicBezTo>
                  <a:cubicBezTo>
                    <a:pt x="9309" y="17510"/>
                    <a:pt x="9272" y="17587"/>
                    <a:pt x="9236" y="17670"/>
                  </a:cubicBezTo>
                  <a:cubicBezTo>
                    <a:pt x="9225" y="17697"/>
                    <a:pt x="9215" y="17724"/>
                    <a:pt x="9204" y="17753"/>
                  </a:cubicBezTo>
                  <a:cubicBezTo>
                    <a:pt x="9168" y="17852"/>
                    <a:pt x="9136" y="17956"/>
                    <a:pt x="9110" y="18065"/>
                  </a:cubicBezTo>
                  <a:cubicBezTo>
                    <a:pt x="9107" y="18075"/>
                    <a:pt x="9106" y="18085"/>
                    <a:pt x="9105" y="18096"/>
                  </a:cubicBezTo>
                  <a:cubicBezTo>
                    <a:pt x="9083" y="18200"/>
                    <a:pt x="9065" y="18307"/>
                    <a:pt x="9053" y="18419"/>
                  </a:cubicBezTo>
                  <a:cubicBezTo>
                    <a:pt x="9049" y="18450"/>
                    <a:pt x="9046" y="18482"/>
                    <a:pt x="9042" y="18514"/>
                  </a:cubicBezTo>
                  <a:cubicBezTo>
                    <a:pt x="9032" y="18637"/>
                    <a:pt x="9024" y="18762"/>
                    <a:pt x="9024" y="18891"/>
                  </a:cubicBezTo>
                  <a:cubicBezTo>
                    <a:pt x="9024" y="19742"/>
                    <a:pt x="9379" y="20469"/>
                    <a:pt x="9885" y="20802"/>
                  </a:cubicBezTo>
                  <a:cubicBezTo>
                    <a:pt x="10153" y="21195"/>
                    <a:pt x="10526" y="21440"/>
                    <a:pt x="10938" y="21440"/>
                  </a:cubicBezTo>
                  <a:cubicBezTo>
                    <a:pt x="11030" y="21440"/>
                    <a:pt x="11118" y="21424"/>
                    <a:pt x="11203" y="21402"/>
                  </a:cubicBezTo>
                  <a:cubicBezTo>
                    <a:pt x="11224" y="21397"/>
                    <a:pt x="11243" y="21392"/>
                    <a:pt x="11264" y="21386"/>
                  </a:cubicBezTo>
                  <a:cubicBezTo>
                    <a:pt x="11347" y="21358"/>
                    <a:pt x="11428" y="21324"/>
                    <a:pt x="11506" y="21279"/>
                  </a:cubicBezTo>
                  <a:cubicBezTo>
                    <a:pt x="11516" y="21273"/>
                    <a:pt x="11525" y="21264"/>
                    <a:pt x="11535" y="21258"/>
                  </a:cubicBezTo>
                  <a:cubicBezTo>
                    <a:pt x="11603" y="21215"/>
                    <a:pt x="11668" y="21164"/>
                    <a:pt x="11730" y="21106"/>
                  </a:cubicBezTo>
                  <a:cubicBezTo>
                    <a:pt x="11748" y="21090"/>
                    <a:pt x="11767" y="21074"/>
                    <a:pt x="11783" y="21057"/>
                  </a:cubicBezTo>
                  <a:cubicBezTo>
                    <a:pt x="11850" y="20991"/>
                    <a:pt x="11912" y="20919"/>
                    <a:pt x="11969" y="20838"/>
                  </a:cubicBezTo>
                  <a:cubicBezTo>
                    <a:pt x="11981" y="20820"/>
                    <a:pt x="11992" y="20801"/>
                    <a:pt x="12004" y="20784"/>
                  </a:cubicBezTo>
                  <a:cubicBezTo>
                    <a:pt x="12052" y="20712"/>
                    <a:pt x="12094" y="20635"/>
                    <a:pt x="12136" y="20555"/>
                  </a:cubicBezTo>
                  <a:cubicBezTo>
                    <a:pt x="12147" y="20532"/>
                    <a:pt x="12160" y="20510"/>
                    <a:pt x="12171" y="20486"/>
                  </a:cubicBezTo>
                  <a:cubicBezTo>
                    <a:pt x="12176" y="20474"/>
                    <a:pt x="12183" y="20464"/>
                    <a:pt x="12188" y="20453"/>
                  </a:cubicBezTo>
                  <a:lnTo>
                    <a:pt x="12188" y="20453"/>
                  </a:lnTo>
                  <a:cubicBezTo>
                    <a:pt x="12186" y="20455"/>
                    <a:pt x="12184" y="20457"/>
                    <a:pt x="12182" y="20458"/>
                  </a:cubicBezTo>
                  <a:cubicBezTo>
                    <a:pt x="12326" y="20132"/>
                    <a:pt x="12412" y="19748"/>
                    <a:pt x="12412" y="19333"/>
                  </a:cubicBezTo>
                  <a:cubicBezTo>
                    <a:pt x="12412" y="18483"/>
                    <a:pt x="12171" y="17764"/>
                    <a:pt x="11639" y="17433"/>
                  </a:cubicBezTo>
                  <a:cubicBezTo>
                    <a:pt x="11517" y="17229"/>
                    <a:pt x="11361" y="17061"/>
                    <a:pt x="11165" y="16950"/>
                  </a:cubicBezTo>
                  <a:lnTo>
                    <a:pt x="11165" y="13118"/>
                  </a:lnTo>
                  <a:cubicBezTo>
                    <a:pt x="11506" y="12971"/>
                    <a:pt x="11841" y="12757"/>
                    <a:pt x="12153" y="12478"/>
                  </a:cubicBezTo>
                  <a:lnTo>
                    <a:pt x="12900" y="13226"/>
                  </a:lnTo>
                  <a:lnTo>
                    <a:pt x="13813" y="14139"/>
                  </a:lnTo>
                  <a:cubicBezTo>
                    <a:pt x="13480" y="15763"/>
                    <a:pt x="13794" y="17320"/>
                    <a:pt x="14839" y="18367"/>
                  </a:cubicBezTo>
                  <a:cubicBezTo>
                    <a:pt x="14912" y="18439"/>
                    <a:pt x="14994" y="18499"/>
                    <a:pt x="15072" y="18565"/>
                  </a:cubicBezTo>
                  <a:cubicBezTo>
                    <a:pt x="15140" y="18647"/>
                    <a:pt x="15204" y="18730"/>
                    <a:pt x="15279" y="18807"/>
                  </a:cubicBezTo>
                  <a:cubicBezTo>
                    <a:pt x="16062" y="19590"/>
                    <a:pt x="17132" y="19967"/>
                    <a:pt x="18302" y="19967"/>
                  </a:cubicBezTo>
                  <a:cubicBezTo>
                    <a:pt x="18780" y="19967"/>
                    <a:pt x="19275" y="19904"/>
                    <a:pt x="19774" y="19780"/>
                  </a:cubicBezTo>
                  <a:cubicBezTo>
                    <a:pt x="20203" y="18060"/>
                    <a:pt x="19904" y="16389"/>
                    <a:pt x="18802" y="15286"/>
                  </a:cubicBezTo>
                  <a:cubicBezTo>
                    <a:pt x="18725" y="15209"/>
                    <a:pt x="18641" y="15145"/>
                    <a:pt x="18560" y="15077"/>
                  </a:cubicBezTo>
                  <a:cubicBezTo>
                    <a:pt x="18493" y="14999"/>
                    <a:pt x="18434" y="14918"/>
                    <a:pt x="18362" y="14845"/>
                  </a:cubicBezTo>
                  <a:cubicBezTo>
                    <a:pt x="17581" y="14065"/>
                    <a:pt x="16515" y="13692"/>
                    <a:pt x="15350" y="13692"/>
                  </a:cubicBezTo>
                  <a:cubicBezTo>
                    <a:pt x="14954" y="13692"/>
                    <a:pt x="14547" y="13735"/>
                    <a:pt x="14135" y="13820"/>
                  </a:cubicBezTo>
                  <a:lnTo>
                    <a:pt x="12483" y="12167"/>
                  </a:lnTo>
                  <a:cubicBezTo>
                    <a:pt x="12780" y="11845"/>
                    <a:pt x="13023" y="11508"/>
                    <a:pt x="13192" y="11170"/>
                  </a:cubicBezTo>
                  <a:lnTo>
                    <a:pt x="16949" y="11170"/>
                  </a:lnTo>
                  <a:cubicBezTo>
                    <a:pt x="17060" y="11367"/>
                    <a:pt x="17226" y="11522"/>
                    <a:pt x="17432" y="11644"/>
                  </a:cubicBezTo>
                  <a:cubicBezTo>
                    <a:pt x="17762" y="12176"/>
                    <a:pt x="18482" y="12417"/>
                    <a:pt x="19332" y="12417"/>
                  </a:cubicBezTo>
                  <a:cubicBezTo>
                    <a:pt x="19747" y="12417"/>
                    <a:pt x="20131" y="12331"/>
                    <a:pt x="20457" y="12187"/>
                  </a:cubicBezTo>
                  <a:lnTo>
                    <a:pt x="20457" y="12187"/>
                  </a:lnTo>
                  <a:cubicBezTo>
                    <a:pt x="20454" y="12189"/>
                    <a:pt x="20453" y="12191"/>
                    <a:pt x="20452" y="12193"/>
                  </a:cubicBezTo>
                  <a:cubicBezTo>
                    <a:pt x="20463" y="12188"/>
                    <a:pt x="20474" y="12181"/>
                    <a:pt x="20485" y="12176"/>
                  </a:cubicBezTo>
                  <a:cubicBezTo>
                    <a:pt x="20509" y="12166"/>
                    <a:pt x="20531" y="12152"/>
                    <a:pt x="20553" y="12141"/>
                  </a:cubicBezTo>
                  <a:cubicBezTo>
                    <a:pt x="20634" y="12101"/>
                    <a:pt x="20711" y="12057"/>
                    <a:pt x="20782" y="12009"/>
                  </a:cubicBezTo>
                  <a:cubicBezTo>
                    <a:pt x="20800" y="11997"/>
                    <a:pt x="20820" y="11985"/>
                    <a:pt x="20837" y="11974"/>
                  </a:cubicBezTo>
                  <a:cubicBezTo>
                    <a:pt x="20917" y="11917"/>
                    <a:pt x="20989" y="11854"/>
                    <a:pt x="21056" y="11788"/>
                  </a:cubicBezTo>
                  <a:cubicBezTo>
                    <a:pt x="21072" y="11772"/>
                    <a:pt x="21088" y="11753"/>
                    <a:pt x="21106" y="11735"/>
                  </a:cubicBezTo>
                  <a:cubicBezTo>
                    <a:pt x="21163" y="11673"/>
                    <a:pt x="21215" y="11608"/>
                    <a:pt x="21257" y="11539"/>
                  </a:cubicBezTo>
                  <a:cubicBezTo>
                    <a:pt x="21263" y="11529"/>
                    <a:pt x="21272" y="11519"/>
                    <a:pt x="21278" y="11509"/>
                  </a:cubicBezTo>
                  <a:cubicBezTo>
                    <a:pt x="21323" y="11433"/>
                    <a:pt x="21358" y="11351"/>
                    <a:pt x="21384" y="11268"/>
                  </a:cubicBezTo>
                  <a:cubicBezTo>
                    <a:pt x="21391" y="11247"/>
                    <a:pt x="21396" y="11228"/>
                    <a:pt x="21401" y="11207"/>
                  </a:cubicBezTo>
                  <a:cubicBezTo>
                    <a:pt x="21423" y="11122"/>
                    <a:pt x="21439" y="11034"/>
                    <a:pt x="21439" y="10942"/>
                  </a:cubicBezTo>
                  <a:cubicBezTo>
                    <a:pt x="21442" y="10530"/>
                    <a:pt x="21196" y="10158"/>
                    <a:pt x="20805" y="9889"/>
                  </a:cubicBezTo>
                  <a:cubicBezTo>
                    <a:pt x="20471" y="9382"/>
                    <a:pt x="19743" y="9028"/>
                    <a:pt x="18892" y="9028"/>
                  </a:cubicBezTo>
                  <a:cubicBezTo>
                    <a:pt x="18764" y="9028"/>
                    <a:pt x="18640" y="9036"/>
                    <a:pt x="18516" y="9046"/>
                  </a:cubicBezTo>
                  <a:cubicBezTo>
                    <a:pt x="18484" y="9048"/>
                    <a:pt x="18453" y="9053"/>
                    <a:pt x="18420" y="9057"/>
                  </a:cubicBezTo>
                  <a:cubicBezTo>
                    <a:pt x="18309" y="9069"/>
                    <a:pt x="18201" y="9086"/>
                    <a:pt x="18097" y="9109"/>
                  </a:cubicBezTo>
                  <a:cubicBezTo>
                    <a:pt x="18087" y="9111"/>
                    <a:pt x="18076" y="9112"/>
                    <a:pt x="18066" y="9114"/>
                  </a:cubicBezTo>
                  <a:cubicBezTo>
                    <a:pt x="17957" y="9138"/>
                    <a:pt x="17853" y="9171"/>
                    <a:pt x="17755" y="9208"/>
                  </a:cubicBezTo>
                  <a:cubicBezTo>
                    <a:pt x="17727" y="9219"/>
                    <a:pt x="17699" y="9230"/>
                    <a:pt x="17672" y="9240"/>
                  </a:cubicBezTo>
                  <a:cubicBezTo>
                    <a:pt x="17588" y="9276"/>
                    <a:pt x="17511" y="9313"/>
                    <a:pt x="17437" y="9358"/>
                  </a:cubicBezTo>
                  <a:cubicBezTo>
                    <a:pt x="17422" y="9366"/>
                    <a:pt x="17407" y="9373"/>
                    <a:pt x="17392" y="9382"/>
                  </a:cubicBezTo>
                  <a:cubicBezTo>
                    <a:pt x="17310" y="9433"/>
                    <a:pt x="17238" y="9494"/>
                    <a:pt x="17172" y="9557"/>
                  </a:cubicBezTo>
                  <a:cubicBezTo>
                    <a:pt x="17153" y="9575"/>
                    <a:pt x="17134" y="9596"/>
                    <a:pt x="17116" y="9615"/>
                  </a:cubicBezTo>
                  <a:cubicBezTo>
                    <a:pt x="17097" y="9636"/>
                    <a:pt x="17075" y="9655"/>
                    <a:pt x="17056" y="9677"/>
                  </a:cubicBezTo>
                  <a:cubicBezTo>
                    <a:pt x="17061" y="9675"/>
                    <a:pt x="17069" y="9674"/>
                    <a:pt x="17074" y="9671"/>
                  </a:cubicBezTo>
                  <a:lnTo>
                    <a:pt x="17074" y="9671"/>
                  </a:lnTo>
                  <a:cubicBezTo>
                    <a:pt x="16937" y="9837"/>
                    <a:pt x="16846" y="10037"/>
                    <a:pt x="16811" y="10274"/>
                  </a:cubicBezTo>
                  <a:lnTo>
                    <a:pt x="13448" y="10274"/>
                  </a:lnTo>
                  <a:cubicBezTo>
                    <a:pt x="13473" y="9872"/>
                    <a:pt x="13362" y="9482"/>
                    <a:pt x="13078" y="9129"/>
                  </a:cubicBezTo>
                  <a:lnTo>
                    <a:pt x="14576" y="7631"/>
                  </a:lnTo>
                  <a:cubicBezTo>
                    <a:pt x="14987" y="7715"/>
                    <a:pt x="15394" y="7758"/>
                    <a:pt x="15790" y="7758"/>
                  </a:cubicBezTo>
                  <a:cubicBezTo>
                    <a:pt x="16956" y="7758"/>
                    <a:pt x="18022" y="7385"/>
                    <a:pt x="18803" y="6604"/>
                  </a:cubicBezTo>
                  <a:cubicBezTo>
                    <a:pt x="19907" y="5500"/>
                    <a:pt x="20205" y="3829"/>
                    <a:pt x="19776" y="2108"/>
                  </a:cubicBezTo>
                  <a:cubicBezTo>
                    <a:pt x="19653" y="2076"/>
                    <a:pt x="19530" y="2059"/>
                    <a:pt x="19409" y="2035"/>
                  </a:cubicBezTo>
                  <a:cubicBezTo>
                    <a:pt x="19385" y="1914"/>
                    <a:pt x="19367" y="1791"/>
                    <a:pt x="19336" y="1669"/>
                  </a:cubicBezTo>
                  <a:cubicBezTo>
                    <a:pt x="18837" y="1545"/>
                    <a:pt x="18342" y="1482"/>
                    <a:pt x="17864" y="1482"/>
                  </a:cubicBezTo>
                  <a:cubicBezTo>
                    <a:pt x="16693" y="1482"/>
                    <a:pt x="15624" y="1859"/>
                    <a:pt x="14840" y="2642"/>
                  </a:cubicBezTo>
                  <a:cubicBezTo>
                    <a:pt x="13794" y="3688"/>
                    <a:pt x="13480" y="5246"/>
                    <a:pt x="13815" y="6870"/>
                  </a:cubicBezTo>
                  <a:lnTo>
                    <a:pt x="12318" y="8369"/>
                  </a:lnTo>
                  <a:cubicBezTo>
                    <a:pt x="12047" y="8150"/>
                    <a:pt x="11755" y="8032"/>
                    <a:pt x="11451" y="7999"/>
                  </a:cubicBezTo>
                  <a:cubicBezTo>
                    <a:pt x="11452" y="7999"/>
                    <a:pt x="11452" y="7997"/>
                    <a:pt x="11454" y="7997"/>
                  </a:cubicBezTo>
                  <a:cubicBezTo>
                    <a:pt x="11451" y="7997"/>
                    <a:pt x="11448" y="7997"/>
                    <a:pt x="11445" y="7997"/>
                  </a:cubicBezTo>
                  <a:cubicBezTo>
                    <a:pt x="11439" y="7997"/>
                    <a:pt x="11432" y="7997"/>
                    <a:pt x="11426" y="7997"/>
                  </a:cubicBezTo>
                  <a:cubicBezTo>
                    <a:pt x="11374" y="7993"/>
                    <a:pt x="11321" y="7990"/>
                    <a:pt x="11267" y="7990"/>
                  </a:cubicBezTo>
                  <a:cubicBezTo>
                    <a:pt x="11243" y="7990"/>
                    <a:pt x="11219" y="7991"/>
                    <a:pt x="11195" y="7992"/>
                  </a:cubicBezTo>
                  <a:cubicBezTo>
                    <a:pt x="11188" y="7992"/>
                    <a:pt x="11182" y="7991"/>
                    <a:pt x="11176" y="7991"/>
                  </a:cubicBezTo>
                  <a:cubicBezTo>
                    <a:pt x="11173" y="7991"/>
                    <a:pt x="11170" y="7992"/>
                    <a:pt x="11167" y="7992"/>
                  </a:cubicBezTo>
                  <a:lnTo>
                    <a:pt x="11167" y="4632"/>
                  </a:lnTo>
                  <a:cubicBezTo>
                    <a:pt x="12037" y="4499"/>
                    <a:pt x="12415" y="3623"/>
                    <a:pt x="12415" y="2549"/>
                  </a:cubicBezTo>
                  <a:cubicBezTo>
                    <a:pt x="12415" y="2134"/>
                    <a:pt x="12328" y="1750"/>
                    <a:pt x="12184" y="1425"/>
                  </a:cubicBezTo>
                  <a:lnTo>
                    <a:pt x="12184" y="1425"/>
                  </a:lnTo>
                  <a:cubicBezTo>
                    <a:pt x="12187" y="1427"/>
                    <a:pt x="12188" y="1428"/>
                    <a:pt x="12191" y="1430"/>
                  </a:cubicBezTo>
                  <a:cubicBezTo>
                    <a:pt x="12186" y="1418"/>
                    <a:pt x="12179" y="1407"/>
                    <a:pt x="12173" y="1396"/>
                  </a:cubicBezTo>
                  <a:cubicBezTo>
                    <a:pt x="12163" y="1373"/>
                    <a:pt x="12150" y="1349"/>
                    <a:pt x="12139" y="1327"/>
                  </a:cubicBezTo>
                  <a:cubicBezTo>
                    <a:pt x="12099" y="1246"/>
                    <a:pt x="12054" y="1171"/>
                    <a:pt x="12007" y="1099"/>
                  </a:cubicBezTo>
                  <a:cubicBezTo>
                    <a:pt x="11996" y="1080"/>
                    <a:pt x="11984" y="1062"/>
                    <a:pt x="11971" y="1043"/>
                  </a:cubicBezTo>
                  <a:cubicBezTo>
                    <a:pt x="11914" y="963"/>
                    <a:pt x="11852" y="890"/>
                    <a:pt x="11786" y="824"/>
                  </a:cubicBezTo>
                  <a:cubicBezTo>
                    <a:pt x="11769" y="807"/>
                    <a:pt x="11751" y="792"/>
                    <a:pt x="11732" y="774"/>
                  </a:cubicBezTo>
                  <a:cubicBezTo>
                    <a:pt x="11675" y="722"/>
                    <a:pt x="11616" y="678"/>
                    <a:pt x="11555" y="637"/>
                  </a:cubicBezTo>
                  <a:cubicBezTo>
                    <a:pt x="11548" y="626"/>
                    <a:pt x="11539" y="615"/>
                    <a:pt x="11532" y="603"/>
                  </a:cubicBezTo>
                  <a:cubicBezTo>
                    <a:pt x="11475" y="523"/>
                    <a:pt x="11413" y="450"/>
                    <a:pt x="11346" y="384"/>
                  </a:cubicBezTo>
                  <a:cubicBezTo>
                    <a:pt x="11330" y="367"/>
                    <a:pt x="11311" y="352"/>
                    <a:pt x="11293" y="335"/>
                  </a:cubicBezTo>
                  <a:cubicBezTo>
                    <a:pt x="11231" y="278"/>
                    <a:pt x="11166" y="226"/>
                    <a:pt x="11097" y="183"/>
                  </a:cubicBezTo>
                  <a:cubicBezTo>
                    <a:pt x="11087" y="176"/>
                    <a:pt x="11077" y="169"/>
                    <a:pt x="11067" y="162"/>
                  </a:cubicBezTo>
                  <a:cubicBezTo>
                    <a:pt x="10990" y="117"/>
                    <a:pt x="10909" y="82"/>
                    <a:pt x="10826" y="56"/>
                  </a:cubicBezTo>
                  <a:cubicBezTo>
                    <a:pt x="10806" y="50"/>
                    <a:pt x="10786" y="45"/>
                    <a:pt x="10765" y="39"/>
                  </a:cubicBezTo>
                  <a:cubicBezTo>
                    <a:pt x="10679" y="16"/>
                    <a:pt x="10591" y="1"/>
                    <a:pt x="10500" y="1"/>
                  </a:cubicBezTo>
                  <a:close/>
                </a:path>
              </a:pathLst>
            </a:custGeom>
            <a:solidFill>
              <a:srgbClr val="585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42"/>
            <p:cNvSpPr/>
            <p:nvPr/>
          </p:nvSpPr>
          <p:spPr>
            <a:xfrm>
              <a:off x="1825375" y="1619325"/>
              <a:ext cx="525175" cy="525075"/>
            </a:xfrm>
            <a:custGeom>
              <a:avLst/>
              <a:gdLst/>
              <a:ahLst/>
              <a:cxnLst/>
              <a:rect l="l" t="t" r="r" b="b"/>
              <a:pathLst>
                <a:path w="21007" h="21003" extrusionOk="0">
                  <a:moveTo>
                    <a:pt x="10505" y="0"/>
                  </a:moveTo>
                  <a:cubicBezTo>
                    <a:pt x="9689" y="0"/>
                    <a:pt x="9029" y="945"/>
                    <a:pt x="9029" y="2110"/>
                  </a:cubicBezTo>
                  <a:cubicBezTo>
                    <a:pt x="9029" y="2239"/>
                    <a:pt x="9038" y="2365"/>
                    <a:pt x="9048" y="2486"/>
                  </a:cubicBezTo>
                  <a:cubicBezTo>
                    <a:pt x="9050" y="2519"/>
                    <a:pt x="9054" y="2550"/>
                    <a:pt x="9058" y="2581"/>
                  </a:cubicBezTo>
                  <a:cubicBezTo>
                    <a:pt x="9071" y="2692"/>
                    <a:pt x="9088" y="2800"/>
                    <a:pt x="9110" y="2904"/>
                  </a:cubicBezTo>
                  <a:cubicBezTo>
                    <a:pt x="9112" y="2915"/>
                    <a:pt x="9114" y="2925"/>
                    <a:pt x="9115" y="2935"/>
                  </a:cubicBezTo>
                  <a:cubicBezTo>
                    <a:pt x="9140" y="3044"/>
                    <a:pt x="9174" y="3148"/>
                    <a:pt x="9210" y="3247"/>
                  </a:cubicBezTo>
                  <a:cubicBezTo>
                    <a:pt x="9220" y="3275"/>
                    <a:pt x="9232" y="3301"/>
                    <a:pt x="9242" y="3329"/>
                  </a:cubicBezTo>
                  <a:cubicBezTo>
                    <a:pt x="9277" y="3412"/>
                    <a:pt x="9315" y="3491"/>
                    <a:pt x="9359" y="3563"/>
                  </a:cubicBezTo>
                  <a:cubicBezTo>
                    <a:pt x="9369" y="3578"/>
                    <a:pt x="9375" y="3593"/>
                    <a:pt x="9384" y="3607"/>
                  </a:cubicBezTo>
                  <a:cubicBezTo>
                    <a:pt x="9436" y="3689"/>
                    <a:pt x="9495" y="3761"/>
                    <a:pt x="9559" y="3828"/>
                  </a:cubicBezTo>
                  <a:cubicBezTo>
                    <a:pt x="9577" y="3848"/>
                    <a:pt x="9598" y="3865"/>
                    <a:pt x="9618" y="3884"/>
                  </a:cubicBezTo>
                  <a:cubicBezTo>
                    <a:pt x="9638" y="3903"/>
                    <a:pt x="9657" y="3925"/>
                    <a:pt x="9681" y="3943"/>
                  </a:cubicBezTo>
                  <a:cubicBezTo>
                    <a:pt x="9678" y="3938"/>
                    <a:pt x="9677" y="3932"/>
                    <a:pt x="9675" y="3926"/>
                  </a:cubicBezTo>
                  <a:lnTo>
                    <a:pt x="9675" y="3926"/>
                  </a:lnTo>
                  <a:cubicBezTo>
                    <a:pt x="9841" y="4062"/>
                    <a:pt x="10040" y="4154"/>
                    <a:pt x="10278" y="4188"/>
                  </a:cubicBezTo>
                  <a:lnTo>
                    <a:pt x="10278" y="8244"/>
                  </a:lnTo>
                  <a:cubicBezTo>
                    <a:pt x="10267" y="8249"/>
                    <a:pt x="10258" y="8255"/>
                    <a:pt x="10248" y="8260"/>
                  </a:cubicBezTo>
                  <a:cubicBezTo>
                    <a:pt x="10164" y="8304"/>
                    <a:pt x="10080" y="8349"/>
                    <a:pt x="9994" y="8401"/>
                  </a:cubicBezTo>
                  <a:cubicBezTo>
                    <a:pt x="9989" y="8405"/>
                    <a:pt x="9983" y="8409"/>
                    <a:pt x="9978" y="8412"/>
                  </a:cubicBezTo>
                  <a:cubicBezTo>
                    <a:pt x="9889" y="8468"/>
                    <a:pt x="9799" y="8530"/>
                    <a:pt x="9711" y="8596"/>
                  </a:cubicBezTo>
                  <a:cubicBezTo>
                    <a:pt x="9687" y="8613"/>
                    <a:pt x="9665" y="8632"/>
                    <a:pt x="9642" y="8649"/>
                  </a:cubicBezTo>
                  <a:cubicBezTo>
                    <a:pt x="9574" y="8701"/>
                    <a:pt x="9509" y="8755"/>
                    <a:pt x="9442" y="8811"/>
                  </a:cubicBezTo>
                  <a:cubicBezTo>
                    <a:pt x="9417" y="8833"/>
                    <a:pt x="9393" y="8853"/>
                    <a:pt x="9369" y="8876"/>
                  </a:cubicBezTo>
                  <a:cubicBezTo>
                    <a:pt x="9339" y="8902"/>
                    <a:pt x="9308" y="8929"/>
                    <a:pt x="9280" y="8956"/>
                  </a:cubicBezTo>
                  <a:lnTo>
                    <a:pt x="7187" y="6863"/>
                  </a:lnTo>
                  <a:cubicBezTo>
                    <a:pt x="7520" y="5239"/>
                    <a:pt x="7207" y="3682"/>
                    <a:pt x="6160" y="2635"/>
                  </a:cubicBezTo>
                  <a:cubicBezTo>
                    <a:pt x="5377" y="1851"/>
                    <a:pt x="4307" y="1474"/>
                    <a:pt x="3137" y="1474"/>
                  </a:cubicBezTo>
                  <a:cubicBezTo>
                    <a:pt x="2659" y="1474"/>
                    <a:pt x="2164" y="1537"/>
                    <a:pt x="1665" y="1661"/>
                  </a:cubicBezTo>
                  <a:lnTo>
                    <a:pt x="1665" y="1663"/>
                  </a:lnTo>
                  <a:cubicBezTo>
                    <a:pt x="1238" y="3383"/>
                    <a:pt x="1535" y="5054"/>
                    <a:pt x="2640" y="6158"/>
                  </a:cubicBezTo>
                  <a:cubicBezTo>
                    <a:pt x="3420" y="6938"/>
                    <a:pt x="4486" y="7311"/>
                    <a:pt x="5652" y="7311"/>
                  </a:cubicBezTo>
                  <a:cubicBezTo>
                    <a:pt x="6048" y="7311"/>
                    <a:pt x="6454" y="7268"/>
                    <a:pt x="6865" y="7184"/>
                  </a:cubicBezTo>
                  <a:lnTo>
                    <a:pt x="8965" y="9283"/>
                  </a:lnTo>
                  <a:cubicBezTo>
                    <a:pt x="8686" y="9597"/>
                    <a:pt x="8472" y="9932"/>
                    <a:pt x="8324" y="10274"/>
                  </a:cubicBezTo>
                  <a:lnTo>
                    <a:pt x="4191" y="10274"/>
                  </a:lnTo>
                  <a:cubicBezTo>
                    <a:pt x="4155" y="10036"/>
                    <a:pt x="4066" y="9837"/>
                    <a:pt x="3929" y="9671"/>
                  </a:cubicBezTo>
                  <a:lnTo>
                    <a:pt x="3929" y="9671"/>
                  </a:lnTo>
                  <a:cubicBezTo>
                    <a:pt x="3934" y="9673"/>
                    <a:pt x="3941" y="9675"/>
                    <a:pt x="3946" y="9677"/>
                  </a:cubicBezTo>
                  <a:cubicBezTo>
                    <a:pt x="3928" y="9655"/>
                    <a:pt x="3906" y="9635"/>
                    <a:pt x="3886" y="9613"/>
                  </a:cubicBezTo>
                  <a:cubicBezTo>
                    <a:pt x="3868" y="9594"/>
                    <a:pt x="3850" y="9573"/>
                    <a:pt x="3830" y="9555"/>
                  </a:cubicBezTo>
                  <a:cubicBezTo>
                    <a:pt x="3763" y="9492"/>
                    <a:pt x="3690" y="9432"/>
                    <a:pt x="3610" y="9380"/>
                  </a:cubicBezTo>
                  <a:cubicBezTo>
                    <a:pt x="3595" y="9371"/>
                    <a:pt x="3580" y="9364"/>
                    <a:pt x="3565" y="9355"/>
                  </a:cubicBezTo>
                  <a:cubicBezTo>
                    <a:pt x="3492" y="9311"/>
                    <a:pt x="3414" y="9274"/>
                    <a:pt x="3331" y="9239"/>
                  </a:cubicBezTo>
                  <a:cubicBezTo>
                    <a:pt x="3304" y="9227"/>
                    <a:pt x="3277" y="9217"/>
                    <a:pt x="3248" y="9207"/>
                  </a:cubicBezTo>
                  <a:cubicBezTo>
                    <a:pt x="3149" y="9170"/>
                    <a:pt x="3045" y="9137"/>
                    <a:pt x="2936" y="9111"/>
                  </a:cubicBezTo>
                  <a:cubicBezTo>
                    <a:pt x="2926" y="9109"/>
                    <a:pt x="2916" y="9108"/>
                    <a:pt x="2905" y="9106"/>
                  </a:cubicBezTo>
                  <a:cubicBezTo>
                    <a:pt x="2802" y="9084"/>
                    <a:pt x="2693" y="9068"/>
                    <a:pt x="2581" y="9054"/>
                  </a:cubicBezTo>
                  <a:cubicBezTo>
                    <a:pt x="2550" y="9051"/>
                    <a:pt x="2519" y="9048"/>
                    <a:pt x="2486" y="9044"/>
                  </a:cubicBezTo>
                  <a:cubicBezTo>
                    <a:pt x="2364" y="9033"/>
                    <a:pt x="2239" y="9026"/>
                    <a:pt x="2110" y="9026"/>
                  </a:cubicBezTo>
                  <a:cubicBezTo>
                    <a:pt x="945" y="9026"/>
                    <a:pt x="1" y="9686"/>
                    <a:pt x="1" y="10501"/>
                  </a:cubicBezTo>
                  <a:cubicBezTo>
                    <a:pt x="1" y="10592"/>
                    <a:pt x="16" y="10680"/>
                    <a:pt x="39" y="10765"/>
                  </a:cubicBezTo>
                  <a:cubicBezTo>
                    <a:pt x="44" y="10786"/>
                    <a:pt x="49" y="10807"/>
                    <a:pt x="56" y="10827"/>
                  </a:cubicBezTo>
                  <a:cubicBezTo>
                    <a:pt x="83" y="10910"/>
                    <a:pt x="117" y="10990"/>
                    <a:pt x="161" y="11067"/>
                  </a:cubicBezTo>
                  <a:cubicBezTo>
                    <a:pt x="169" y="11078"/>
                    <a:pt x="176" y="11087"/>
                    <a:pt x="182" y="11098"/>
                  </a:cubicBezTo>
                  <a:cubicBezTo>
                    <a:pt x="226" y="11166"/>
                    <a:pt x="278" y="11231"/>
                    <a:pt x="335" y="11294"/>
                  </a:cubicBezTo>
                  <a:cubicBezTo>
                    <a:pt x="351" y="11311"/>
                    <a:pt x="367" y="11329"/>
                    <a:pt x="383" y="11347"/>
                  </a:cubicBezTo>
                  <a:cubicBezTo>
                    <a:pt x="450" y="11413"/>
                    <a:pt x="523" y="11475"/>
                    <a:pt x="602" y="11532"/>
                  </a:cubicBezTo>
                  <a:cubicBezTo>
                    <a:pt x="620" y="11545"/>
                    <a:pt x="639" y="11555"/>
                    <a:pt x="657" y="11568"/>
                  </a:cubicBezTo>
                  <a:cubicBezTo>
                    <a:pt x="729" y="11615"/>
                    <a:pt x="805" y="11659"/>
                    <a:pt x="887" y="11699"/>
                  </a:cubicBezTo>
                  <a:cubicBezTo>
                    <a:pt x="911" y="11711"/>
                    <a:pt x="931" y="11723"/>
                    <a:pt x="955" y="11734"/>
                  </a:cubicBezTo>
                  <a:cubicBezTo>
                    <a:pt x="968" y="11739"/>
                    <a:pt x="978" y="11745"/>
                    <a:pt x="990" y="11750"/>
                  </a:cubicBezTo>
                  <a:cubicBezTo>
                    <a:pt x="986" y="11747"/>
                    <a:pt x="985" y="11746"/>
                    <a:pt x="984" y="11744"/>
                  </a:cubicBezTo>
                  <a:lnTo>
                    <a:pt x="984" y="11744"/>
                  </a:lnTo>
                  <a:cubicBezTo>
                    <a:pt x="1310" y="11887"/>
                    <a:pt x="1694" y="11974"/>
                    <a:pt x="2109" y="11974"/>
                  </a:cubicBezTo>
                  <a:cubicBezTo>
                    <a:pt x="3181" y="11974"/>
                    <a:pt x="4058" y="11597"/>
                    <a:pt x="4191" y="10727"/>
                  </a:cubicBezTo>
                  <a:lnTo>
                    <a:pt x="8170" y="10727"/>
                  </a:lnTo>
                  <a:cubicBezTo>
                    <a:pt x="8020" y="11320"/>
                    <a:pt x="8082" y="11881"/>
                    <a:pt x="8379" y="12297"/>
                  </a:cubicBezTo>
                  <a:lnTo>
                    <a:pt x="6865" y="13810"/>
                  </a:lnTo>
                  <a:cubicBezTo>
                    <a:pt x="6454" y="13726"/>
                    <a:pt x="6047" y="13683"/>
                    <a:pt x="5651" y="13683"/>
                  </a:cubicBezTo>
                  <a:cubicBezTo>
                    <a:pt x="4485" y="13683"/>
                    <a:pt x="3420" y="14056"/>
                    <a:pt x="2640" y="14837"/>
                  </a:cubicBezTo>
                  <a:cubicBezTo>
                    <a:pt x="1535" y="15939"/>
                    <a:pt x="1239" y="17610"/>
                    <a:pt x="1665" y="19331"/>
                  </a:cubicBezTo>
                  <a:cubicBezTo>
                    <a:pt x="2164" y="19455"/>
                    <a:pt x="2659" y="19518"/>
                    <a:pt x="3137" y="19518"/>
                  </a:cubicBezTo>
                  <a:cubicBezTo>
                    <a:pt x="4307" y="19518"/>
                    <a:pt x="5376" y="19141"/>
                    <a:pt x="6160" y="18357"/>
                  </a:cubicBezTo>
                  <a:cubicBezTo>
                    <a:pt x="7207" y="17310"/>
                    <a:pt x="7521" y="15753"/>
                    <a:pt x="7186" y="14129"/>
                  </a:cubicBezTo>
                  <a:lnTo>
                    <a:pt x="8690" y="12626"/>
                  </a:lnTo>
                  <a:cubicBezTo>
                    <a:pt x="8726" y="12652"/>
                    <a:pt x="8764" y="12674"/>
                    <a:pt x="8801" y="12696"/>
                  </a:cubicBezTo>
                  <a:cubicBezTo>
                    <a:pt x="8826" y="12710"/>
                    <a:pt x="8849" y="12725"/>
                    <a:pt x="8875" y="12737"/>
                  </a:cubicBezTo>
                  <a:cubicBezTo>
                    <a:pt x="8979" y="12790"/>
                    <a:pt x="9086" y="12835"/>
                    <a:pt x="9202" y="12863"/>
                  </a:cubicBezTo>
                  <a:cubicBezTo>
                    <a:pt x="9217" y="12867"/>
                    <a:pt x="9235" y="12868"/>
                    <a:pt x="9250" y="12872"/>
                  </a:cubicBezTo>
                  <a:cubicBezTo>
                    <a:pt x="9355" y="12896"/>
                    <a:pt x="9464" y="12908"/>
                    <a:pt x="9575" y="12914"/>
                  </a:cubicBezTo>
                  <a:cubicBezTo>
                    <a:pt x="9608" y="12915"/>
                    <a:pt x="9639" y="12918"/>
                    <a:pt x="9672" y="12918"/>
                  </a:cubicBezTo>
                  <a:cubicBezTo>
                    <a:pt x="9796" y="12918"/>
                    <a:pt x="9923" y="12907"/>
                    <a:pt x="10053" y="12887"/>
                  </a:cubicBezTo>
                  <a:cubicBezTo>
                    <a:pt x="10082" y="12881"/>
                    <a:pt x="10110" y="12873"/>
                    <a:pt x="10139" y="12868"/>
                  </a:cubicBezTo>
                  <a:cubicBezTo>
                    <a:pt x="10182" y="12860"/>
                    <a:pt x="10228" y="12851"/>
                    <a:pt x="10273" y="12840"/>
                  </a:cubicBezTo>
                  <a:lnTo>
                    <a:pt x="10273" y="16811"/>
                  </a:lnTo>
                  <a:cubicBezTo>
                    <a:pt x="10035" y="16847"/>
                    <a:pt x="9836" y="16936"/>
                    <a:pt x="9669" y="17073"/>
                  </a:cubicBezTo>
                  <a:cubicBezTo>
                    <a:pt x="9672" y="17068"/>
                    <a:pt x="9673" y="17061"/>
                    <a:pt x="9676" y="17055"/>
                  </a:cubicBezTo>
                  <a:lnTo>
                    <a:pt x="9676" y="17055"/>
                  </a:lnTo>
                  <a:cubicBezTo>
                    <a:pt x="9654" y="17074"/>
                    <a:pt x="9634" y="17096"/>
                    <a:pt x="9611" y="17117"/>
                  </a:cubicBezTo>
                  <a:cubicBezTo>
                    <a:pt x="9593" y="17135"/>
                    <a:pt x="9572" y="17153"/>
                    <a:pt x="9553" y="17173"/>
                  </a:cubicBezTo>
                  <a:cubicBezTo>
                    <a:pt x="9490" y="17240"/>
                    <a:pt x="9430" y="17313"/>
                    <a:pt x="9378" y="17393"/>
                  </a:cubicBezTo>
                  <a:cubicBezTo>
                    <a:pt x="9370" y="17407"/>
                    <a:pt x="9363" y="17423"/>
                    <a:pt x="9354" y="17437"/>
                  </a:cubicBezTo>
                  <a:cubicBezTo>
                    <a:pt x="9309" y="17511"/>
                    <a:pt x="9271" y="17589"/>
                    <a:pt x="9237" y="17672"/>
                  </a:cubicBezTo>
                  <a:cubicBezTo>
                    <a:pt x="9225" y="17699"/>
                    <a:pt x="9215" y="17727"/>
                    <a:pt x="9205" y="17755"/>
                  </a:cubicBezTo>
                  <a:cubicBezTo>
                    <a:pt x="9168" y="17854"/>
                    <a:pt x="9136" y="17957"/>
                    <a:pt x="9110" y="18066"/>
                  </a:cubicBezTo>
                  <a:cubicBezTo>
                    <a:pt x="9107" y="18076"/>
                    <a:pt x="9106" y="18086"/>
                    <a:pt x="9105" y="18096"/>
                  </a:cubicBezTo>
                  <a:cubicBezTo>
                    <a:pt x="9082" y="18200"/>
                    <a:pt x="9066" y="18309"/>
                    <a:pt x="9053" y="18420"/>
                  </a:cubicBezTo>
                  <a:cubicBezTo>
                    <a:pt x="9049" y="18451"/>
                    <a:pt x="9046" y="18485"/>
                    <a:pt x="9043" y="18517"/>
                  </a:cubicBezTo>
                  <a:cubicBezTo>
                    <a:pt x="9032" y="18638"/>
                    <a:pt x="9024" y="18765"/>
                    <a:pt x="9024" y="18892"/>
                  </a:cubicBezTo>
                  <a:cubicBezTo>
                    <a:pt x="9024" y="20058"/>
                    <a:pt x="9684" y="21002"/>
                    <a:pt x="10499" y="21002"/>
                  </a:cubicBezTo>
                  <a:cubicBezTo>
                    <a:pt x="10590" y="21002"/>
                    <a:pt x="10678" y="20987"/>
                    <a:pt x="10763" y="20965"/>
                  </a:cubicBezTo>
                  <a:cubicBezTo>
                    <a:pt x="10784" y="20960"/>
                    <a:pt x="10804" y="20954"/>
                    <a:pt x="10825" y="20947"/>
                  </a:cubicBezTo>
                  <a:cubicBezTo>
                    <a:pt x="10908" y="20920"/>
                    <a:pt x="10989" y="20887"/>
                    <a:pt x="11066" y="20841"/>
                  </a:cubicBezTo>
                  <a:cubicBezTo>
                    <a:pt x="11077" y="20835"/>
                    <a:pt x="11085" y="20827"/>
                    <a:pt x="11096" y="20821"/>
                  </a:cubicBezTo>
                  <a:cubicBezTo>
                    <a:pt x="11163" y="20778"/>
                    <a:pt x="11228" y="20726"/>
                    <a:pt x="11291" y="20669"/>
                  </a:cubicBezTo>
                  <a:cubicBezTo>
                    <a:pt x="11308" y="20651"/>
                    <a:pt x="11327" y="20636"/>
                    <a:pt x="11344" y="20619"/>
                  </a:cubicBezTo>
                  <a:cubicBezTo>
                    <a:pt x="11410" y="20553"/>
                    <a:pt x="11472" y="20480"/>
                    <a:pt x="11529" y="20400"/>
                  </a:cubicBezTo>
                  <a:cubicBezTo>
                    <a:pt x="11542" y="20382"/>
                    <a:pt x="11552" y="20364"/>
                    <a:pt x="11565" y="20345"/>
                  </a:cubicBezTo>
                  <a:cubicBezTo>
                    <a:pt x="11612" y="20275"/>
                    <a:pt x="11655" y="20198"/>
                    <a:pt x="11696" y="20117"/>
                  </a:cubicBezTo>
                  <a:cubicBezTo>
                    <a:pt x="11708" y="20094"/>
                    <a:pt x="11720" y="20072"/>
                    <a:pt x="11732" y="20048"/>
                  </a:cubicBezTo>
                  <a:cubicBezTo>
                    <a:pt x="11737" y="20037"/>
                    <a:pt x="11743" y="20027"/>
                    <a:pt x="11748" y="20015"/>
                  </a:cubicBezTo>
                  <a:lnTo>
                    <a:pt x="11748" y="20015"/>
                  </a:lnTo>
                  <a:cubicBezTo>
                    <a:pt x="11746" y="20017"/>
                    <a:pt x="11744" y="20018"/>
                    <a:pt x="11742" y="20020"/>
                  </a:cubicBezTo>
                  <a:cubicBezTo>
                    <a:pt x="11886" y="19695"/>
                    <a:pt x="11972" y="19311"/>
                    <a:pt x="11972" y="18895"/>
                  </a:cubicBezTo>
                  <a:cubicBezTo>
                    <a:pt x="11972" y="17822"/>
                    <a:pt x="11596" y="16945"/>
                    <a:pt x="10725" y="16814"/>
                  </a:cubicBezTo>
                  <a:lnTo>
                    <a:pt x="10725" y="12680"/>
                  </a:lnTo>
                  <a:cubicBezTo>
                    <a:pt x="11066" y="12534"/>
                    <a:pt x="11402" y="12320"/>
                    <a:pt x="11713" y="12041"/>
                  </a:cubicBezTo>
                  <a:lnTo>
                    <a:pt x="13812" y="14139"/>
                  </a:lnTo>
                  <a:cubicBezTo>
                    <a:pt x="13479" y="15763"/>
                    <a:pt x="13793" y="17320"/>
                    <a:pt x="14840" y="18367"/>
                  </a:cubicBezTo>
                  <a:cubicBezTo>
                    <a:pt x="15622" y="19151"/>
                    <a:pt x="16693" y="19528"/>
                    <a:pt x="17863" y="19528"/>
                  </a:cubicBezTo>
                  <a:cubicBezTo>
                    <a:pt x="18341" y="19528"/>
                    <a:pt x="18836" y="19465"/>
                    <a:pt x="19335" y="19342"/>
                  </a:cubicBezTo>
                  <a:cubicBezTo>
                    <a:pt x="19763" y="17620"/>
                    <a:pt x="19464" y="15949"/>
                    <a:pt x="18362" y="14847"/>
                  </a:cubicBezTo>
                  <a:cubicBezTo>
                    <a:pt x="17581" y="14066"/>
                    <a:pt x="16515" y="13693"/>
                    <a:pt x="15349" y="13693"/>
                  </a:cubicBezTo>
                  <a:cubicBezTo>
                    <a:pt x="14954" y="13693"/>
                    <a:pt x="14547" y="13736"/>
                    <a:pt x="14135" y="13821"/>
                  </a:cubicBezTo>
                  <a:lnTo>
                    <a:pt x="12051" y="11725"/>
                  </a:lnTo>
                  <a:cubicBezTo>
                    <a:pt x="12349" y="11404"/>
                    <a:pt x="12592" y="11066"/>
                    <a:pt x="12760" y="10728"/>
                  </a:cubicBezTo>
                  <a:lnTo>
                    <a:pt x="16818" y="10728"/>
                  </a:lnTo>
                  <a:cubicBezTo>
                    <a:pt x="16951" y="11599"/>
                    <a:pt x="17827" y="11975"/>
                    <a:pt x="18901" y="11975"/>
                  </a:cubicBezTo>
                  <a:cubicBezTo>
                    <a:pt x="19316" y="11975"/>
                    <a:pt x="19700" y="11889"/>
                    <a:pt x="20025" y="11745"/>
                  </a:cubicBezTo>
                  <a:lnTo>
                    <a:pt x="20025" y="11745"/>
                  </a:lnTo>
                  <a:cubicBezTo>
                    <a:pt x="20023" y="11747"/>
                    <a:pt x="20020" y="11749"/>
                    <a:pt x="20019" y="11751"/>
                  </a:cubicBezTo>
                  <a:cubicBezTo>
                    <a:pt x="20032" y="11746"/>
                    <a:pt x="20041" y="11740"/>
                    <a:pt x="20054" y="11735"/>
                  </a:cubicBezTo>
                  <a:cubicBezTo>
                    <a:pt x="20077" y="11724"/>
                    <a:pt x="20098" y="11711"/>
                    <a:pt x="20122" y="11699"/>
                  </a:cubicBezTo>
                  <a:cubicBezTo>
                    <a:pt x="20202" y="11659"/>
                    <a:pt x="20279" y="11615"/>
                    <a:pt x="20351" y="11568"/>
                  </a:cubicBezTo>
                  <a:cubicBezTo>
                    <a:pt x="20369" y="11555"/>
                    <a:pt x="20388" y="11544"/>
                    <a:pt x="20404" y="11532"/>
                  </a:cubicBezTo>
                  <a:cubicBezTo>
                    <a:pt x="20485" y="11475"/>
                    <a:pt x="20558" y="11412"/>
                    <a:pt x="20624" y="11347"/>
                  </a:cubicBezTo>
                  <a:cubicBezTo>
                    <a:pt x="20641" y="11329"/>
                    <a:pt x="20657" y="11311"/>
                    <a:pt x="20673" y="11294"/>
                  </a:cubicBezTo>
                  <a:cubicBezTo>
                    <a:pt x="20730" y="11231"/>
                    <a:pt x="20782" y="11166"/>
                    <a:pt x="20825" y="11098"/>
                  </a:cubicBezTo>
                  <a:cubicBezTo>
                    <a:pt x="20832" y="11087"/>
                    <a:pt x="20839" y="11078"/>
                    <a:pt x="20846" y="11067"/>
                  </a:cubicBezTo>
                  <a:cubicBezTo>
                    <a:pt x="20891" y="10992"/>
                    <a:pt x="20926" y="10910"/>
                    <a:pt x="20952" y="10827"/>
                  </a:cubicBezTo>
                  <a:cubicBezTo>
                    <a:pt x="20959" y="10806"/>
                    <a:pt x="20964" y="10786"/>
                    <a:pt x="20969" y="10765"/>
                  </a:cubicBezTo>
                  <a:cubicBezTo>
                    <a:pt x="20991" y="10679"/>
                    <a:pt x="21006" y="10592"/>
                    <a:pt x="21006" y="10501"/>
                  </a:cubicBezTo>
                  <a:cubicBezTo>
                    <a:pt x="21006" y="9686"/>
                    <a:pt x="20062" y="9026"/>
                    <a:pt x="18898" y="9026"/>
                  </a:cubicBezTo>
                  <a:cubicBezTo>
                    <a:pt x="18769" y="9026"/>
                    <a:pt x="18643" y="9033"/>
                    <a:pt x="18522" y="9044"/>
                  </a:cubicBezTo>
                  <a:cubicBezTo>
                    <a:pt x="18489" y="9047"/>
                    <a:pt x="18458" y="9051"/>
                    <a:pt x="18426" y="9054"/>
                  </a:cubicBezTo>
                  <a:cubicBezTo>
                    <a:pt x="18315" y="9068"/>
                    <a:pt x="18207" y="9084"/>
                    <a:pt x="18103" y="9106"/>
                  </a:cubicBezTo>
                  <a:cubicBezTo>
                    <a:pt x="18092" y="9109"/>
                    <a:pt x="18082" y="9110"/>
                    <a:pt x="18072" y="9111"/>
                  </a:cubicBezTo>
                  <a:cubicBezTo>
                    <a:pt x="17963" y="9136"/>
                    <a:pt x="17859" y="9168"/>
                    <a:pt x="17760" y="9207"/>
                  </a:cubicBezTo>
                  <a:cubicBezTo>
                    <a:pt x="17731" y="9217"/>
                    <a:pt x="17704" y="9228"/>
                    <a:pt x="17677" y="9239"/>
                  </a:cubicBezTo>
                  <a:cubicBezTo>
                    <a:pt x="17594" y="9274"/>
                    <a:pt x="17516" y="9311"/>
                    <a:pt x="17442" y="9355"/>
                  </a:cubicBezTo>
                  <a:cubicBezTo>
                    <a:pt x="17428" y="9364"/>
                    <a:pt x="17410" y="9371"/>
                    <a:pt x="17398" y="9380"/>
                  </a:cubicBezTo>
                  <a:cubicBezTo>
                    <a:pt x="17316" y="9432"/>
                    <a:pt x="17244" y="9492"/>
                    <a:pt x="17177" y="9555"/>
                  </a:cubicBezTo>
                  <a:cubicBezTo>
                    <a:pt x="17158" y="9575"/>
                    <a:pt x="17140" y="9594"/>
                    <a:pt x="17122" y="9613"/>
                  </a:cubicBezTo>
                  <a:cubicBezTo>
                    <a:pt x="17102" y="9634"/>
                    <a:pt x="17080" y="9654"/>
                    <a:pt x="17062" y="9676"/>
                  </a:cubicBezTo>
                  <a:cubicBezTo>
                    <a:pt x="17067" y="9674"/>
                    <a:pt x="17073" y="9672"/>
                    <a:pt x="17078" y="9670"/>
                  </a:cubicBezTo>
                  <a:lnTo>
                    <a:pt x="17078" y="9670"/>
                  </a:lnTo>
                  <a:cubicBezTo>
                    <a:pt x="16942" y="9836"/>
                    <a:pt x="16852" y="10035"/>
                    <a:pt x="16817" y="10272"/>
                  </a:cubicBezTo>
                  <a:lnTo>
                    <a:pt x="12937" y="10272"/>
                  </a:lnTo>
                  <a:cubicBezTo>
                    <a:pt x="13096" y="9716"/>
                    <a:pt x="13030" y="9168"/>
                    <a:pt x="12644" y="8688"/>
                  </a:cubicBezTo>
                  <a:lnTo>
                    <a:pt x="14142" y="7189"/>
                  </a:lnTo>
                  <a:cubicBezTo>
                    <a:pt x="14554" y="7274"/>
                    <a:pt x="14961" y="7316"/>
                    <a:pt x="15356" y="7316"/>
                  </a:cubicBezTo>
                  <a:cubicBezTo>
                    <a:pt x="16522" y="7316"/>
                    <a:pt x="17587" y="6944"/>
                    <a:pt x="18368" y="6163"/>
                  </a:cubicBezTo>
                  <a:cubicBezTo>
                    <a:pt x="19473" y="5059"/>
                    <a:pt x="19770" y="3388"/>
                    <a:pt x="19342" y="1666"/>
                  </a:cubicBezTo>
                  <a:cubicBezTo>
                    <a:pt x="18843" y="1542"/>
                    <a:pt x="18348" y="1480"/>
                    <a:pt x="17870" y="1480"/>
                  </a:cubicBezTo>
                  <a:cubicBezTo>
                    <a:pt x="16699" y="1480"/>
                    <a:pt x="15629" y="1857"/>
                    <a:pt x="14846" y="2641"/>
                  </a:cubicBezTo>
                  <a:cubicBezTo>
                    <a:pt x="13800" y="3687"/>
                    <a:pt x="13486" y="5244"/>
                    <a:pt x="13819" y="6869"/>
                  </a:cubicBezTo>
                  <a:lnTo>
                    <a:pt x="12322" y="8367"/>
                  </a:lnTo>
                  <a:cubicBezTo>
                    <a:pt x="12051" y="8148"/>
                    <a:pt x="11759" y="8031"/>
                    <a:pt x="11456" y="7999"/>
                  </a:cubicBezTo>
                  <a:cubicBezTo>
                    <a:pt x="11457" y="7999"/>
                    <a:pt x="11457" y="7997"/>
                    <a:pt x="11458" y="7997"/>
                  </a:cubicBezTo>
                  <a:cubicBezTo>
                    <a:pt x="11455" y="7996"/>
                    <a:pt x="11452" y="7996"/>
                    <a:pt x="11449" y="7996"/>
                  </a:cubicBezTo>
                  <a:cubicBezTo>
                    <a:pt x="11443" y="7996"/>
                    <a:pt x="11437" y="7997"/>
                    <a:pt x="11431" y="7997"/>
                  </a:cubicBezTo>
                  <a:cubicBezTo>
                    <a:pt x="11381" y="7993"/>
                    <a:pt x="11331" y="7990"/>
                    <a:pt x="11281" y="7990"/>
                  </a:cubicBezTo>
                  <a:cubicBezTo>
                    <a:pt x="11253" y="7990"/>
                    <a:pt x="11226" y="7991"/>
                    <a:pt x="11198" y="7992"/>
                  </a:cubicBezTo>
                  <a:cubicBezTo>
                    <a:pt x="11180" y="7993"/>
                    <a:pt x="11159" y="7993"/>
                    <a:pt x="11138" y="7996"/>
                  </a:cubicBezTo>
                  <a:cubicBezTo>
                    <a:pt x="11056" y="8003"/>
                    <a:pt x="10973" y="8013"/>
                    <a:pt x="10890" y="8031"/>
                  </a:cubicBezTo>
                  <a:cubicBezTo>
                    <a:pt x="10882" y="8032"/>
                    <a:pt x="10874" y="8033"/>
                    <a:pt x="10868" y="8035"/>
                  </a:cubicBezTo>
                  <a:cubicBezTo>
                    <a:pt x="10823" y="8045"/>
                    <a:pt x="10777" y="8058"/>
                    <a:pt x="10731" y="8071"/>
                  </a:cubicBezTo>
                  <a:lnTo>
                    <a:pt x="10731" y="4191"/>
                  </a:lnTo>
                  <a:cubicBezTo>
                    <a:pt x="11602" y="4059"/>
                    <a:pt x="11980" y="3183"/>
                    <a:pt x="11980" y="2109"/>
                  </a:cubicBezTo>
                  <a:cubicBezTo>
                    <a:pt x="11980" y="1694"/>
                    <a:pt x="11893" y="1310"/>
                    <a:pt x="11748" y="984"/>
                  </a:cubicBezTo>
                  <a:lnTo>
                    <a:pt x="11748" y="984"/>
                  </a:lnTo>
                  <a:cubicBezTo>
                    <a:pt x="11751" y="986"/>
                    <a:pt x="11752" y="988"/>
                    <a:pt x="11756" y="989"/>
                  </a:cubicBezTo>
                  <a:cubicBezTo>
                    <a:pt x="11750" y="978"/>
                    <a:pt x="11743" y="968"/>
                    <a:pt x="11738" y="955"/>
                  </a:cubicBezTo>
                  <a:cubicBezTo>
                    <a:pt x="11728" y="932"/>
                    <a:pt x="11715" y="908"/>
                    <a:pt x="11704" y="887"/>
                  </a:cubicBezTo>
                  <a:cubicBezTo>
                    <a:pt x="11663" y="807"/>
                    <a:pt x="11619" y="730"/>
                    <a:pt x="11572" y="658"/>
                  </a:cubicBezTo>
                  <a:cubicBezTo>
                    <a:pt x="11560" y="641"/>
                    <a:pt x="11549" y="621"/>
                    <a:pt x="11536" y="602"/>
                  </a:cubicBezTo>
                  <a:cubicBezTo>
                    <a:pt x="11478" y="522"/>
                    <a:pt x="11416" y="450"/>
                    <a:pt x="11350" y="383"/>
                  </a:cubicBezTo>
                  <a:cubicBezTo>
                    <a:pt x="11333" y="367"/>
                    <a:pt x="11316" y="351"/>
                    <a:pt x="11297" y="335"/>
                  </a:cubicBezTo>
                  <a:cubicBezTo>
                    <a:pt x="11235" y="277"/>
                    <a:pt x="11170" y="227"/>
                    <a:pt x="11102" y="182"/>
                  </a:cubicBezTo>
                  <a:cubicBezTo>
                    <a:pt x="11090" y="176"/>
                    <a:pt x="11082" y="169"/>
                    <a:pt x="11072" y="161"/>
                  </a:cubicBezTo>
                  <a:cubicBezTo>
                    <a:pt x="10995" y="117"/>
                    <a:pt x="10913" y="81"/>
                    <a:pt x="10830" y="55"/>
                  </a:cubicBezTo>
                  <a:cubicBezTo>
                    <a:pt x="10809" y="49"/>
                    <a:pt x="10790" y="44"/>
                    <a:pt x="10770" y="39"/>
                  </a:cubicBezTo>
                  <a:cubicBezTo>
                    <a:pt x="10684" y="16"/>
                    <a:pt x="10595" y="0"/>
                    <a:pt x="10505" y="0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42"/>
            <p:cNvSpPr/>
            <p:nvPr/>
          </p:nvSpPr>
          <p:spPr>
            <a:xfrm>
              <a:off x="1891650" y="1865175"/>
              <a:ext cx="370850" cy="11375"/>
            </a:xfrm>
            <a:custGeom>
              <a:avLst/>
              <a:gdLst/>
              <a:ahLst/>
              <a:cxnLst/>
              <a:rect l="l" t="t" r="r" b="b"/>
              <a:pathLst>
                <a:path w="14834" h="455" extrusionOk="0">
                  <a:moveTo>
                    <a:pt x="0" y="1"/>
                  </a:moveTo>
                  <a:lnTo>
                    <a:pt x="0" y="454"/>
                  </a:lnTo>
                  <a:lnTo>
                    <a:pt x="14833" y="454"/>
                  </a:lnTo>
                  <a:lnTo>
                    <a:pt x="148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42"/>
            <p:cNvSpPr/>
            <p:nvPr/>
          </p:nvSpPr>
          <p:spPr>
            <a:xfrm>
              <a:off x="1814475" y="1833975"/>
              <a:ext cx="105500" cy="73775"/>
            </a:xfrm>
            <a:custGeom>
              <a:avLst/>
              <a:gdLst/>
              <a:ahLst/>
              <a:cxnLst/>
              <a:rect l="l" t="t" r="r" b="b"/>
              <a:pathLst>
                <a:path w="4220" h="2951" extrusionOk="0">
                  <a:moveTo>
                    <a:pt x="2110" y="0"/>
                  </a:moveTo>
                  <a:cubicBezTo>
                    <a:pt x="945" y="0"/>
                    <a:pt x="1" y="660"/>
                    <a:pt x="1" y="1475"/>
                  </a:cubicBezTo>
                  <a:cubicBezTo>
                    <a:pt x="1" y="2289"/>
                    <a:pt x="945" y="2951"/>
                    <a:pt x="2110" y="2951"/>
                  </a:cubicBezTo>
                  <a:cubicBezTo>
                    <a:pt x="3275" y="2951"/>
                    <a:pt x="4219" y="2513"/>
                    <a:pt x="4218" y="1475"/>
                  </a:cubicBezTo>
                  <a:cubicBezTo>
                    <a:pt x="4218" y="437"/>
                    <a:pt x="3275" y="0"/>
                    <a:pt x="2110" y="0"/>
                  </a:cubicBezTo>
                  <a:close/>
                </a:path>
              </a:pathLst>
            </a:custGeom>
            <a:solidFill>
              <a:srgbClr val="464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42"/>
            <p:cNvSpPr/>
            <p:nvPr/>
          </p:nvSpPr>
          <p:spPr>
            <a:xfrm>
              <a:off x="1878550" y="1871975"/>
              <a:ext cx="28525" cy="19950"/>
            </a:xfrm>
            <a:custGeom>
              <a:avLst/>
              <a:gdLst/>
              <a:ahLst/>
              <a:cxnLst/>
              <a:rect l="l" t="t" r="r" b="b"/>
              <a:pathLst>
                <a:path w="1141" h="798" extrusionOk="0">
                  <a:moveTo>
                    <a:pt x="571" y="0"/>
                  </a:moveTo>
                  <a:cubicBezTo>
                    <a:pt x="256" y="0"/>
                    <a:pt x="1" y="178"/>
                    <a:pt x="1" y="399"/>
                  </a:cubicBezTo>
                  <a:cubicBezTo>
                    <a:pt x="1" y="619"/>
                    <a:pt x="257" y="797"/>
                    <a:pt x="571" y="797"/>
                  </a:cubicBezTo>
                  <a:cubicBezTo>
                    <a:pt x="886" y="797"/>
                    <a:pt x="1140" y="679"/>
                    <a:pt x="1140" y="399"/>
                  </a:cubicBezTo>
                  <a:cubicBezTo>
                    <a:pt x="1140" y="119"/>
                    <a:pt x="886" y="0"/>
                    <a:pt x="571" y="0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42"/>
            <p:cNvSpPr/>
            <p:nvPr/>
          </p:nvSpPr>
          <p:spPr>
            <a:xfrm>
              <a:off x="1814475" y="1833975"/>
              <a:ext cx="98675" cy="68150"/>
            </a:xfrm>
            <a:custGeom>
              <a:avLst/>
              <a:gdLst/>
              <a:ahLst/>
              <a:cxnLst/>
              <a:rect l="l" t="t" r="r" b="b"/>
              <a:pathLst>
                <a:path w="3947" h="2726" extrusionOk="0">
                  <a:moveTo>
                    <a:pt x="2110" y="0"/>
                  </a:moveTo>
                  <a:cubicBezTo>
                    <a:pt x="945" y="0"/>
                    <a:pt x="1" y="660"/>
                    <a:pt x="1" y="1475"/>
                  </a:cubicBezTo>
                  <a:cubicBezTo>
                    <a:pt x="1" y="2002"/>
                    <a:pt x="397" y="2464"/>
                    <a:pt x="991" y="2725"/>
                  </a:cubicBezTo>
                  <a:cubicBezTo>
                    <a:pt x="740" y="2485"/>
                    <a:pt x="590" y="2189"/>
                    <a:pt x="590" y="1867"/>
                  </a:cubicBezTo>
                  <a:cubicBezTo>
                    <a:pt x="590" y="1064"/>
                    <a:pt x="1521" y="411"/>
                    <a:pt x="2670" y="411"/>
                  </a:cubicBezTo>
                  <a:cubicBezTo>
                    <a:pt x="3150" y="411"/>
                    <a:pt x="3593" y="488"/>
                    <a:pt x="3946" y="652"/>
                  </a:cubicBezTo>
                  <a:cubicBezTo>
                    <a:pt x="3584" y="200"/>
                    <a:pt x="2898" y="0"/>
                    <a:pt x="2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42"/>
            <p:cNvSpPr/>
            <p:nvPr/>
          </p:nvSpPr>
          <p:spPr>
            <a:xfrm>
              <a:off x="2234125" y="1833975"/>
              <a:ext cx="105475" cy="73775"/>
            </a:xfrm>
            <a:custGeom>
              <a:avLst/>
              <a:gdLst/>
              <a:ahLst/>
              <a:cxnLst/>
              <a:rect l="l" t="t" r="r" b="b"/>
              <a:pathLst>
                <a:path w="4219" h="2951" extrusionOk="0">
                  <a:moveTo>
                    <a:pt x="2110" y="0"/>
                  </a:moveTo>
                  <a:cubicBezTo>
                    <a:pt x="944" y="0"/>
                    <a:pt x="1" y="437"/>
                    <a:pt x="1" y="1475"/>
                  </a:cubicBezTo>
                  <a:cubicBezTo>
                    <a:pt x="1" y="2513"/>
                    <a:pt x="945" y="2951"/>
                    <a:pt x="2110" y="2951"/>
                  </a:cubicBezTo>
                  <a:cubicBezTo>
                    <a:pt x="3274" y="2951"/>
                    <a:pt x="4218" y="2289"/>
                    <a:pt x="4218" y="1475"/>
                  </a:cubicBezTo>
                  <a:cubicBezTo>
                    <a:pt x="4218" y="660"/>
                    <a:pt x="3274" y="0"/>
                    <a:pt x="2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42"/>
            <p:cNvSpPr/>
            <p:nvPr/>
          </p:nvSpPr>
          <p:spPr>
            <a:xfrm>
              <a:off x="2247025" y="1871975"/>
              <a:ext cx="28500" cy="19950"/>
            </a:xfrm>
            <a:custGeom>
              <a:avLst/>
              <a:gdLst/>
              <a:ahLst/>
              <a:cxnLst/>
              <a:rect l="l" t="t" r="r" b="b"/>
              <a:pathLst>
                <a:path w="1140" h="798" extrusionOk="0">
                  <a:moveTo>
                    <a:pt x="569" y="0"/>
                  </a:moveTo>
                  <a:cubicBezTo>
                    <a:pt x="255" y="0"/>
                    <a:pt x="1" y="119"/>
                    <a:pt x="1" y="399"/>
                  </a:cubicBezTo>
                  <a:cubicBezTo>
                    <a:pt x="1" y="678"/>
                    <a:pt x="254" y="797"/>
                    <a:pt x="565" y="797"/>
                  </a:cubicBezTo>
                  <a:cubicBezTo>
                    <a:pt x="567" y="797"/>
                    <a:pt x="568" y="797"/>
                    <a:pt x="569" y="797"/>
                  </a:cubicBezTo>
                  <a:cubicBezTo>
                    <a:pt x="885" y="797"/>
                    <a:pt x="1139" y="619"/>
                    <a:pt x="1139" y="399"/>
                  </a:cubicBezTo>
                  <a:cubicBezTo>
                    <a:pt x="1139" y="178"/>
                    <a:pt x="884" y="0"/>
                    <a:pt x="569" y="0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42"/>
            <p:cNvSpPr/>
            <p:nvPr/>
          </p:nvSpPr>
          <p:spPr>
            <a:xfrm>
              <a:off x="2240900" y="1833975"/>
              <a:ext cx="98675" cy="68150"/>
            </a:xfrm>
            <a:custGeom>
              <a:avLst/>
              <a:gdLst/>
              <a:ahLst/>
              <a:cxnLst/>
              <a:rect l="l" t="t" r="r" b="b"/>
              <a:pathLst>
                <a:path w="3947" h="2726" extrusionOk="0">
                  <a:moveTo>
                    <a:pt x="1837" y="0"/>
                  </a:moveTo>
                  <a:cubicBezTo>
                    <a:pt x="1050" y="0"/>
                    <a:pt x="363" y="201"/>
                    <a:pt x="1" y="652"/>
                  </a:cubicBezTo>
                  <a:cubicBezTo>
                    <a:pt x="355" y="488"/>
                    <a:pt x="797" y="411"/>
                    <a:pt x="1278" y="411"/>
                  </a:cubicBezTo>
                  <a:cubicBezTo>
                    <a:pt x="2427" y="411"/>
                    <a:pt x="3359" y="1064"/>
                    <a:pt x="3359" y="1867"/>
                  </a:cubicBezTo>
                  <a:cubicBezTo>
                    <a:pt x="3359" y="2189"/>
                    <a:pt x="3210" y="2485"/>
                    <a:pt x="2956" y="2725"/>
                  </a:cubicBezTo>
                  <a:cubicBezTo>
                    <a:pt x="3550" y="2464"/>
                    <a:pt x="3946" y="2002"/>
                    <a:pt x="3946" y="1475"/>
                  </a:cubicBezTo>
                  <a:cubicBezTo>
                    <a:pt x="3946" y="660"/>
                    <a:pt x="3002" y="0"/>
                    <a:pt x="1837" y="0"/>
                  </a:cubicBezTo>
                  <a:close/>
                </a:path>
              </a:pathLst>
            </a:custGeom>
            <a:solidFill>
              <a:srgbClr val="2D3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42"/>
            <p:cNvSpPr/>
            <p:nvPr/>
          </p:nvSpPr>
          <p:spPr>
            <a:xfrm>
              <a:off x="2071375" y="1685425"/>
              <a:ext cx="11375" cy="370850"/>
            </a:xfrm>
            <a:custGeom>
              <a:avLst/>
              <a:gdLst/>
              <a:ahLst/>
              <a:cxnLst/>
              <a:rect l="l" t="t" r="r" b="b"/>
              <a:pathLst>
                <a:path w="455" h="14834" extrusionOk="0">
                  <a:moveTo>
                    <a:pt x="1" y="1"/>
                  </a:moveTo>
                  <a:lnTo>
                    <a:pt x="1" y="14834"/>
                  </a:lnTo>
                  <a:lnTo>
                    <a:pt x="454" y="14834"/>
                  </a:lnTo>
                  <a:lnTo>
                    <a:pt x="45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42"/>
            <p:cNvSpPr/>
            <p:nvPr/>
          </p:nvSpPr>
          <p:spPr>
            <a:xfrm>
              <a:off x="2040175" y="2027975"/>
              <a:ext cx="73775" cy="105450"/>
            </a:xfrm>
            <a:custGeom>
              <a:avLst/>
              <a:gdLst/>
              <a:ahLst/>
              <a:cxnLst/>
              <a:rect l="l" t="t" r="r" b="b"/>
              <a:pathLst>
                <a:path w="2951" h="4218" extrusionOk="0">
                  <a:moveTo>
                    <a:pt x="1478" y="1"/>
                  </a:moveTo>
                  <a:cubicBezTo>
                    <a:pt x="1477" y="1"/>
                    <a:pt x="1476" y="1"/>
                    <a:pt x="1475" y="1"/>
                  </a:cubicBezTo>
                  <a:cubicBezTo>
                    <a:pt x="437" y="1"/>
                    <a:pt x="0" y="943"/>
                    <a:pt x="0" y="2108"/>
                  </a:cubicBezTo>
                  <a:cubicBezTo>
                    <a:pt x="0" y="3273"/>
                    <a:pt x="660" y="4217"/>
                    <a:pt x="1475" y="4217"/>
                  </a:cubicBezTo>
                  <a:cubicBezTo>
                    <a:pt x="2290" y="4217"/>
                    <a:pt x="2951" y="3273"/>
                    <a:pt x="2951" y="2108"/>
                  </a:cubicBezTo>
                  <a:cubicBezTo>
                    <a:pt x="2951" y="944"/>
                    <a:pt x="2514" y="1"/>
                    <a:pt x="14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42"/>
            <p:cNvSpPr/>
            <p:nvPr/>
          </p:nvSpPr>
          <p:spPr>
            <a:xfrm>
              <a:off x="2078175" y="2040850"/>
              <a:ext cx="19950" cy="28475"/>
            </a:xfrm>
            <a:custGeom>
              <a:avLst/>
              <a:gdLst/>
              <a:ahLst/>
              <a:cxnLst/>
              <a:rect l="l" t="t" r="r" b="b"/>
              <a:pathLst>
                <a:path w="798" h="1139" extrusionOk="0">
                  <a:moveTo>
                    <a:pt x="399" y="0"/>
                  </a:moveTo>
                  <a:cubicBezTo>
                    <a:pt x="119" y="0"/>
                    <a:pt x="1" y="255"/>
                    <a:pt x="1" y="570"/>
                  </a:cubicBezTo>
                  <a:cubicBezTo>
                    <a:pt x="1" y="884"/>
                    <a:pt x="178" y="1139"/>
                    <a:pt x="399" y="1139"/>
                  </a:cubicBezTo>
                  <a:cubicBezTo>
                    <a:pt x="618" y="1139"/>
                    <a:pt x="798" y="884"/>
                    <a:pt x="798" y="570"/>
                  </a:cubicBezTo>
                  <a:cubicBezTo>
                    <a:pt x="798" y="255"/>
                    <a:pt x="679" y="0"/>
                    <a:pt x="399" y="0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42"/>
            <p:cNvSpPr/>
            <p:nvPr/>
          </p:nvSpPr>
          <p:spPr>
            <a:xfrm>
              <a:off x="2040175" y="2034750"/>
              <a:ext cx="68150" cy="98650"/>
            </a:xfrm>
            <a:custGeom>
              <a:avLst/>
              <a:gdLst/>
              <a:ahLst/>
              <a:cxnLst/>
              <a:rect l="l" t="t" r="r" b="b"/>
              <a:pathLst>
                <a:path w="2726" h="3946" extrusionOk="0">
                  <a:moveTo>
                    <a:pt x="652" y="1"/>
                  </a:moveTo>
                  <a:lnTo>
                    <a:pt x="652" y="1"/>
                  </a:lnTo>
                  <a:cubicBezTo>
                    <a:pt x="202" y="363"/>
                    <a:pt x="0" y="1049"/>
                    <a:pt x="0" y="1836"/>
                  </a:cubicBezTo>
                  <a:cubicBezTo>
                    <a:pt x="0" y="3001"/>
                    <a:pt x="660" y="3945"/>
                    <a:pt x="1475" y="3945"/>
                  </a:cubicBezTo>
                  <a:cubicBezTo>
                    <a:pt x="2002" y="3945"/>
                    <a:pt x="2464" y="3550"/>
                    <a:pt x="2726" y="2955"/>
                  </a:cubicBezTo>
                  <a:lnTo>
                    <a:pt x="2726" y="2955"/>
                  </a:lnTo>
                  <a:cubicBezTo>
                    <a:pt x="2485" y="3208"/>
                    <a:pt x="2188" y="3358"/>
                    <a:pt x="1867" y="3358"/>
                  </a:cubicBezTo>
                  <a:cubicBezTo>
                    <a:pt x="1064" y="3358"/>
                    <a:pt x="411" y="2426"/>
                    <a:pt x="411" y="1277"/>
                  </a:cubicBezTo>
                  <a:cubicBezTo>
                    <a:pt x="411" y="795"/>
                    <a:pt x="488" y="353"/>
                    <a:pt x="652" y="1"/>
                  </a:cubicBezTo>
                  <a:close/>
                </a:path>
              </a:pathLst>
            </a:custGeom>
            <a:solidFill>
              <a:srgbClr val="2D3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42"/>
            <p:cNvSpPr/>
            <p:nvPr/>
          </p:nvSpPr>
          <p:spPr>
            <a:xfrm>
              <a:off x="2040175" y="1608300"/>
              <a:ext cx="73775" cy="105450"/>
            </a:xfrm>
            <a:custGeom>
              <a:avLst/>
              <a:gdLst/>
              <a:ahLst/>
              <a:cxnLst/>
              <a:rect l="l" t="t" r="r" b="b"/>
              <a:pathLst>
                <a:path w="2951" h="4218" extrusionOk="0">
                  <a:moveTo>
                    <a:pt x="1475" y="0"/>
                  </a:moveTo>
                  <a:cubicBezTo>
                    <a:pt x="660" y="0"/>
                    <a:pt x="0" y="945"/>
                    <a:pt x="0" y="2110"/>
                  </a:cubicBezTo>
                  <a:cubicBezTo>
                    <a:pt x="0" y="3276"/>
                    <a:pt x="437" y="4218"/>
                    <a:pt x="1475" y="4218"/>
                  </a:cubicBezTo>
                  <a:cubicBezTo>
                    <a:pt x="2513" y="4218"/>
                    <a:pt x="2951" y="3274"/>
                    <a:pt x="2951" y="2110"/>
                  </a:cubicBezTo>
                  <a:cubicBezTo>
                    <a:pt x="2951" y="945"/>
                    <a:pt x="2290" y="0"/>
                    <a:pt x="14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42"/>
            <p:cNvSpPr/>
            <p:nvPr/>
          </p:nvSpPr>
          <p:spPr>
            <a:xfrm>
              <a:off x="2078175" y="1672400"/>
              <a:ext cx="19950" cy="28500"/>
            </a:xfrm>
            <a:custGeom>
              <a:avLst/>
              <a:gdLst/>
              <a:ahLst/>
              <a:cxnLst/>
              <a:rect l="l" t="t" r="r" b="b"/>
              <a:pathLst>
                <a:path w="798" h="1140" extrusionOk="0">
                  <a:moveTo>
                    <a:pt x="399" y="1"/>
                  </a:moveTo>
                  <a:cubicBezTo>
                    <a:pt x="178" y="1"/>
                    <a:pt x="1" y="256"/>
                    <a:pt x="1" y="569"/>
                  </a:cubicBezTo>
                  <a:cubicBezTo>
                    <a:pt x="1" y="885"/>
                    <a:pt x="119" y="1139"/>
                    <a:pt x="399" y="1139"/>
                  </a:cubicBezTo>
                  <a:cubicBezTo>
                    <a:pt x="679" y="1139"/>
                    <a:pt x="798" y="884"/>
                    <a:pt x="798" y="569"/>
                  </a:cubicBezTo>
                  <a:cubicBezTo>
                    <a:pt x="798" y="255"/>
                    <a:pt x="618" y="1"/>
                    <a:pt x="399" y="1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42"/>
            <p:cNvSpPr/>
            <p:nvPr/>
          </p:nvSpPr>
          <p:spPr>
            <a:xfrm>
              <a:off x="2040175" y="1608350"/>
              <a:ext cx="68150" cy="98650"/>
            </a:xfrm>
            <a:custGeom>
              <a:avLst/>
              <a:gdLst/>
              <a:ahLst/>
              <a:cxnLst/>
              <a:rect l="l" t="t" r="r" b="b"/>
              <a:pathLst>
                <a:path w="2726" h="3946" extrusionOk="0">
                  <a:moveTo>
                    <a:pt x="1475" y="0"/>
                  </a:moveTo>
                  <a:cubicBezTo>
                    <a:pt x="660" y="0"/>
                    <a:pt x="0" y="945"/>
                    <a:pt x="0" y="2109"/>
                  </a:cubicBezTo>
                  <a:cubicBezTo>
                    <a:pt x="0" y="2897"/>
                    <a:pt x="201" y="3583"/>
                    <a:pt x="652" y="3945"/>
                  </a:cubicBezTo>
                  <a:cubicBezTo>
                    <a:pt x="488" y="3592"/>
                    <a:pt x="411" y="3150"/>
                    <a:pt x="411" y="2669"/>
                  </a:cubicBezTo>
                  <a:cubicBezTo>
                    <a:pt x="411" y="1520"/>
                    <a:pt x="1064" y="588"/>
                    <a:pt x="1867" y="588"/>
                  </a:cubicBezTo>
                  <a:cubicBezTo>
                    <a:pt x="2188" y="588"/>
                    <a:pt x="2485" y="737"/>
                    <a:pt x="2726" y="989"/>
                  </a:cubicBezTo>
                  <a:cubicBezTo>
                    <a:pt x="2464" y="396"/>
                    <a:pt x="2002" y="0"/>
                    <a:pt x="1475" y="0"/>
                  </a:cubicBezTo>
                  <a:close/>
                </a:path>
              </a:pathLst>
            </a:custGeom>
            <a:solidFill>
              <a:srgbClr val="2D3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42"/>
            <p:cNvSpPr/>
            <p:nvPr/>
          </p:nvSpPr>
          <p:spPr>
            <a:xfrm>
              <a:off x="2077375" y="1871225"/>
              <a:ext cx="152875" cy="152900"/>
            </a:xfrm>
            <a:custGeom>
              <a:avLst/>
              <a:gdLst/>
              <a:ahLst/>
              <a:cxnLst/>
              <a:rect l="l" t="t" r="r" b="b"/>
              <a:pathLst>
                <a:path w="6115" h="6116" extrusionOk="0">
                  <a:moveTo>
                    <a:pt x="322" y="0"/>
                  </a:moveTo>
                  <a:lnTo>
                    <a:pt x="161" y="161"/>
                  </a:lnTo>
                  <a:lnTo>
                    <a:pt x="1" y="321"/>
                  </a:lnTo>
                  <a:lnTo>
                    <a:pt x="5792" y="6115"/>
                  </a:lnTo>
                  <a:lnTo>
                    <a:pt x="5953" y="5954"/>
                  </a:lnTo>
                  <a:lnTo>
                    <a:pt x="6114" y="5793"/>
                  </a:lnTo>
                  <a:lnTo>
                    <a:pt x="32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42"/>
            <p:cNvSpPr/>
            <p:nvPr/>
          </p:nvSpPr>
          <p:spPr>
            <a:xfrm>
              <a:off x="2150525" y="1950425"/>
              <a:ext cx="158175" cy="146100"/>
            </a:xfrm>
            <a:custGeom>
              <a:avLst/>
              <a:gdLst/>
              <a:ahLst/>
              <a:cxnLst/>
              <a:rect l="l" t="t" r="r" b="b"/>
              <a:pathLst>
                <a:path w="6327" h="5844" extrusionOk="0">
                  <a:moveTo>
                    <a:pt x="1900" y="0"/>
                  </a:moveTo>
                  <a:cubicBezTo>
                    <a:pt x="1422" y="0"/>
                    <a:pt x="927" y="63"/>
                    <a:pt x="428" y="188"/>
                  </a:cubicBezTo>
                  <a:cubicBezTo>
                    <a:pt x="0" y="1907"/>
                    <a:pt x="298" y="3578"/>
                    <a:pt x="1402" y="4682"/>
                  </a:cubicBezTo>
                  <a:cubicBezTo>
                    <a:pt x="2185" y="5466"/>
                    <a:pt x="3255" y="5843"/>
                    <a:pt x="4426" y="5843"/>
                  </a:cubicBezTo>
                  <a:cubicBezTo>
                    <a:pt x="4904" y="5843"/>
                    <a:pt x="5398" y="5780"/>
                    <a:pt x="5897" y="5657"/>
                  </a:cubicBezTo>
                  <a:cubicBezTo>
                    <a:pt x="6326" y="3935"/>
                    <a:pt x="6028" y="2264"/>
                    <a:pt x="4924" y="1162"/>
                  </a:cubicBezTo>
                  <a:cubicBezTo>
                    <a:pt x="4140" y="378"/>
                    <a:pt x="3071" y="0"/>
                    <a:pt x="1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42"/>
            <p:cNvSpPr/>
            <p:nvPr/>
          </p:nvSpPr>
          <p:spPr>
            <a:xfrm>
              <a:off x="2150550" y="1955100"/>
              <a:ext cx="147425" cy="141425"/>
            </a:xfrm>
            <a:custGeom>
              <a:avLst/>
              <a:gdLst/>
              <a:ahLst/>
              <a:cxnLst/>
              <a:rect l="l" t="t" r="r" b="b"/>
              <a:pathLst>
                <a:path w="5897" h="5657" extrusionOk="0">
                  <a:moveTo>
                    <a:pt x="428" y="1"/>
                  </a:moveTo>
                  <a:lnTo>
                    <a:pt x="428" y="1"/>
                  </a:lnTo>
                  <a:cubicBezTo>
                    <a:pt x="0" y="1720"/>
                    <a:pt x="298" y="3391"/>
                    <a:pt x="1402" y="4495"/>
                  </a:cubicBezTo>
                  <a:cubicBezTo>
                    <a:pt x="2185" y="5279"/>
                    <a:pt x="3256" y="5656"/>
                    <a:pt x="4426" y="5656"/>
                  </a:cubicBezTo>
                  <a:cubicBezTo>
                    <a:pt x="4904" y="5656"/>
                    <a:pt x="5398" y="5593"/>
                    <a:pt x="5897" y="5470"/>
                  </a:cubicBezTo>
                  <a:lnTo>
                    <a:pt x="4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42"/>
            <p:cNvSpPr/>
            <p:nvPr/>
          </p:nvSpPr>
          <p:spPr>
            <a:xfrm>
              <a:off x="2077375" y="1717800"/>
              <a:ext cx="152875" cy="152875"/>
            </a:xfrm>
            <a:custGeom>
              <a:avLst/>
              <a:gdLst/>
              <a:ahLst/>
              <a:cxnLst/>
              <a:rect l="l" t="t" r="r" b="b"/>
              <a:pathLst>
                <a:path w="6115" h="6115" extrusionOk="0">
                  <a:moveTo>
                    <a:pt x="5792" y="1"/>
                  </a:moveTo>
                  <a:lnTo>
                    <a:pt x="1" y="5793"/>
                  </a:lnTo>
                  <a:lnTo>
                    <a:pt x="161" y="5954"/>
                  </a:lnTo>
                  <a:lnTo>
                    <a:pt x="322" y="6115"/>
                  </a:lnTo>
                  <a:lnTo>
                    <a:pt x="6114" y="321"/>
                  </a:lnTo>
                  <a:lnTo>
                    <a:pt x="5953" y="160"/>
                  </a:lnTo>
                  <a:lnTo>
                    <a:pt x="579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42"/>
            <p:cNvSpPr/>
            <p:nvPr/>
          </p:nvSpPr>
          <p:spPr>
            <a:xfrm>
              <a:off x="2150550" y="1645350"/>
              <a:ext cx="158150" cy="146125"/>
            </a:xfrm>
            <a:custGeom>
              <a:avLst/>
              <a:gdLst/>
              <a:ahLst/>
              <a:cxnLst/>
              <a:rect l="l" t="t" r="r" b="b"/>
              <a:pathLst>
                <a:path w="6326" h="5845" extrusionOk="0">
                  <a:moveTo>
                    <a:pt x="4425" y="0"/>
                  </a:moveTo>
                  <a:cubicBezTo>
                    <a:pt x="3255" y="0"/>
                    <a:pt x="2185" y="378"/>
                    <a:pt x="1402" y="1162"/>
                  </a:cubicBezTo>
                  <a:cubicBezTo>
                    <a:pt x="298" y="2266"/>
                    <a:pt x="0" y="3937"/>
                    <a:pt x="428" y="5656"/>
                  </a:cubicBezTo>
                  <a:cubicBezTo>
                    <a:pt x="928" y="5781"/>
                    <a:pt x="1423" y="5844"/>
                    <a:pt x="1902" y="5844"/>
                  </a:cubicBezTo>
                  <a:cubicBezTo>
                    <a:pt x="3071" y="5844"/>
                    <a:pt x="4140" y="5467"/>
                    <a:pt x="4923" y="4684"/>
                  </a:cubicBezTo>
                  <a:cubicBezTo>
                    <a:pt x="6027" y="3580"/>
                    <a:pt x="6325" y="1909"/>
                    <a:pt x="5897" y="187"/>
                  </a:cubicBezTo>
                  <a:cubicBezTo>
                    <a:pt x="5398" y="63"/>
                    <a:pt x="4903" y="0"/>
                    <a:pt x="44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42"/>
            <p:cNvSpPr/>
            <p:nvPr/>
          </p:nvSpPr>
          <p:spPr>
            <a:xfrm>
              <a:off x="2150550" y="1645350"/>
              <a:ext cx="147425" cy="141425"/>
            </a:xfrm>
            <a:custGeom>
              <a:avLst/>
              <a:gdLst/>
              <a:ahLst/>
              <a:cxnLst/>
              <a:rect l="l" t="t" r="r" b="b"/>
              <a:pathLst>
                <a:path w="5897" h="5657" extrusionOk="0">
                  <a:moveTo>
                    <a:pt x="4426" y="1"/>
                  </a:moveTo>
                  <a:cubicBezTo>
                    <a:pt x="3256" y="1"/>
                    <a:pt x="2185" y="378"/>
                    <a:pt x="1402" y="1162"/>
                  </a:cubicBezTo>
                  <a:cubicBezTo>
                    <a:pt x="298" y="2266"/>
                    <a:pt x="0" y="3937"/>
                    <a:pt x="428" y="5656"/>
                  </a:cubicBezTo>
                  <a:lnTo>
                    <a:pt x="5897" y="187"/>
                  </a:lnTo>
                  <a:cubicBezTo>
                    <a:pt x="5398" y="63"/>
                    <a:pt x="4904" y="1"/>
                    <a:pt x="44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42"/>
            <p:cNvSpPr/>
            <p:nvPr/>
          </p:nvSpPr>
          <p:spPr>
            <a:xfrm>
              <a:off x="1923900" y="1871075"/>
              <a:ext cx="152850" cy="152850"/>
            </a:xfrm>
            <a:custGeom>
              <a:avLst/>
              <a:gdLst/>
              <a:ahLst/>
              <a:cxnLst/>
              <a:rect l="l" t="t" r="r" b="b"/>
              <a:pathLst>
                <a:path w="6114" h="6114" extrusionOk="0">
                  <a:moveTo>
                    <a:pt x="5792" y="0"/>
                  </a:moveTo>
                  <a:lnTo>
                    <a:pt x="0" y="5794"/>
                  </a:lnTo>
                  <a:lnTo>
                    <a:pt x="159" y="5953"/>
                  </a:lnTo>
                  <a:lnTo>
                    <a:pt x="320" y="6114"/>
                  </a:lnTo>
                  <a:lnTo>
                    <a:pt x="6114" y="321"/>
                  </a:lnTo>
                  <a:lnTo>
                    <a:pt x="5953" y="161"/>
                  </a:lnTo>
                  <a:lnTo>
                    <a:pt x="579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42"/>
            <p:cNvSpPr/>
            <p:nvPr/>
          </p:nvSpPr>
          <p:spPr>
            <a:xfrm>
              <a:off x="1845425" y="1950275"/>
              <a:ext cx="158175" cy="146125"/>
            </a:xfrm>
            <a:custGeom>
              <a:avLst/>
              <a:gdLst/>
              <a:ahLst/>
              <a:cxnLst/>
              <a:rect l="l" t="t" r="r" b="b"/>
              <a:pathLst>
                <a:path w="6327" h="5845" extrusionOk="0">
                  <a:moveTo>
                    <a:pt x="4423" y="0"/>
                  </a:moveTo>
                  <a:cubicBezTo>
                    <a:pt x="3254" y="0"/>
                    <a:pt x="2185" y="378"/>
                    <a:pt x="1402" y="1161"/>
                  </a:cubicBezTo>
                  <a:cubicBezTo>
                    <a:pt x="299" y="2264"/>
                    <a:pt x="1" y="3935"/>
                    <a:pt x="428" y="5657"/>
                  </a:cubicBezTo>
                  <a:cubicBezTo>
                    <a:pt x="927" y="5781"/>
                    <a:pt x="1422" y="5844"/>
                    <a:pt x="1900" y="5844"/>
                  </a:cubicBezTo>
                  <a:cubicBezTo>
                    <a:pt x="3070" y="5844"/>
                    <a:pt x="4140" y="5467"/>
                    <a:pt x="4924" y="4683"/>
                  </a:cubicBezTo>
                  <a:cubicBezTo>
                    <a:pt x="6027" y="3579"/>
                    <a:pt x="6326" y="1908"/>
                    <a:pt x="5897" y="188"/>
                  </a:cubicBezTo>
                  <a:cubicBezTo>
                    <a:pt x="5398" y="64"/>
                    <a:pt x="4902" y="0"/>
                    <a:pt x="442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42"/>
            <p:cNvSpPr/>
            <p:nvPr/>
          </p:nvSpPr>
          <p:spPr>
            <a:xfrm>
              <a:off x="1856125" y="1954950"/>
              <a:ext cx="147475" cy="141425"/>
            </a:xfrm>
            <a:custGeom>
              <a:avLst/>
              <a:gdLst/>
              <a:ahLst/>
              <a:cxnLst/>
              <a:rect l="l" t="t" r="r" b="b"/>
              <a:pathLst>
                <a:path w="5899" h="5657" extrusionOk="0">
                  <a:moveTo>
                    <a:pt x="5469" y="0"/>
                  </a:moveTo>
                  <a:lnTo>
                    <a:pt x="0" y="5469"/>
                  </a:lnTo>
                  <a:cubicBezTo>
                    <a:pt x="499" y="5593"/>
                    <a:pt x="994" y="5656"/>
                    <a:pt x="1472" y="5656"/>
                  </a:cubicBezTo>
                  <a:cubicBezTo>
                    <a:pt x="2642" y="5656"/>
                    <a:pt x="3712" y="5279"/>
                    <a:pt x="4496" y="4495"/>
                  </a:cubicBezTo>
                  <a:cubicBezTo>
                    <a:pt x="5599" y="3391"/>
                    <a:pt x="5898" y="1720"/>
                    <a:pt x="54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42"/>
            <p:cNvSpPr/>
            <p:nvPr/>
          </p:nvSpPr>
          <p:spPr>
            <a:xfrm>
              <a:off x="1923900" y="1717625"/>
              <a:ext cx="152850" cy="152900"/>
            </a:xfrm>
            <a:custGeom>
              <a:avLst/>
              <a:gdLst/>
              <a:ahLst/>
              <a:cxnLst/>
              <a:rect l="l" t="t" r="r" b="b"/>
              <a:pathLst>
                <a:path w="6114" h="6116" extrusionOk="0">
                  <a:moveTo>
                    <a:pt x="320" y="1"/>
                  </a:moveTo>
                  <a:lnTo>
                    <a:pt x="0" y="321"/>
                  </a:lnTo>
                  <a:lnTo>
                    <a:pt x="5792" y="6115"/>
                  </a:lnTo>
                  <a:lnTo>
                    <a:pt x="6114" y="5795"/>
                  </a:lnTo>
                  <a:lnTo>
                    <a:pt x="32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42"/>
            <p:cNvSpPr/>
            <p:nvPr/>
          </p:nvSpPr>
          <p:spPr>
            <a:xfrm>
              <a:off x="1845425" y="1645175"/>
              <a:ext cx="158175" cy="146150"/>
            </a:xfrm>
            <a:custGeom>
              <a:avLst/>
              <a:gdLst/>
              <a:ahLst/>
              <a:cxnLst/>
              <a:rect l="l" t="t" r="r" b="b"/>
              <a:pathLst>
                <a:path w="6327" h="5846" extrusionOk="0">
                  <a:moveTo>
                    <a:pt x="1900" y="0"/>
                  </a:moveTo>
                  <a:cubicBezTo>
                    <a:pt x="1422" y="0"/>
                    <a:pt x="927" y="64"/>
                    <a:pt x="428" y="188"/>
                  </a:cubicBezTo>
                  <a:cubicBezTo>
                    <a:pt x="1" y="1910"/>
                    <a:pt x="299" y="3580"/>
                    <a:pt x="1402" y="4684"/>
                  </a:cubicBezTo>
                  <a:cubicBezTo>
                    <a:pt x="2185" y="5467"/>
                    <a:pt x="3254" y="5845"/>
                    <a:pt x="4424" y="5845"/>
                  </a:cubicBezTo>
                  <a:cubicBezTo>
                    <a:pt x="4902" y="5845"/>
                    <a:pt x="5398" y="5782"/>
                    <a:pt x="5897" y="5657"/>
                  </a:cubicBezTo>
                  <a:cubicBezTo>
                    <a:pt x="6326" y="3936"/>
                    <a:pt x="6027" y="2266"/>
                    <a:pt x="4924" y="1162"/>
                  </a:cubicBezTo>
                  <a:cubicBezTo>
                    <a:pt x="4140" y="378"/>
                    <a:pt x="3071" y="0"/>
                    <a:pt x="1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42"/>
            <p:cNvSpPr/>
            <p:nvPr/>
          </p:nvSpPr>
          <p:spPr>
            <a:xfrm>
              <a:off x="1856125" y="1645200"/>
              <a:ext cx="147475" cy="141425"/>
            </a:xfrm>
            <a:custGeom>
              <a:avLst/>
              <a:gdLst/>
              <a:ahLst/>
              <a:cxnLst/>
              <a:rect l="l" t="t" r="r" b="b"/>
              <a:pathLst>
                <a:path w="5899" h="5657" extrusionOk="0">
                  <a:moveTo>
                    <a:pt x="1472" y="0"/>
                  </a:moveTo>
                  <a:cubicBezTo>
                    <a:pt x="994" y="0"/>
                    <a:pt x="499" y="63"/>
                    <a:pt x="0" y="187"/>
                  </a:cubicBezTo>
                  <a:lnTo>
                    <a:pt x="5469" y="5656"/>
                  </a:lnTo>
                  <a:cubicBezTo>
                    <a:pt x="5898" y="3935"/>
                    <a:pt x="5599" y="2265"/>
                    <a:pt x="4496" y="1161"/>
                  </a:cubicBezTo>
                  <a:cubicBezTo>
                    <a:pt x="3712" y="377"/>
                    <a:pt x="2642" y="0"/>
                    <a:pt x="147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42"/>
            <p:cNvSpPr/>
            <p:nvPr/>
          </p:nvSpPr>
          <p:spPr>
            <a:xfrm>
              <a:off x="2008250" y="1808000"/>
              <a:ext cx="142850" cy="123425"/>
            </a:xfrm>
            <a:custGeom>
              <a:avLst/>
              <a:gdLst/>
              <a:ahLst/>
              <a:cxnLst/>
              <a:rect l="l" t="t" r="r" b="b"/>
              <a:pathLst>
                <a:path w="5714" h="4937" extrusionOk="0">
                  <a:moveTo>
                    <a:pt x="3525" y="0"/>
                  </a:moveTo>
                  <a:cubicBezTo>
                    <a:pt x="2810" y="0"/>
                    <a:pt x="2048" y="443"/>
                    <a:pt x="1365" y="1126"/>
                  </a:cubicBezTo>
                  <a:cubicBezTo>
                    <a:pt x="269" y="2222"/>
                    <a:pt x="1" y="3732"/>
                    <a:pt x="768" y="4499"/>
                  </a:cubicBezTo>
                  <a:cubicBezTo>
                    <a:pt x="1063" y="4795"/>
                    <a:pt x="1469" y="4937"/>
                    <a:pt x="1919" y="4937"/>
                  </a:cubicBezTo>
                  <a:cubicBezTo>
                    <a:pt x="2637" y="4937"/>
                    <a:pt x="3467" y="4576"/>
                    <a:pt x="4141" y="3902"/>
                  </a:cubicBezTo>
                  <a:cubicBezTo>
                    <a:pt x="5237" y="2806"/>
                    <a:pt x="5714" y="1506"/>
                    <a:pt x="4737" y="530"/>
                  </a:cubicBezTo>
                  <a:cubicBezTo>
                    <a:pt x="4370" y="162"/>
                    <a:pt x="3956" y="0"/>
                    <a:pt x="3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42"/>
            <p:cNvSpPr/>
            <p:nvPr/>
          </p:nvSpPr>
          <p:spPr>
            <a:xfrm>
              <a:off x="2092975" y="1840225"/>
              <a:ext cx="38625" cy="33375"/>
            </a:xfrm>
            <a:custGeom>
              <a:avLst/>
              <a:gdLst/>
              <a:ahLst/>
              <a:cxnLst/>
              <a:rect l="l" t="t" r="r" b="b"/>
              <a:pathLst>
                <a:path w="1545" h="1335" extrusionOk="0">
                  <a:moveTo>
                    <a:pt x="952" y="0"/>
                  </a:moveTo>
                  <a:cubicBezTo>
                    <a:pt x="759" y="0"/>
                    <a:pt x="553" y="120"/>
                    <a:pt x="369" y="304"/>
                  </a:cubicBezTo>
                  <a:cubicBezTo>
                    <a:pt x="73" y="601"/>
                    <a:pt x="0" y="1009"/>
                    <a:pt x="208" y="1216"/>
                  </a:cubicBezTo>
                  <a:cubicBezTo>
                    <a:pt x="288" y="1296"/>
                    <a:pt x="398" y="1335"/>
                    <a:pt x="520" y="1335"/>
                  </a:cubicBezTo>
                  <a:cubicBezTo>
                    <a:pt x="714" y="1335"/>
                    <a:pt x="938" y="1237"/>
                    <a:pt x="1120" y="1056"/>
                  </a:cubicBezTo>
                  <a:cubicBezTo>
                    <a:pt x="1416" y="758"/>
                    <a:pt x="1544" y="408"/>
                    <a:pt x="1280" y="143"/>
                  </a:cubicBezTo>
                  <a:cubicBezTo>
                    <a:pt x="1181" y="44"/>
                    <a:pt x="1069" y="0"/>
                    <a:pt x="952" y="0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42"/>
            <p:cNvSpPr/>
            <p:nvPr/>
          </p:nvSpPr>
          <p:spPr>
            <a:xfrm>
              <a:off x="2008250" y="1808000"/>
              <a:ext cx="92650" cy="123425"/>
            </a:xfrm>
            <a:custGeom>
              <a:avLst/>
              <a:gdLst/>
              <a:ahLst/>
              <a:cxnLst/>
              <a:rect l="l" t="t" r="r" b="b"/>
              <a:pathLst>
                <a:path w="3706" h="4937" extrusionOk="0">
                  <a:moveTo>
                    <a:pt x="3525" y="1"/>
                  </a:moveTo>
                  <a:cubicBezTo>
                    <a:pt x="2811" y="1"/>
                    <a:pt x="2048" y="442"/>
                    <a:pt x="1365" y="1126"/>
                  </a:cubicBezTo>
                  <a:cubicBezTo>
                    <a:pt x="269" y="2222"/>
                    <a:pt x="1" y="3732"/>
                    <a:pt x="768" y="4499"/>
                  </a:cubicBezTo>
                  <a:cubicBezTo>
                    <a:pt x="1063" y="4794"/>
                    <a:pt x="1469" y="4936"/>
                    <a:pt x="1920" y="4936"/>
                  </a:cubicBezTo>
                  <a:cubicBezTo>
                    <a:pt x="2225" y="4936"/>
                    <a:pt x="2551" y="4871"/>
                    <a:pt x="2876" y="4744"/>
                  </a:cubicBezTo>
                  <a:lnTo>
                    <a:pt x="2876" y="4744"/>
                  </a:lnTo>
                  <a:cubicBezTo>
                    <a:pt x="2859" y="4744"/>
                    <a:pt x="2843" y="4745"/>
                    <a:pt x="2827" y="4745"/>
                  </a:cubicBezTo>
                  <a:cubicBezTo>
                    <a:pt x="2383" y="4745"/>
                    <a:pt x="1982" y="4605"/>
                    <a:pt x="1690" y="4313"/>
                  </a:cubicBezTo>
                  <a:cubicBezTo>
                    <a:pt x="934" y="3557"/>
                    <a:pt x="1196" y="2068"/>
                    <a:pt x="2279" y="986"/>
                  </a:cubicBezTo>
                  <a:cubicBezTo>
                    <a:pt x="2731" y="534"/>
                    <a:pt x="3219" y="188"/>
                    <a:pt x="3706" y="11"/>
                  </a:cubicBezTo>
                  <a:cubicBezTo>
                    <a:pt x="3646" y="4"/>
                    <a:pt x="3585" y="1"/>
                    <a:pt x="3525" y="1"/>
                  </a:cubicBezTo>
                  <a:close/>
                </a:path>
              </a:pathLst>
            </a:custGeom>
            <a:solidFill>
              <a:srgbClr val="2D3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3" name="Google Shape;653;p42"/>
          <p:cNvGrpSpPr/>
          <p:nvPr/>
        </p:nvGrpSpPr>
        <p:grpSpPr>
          <a:xfrm>
            <a:off x="8156371" y="1504950"/>
            <a:ext cx="1021915" cy="813527"/>
            <a:chOff x="3716150" y="169050"/>
            <a:chExt cx="806450" cy="880025"/>
          </a:xfrm>
        </p:grpSpPr>
        <p:sp>
          <p:nvSpPr>
            <p:cNvPr id="654" name="Google Shape;654;p42"/>
            <p:cNvSpPr/>
            <p:nvPr/>
          </p:nvSpPr>
          <p:spPr>
            <a:xfrm>
              <a:off x="3716150" y="169050"/>
              <a:ext cx="806450" cy="880025"/>
            </a:xfrm>
            <a:custGeom>
              <a:avLst/>
              <a:gdLst/>
              <a:ahLst/>
              <a:cxnLst/>
              <a:rect l="l" t="t" r="r" b="b"/>
              <a:pathLst>
                <a:path w="32258" h="35201" extrusionOk="0">
                  <a:moveTo>
                    <a:pt x="27447" y="0"/>
                  </a:moveTo>
                  <a:cubicBezTo>
                    <a:pt x="26877" y="0"/>
                    <a:pt x="26291" y="310"/>
                    <a:pt x="25932" y="721"/>
                  </a:cubicBezTo>
                  <a:cubicBezTo>
                    <a:pt x="25448" y="1269"/>
                    <a:pt x="25132" y="1933"/>
                    <a:pt x="24833" y="2589"/>
                  </a:cubicBezTo>
                  <a:cubicBezTo>
                    <a:pt x="24630" y="3042"/>
                    <a:pt x="24467" y="3877"/>
                    <a:pt x="23931" y="4035"/>
                  </a:cubicBezTo>
                  <a:cubicBezTo>
                    <a:pt x="23702" y="4100"/>
                    <a:pt x="23457" y="4087"/>
                    <a:pt x="23215" y="4118"/>
                  </a:cubicBezTo>
                  <a:cubicBezTo>
                    <a:pt x="22569" y="4206"/>
                    <a:pt x="21984" y="4672"/>
                    <a:pt x="21756" y="5283"/>
                  </a:cubicBezTo>
                  <a:cubicBezTo>
                    <a:pt x="21593" y="5718"/>
                    <a:pt x="21601" y="6285"/>
                    <a:pt x="21803" y="6711"/>
                  </a:cubicBezTo>
                  <a:cubicBezTo>
                    <a:pt x="22072" y="7278"/>
                    <a:pt x="22424" y="7472"/>
                    <a:pt x="22098" y="8149"/>
                  </a:cubicBezTo>
                  <a:cubicBezTo>
                    <a:pt x="21655" y="9067"/>
                    <a:pt x="21210" y="9991"/>
                    <a:pt x="20766" y="10909"/>
                  </a:cubicBezTo>
                  <a:cubicBezTo>
                    <a:pt x="20534" y="11380"/>
                    <a:pt x="20230" y="12675"/>
                    <a:pt x="19579" y="12675"/>
                  </a:cubicBezTo>
                  <a:cubicBezTo>
                    <a:pt x="19551" y="12675"/>
                    <a:pt x="19521" y="12672"/>
                    <a:pt x="19491" y="12667"/>
                  </a:cubicBezTo>
                  <a:cubicBezTo>
                    <a:pt x="19267" y="12632"/>
                    <a:pt x="19073" y="12505"/>
                    <a:pt x="18884" y="12386"/>
                  </a:cubicBezTo>
                  <a:cubicBezTo>
                    <a:pt x="18017" y="11844"/>
                    <a:pt x="17067" y="11452"/>
                    <a:pt x="16100" y="11452"/>
                  </a:cubicBezTo>
                  <a:cubicBezTo>
                    <a:pt x="15615" y="11452"/>
                    <a:pt x="15126" y="11551"/>
                    <a:pt x="14642" y="11779"/>
                  </a:cubicBezTo>
                  <a:cubicBezTo>
                    <a:pt x="14044" y="12056"/>
                    <a:pt x="13485" y="12425"/>
                    <a:pt x="12857" y="12645"/>
                  </a:cubicBezTo>
                  <a:cubicBezTo>
                    <a:pt x="12473" y="12779"/>
                    <a:pt x="12074" y="12792"/>
                    <a:pt x="11672" y="12792"/>
                  </a:cubicBezTo>
                  <a:cubicBezTo>
                    <a:pt x="11579" y="12792"/>
                    <a:pt x="11487" y="12791"/>
                    <a:pt x="11395" y="12791"/>
                  </a:cubicBezTo>
                  <a:cubicBezTo>
                    <a:pt x="11278" y="12791"/>
                    <a:pt x="11162" y="12792"/>
                    <a:pt x="11046" y="12797"/>
                  </a:cubicBezTo>
                  <a:cubicBezTo>
                    <a:pt x="10401" y="12824"/>
                    <a:pt x="9754" y="12892"/>
                    <a:pt x="9130" y="13068"/>
                  </a:cubicBezTo>
                  <a:cubicBezTo>
                    <a:pt x="8122" y="13351"/>
                    <a:pt x="7181" y="13906"/>
                    <a:pt x="6413" y="14614"/>
                  </a:cubicBezTo>
                  <a:cubicBezTo>
                    <a:pt x="5955" y="15035"/>
                    <a:pt x="5543" y="15501"/>
                    <a:pt x="5253" y="16051"/>
                  </a:cubicBezTo>
                  <a:cubicBezTo>
                    <a:pt x="4953" y="16623"/>
                    <a:pt x="4839" y="17305"/>
                    <a:pt x="4394" y="17793"/>
                  </a:cubicBezTo>
                  <a:cubicBezTo>
                    <a:pt x="3964" y="18258"/>
                    <a:pt x="3296" y="18395"/>
                    <a:pt x="2795" y="18764"/>
                  </a:cubicBezTo>
                  <a:cubicBezTo>
                    <a:pt x="2197" y="19199"/>
                    <a:pt x="1726" y="19837"/>
                    <a:pt x="1450" y="20518"/>
                  </a:cubicBezTo>
                  <a:cubicBezTo>
                    <a:pt x="1350" y="20768"/>
                    <a:pt x="1248" y="21049"/>
                    <a:pt x="1010" y="21173"/>
                  </a:cubicBezTo>
                  <a:cubicBezTo>
                    <a:pt x="831" y="21269"/>
                    <a:pt x="615" y="21252"/>
                    <a:pt x="431" y="21335"/>
                  </a:cubicBezTo>
                  <a:cubicBezTo>
                    <a:pt x="0" y="21537"/>
                    <a:pt x="4" y="22148"/>
                    <a:pt x="101" y="22614"/>
                  </a:cubicBezTo>
                  <a:cubicBezTo>
                    <a:pt x="605" y="25064"/>
                    <a:pt x="1894" y="27301"/>
                    <a:pt x="3701" y="29024"/>
                  </a:cubicBezTo>
                  <a:cubicBezTo>
                    <a:pt x="4603" y="29881"/>
                    <a:pt x="5622" y="30611"/>
                    <a:pt x="6717" y="31196"/>
                  </a:cubicBezTo>
                  <a:cubicBezTo>
                    <a:pt x="7258" y="31484"/>
                    <a:pt x="7856" y="31670"/>
                    <a:pt x="8392" y="31956"/>
                  </a:cubicBezTo>
                  <a:cubicBezTo>
                    <a:pt x="9063" y="32312"/>
                    <a:pt x="8949" y="32997"/>
                    <a:pt x="9266" y="33586"/>
                  </a:cubicBezTo>
                  <a:cubicBezTo>
                    <a:pt x="9772" y="34536"/>
                    <a:pt x="10687" y="34918"/>
                    <a:pt x="11671" y="35059"/>
                  </a:cubicBezTo>
                  <a:cubicBezTo>
                    <a:pt x="11864" y="35089"/>
                    <a:pt x="12058" y="35106"/>
                    <a:pt x="12257" y="35120"/>
                  </a:cubicBezTo>
                  <a:cubicBezTo>
                    <a:pt x="13171" y="35177"/>
                    <a:pt x="14086" y="35200"/>
                    <a:pt x="15003" y="35200"/>
                  </a:cubicBezTo>
                  <a:cubicBezTo>
                    <a:pt x="16254" y="35200"/>
                    <a:pt x="17507" y="35157"/>
                    <a:pt x="18758" y="35101"/>
                  </a:cubicBezTo>
                  <a:cubicBezTo>
                    <a:pt x="19739" y="35048"/>
                    <a:pt x="20736" y="35106"/>
                    <a:pt x="21695" y="34851"/>
                  </a:cubicBezTo>
                  <a:cubicBezTo>
                    <a:pt x="22241" y="34707"/>
                    <a:pt x="22741" y="34451"/>
                    <a:pt x="23050" y="33964"/>
                  </a:cubicBezTo>
                  <a:cubicBezTo>
                    <a:pt x="23397" y="33414"/>
                    <a:pt x="23150" y="32714"/>
                    <a:pt x="23647" y="32226"/>
                  </a:cubicBezTo>
                  <a:cubicBezTo>
                    <a:pt x="24328" y="31567"/>
                    <a:pt x="25475" y="31277"/>
                    <a:pt x="26298" y="30820"/>
                  </a:cubicBezTo>
                  <a:cubicBezTo>
                    <a:pt x="27273" y="30280"/>
                    <a:pt x="28205" y="29651"/>
                    <a:pt x="29023" y="28890"/>
                  </a:cubicBezTo>
                  <a:cubicBezTo>
                    <a:pt x="30894" y="27150"/>
                    <a:pt x="32258" y="24597"/>
                    <a:pt x="32118" y="21980"/>
                  </a:cubicBezTo>
                  <a:cubicBezTo>
                    <a:pt x="32070" y="21039"/>
                    <a:pt x="31076" y="21532"/>
                    <a:pt x="30668" y="20868"/>
                  </a:cubicBezTo>
                  <a:cubicBezTo>
                    <a:pt x="30515" y="20618"/>
                    <a:pt x="30452" y="20323"/>
                    <a:pt x="30369" y="20042"/>
                  </a:cubicBezTo>
                  <a:cubicBezTo>
                    <a:pt x="29970" y="18649"/>
                    <a:pt x="28948" y="17462"/>
                    <a:pt x="27666" y="16798"/>
                  </a:cubicBezTo>
                  <a:cubicBezTo>
                    <a:pt x="26980" y="16442"/>
                    <a:pt x="26166" y="16586"/>
                    <a:pt x="25723" y="15914"/>
                  </a:cubicBezTo>
                  <a:cubicBezTo>
                    <a:pt x="25200" y="15127"/>
                    <a:pt x="25003" y="14375"/>
                    <a:pt x="24193" y="13764"/>
                  </a:cubicBezTo>
                  <a:cubicBezTo>
                    <a:pt x="23632" y="13342"/>
                    <a:pt x="25416" y="10660"/>
                    <a:pt x="25649" y="10217"/>
                  </a:cubicBezTo>
                  <a:cubicBezTo>
                    <a:pt x="26009" y="9535"/>
                    <a:pt x="26674" y="9789"/>
                    <a:pt x="27285" y="9575"/>
                  </a:cubicBezTo>
                  <a:cubicBezTo>
                    <a:pt x="27970" y="9332"/>
                    <a:pt x="28501" y="8660"/>
                    <a:pt x="28511" y="7925"/>
                  </a:cubicBezTo>
                  <a:cubicBezTo>
                    <a:pt x="28524" y="7231"/>
                    <a:pt x="28599" y="7003"/>
                    <a:pt x="29096" y="6484"/>
                  </a:cubicBezTo>
                  <a:cubicBezTo>
                    <a:pt x="29579" y="5983"/>
                    <a:pt x="29826" y="5310"/>
                    <a:pt x="29839" y="4620"/>
                  </a:cubicBezTo>
                  <a:cubicBezTo>
                    <a:pt x="29856" y="3892"/>
                    <a:pt x="29475" y="3297"/>
                    <a:pt x="29536" y="2581"/>
                  </a:cubicBezTo>
                  <a:cubicBezTo>
                    <a:pt x="29606" y="1724"/>
                    <a:pt x="29161" y="844"/>
                    <a:pt x="28423" y="400"/>
                  </a:cubicBezTo>
                  <a:cubicBezTo>
                    <a:pt x="28142" y="117"/>
                    <a:pt x="27798" y="0"/>
                    <a:pt x="2744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42"/>
            <p:cNvSpPr/>
            <p:nvPr/>
          </p:nvSpPr>
          <p:spPr>
            <a:xfrm>
              <a:off x="3763100" y="208275"/>
              <a:ext cx="714800" cy="799775"/>
            </a:xfrm>
            <a:custGeom>
              <a:avLst/>
              <a:gdLst/>
              <a:ahLst/>
              <a:cxnLst/>
              <a:rect l="l" t="t" r="r" b="b"/>
              <a:pathLst>
                <a:path w="28592" h="31991" extrusionOk="0">
                  <a:moveTo>
                    <a:pt x="25527" y="2085"/>
                  </a:moveTo>
                  <a:cubicBezTo>
                    <a:pt x="25631" y="2286"/>
                    <a:pt x="25692" y="2516"/>
                    <a:pt x="25673" y="2756"/>
                  </a:cubicBezTo>
                  <a:cubicBezTo>
                    <a:pt x="25646" y="3105"/>
                    <a:pt x="25430" y="3667"/>
                    <a:pt x="24473" y="4109"/>
                  </a:cubicBezTo>
                  <a:lnTo>
                    <a:pt x="25527" y="2085"/>
                  </a:lnTo>
                  <a:close/>
                  <a:moveTo>
                    <a:pt x="25916" y="3418"/>
                  </a:moveTo>
                  <a:cubicBezTo>
                    <a:pt x="25786" y="3745"/>
                    <a:pt x="25465" y="4136"/>
                    <a:pt x="24734" y="4458"/>
                  </a:cubicBezTo>
                  <a:cubicBezTo>
                    <a:pt x="25385" y="4141"/>
                    <a:pt x="25734" y="3765"/>
                    <a:pt x="25916" y="3418"/>
                  </a:cubicBezTo>
                  <a:close/>
                  <a:moveTo>
                    <a:pt x="25377" y="1"/>
                  </a:moveTo>
                  <a:cubicBezTo>
                    <a:pt x="25210" y="1"/>
                    <a:pt x="25050" y="94"/>
                    <a:pt x="24972" y="255"/>
                  </a:cubicBezTo>
                  <a:lnTo>
                    <a:pt x="22901" y="4552"/>
                  </a:lnTo>
                  <a:lnTo>
                    <a:pt x="21911" y="3990"/>
                  </a:lnTo>
                  <a:cubicBezTo>
                    <a:pt x="21843" y="3952"/>
                    <a:pt x="21770" y="3934"/>
                    <a:pt x="21697" y="3934"/>
                  </a:cubicBezTo>
                  <a:cubicBezTo>
                    <a:pt x="21548" y="3934"/>
                    <a:pt x="21402" y="4012"/>
                    <a:pt x="21323" y="4152"/>
                  </a:cubicBezTo>
                  <a:cubicBezTo>
                    <a:pt x="21205" y="4360"/>
                    <a:pt x="21278" y="4622"/>
                    <a:pt x="21485" y="4741"/>
                  </a:cubicBezTo>
                  <a:lnTo>
                    <a:pt x="21610" y="4810"/>
                  </a:lnTo>
                  <a:cubicBezTo>
                    <a:pt x="21640" y="4914"/>
                    <a:pt x="21708" y="5006"/>
                    <a:pt x="21810" y="5063"/>
                  </a:cubicBezTo>
                  <a:lnTo>
                    <a:pt x="22471" y="5439"/>
                  </a:lnTo>
                  <a:lnTo>
                    <a:pt x="19057" y="12524"/>
                  </a:lnTo>
                  <a:cubicBezTo>
                    <a:pt x="18456" y="12553"/>
                    <a:pt x="17846" y="12745"/>
                    <a:pt x="17271" y="13079"/>
                  </a:cubicBezTo>
                  <a:cubicBezTo>
                    <a:pt x="17159" y="12921"/>
                    <a:pt x="17033" y="12766"/>
                    <a:pt x="16885" y="12624"/>
                  </a:cubicBezTo>
                  <a:cubicBezTo>
                    <a:pt x="16842" y="12582"/>
                    <a:pt x="16796" y="12545"/>
                    <a:pt x="16753" y="12506"/>
                  </a:cubicBezTo>
                  <a:cubicBezTo>
                    <a:pt x="16692" y="12437"/>
                    <a:pt x="16629" y="12366"/>
                    <a:pt x="16561" y="12301"/>
                  </a:cubicBezTo>
                  <a:cubicBezTo>
                    <a:pt x="15956" y="11717"/>
                    <a:pt x="15221" y="11442"/>
                    <a:pt x="14455" y="11431"/>
                  </a:cubicBezTo>
                  <a:cubicBezTo>
                    <a:pt x="14440" y="11431"/>
                    <a:pt x="14424" y="11427"/>
                    <a:pt x="14408" y="11427"/>
                  </a:cubicBezTo>
                  <a:cubicBezTo>
                    <a:pt x="14398" y="11427"/>
                    <a:pt x="14387" y="11429"/>
                    <a:pt x="14376" y="11430"/>
                  </a:cubicBezTo>
                  <a:cubicBezTo>
                    <a:pt x="13327" y="11441"/>
                    <a:pt x="12229" y="11948"/>
                    <a:pt x="11351" y="12858"/>
                  </a:cubicBezTo>
                  <a:cubicBezTo>
                    <a:pt x="11192" y="13023"/>
                    <a:pt x="11054" y="13199"/>
                    <a:pt x="10927" y="13377"/>
                  </a:cubicBezTo>
                  <a:cubicBezTo>
                    <a:pt x="10406" y="12934"/>
                    <a:pt x="9764" y="12707"/>
                    <a:pt x="9075" y="12678"/>
                  </a:cubicBezTo>
                  <a:cubicBezTo>
                    <a:pt x="9025" y="12676"/>
                    <a:pt x="8977" y="12670"/>
                    <a:pt x="8925" y="12670"/>
                  </a:cubicBezTo>
                  <a:cubicBezTo>
                    <a:pt x="8912" y="12670"/>
                    <a:pt x="8899" y="12671"/>
                    <a:pt x="8885" y="12672"/>
                  </a:cubicBezTo>
                  <a:cubicBezTo>
                    <a:pt x="8816" y="12675"/>
                    <a:pt x="8746" y="12680"/>
                    <a:pt x="8676" y="12683"/>
                  </a:cubicBezTo>
                  <a:cubicBezTo>
                    <a:pt x="8636" y="12686"/>
                    <a:pt x="8597" y="12687"/>
                    <a:pt x="8556" y="12691"/>
                  </a:cubicBezTo>
                  <a:cubicBezTo>
                    <a:pt x="7666" y="12776"/>
                    <a:pt x="6727" y="13168"/>
                    <a:pt x="5884" y="13830"/>
                  </a:cubicBezTo>
                  <a:cubicBezTo>
                    <a:pt x="4670" y="14787"/>
                    <a:pt x="4051" y="16187"/>
                    <a:pt x="4050" y="17410"/>
                  </a:cubicBezTo>
                  <a:cubicBezTo>
                    <a:pt x="3865" y="17445"/>
                    <a:pt x="3678" y="17489"/>
                    <a:pt x="3492" y="17550"/>
                  </a:cubicBezTo>
                  <a:cubicBezTo>
                    <a:pt x="1689" y="18147"/>
                    <a:pt x="491" y="19579"/>
                    <a:pt x="579" y="21181"/>
                  </a:cubicBezTo>
                  <a:lnTo>
                    <a:pt x="1" y="21181"/>
                  </a:lnTo>
                  <a:cubicBezTo>
                    <a:pt x="137" y="22992"/>
                    <a:pt x="1062" y="24664"/>
                    <a:pt x="2552" y="26058"/>
                  </a:cubicBezTo>
                  <a:cubicBezTo>
                    <a:pt x="4018" y="27554"/>
                    <a:pt x="6117" y="28757"/>
                    <a:pt x="8602" y="29500"/>
                  </a:cubicBezTo>
                  <a:lnTo>
                    <a:pt x="8602" y="30806"/>
                  </a:lnTo>
                  <a:cubicBezTo>
                    <a:pt x="8602" y="31128"/>
                    <a:pt x="8781" y="31404"/>
                    <a:pt x="9041" y="31553"/>
                  </a:cubicBezTo>
                  <a:cubicBezTo>
                    <a:pt x="9188" y="31814"/>
                    <a:pt x="9466" y="31991"/>
                    <a:pt x="9788" y="31991"/>
                  </a:cubicBezTo>
                  <a:lnTo>
                    <a:pt x="19127" y="31991"/>
                  </a:lnTo>
                  <a:cubicBezTo>
                    <a:pt x="19603" y="31991"/>
                    <a:pt x="19990" y="31605"/>
                    <a:pt x="19990" y="31129"/>
                  </a:cubicBezTo>
                  <a:lnTo>
                    <a:pt x="19990" y="29599"/>
                  </a:lnTo>
                  <a:cubicBezTo>
                    <a:pt x="24849" y="28241"/>
                    <a:pt x="28318" y="25150"/>
                    <a:pt x="28592" y="21503"/>
                  </a:cubicBezTo>
                  <a:lnTo>
                    <a:pt x="28231" y="21503"/>
                  </a:lnTo>
                  <a:cubicBezTo>
                    <a:pt x="28245" y="21398"/>
                    <a:pt x="28260" y="21290"/>
                    <a:pt x="28267" y="21181"/>
                  </a:cubicBezTo>
                  <a:lnTo>
                    <a:pt x="26776" y="21181"/>
                  </a:lnTo>
                  <a:cubicBezTo>
                    <a:pt x="27347" y="19863"/>
                    <a:pt x="27213" y="18435"/>
                    <a:pt x="26169" y="17428"/>
                  </a:cubicBezTo>
                  <a:cubicBezTo>
                    <a:pt x="26125" y="17386"/>
                    <a:pt x="26080" y="17350"/>
                    <a:pt x="26036" y="17310"/>
                  </a:cubicBezTo>
                  <a:cubicBezTo>
                    <a:pt x="25975" y="17241"/>
                    <a:pt x="25912" y="17170"/>
                    <a:pt x="25844" y="17103"/>
                  </a:cubicBezTo>
                  <a:cubicBezTo>
                    <a:pt x="25240" y="16520"/>
                    <a:pt x="24503" y="16245"/>
                    <a:pt x="23738" y="16234"/>
                  </a:cubicBezTo>
                  <a:cubicBezTo>
                    <a:pt x="23723" y="16234"/>
                    <a:pt x="23709" y="16230"/>
                    <a:pt x="23691" y="16230"/>
                  </a:cubicBezTo>
                  <a:cubicBezTo>
                    <a:pt x="23681" y="16230"/>
                    <a:pt x="23671" y="16231"/>
                    <a:pt x="23660" y="16231"/>
                  </a:cubicBezTo>
                  <a:cubicBezTo>
                    <a:pt x="23315" y="16235"/>
                    <a:pt x="22963" y="16292"/>
                    <a:pt x="22616" y="16400"/>
                  </a:cubicBezTo>
                  <a:cubicBezTo>
                    <a:pt x="22745" y="15417"/>
                    <a:pt x="22466" y="14451"/>
                    <a:pt x="21702" y="13713"/>
                  </a:cubicBezTo>
                  <a:cubicBezTo>
                    <a:pt x="21671" y="13682"/>
                    <a:pt x="21635" y="13660"/>
                    <a:pt x="21602" y="13631"/>
                  </a:cubicBezTo>
                  <a:cubicBezTo>
                    <a:pt x="21532" y="13548"/>
                    <a:pt x="21458" y="13466"/>
                    <a:pt x="21377" y="13389"/>
                  </a:cubicBezTo>
                  <a:cubicBezTo>
                    <a:pt x="20977" y="13002"/>
                    <a:pt x="20518" y="12753"/>
                    <a:pt x="20032" y="12624"/>
                  </a:cubicBezTo>
                  <a:lnTo>
                    <a:pt x="23481" y="6009"/>
                  </a:lnTo>
                  <a:lnTo>
                    <a:pt x="24482" y="6578"/>
                  </a:lnTo>
                  <a:cubicBezTo>
                    <a:pt x="24550" y="6615"/>
                    <a:pt x="24622" y="6633"/>
                    <a:pt x="24695" y="6633"/>
                  </a:cubicBezTo>
                  <a:cubicBezTo>
                    <a:pt x="24845" y="6633"/>
                    <a:pt x="24991" y="6555"/>
                    <a:pt x="25070" y="6415"/>
                  </a:cubicBezTo>
                  <a:cubicBezTo>
                    <a:pt x="25188" y="6207"/>
                    <a:pt x="25115" y="5946"/>
                    <a:pt x="24908" y="5827"/>
                  </a:cubicBezTo>
                  <a:lnTo>
                    <a:pt x="24783" y="5758"/>
                  </a:lnTo>
                  <a:cubicBezTo>
                    <a:pt x="24753" y="5654"/>
                    <a:pt x="24684" y="5562"/>
                    <a:pt x="24583" y="5504"/>
                  </a:cubicBezTo>
                  <a:lnTo>
                    <a:pt x="23981" y="5163"/>
                  </a:lnTo>
                  <a:cubicBezTo>
                    <a:pt x="25990" y="4644"/>
                    <a:pt x="26381" y="3670"/>
                    <a:pt x="26425" y="3113"/>
                  </a:cubicBezTo>
                  <a:cubicBezTo>
                    <a:pt x="26473" y="2506"/>
                    <a:pt x="26164" y="1955"/>
                    <a:pt x="25762" y="1630"/>
                  </a:cubicBezTo>
                  <a:lnTo>
                    <a:pt x="26101" y="981"/>
                  </a:lnTo>
                  <a:cubicBezTo>
                    <a:pt x="26103" y="977"/>
                    <a:pt x="26106" y="971"/>
                    <a:pt x="26107" y="969"/>
                  </a:cubicBezTo>
                  <a:cubicBezTo>
                    <a:pt x="26214" y="745"/>
                    <a:pt x="26122" y="476"/>
                    <a:pt x="25897" y="368"/>
                  </a:cubicBezTo>
                  <a:cubicBezTo>
                    <a:pt x="25869" y="354"/>
                    <a:pt x="25839" y="353"/>
                    <a:pt x="25809" y="347"/>
                  </a:cubicBezTo>
                  <a:cubicBezTo>
                    <a:pt x="25777" y="219"/>
                    <a:pt x="25700" y="107"/>
                    <a:pt x="25573" y="46"/>
                  </a:cubicBezTo>
                  <a:cubicBezTo>
                    <a:pt x="25510" y="15"/>
                    <a:pt x="25443" y="1"/>
                    <a:pt x="25377" y="1"/>
                  </a:cubicBezTo>
                  <a:close/>
                </a:path>
              </a:pathLst>
            </a:custGeom>
            <a:solidFill>
              <a:srgbClr val="585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42"/>
            <p:cNvSpPr/>
            <p:nvPr/>
          </p:nvSpPr>
          <p:spPr>
            <a:xfrm>
              <a:off x="3770950" y="216000"/>
              <a:ext cx="706725" cy="791725"/>
            </a:xfrm>
            <a:custGeom>
              <a:avLst/>
              <a:gdLst/>
              <a:ahLst/>
              <a:cxnLst/>
              <a:rect l="l" t="t" r="r" b="b"/>
              <a:pathLst>
                <a:path w="28269" h="31669" extrusionOk="0">
                  <a:moveTo>
                    <a:pt x="25235" y="1699"/>
                  </a:moveTo>
                  <a:cubicBezTo>
                    <a:pt x="25504" y="1947"/>
                    <a:pt x="25707" y="2336"/>
                    <a:pt x="25674" y="2756"/>
                  </a:cubicBezTo>
                  <a:cubicBezTo>
                    <a:pt x="25641" y="3169"/>
                    <a:pt x="25347" y="3880"/>
                    <a:pt x="23860" y="4338"/>
                  </a:cubicBezTo>
                  <a:lnTo>
                    <a:pt x="25235" y="1699"/>
                  </a:lnTo>
                  <a:close/>
                  <a:moveTo>
                    <a:pt x="25380" y="1"/>
                  </a:moveTo>
                  <a:cubicBezTo>
                    <a:pt x="25213" y="1"/>
                    <a:pt x="25052" y="94"/>
                    <a:pt x="24975" y="256"/>
                  </a:cubicBezTo>
                  <a:lnTo>
                    <a:pt x="22903" y="4552"/>
                  </a:lnTo>
                  <a:lnTo>
                    <a:pt x="21913" y="3991"/>
                  </a:lnTo>
                  <a:cubicBezTo>
                    <a:pt x="21846" y="3952"/>
                    <a:pt x="21772" y="3934"/>
                    <a:pt x="21700" y="3934"/>
                  </a:cubicBezTo>
                  <a:cubicBezTo>
                    <a:pt x="21550" y="3934"/>
                    <a:pt x="21405" y="4012"/>
                    <a:pt x="21326" y="4152"/>
                  </a:cubicBezTo>
                  <a:cubicBezTo>
                    <a:pt x="21207" y="4360"/>
                    <a:pt x="21280" y="4622"/>
                    <a:pt x="21488" y="4740"/>
                  </a:cubicBezTo>
                  <a:lnTo>
                    <a:pt x="22526" y="5329"/>
                  </a:lnTo>
                  <a:lnTo>
                    <a:pt x="19056" y="12523"/>
                  </a:lnTo>
                  <a:cubicBezTo>
                    <a:pt x="18425" y="12555"/>
                    <a:pt x="17780" y="12765"/>
                    <a:pt x="17180" y="13131"/>
                  </a:cubicBezTo>
                  <a:cubicBezTo>
                    <a:pt x="17027" y="12834"/>
                    <a:pt x="16824" y="12553"/>
                    <a:pt x="16562" y="12300"/>
                  </a:cubicBezTo>
                  <a:cubicBezTo>
                    <a:pt x="15995" y="11753"/>
                    <a:pt x="15312" y="11476"/>
                    <a:pt x="14598" y="11435"/>
                  </a:cubicBezTo>
                  <a:cubicBezTo>
                    <a:pt x="14535" y="11432"/>
                    <a:pt x="14473" y="11426"/>
                    <a:pt x="14410" y="11426"/>
                  </a:cubicBezTo>
                  <a:cubicBezTo>
                    <a:pt x="14400" y="11426"/>
                    <a:pt x="14388" y="11427"/>
                    <a:pt x="14378" y="11428"/>
                  </a:cubicBezTo>
                  <a:cubicBezTo>
                    <a:pt x="13328" y="11439"/>
                    <a:pt x="12231" y="11946"/>
                    <a:pt x="11353" y="12856"/>
                  </a:cubicBezTo>
                  <a:cubicBezTo>
                    <a:pt x="11194" y="13021"/>
                    <a:pt x="11055" y="13197"/>
                    <a:pt x="10928" y="13375"/>
                  </a:cubicBezTo>
                  <a:cubicBezTo>
                    <a:pt x="10405" y="12932"/>
                    <a:pt x="9766" y="12705"/>
                    <a:pt x="9077" y="12677"/>
                  </a:cubicBezTo>
                  <a:cubicBezTo>
                    <a:pt x="9028" y="12674"/>
                    <a:pt x="8978" y="12669"/>
                    <a:pt x="8927" y="12669"/>
                  </a:cubicBezTo>
                  <a:cubicBezTo>
                    <a:pt x="8915" y="12669"/>
                    <a:pt x="8901" y="12670"/>
                    <a:pt x="8888" y="12672"/>
                  </a:cubicBezTo>
                  <a:cubicBezTo>
                    <a:pt x="8818" y="12673"/>
                    <a:pt x="8749" y="12678"/>
                    <a:pt x="8678" y="12682"/>
                  </a:cubicBezTo>
                  <a:cubicBezTo>
                    <a:pt x="8639" y="12684"/>
                    <a:pt x="8599" y="12685"/>
                    <a:pt x="8559" y="12689"/>
                  </a:cubicBezTo>
                  <a:cubicBezTo>
                    <a:pt x="7668" y="12775"/>
                    <a:pt x="6729" y="13166"/>
                    <a:pt x="5887" y="13829"/>
                  </a:cubicBezTo>
                  <a:cubicBezTo>
                    <a:pt x="4672" y="14786"/>
                    <a:pt x="4054" y="16186"/>
                    <a:pt x="4053" y="17409"/>
                  </a:cubicBezTo>
                  <a:cubicBezTo>
                    <a:pt x="3867" y="17443"/>
                    <a:pt x="3680" y="17488"/>
                    <a:pt x="3494" y="17549"/>
                  </a:cubicBezTo>
                  <a:cubicBezTo>
                    <a:pt x="1692" y="18146"/>
                    <a:pt x="493" y="19578"/>
                    <a:pt x="581" y="21180"/>
                  </a:cubicBezTo>
                  <a:lnTo>
                    <a:pt x="0" y="21180"/>
                  </a:lnTo>
                  <a:cubicBezTo>
                    <a:pt x="275" y="24825"/>
                    <a:pt x="3742" y="27918"/>
                    <a:pt x="8602" y="29276"/>
                  </a:cubicBezTo>
                  <a:lnTo>
                    <a:pt x="8602" y="30805"/>
                  </a:lnTo>
                  <a:cubicBezTo>
                    <a:pt x="8602" y="31281"/>
                    <a:pt x="8989" y="31668"/>
                    <a:pt x="9465" y="31668"/>
                  </a:cubicBezTo>
                  <a:lnTo>
                    <a:pt x="18804" y="31668"/>
                  </a:lnTo>
                  <a:cubicBezTo>
                    <a:pt x="19279" y="31668"/>
                    <a:pt x="19666" y="31281"/>
                    <a:pt x="19666" y="30805"/>
                  </a:cubicBezTo>
                  <a:lnTo>
                    <a:pt x="19666" y="29276"/>
                  </a:lnTo>
                  <a:cubicBezTo>
                    <a:pt x="24525" y="27918"/>
                    <a:pt x="27995" y="24826"/>
                    <a:pt x="28269" y="21180"/>
                  </a:cubicBezTo>
                  <a:lnTo>
                    <a:pt x="26307" y="21180"/>
                  </a:lnTo>
                  <a:cubicBezTo>
                    <a:pt x="27051" y="19777"/>
                    <a:pt x="26974" y="18192"/>
                    <a:pt x="25845" y="17103"/>
                  </a:cubicBezTo>
                  <a:cubicBezTo>
                    <a:pt x="25277" y="16554"/>
                    <a:pt x="24592" y="16278"/>
                    <a:pt x="23876" y="16238"/>
                  </a:cubicBezTo>
                  <a:cubicBezTo>
                    <a:pt x="23814" y="16233"/>
                    <a:pt x="23754" y="16228"/>
                    <a:pt x="23693" y="16228"/>
                  </a:cubicBezTo>
                  <a:cubicBezTo>
                    <a:pt x="23683" y="16228"/>
                    <a:pt x="23672" y="16229"/>
                    <a:pt x="23662" y="16229"/>
                  </a:cubicBezTo>
                  <a:cubicBezTo>
                    <a:pt x="23176" y="16234"/>
                    <a:pt x="22681" y="16345"/>
                    <a:pt x="22201" y="16554"/>
                  </a:cubicBezTo>
                  <a:cubicBezTo>
                    <a:pt x="22504" y="15413"/>
                    <a:pt x="22267" y="14246"/>
                    <a:pt x="21379" y="13389"/>
                  </a:cubicBezTo>
                  <a:cubicBezTo>
                    <a:pt x="20857" y="12883"/>
                    <a:pt x="20236" y="12612"/>
                    <a:pt x="19584" y="12538"/>
                  </a:cubicBezTo>
                  <a:lnTo>
                    <a:pt x="23157" y="5684"/>
                  </a:lnTo>
                  <a:lnTo>
                    <a:pt x="24159" y="6252"/>
                  </a:lnTo>
                  <a:cubicBezTo>
                    <a:pt x="24226" y="6290"/>
                    <a:pt x="24299" y="6308"/>
                    <a:pt x="24372" y="6308"/>
                  </a:cubicBezTo>
                  <a:cubicBezTo>
                    <a:pt x="24522" y="6308"/>
                    <a:pt x="24667" y="6230"/>
                    <a:pt x="24746" y="6090"/>
                  </a:cubicBezTo>
                  <a:cubicBezTo>
                    <a:pt x="24865" y="5882"/>
                    <a:pt x="24792" y="5621"/>
                    <a:pt x="24584" y="5503"/>
                  </a:cubicBezTo>
                  <a:lnTo>
                    <a:pt x="23557" y="4920"/>
                  </a:lnTo>
                  <a:lnTo>
                    <a:pt x="23589" y="4858"/>
                  </a:lnTo>
                  <a:cubicBezTo>
                    <a:pt x="25662" y="4344"/>
                    <a:pt x="26058" y="3353"/>
                    <a:pt x="26103" y="2790"/>
                  </a:cubicBezTo>
                  <a:cubicBezTo>
                    <a:pt x="26151" y="2183"/>
                    <a:pt x="25842" y="1632"/>
                    <a:pt x="25441" y="1308"/>
                  </a:cubicBezTo>
                  <a:lnTo>
                    <a:pt x="25779" y="657"/>
                  </a:lnTo>
                  <a:cubicBezTo>
                    <a:pt x="25781" y="654"/>
                    <a:pt x="25784" y="648"/>
                    <a:pt x="25785" y="646"/>
                  </a:cubicBezTo>
                  <a:cubicBezTo>
                    <a:pt x="25893" y="422"/>
                    <a:pt x="25800" y="153"/>
                    <a:pt x="25575" y="45"/>
                  </a:cubicBezTo>
                  <a:cubicBezTo>
                    <a:pt x="25512" y="15"/>
                    <a:pt x="25446" y="1"/>
                    <a:pt x="25380" y="1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42"/>
            <p:cNvSpPr/>
            <p:nvPr/>
          </p:nvSpPr>
          <p:spPr>
            <a:xfrm>
              <a:off x="3851700" y="524575"/>
              <a:ext cx="226175" cy="187425"/>
            </a:xfrm>
            <a:custGeom>
              <a:avLst/>
              <a:gdLst/>
              <a:ahLst/>
              <a:cxnLst/>
              <a:rect l="l" t="t" r="r" b="b"/>
              <a:pathLst>
                <a:path w="9047" h="7497" extrusionOk="0">
                  <a:moveTo>
                    <a:pt x="5374" y="0"/>
                  </a:moveTo>
                  <a:cubicBezTo>
                    <a:pt x="4377" y="0"/>
                    <a:pt x="3292" y="405"/>
                    <a:pt x="2334" y="1161"/>
                  </a:cubicBezTo>
                  <a:cubicBezTo>
                    <a:pt x="468" y="2633"/>
                    <a:pt x="1" y="5152"/>
                    <a:pt x="1033" y="6464"/>
                  </a:cubicBezTo>
                  <a:cubicBezTo>
                    <a:pt x="1561" y="7134"/>
                    <a:pt x="2485" y="7497"/>
                    <a:pt x="3512" y="7497"/>
                  </a:cubicBezTo>
                  <a:cubicBezTo>
                    <a:pt x="4498" y="7497"/>
                    <a:pt x="5579" y="7162"/>
                    <a:pt x="6493" y="6441"/>
                  </a:cubicBezTo>
                  <a:cubicBezTo>
                    <a:pt x="8361" y="4970"/>
                    <a:pt x="9046" y="2724"/>
                    <a:pt x="7795" y="1136"/>
                  </a:cubicBezTo>
                  <a:cubicBezTo>
                    <a:pt x="7186" y="364"/>
                    <a:pt x="6319" y="0"/>
                    <a:pt x="5374" y="0"/>
                  </a:cubicBezTo>
                  <a:close/>
                </a:path>
              </a:pathLst>
            </a:custGeom>
            <a:solidFill>
              <a:srgbClr val="2D3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42"/>
            <p:cNvSpPr/>
            <p:nvPr/>
          </p:nvSpPr>
          <p:spPr>
            <a:xfrm>
              <a:off x="3864575" y="524600"/>
              <a:ext cx="189825" cy="165875"/>
            </a:xfrm>
            <a:custGeom>
              <a:avLst/>
              <a:gdLst/>
              <a:ahLst/>
              <a:cxnLst/>
              <a:rect l="l" t="t" r="r" b="b"/>
              <a:pathLst>
                <a:path w="7593" h="6635" extrusionOk="0">
                  <a:moveTo>
                    <a:pt x="4858" y="1"/>
                  </a:moveTo>
                  <a:cubicBezTo>
                    <a:pt x="3944" y="1"/>
                    <a:pt x="2958" y="380"/>
                    <a:pt x="2086" y="1068"/>
                  </a:cubicBezTo>
                  <a:cubicBezTo>
                    <a:pt x="344" y="2440"/>
                    <a:pt x="1" y="4679"/>
                    <a:pt x="857" y="5766"/>
                  </a:cubicBezTo>
                  <a:cubicBezTo>
                    <a:pt x="1293" y="6318"/>
                    <a:pt x="2072" y="6634"/>
                    <a:pt x="2997" y="6634"/>
                  </a:cubicBezTo>
                  <a:cubicBezTo>
                    <a:pt x="3960" y="6634"/>
                    <a:pt x="4924" y="6292"/>
                    <a:pt x="5712" y="5670"/>
                  </a:cubicBezTo>
                  <a:cubicBezTo>
                    <a:pt x="6562" y="5001"/>
                    <a:pt x="7155" y="4157"/>
                    <a:pt x="7381" y="3292"/>
                  </a:cubicBezTo>
                  <a:cubicBezTo>
                    <a:pt x="7540" y="2690"/>
                    <a:pt x="7592" y="1798"/>
                    <a:pt x="6940" y="972"/>
                  </a:cubicBezTo>
                  <a:cubicBezTo>
                    <a:pt x="6440" y="336"/>
                    <a:pt x="5720" y="1"/>
                    <a:pt x="48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42"/>
            <p:cNvSpPr/>
            <p:nvPr/>
          </p:nvSpPr>
          <p:spPr>
            <a:xfrm>
              <a:off x="3939875" y="627625"/>
              <a:ext cx="219850" cy="171675"/>
            </a:xfrm>
            <a:custGeom>
              <a:avLst/>
              <a:gdLst/>
              <a:ahLst/>
              <a:cxnLst/>
              <a:rect l="l" t="t" r="r" b="b"/>
              <a:pathLst>
                <a:path w="8794" h="6867" extrusionOk="0">
                  <a:moveTo>
                    <a:pt x="4767" y="0"/>
                  </a:moveTo>
                  <a:cubicBezTo>
                    <a:pt x="4317" y="0"/>
                    <a:pt x="3853" y="70"/>
                    <a:pt x="3396" y="221"/>
                  </a:cubicBezTo>
                  <a:cubicBezTo>
                    <a:pt x="1287" y="919"/>
                    <a:pt x="0" y="2756"/>
                    <a:pt x="636" y="4676"/>
                  </a:cubicBezTo>
                  <a:cubicBezTo>
                    <a:pt x="1111" y="6110"/>
                    <a:pt x="2420" y="6867"/>
                    <a:pt x="3930" y="6867"/>
                  </a:cubicBezTo>
                  <a:cubicBezTo>
                    <a:pt x="4441" y="6867"/>
                    <a:pt x="4976" y="6780"/>
                    <a:pt x="5509" y="6603"/>
                  </a:cubicBezTo>
                  <a:cubicBezTo>
                    <a:pt x="7616" y="5906"/>
                    <a:pt x="8793" y="3736"/>
                    <a:pt x="8268" y="2149"/>
                  </a:cubicBezTo>
                  <a:cubicBezTo>
                    <a:pt x="7856" y="907"/>
                    <a:pt x="6394" y="0"/>
                    <a:pt x="4767" y="0"/>
                  </a:cubicBezTo>
                  <a:close/>
                </a:path>
              </a:pathLst>
            </a:custGeom>
            <a:solidFill>
              <a:srgbClr val="2D3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42"/>
            <p:cNvSpPr/>
            <p:nvPr/>
          </p:nvSpPr>
          <p:spPr>
            <a:xfrm>
              <a:off x="3969250" y="638400"/>
              <a:ext cx="165950" cy="128575"/>
            </a:xfrm>
            <a:custGeom>
              <a:avLst/>
              <a:gdLst/>
              <a:ahLst/>
              <a:cxnLst/>
              <a:rect l="l" t="t" r="r" b="b"/>
              <a:pathLst>
                <a:path w="6638" h="5143" extrusionOk="0">
                  <a:moveTo>
                    <a:pt x="3592" y="1"/>
                  </a:moveTo>
                  <a:cubicBezTo>
                    <a:pt x="3217" y="1"/>
                    <a:pt x="2847" y="60"/>
                    <a:pt x="2492" y="178"/>
                  </a:cubicBezTo>
                  <a:cubicBezTo>
                    <a:pt x="1637" y="461"/>
                    <a:pt x="942" y="965"/>
                    <a:pt x="537" y="1595"/>
                  </a:cubicBezTo>
                  <a:cubicBezTo>
                    <a:pt x="266" y="2018"/>
                    <a:pt x="0" y="2699"/>
                    <a:pt x="280" y="3544"/>
                  </a:cubicBezTo>
                  <a:cubicBezTo>
                    <a:pt x="610" y="4545"/>
                    <a:pt x="1537" y="5143"/>
                    <a:pt x="2755" y="5143"/>
                  </a:cubicBezTo>
                  <a:cubicBezTo>
                    <a:pt x="3183" y="5143"/>
                    <a:pt x="3623" y="5069"/>
                    <a:pt x="4062" y="4922"/>
                  </a:cubicBezTo>
                  <a:cubicBezTo>
                    <a:pt x="5750" y="4364"/>
                    <a:pt x="6638" y="2654"/>
                    <a:pt x="6275" y="1558"/>
                  </a:cubicBezTo>
                  <a:cubicBezTo>
                    <a:pt x="5980" y="670"/>
                    <a:pt x="4827" y="1"/>
                    <a:pt x="35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42"/>
            <p:cNvSpPr/>
            <p:nvPr/>
          </p:nvSpPr>
          <p:spPr>
            <a:xfrm>
              <a:off x="4239350" y="613625"/>
              <a:ext cx="206025" cy="185675"/>
            </a:xfrm>
            <a:custGeom>
              <a:avLst/>
              <a:gdLst/>
              <a:ahLst/>
              <a:cxnLst/>
              <a:rect l="l" t="t" r="r" b="b"/>
              <a:pathLst>
                <a:path w="8241" h="7427" extrusionOk="0">
                  <a:moveTo>
                    <a:pt x="4635" y="0"/>
                  </a:moveTo>
                  <a:cubicBezTo>
                    <a:pt x="3575" y="0"/>
                    <a:pt x="2465" y="511"/>
                    <a:pt x="1577" y="1430"/>
                  </a:cubicBezTo>
                  <a:cubicBezTo>
                    <a:pt x="36" y="3026"/>
                    <a:pt x="0" y="5495"/>
                    <a:pt x="1201" y="6655"/>
                  </a:cubicBezTo>
                  <a:cubicBezTo>
                    <a:pt x="1729" y="7164"/>
                    <a:pt x="2499" y="7427"/>
                    <a:pt x="3327" y="7427"/>
                  </a:cubicBezTo>
                  <a:cubicBezTo>
                    <a:pt x="4388" y="7427"/>
                    <a:pt x="5545" y="6996"/>
                    <a:pt x="6411" y="6100"/>
                  </a:cubicBezTo>
                  <a:cubicBezTo>
                    <a:pt x="7954" y="4503"/>
                    <a:pt x="8240" y="2277"/>
                    <a:pt x="6787" y="873"/>
                  </a:cubicBezTo>
                  <a:cubicBezTo>
                    <a:pt x="6170" y="278"/>
                    <a:pt x="5416" y="0"/>
                    <a:pt x="4635" y="0"/>
                  </a:cubicBezTo>
                  <a:close/>
                </a:path>
              </a:pathLst>
            </a:custGeom>
            <a:solidFill>
              <a:srgbClr val="2D3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42"/>
            <p:cNvSpPr/>
            <p:nvPr/>
          </p:nvSpPr>
          <p:spPr>
            <a:xfrm>
              <a:off x="4250875" y="613625"/>
              <a:ext cx="172725" cy="164150"/>
            </a:xfrm>
            <a:custGeom>
              <a:avLst/>
              <a:gdLst/>
              <a:ahLst/>
              <a:cxnLst/>
              <a:rect l="l" t="t" r="r" b="b"/>
              <a:pathLst>
                <a:path w="6909" h="6566" extrusionOk="0">
                  <a:moveTo>
                    <a:pt x="4174" y="0"/>
                  </a:moveTo>
                  <a:cubicBezTo>
                    <a:pt x="3225" y="0"/>
                    <a:pt x="2223" y="474"/>
                    <a:pt x="1427" y="1299"/>
                  </a:cubicBezTo>
                  <a:cubicBezTo>
                    <a:pt x="0" y="2776"/>
                    <a:pt x="47" y="4955"/>
                    <a:pt x="1040" y="5915"/>
                  </a:cubicBezTo>
                  <a:cubicBezTo>
                    <a:pt x="1475" y="6334"/>
                    <a:pt x="2124" y="6566"/>
                    <a:pt x="2867" y="6566"/>
                  </a:cubicBezTo>
                  <a:cubicBezTo>
                    <a:pt x="3895" y="6566"/>
                    <a:pt x="4906" y="6130"/>
                    <a:pt x="5642" y="5370"/>
                  </a:cubicBezTo>
                  <a:cubicBezTo>
                    <a:pt x="6336" y="4651"/>
                    <a:pt x="6758" y="3790"/>
                    <a:pt x="6833" y="2945"/>
                  </a:cubicBezTo>
                  <a:cubicBezTo>
                    <a:pt x="6909" y="2094"/>
                    <a:pt x="6630" y="1335"/>
                    <a:pt x="6027" y="753"/>
                  </a:cubicBezTo>
                  <a:cubicBezTo>
                    <a:pt x="5517" y="261"/>
                    <a:pt x="4878" y="0"/>
                    <a:pt x="41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42"/>
            <p:cNvSpPr/>
            <p:nvPr/>
          </p:nvSpPr>
          <p:spPr>
            <a:xfrm>
              <a:off x="4263375" y="613625"/>
              <a:ext cx="149175" cy="142600"/>
            </a:xfrm>
            <a:custGeom>
              <a:avLst/>
              <a:gdLst/>
              <a:ahLst/>
              <a:cxnLst/>
              <a:rect l="l" t="t" r="r" b="b"/>
              <a:pathLst>
                <a:path w="5967" h="5704" extrusionOk="0">
                  <a:moveTo>
                    <a:pt x="3673" y="0"/>
                  </a:moveTo>
                  <a:cubicBezTo>
                    <a:pt x="2840" y="0"/>
                    <a:pt x="1951" y="426"/>
                    <a:pt x="1235" y="1166"/>
                  </a:cubicBezTo>
                  <a:cubicBezTo>
                    <a:pt x="0" y="2446"/>
                    <a:pt x="10" y="4371"/>
                    <a:pt x="840" y="5174"/>
                  </a:cubicBezTo>
                  <a:cubicBezTo>
                    <a:pt x="1194" y="5515"/>
                    <a:pt x="1737" y="5703"/>
                    <a:pt x="2367" y="5703"/>
                  </a:cubicBezTo>
                  <a:cubicBezTo>
                    <a:pt x="3279" y="5703"/>
                    <a:pt x="4178" y="5315"/>
                    <a:pt x="4830" y="4639"/>
                  </a:cubicBezTo>
                  <a:cubicBezTo>
                    <a:pt x="5455" y="3992"/>
                    <a:pt x="5837" y="3224"/>
                    <a:pt x="5903" y="2477"/>
                  </a:cubicBezTo>
                  <a:cubicBezTo>
                    <a:pt x="5967" y="1760"/>
                    <a:pt x="5733" y="1121"/>
                    <a:pt x="5226" y="631"/>
                  </a:cubicBezTo>
                  <a:cubicBezTo>
                    <a:pt x="4799" y="218"/>
                    <a:pt x="4262" y="0"/>
                    <a:pt x="36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42"/>
            <p:cNvSpPr/>
            <p:nvPr/>
          </p:nvSpPr>
          <p:spPr>
            <a:xfrm>
              <a:off x="4127650" y="520775"/>
              <a:ext cx="206050" cy="185675"/>
            </a:xfrm>
            <a:custGeom>
              <a:avLst/>
              <a:gdLst/>
              <a:ahLst/>
              <a:cxnLst/>
              <a:rect l="l" t="t" r="r" b="b"/>
              <a:pathLst>
                <a:path w="8242" h="7427" extrusionOk="0">
                  <a:moveTo>
                    <a:pt x="4637" y="0"/>
                  </a:moveTo>
                  <a:cubicBezTo>
                    <a:pt x="3577" y="0"/>
                    <a:pt x="2466" y="511"/>
                    <a:pt x="1578" y="1430"/>
                  </a:cubicBezTo>
                  <a:cubicBezTo>
                    <a:pt x="35" y="3026"/>
                    <a:pt x="1" y="5494"/>
                    <a:pt x="1204" y="6656"/>
                  </a:cubicBezTo>
                  <a:cubicBezTo>
                    <a:pt x="1730" y="7164"/>
                    <a:pt x="2500" y="7427"/>
                    <a:pt x="3328" y="7427"/>
                  </a:cubicBezTo>
                  <a:cubicBezTo>
                    <a:pt x="4389" y="7427"/>
                    <a:pt x="5547" y="6996"/>
                    <a:pt x="6413" y="6100"/>
                  </a:cubicBezTo>
                  <a:cubicBezTo>
                    <a:pt x="7955" y="4503"/>
                    <a:pt x="8242" y="2277"/>
                    <a:pt x="6788" y="873"/>
                  </a:cubicBezTo>
                  <a:cubicBezTo>
                    <a:pt x="6171" y="278"/>
                    <a:pt x="5418" y="0"/>
                    <a:pt x="4637" y="0"/>
                  </a:cubicBezTo>
                  <a:close/>
                </a:path>
              </a:pathLst>
            </a:custGeom>
            <a:solidFill>
              <a:srgbClr val="2D3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42"/>
            <p:cNvSpPr/>
            <p:nvPr/>
          </p:nvSpPr>
          <p:spPr>
            <a:xfrm>
              <a:off x="4139175" y="520775"/>
              <a:ext cx="172750" cy="164150"/>
            </a:xfrm>
            <a:custGeom>
              <a:avLst/>
              <a:gdLst/>
              <a:ahLst/>
              <a:cxnLst/>
              <a:rect l="l" t="t" r="r" b="b"/>
              <a:pathLst>
                <a:path w="6910" h="6566" extrusionOk="0">
                  <a:moveTo>
                    <a:pt x="4175" y="0"/>
                  </a:moveTo>
                  <a:cubicBezTo>
                    <a:pt x="3225" y="0"/>
                    <a:pt x="2224" y="473"/>
                    <a:pt x="1428" y="1298"/>
                  </a:cubicBezTo>
                  <a:cubicBezTo>
                    <a:pt x="1" y="2775"/>
                    <a:pt x="47" y="4955"/>
                    <a:pt x="1040" y="5915"/>
                  </a:cubicBezTo>
                  <a:cubicBezTo>
                    <a:pt x="1475" y="6335"/>
                    <a:pt x="2124" y="6565"/>
                    <a:pt x="2867" y="6565"/>
                  </a:cubicBezTo>
                  <a:cubicBezTo>
                    <a:pt x="3895" y="6565"/>
                    <a:pt x="4907" y="6129"/>
                    <a:pt x="5642" y="5371"/>
                  </a:cubicBezTo>
                  <a:cubicBezTo>
                    <a:pt x="6334" y="4653"/>
                    <a:pt x="6759" y="3792"/>
                    <a:pt x="6834" y="2946"/>
                  </a:cubicBezTo>
                  <a:cubicBezTo>
                    <a:pt x="6909" y="2094"/>
                    <a:pt x="6630" y="1335"/>
                    <a:pt x="6027" y="753"/>
                  </a:cubicBezTo>
                  <a:cubicBezTo>
                    <a:pt x="5517" y="261"/>
                    <a:pt x="4878" y="0"/>
                    <a:pt x="41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42"/>
            <p:cNvSpPr/>
            <p:nvPr/>
          </p:nvSpPr>
          <p:spPr>
            <a:xfrm>
              <a:off x="4263100" y="543850"/>
              <a:ext cx="28400" cy="24725"/>
            </a:xfrm>
            <a:custGeom>
              <a:avLst/>
              <a:gdLst/>
              <a:ahLst/>
              <a:cxnLst/>
              <a:rect l="l" t="t" r="r" b="b"/>
              <a:pathLst>
                <a:path w="1136" h="989" extrusionOk="0">
                  <a:moveTo>
                    <a:pt x="481" y="1"/>
                  </a:moveTo>
                  <a:cubicBezTo>
                    <a:pt x="361" y="1"/>
                    <a:pt x="248" y="44"/>
                    <a:pt x="168" y="132"/>
                  </a:cubicBezTo>
                  <a:cubicBezTo>
                    <a:pt x="0" y="316"/>
                    <a:pt x="43" y="630"/>
                    <a:pt x="264" y="830"/>
                  </a:cubicBezTo>
                  <a:cubicBezTo>
                    <a:pt x="380" y="935"/>
                    <a:pt x="522" y="988"/>
                    <a:pt x="656" y="988"/>
                  </a:cubicBezTo>
                  <a:cubicBezTo>
                    <a:pt x="776" y="988"/>
                    <a:pt x="888" y="945"/>
                    <a:pt x="967" y="857"/>
                  </a:cubicBezTo>
                  <a:cubicBezTo>
                    <a:pt x="1135" y="671"/>
                    <a:pt x="1092" y="359"/>
                    <a:pt x="873" y="160"/>
                  </a:cubicBezTo>
                  <a:cubicBezTo>
                    <a:pt x="757" y="54"/>
                    <a:pt x="615" y="1"/>
                    <a:pt x="481" y="1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42"/>
            <p:cNvSpPr/>
            <p:nvPr/>
          </p:nvSpPr>
          <p:spPr>
            <a:xfrm>
              <a:off x="4007275" y="493525"/>
              <a:ext cx="206025" cy="185700"/>
            </a:xfrm>
            <a:custGeom>
              <a:avLst/>
              <a:gdLst/>
              <a:ahLst/>
              <a:cxnLst/>
              <a:rect l="l" t="t" r="r" b="b"/>
              <a:pathLst>
                <a:path w="8241" h="7428" extrusionOk="0">
                  <a:moveTo>
                    <a:pt x="4635" y="1"/>
                  </a:moveTo>
                  <a:cubicBezTo>
                    <a:pt x="3575" y="1"/>
                    <a:pt x="2465" y="511"/>
                    <a:pt x="1577" y="1431"/>
                  </a:cubicBezTo>
                  <a:cubicBezTo>
                    <a:pt x="36" y="3027"/>
                    <a:pt x="0" y="5496"/>
                    <a:pt x="1201" y="6656"/>
                  </a:cubicBezTo>
                  <a:cubicBezTo>
                    <a:pt x="1729" y="7165"/>
                    <a:pt x="2498" y="7427"/>
                    <a:pt x="3327" y="7427"/>
                  </a:cubicBezTo>
                  <a:cubicBezTo>
                    <a:pt x="4388" y="7427"/>
                    <a:pt x="5545" y="6996"/>
                    <a:pt x="6411" y="6101"/>
                  </a:cubicBezTo>
                  <a:cubicBezTo>
                    <a:pt x="7954" y="4504"/>
                    <a:pt x="8240" y="2277"/>
                    <a:pt x="6787" y="873"/>
                  </a:cubicBezTo>
                  <a:cubicBezTo>
                    <a:pt x="6170" y="278"/>
                    <a:pt x="5416" y="1"/>
                    <a:pt x="4635" y="1"/>
                  </a:cubicBezTo>
                  <a:close/>
                </a:path>
              </a:pathLst>
            </a:custGeom>
            <a:solidFill>
              <a:srgbClr val="2D3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42"/>
            <p:cNvSpPr/>
            <p:nvPr/>
          </p:nvSpPr>
          <p:spPr>
            <a:xfrm>
              <a:off x="4018800" y="493525"/>
              <a:ext cx="172725" cy="164150"/>
            </a:xfrm>
            <a:custGeom>
              <a:avLst/>
              <a:gdLst/>
              <a:ahLst/>
              <a:cxnLst/>
              <a:rect l="l" t="t" r="r" b="b"/>
              <a:pathLst>
                <a:path w="6909" h="6566" extrusionOk="0">
                  <a:moveTo>
                    <a:pt x="4174" y="1"/>
                  </a:moveTo>
                  <a:cubicBezTo>
                    <a:pt x="3225" y="1"/>
                    <a:pt x="2223" y="474"/>
                    <a:pt x="1427" y="1299"/>
                  </a:cubicBezTo>
                  <a:cubicBezTo>
                    <a:pt x="0" y="2776"/>
                    <a:pt x="47" y="4955"/>
                    <a:pt x="1040" y="5915"/>
                  </a:cubicBezTo>
                  <a:cubicBezTo>
                    <a:pt x="1475" y="6335"/>
                    <a:pt x="2124" y="6566"/>
                    <a:pt x="2867" y="6566"/>
                  </a:cubicBezTo>
                  <a:cubicBezTo>
                    <a:pt x="3895" y="6566"/>
                    <a:pt x="4906" y="6130"/>
                    <a:pt x="5642" y="5370"/>
                  </a:cubicBezTo>
                  <a:cubicBezTo>
                    <a:pt x="6335" y="4651"/>
                    <a:pt x="6758" y="3792"/>
                    <a:pt x="6833" y="2946"/>
                  </a:cubicBezTo>
                  <a:cubicBezTo>
                    <a:pt x="6909" y="2095"/>
                    <a:pt x="6630" y="1335"/>
                    <a:pt x="6027" y="753"/>
                  </a:cubicBezTo>
                  <a:cubicBezTo>
                    <a:pt x="5517" y="261"/>
                    <a:pt x="4878" y="1"/>
                    <a:pt x="41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42"/>
            <p:cNvSpPr/>
            <p:nvPr/>
          </p:nvSpPr>
          <p:spPr>
            <a:xfrm>
              <a:off x="4222750" y="207875"/>
              <a:ext cx="187475" cy="352600"/>
            </a:xfrm>
            <a:custGeom>
              <a:avLst/>
              <a:gdLst/>
              <a:ahLst/>
              <a:cxnLst/>
              <a:rect l="l" t="t" r="r" b="b"/>
              <a:pathLst>
                <a:path w="7499" h="14104" extrusionOk="0">
                  <a:moveTo>
                    <a:pt x="6985" y="0"/>
                  </a:moveTo>
                  <a:cubicBezTo>
                    <a:pt x="6818" y="0"/>
                    <a:pt x="6657" y="94"/>
                    <a:pt x="6580" y="255"/>
                  </a:cubicBezTo>
                  <a:lnTo>
                    <a:pt x="51" y="13793"/>
                  </a:lnTo>
                  <a:cubicBezTo>
                    <a:pt x="0" y="13898"/>
                    <a:pt x="42" y="14024"/>
                    <a:pt x="146" y="14078"/>
                  </a:cubicBezTo>
                  <a:cubicBezTo>
                    <a:pt x="177" y="14095"/>
                    <a:pt x="211" y="14103"/>
                    <a:pt x="245" y="14103"/>
                  </a:cubicBezTo>
                  <a:cubicBezTo>
                    <a:pt x="322" y="14103"/>
                    <a:pt x="397" y="14061"/>
                    <a:pt x="436" y="13988"/>
                  </a:cubicBezTo>
                  <a:lnTo>
                    <a:pt x="7384" y="658"/>
                  </a:lnTo>
                  <a:cubicBezTo>
                    <a:pt x="7385" y="654"/>
                    <a:pt x="7387" y="649"/>
                    <a:pt x="7390" y="645"/>
                  </a:cubicBezTo>
                  <a:cubicBezTo>
                    <a:pt x="7498" y="422"/>
                    <a:pt x="7405" y="152"/>
                    <a:pt x="7180" y="45"/>
                  </a:cubicBezTo>
                  <a:cubicBezTo>
                    <a:pt x="7117" y="15"/>
                    <a:pt x="7051" y="0"/>
                    <a:pt x="69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42"/>
            <p:cNvSpPr/>
            <p:nvPr/>
          </p:nvSpPr>
          <p:spPr>
            <a:xfrm>
              <a:off x="4337925" y="234375"/>
              <a:ext cx="79100" cy="96900"/>
            </a:xfrm>
            <a:custGeom>
              <a:avLst/>
              <a:gdLst/>
              <a:ahLst/>
              <a:cxnLst/>
              <a:rect l="l" t="t" r="r" b="b"/>
              <a:pathLst>
                <a:path w="3164" h="3876" extrusionOk="0">
                  <a:moveTo>
                    <a:pt x="1963" y="0"/>
                  </a:moveTo>
                  <a:cubicBezTo>
                    <a:pt x="1876" y="0"/>
                    <a:pt x="1794" y="53"/>
                    <a:pt x="1762" y="139"/>
                  </a:cubicBezTo>
                  <a:cubicBezTo>
                    <a:pt x="1720" y="251"/>
                    <a:pt x="1776" y="375"/>
                    <a:pt x="1887" y="417"/>
                  </a:cubicBezTo>
                  <a:cubicBezTo>
                    <a:pt x="2300" y="574"/>
                    <a:pt x="2717" y="1108"/>
                    <a:pt x="2670" y="1697"/>
                  </a:cubicBezTo>
                  <a:cubicBezTo>
                    <a:pt x="2633" y="2167"/>
                    <a:pt x="2262" y="3019"/>
                    <a:pt x="192" y="3450"/>
                  </a:cubicBezTo>
                  <a:cubicBezTo>
                    <a:pt x="75" y="3474"/>
                    <a:pt x="0" y="3587"/>
                    <a:pt x="24" y="3704"/>
                  </a:cubicBezTo>
                  <a:cubicBezTo>
                    <a:pt x="47" y="3805"/>
                    <a:pt x="136" y="3875"/>
                    <a:pt x="236" y="3875"/>
                  </a:cubicBezTo>
                  <a:cubicBezTo>
                    <a:pt x="250" y="3875"/>
                    <a:pt x="264" y="3874"/>
                    <a:pt x="278" y="3872"/>
                  </a:cubicBezTo>
                  <a:cubicBezTo>
                    <a:pt x="2624" y="3384"/>
                    <a:pt x="3053" y="2323"/>
                    <a:pt x="3100" y="1732"/>
                  </a:cubicBezTo>
                  <a:cubicBezTo>
                    <a:pt x="3163" y="934"/>
                    <a:pt x="2611" y="231"/>
                    <a:pt x="2040" y="15"/>
                  </a:cubicBezTo>
                  <a:cubicBezTo>
                    <a:pt x="2015" y="5"/>
                    <a:pt x="1989" y="0"/>
                    <a:pt x="196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42"/>
            <p:cNvSpPr/>
            <p:nvPr/>
          </p:nvSpPr>
          <p:spPr>
            <a:xfrm>
              <a:off x="4293075" y="306175"/>
              <a:ext cx="91375" cy="59475"/>
            </a:xfrm>
            <a:custGeom>
              <a:avLst/>
              <a:gdLst/>
              <a:ahLst/>
              <a:cxnLst/>
              <a:rect l="l" t="t" r="r" b="b"/>
              <a:pathLst>
                <a:path w="3655" h="2379" extrusionOk="0">
                  <a:moveTo>
                    <a:pt x="492" y="1"/>
                  </a:moveTo>
                  <a:cubicBezTo>
                    <a:pt x="342" y="1"/>
                    <a:pt x="196" y="80"/>
                    <a:pt x="118" y="220"/>
                  </a:cubicBezTo>
                  <a:cubicBezTo>
                    <a:pt x="1" y="427"/>
                    <a:pt x="72" y="690"/>
                    <a:pt x="280" y="807"/>
                  </a:cubicBezTo>
                  <a:lnTo>
                    <a:pt x="2951" y="2322"/>
                  </a:lnTo>
                  <a:cubicBezTo>
                    <a:pt x="3018" y="2360"/>
                    <a:pt x="3092" y="2378"/>
                    <a:pt x="3164" y="2378"/>
                  </a:cubicBezTo>
                  <a:cubicBezTo>
                    <a:pt x="3312" y="2378"/>
                    <a:pt x="3459" y="2300"/>
                    <a:pt x="3539" y="2160"/>
                  </a:cubicBezTo>
                  <a:cubicBezTo>
                    <a:pt x="3655" y="1953"/>
                    <a:pt x="3584" y="1691"/>
                    <a:pt x="3377" y="1573"/>
                  </a:cubicBezTo>
                  <a:lnTo>
                    <a:pt x="705" y="58"/>
                  </a:lnTo>
                  <a:cubicBezTo>
                    <a:pt x="638" y="19"/>
                    <a:pt x="564" y="1"/>
                    <a:pt x="49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42"/>
            <p:cNvSpPr/>
            <p:nvPr/>
          </p:nvSpPr>
          <p:spPr>
            <a:xfrm>
              <a:off x="3765375" y="641075"/>
              <a:ext cx="219825" cy="171700"/>
            </a:xfrm>
            <a:custGeom>
              <a:avLst/>
              <a:gdLst/>
              <a:ahLst/>
              <a:cxnLst/>
              <a:rect l="l" t="t" r="r" b="b"/>
              <a:pathLst>
                <a:path w="8793" h="6868" extrusionOk="0">
                  <a:moveTo>
                    <a:pt x="4766" y="1"/>
                  </a:moveTo>
                  <a:cubicBezTo>
                    <a:pt x="4315" y="1"/>
                    <a:pt x="3852" y="70"/>
                    <a:pt x="3395" y="221"/>
                  </a:cubicBezTo>
                  <a:cubicBezTo>
                    <a:pt x="1287" y="920"/>
                    <a:pt x="0" y="2757"/>
                    <a:pt x="636" y="4677"/>
                  </a:cubicBezTo>
                  <a:cubicBezTo>
                    <a:pt x="1111" y="6111"/>
                    <a:pt x="2418" y="6867"/>
                    <a:pt x="3929" y="6867"/>
                  </a:cubicBezTo>
                  <a:cubicBezTo>
                    <a:pt x="4440" y="6867"/>
                    <a:pt x="4975" y="6781"/>
                    <a:pt x="5509" y="6604"/>
                  </a:cubicBezTo>
                  <a:cubicBezTo>
                    <a:pt x="7615" y="5907"/>
                    <a:pt x="8792" y="3735"/>
                    <a:pt x="8266" y="2149"/>
                  </a:cubicBezTo>
                  <a:cubicBezTo>
                    <a:pt x="7855" y="907"/>
                    <a:pt x="6392" y="1"/>
                    <a:pt x="4766" y="1"/>
                  </a:cubicBezTo>
                  <a:close/>
                </a:path>
              </a:pathLst>
            </a:custGeom>
            <a:solidFill>
              <a:srgbClr val="2D3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42"/>
            <p:cNvSpPr/>
            <p:nvPr/>
          </p:nvSpPr>
          <p:spPr>
            <a:xfrm>
              <a:off x="3784900" y="641125"/>
              <a:ext cx="187825" cy="150125"/>
            </a:xfrm>
            <a:custGeom>
              <a:avLst/>
              <a:gdLst/>
              <a:ahLst/>
              <a:cxnLst/>
              <a:rect l="l" t="t" r="r" b="b"/>
              <a:pathLst>
                <a:path w="7513" h="6005" extrusionOk="0">
                  <a:moveTo>
                    <a:pt x="3987" y="1"/>
                  </a:moveTo>
                  <a:cubicBezTo>
                    <a:pt x="3565" y="1"/>
                    <a:pt x="3150" y="67"/>
                    <a:pt x="2751" y="199"/>
                  </a:cubicBezTo>
                  <a:cubicBezTo>
                    <a:pt x="1802" y="513"/>
                    <a:pt x="1028" y="1079"/>
                    <a:pt x="568" y="1792"/>
                  </a:cubicBezTo>
                  <a:cubicBezTo>
                    <a:pt x="105" y="2512"/>
                    <a:pt x="1" y="3312"/>
                    <a:pt x="263" y="4109"/>
                  </a:cubicBezTo>
                  <a:cubicBezTo>
                    <a:pt x="656" y="5295"/>
                    <a:pt x="1735" y="6004"/>
                    <a:pt x="3148" y="6004"/>
                  </a:cubicBezTo>
                  <a:cubicBezTo>
                    <a:pt x="3622" y="6004"/>
                    <a:pt x="4107" y="5922"/>
                    <a:pt x="4592" y="5762"/>
                  </a:cubicBezTo>
                  <a:cubicBezTo>
                    <a:pt x="6542" y="5118"/>
                    <a:pt x="7512" y="3167"/>
                    <a:pt x="7077" y="1854"/>
                  </a:cubicBezTo>
                  <a:cubicBezTo>
                    <a:pt x="6722" y="780"/>
                    <a:pt x="5423" y="1"/>
                    <a:pt x="39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42"/>
            <p:cNvSpPr/>
            <p:nvPr/>
          </p:nvSpPr>
          <p:spPr>
            <a:xfrm>
              <a:off x="3796150" y="641075"/>
              <a:ext cx="164575" cy="128600"/>
            </a:xfrm>
            <a:custGeom>
              <a:avLst/>
              <a:gdLst/>
              <a:ahLst/>
              <a:cxnLst/>
              <a:rect l="l" t="t" r="r" b="b"/>
              <a:pathLst>
                <a:path w="6583" h="5144" extrusionOk="0">
                  <a:moveTo>
                    <a:pt x="3537" y="0"/>
                  </a:moveTo>
                  <a:cubicBezTo>
                    <a:pt x="3161" y="0"/>
                    <a:pt x="2792" y="61"/>
                    <a:pt x="2437" y="179"/>
                  </a:cubicBezTo>
                  <a:cubicBezTo>
                    <a:pt x="1582" y="461"/>
                    <a:pt x="887" y="965"/>
                    <a:pt x="481" y="1596"/>
                  </a:cubicBezTo>
                  <a:cubicBezTo>
                    <a:pt x="91" y="2201"/>
                    <a:pt x="1" y="2874"/>
                    <a:pt x="223" y="3543"/>
                  </a:cubicBezTo>
                  <a:cubicBezTo>
                    <a:pt x="554" y="4545"/>
                    <a:pt x="1481" y="5144"/>
                    <a:pt x="2698" y="5144"/>
                  </a:cubicBezTo>
                  <a:cubicBezTo>
                    <a:pt x="3127" y="5144"/>
                    <a:pt x="3566" y="5069"/>
                    <a:pt x="4007" y="4923"/>
                  </a:cubicBezTo>
                  <a:cubicBezTo>
                    <a:pt x="5695" y="4365"/>
                    <a:pt x="6583" y="2656"/>
                    <a:pt x="6219" y="1559"/>
                  </a:cubicBezTo>
                  <a:cubicBezTo>
                    <a:pt x="5925" y="670"/>
                    <a:pt x="4772" y="0"/>
                    <a:pt x="35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42"/>
            <p:cNvSpPr/>
            <p:nvPr/>
          </p:nvSpPr>
          <p:spPr>
            <a:xfrm>
              <a:off x="4060775" y="623425"/>
              <a:ext cx="207750" cy="168300"/>
            </a:xfrm>
            <a:custGeom>
              <a:avLst/>
              <a:gdLst/>
              <a:ahLst/>
              <a:cxnLst/>
              <a:rect l="l" t="t" r="r" b="b"/>
              <a:pathLst>
                <a:path w="8310" h="6732" extrusionOk="0">
                  <a:moveTo>
                    <a:pt x="4062" y="0"/>
                  </a:moveTo>
                  <a:cubicBezTo>
                    <a:pt x="1999" y="0"/>
                    <a:pt x="261" y="1467"/>
                    <a:pt x="134" y="3044"/>
                  </a:cubicBezTo>
                  <a:cubicBezTo>
                    <a:pt x="0" y="4710"/>
                    <a:pt x="1660" y="6537"/>
                    <a:pt x="3871" y="6714"/>
                  </a:cubicBezTo>
                  <a:cubicBezTo>
                    <a:pt x="4018" y="6726"/>
                    <a:pt x="4162" y="6732"/>
                    <a:pt x="4305" y="6732"/>
                  </a:cubicBezTo>
                  <a:cubicBezTo>
                    <a:pt x="6329" y="6732"/>
                    <a:pt x="7997" y="5568"/>
                    <a:pt x="8147" y="3686"/>
                  </a:cubicBezTo>
                  <a:cubicBezTo>
                    <a:pt x="8310" y="1670"/>
                    <a:pt x="6621" y="191"/>
                    <a:pt x="4409" y="14"/>
                  </a:cubicBezTo>
                  <a:cubicBezTo>
                    <a:pt x="4292" y="5"/>
                    <a:pt x="4177" y="0"/>
                    <a:pt x="4062" y="0"/>
                  </a:cubicBezTo>
                  <a:close/>
                </a:path>
              </a:pathLst>
            </a:custGeom>
            <a:solidFill>
              <a:srgbClr val="2D3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42"/>
            <p:cNvSpPr/>
            <p:nvPr/>
          </p:nvSpPr>
          <p:spPr>
            <a:xfrm>
              <a:off x="4072125" y="623450"/>
              <a:ext cx="183300" cy="146725"/>
            </a:xfrm>
            <a:custGeom>
              <a:avLst/>
              <a:gdLst/>
              <a:ahLst/>
              <a:cxnLst/>
              <a:rect l="l" t="t" r="r" b="b"/>
              <a:pathLst>
                <a:path w="7332" h="5869" extrusionOk="0">
                  <a:moveTo>
                    <a:pt x="3608" y="1"/>
                  </a:moveTo>
                  <a:cubicBezTo>
                    <a:pt x="1859" y="1"/>
                    <a:pt x="224" y="1237"/>
                    <a:pt x="111" y="2647"/>
                  </a:cubicBezTo>
                  <a:cubicBezTo>
                    <a:pt x="1" y="4025"/>
                    <a:pt x="1407" y="5690"/>
                    <a:pt x="3454" y="5854"/>
                  </a:cubicBezTo>
                  <a:cubicBezTo>
                    <a:pt x="3588" y="5863"/>
                    <a:pt x="3720" y="5868"/>
                    <a:pt x="3851" y="5868"/>
                  </a:cubicBezTo>
                  <a:cubicBezTo>
                    <a:pt x="5736" y="5868"/>
                    <a:pt x="7140" y="4779"/>
                    <a:pt x="7264" y="3219"/>
                  </a:cubicBezTo>
                  <a:cubicBezTo>
                    <a:pt x="7332" y="2384"/>
                    <a:pt x="7038" y="1631"/>
                    <a:pt x="6419" y="1042"/>
                  </a:cubicBezTo>
                  <a:cubicBezTo>
                    <a:pt x="5803" y="458"/>
                    <a:pt x="4916" y="92"/>
                    <a:pt x="3921" y="13"/>
                  </a:cubicBezTo>
                  <a:cubicBezTo>
                    <a:pt x="3816" y="4"/>
                    <a:pt x="3712" y="1"/>
                    <a:pt x="3608" y="1"/>
                  </a:cubicBezTo>
                  <a:close/>
                </a:path>
              </a:pathLst>
            </a:custGeom>
            <a:solidFill>
              <a:srgbClr val="3237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42"/>
            <p:cNvSpPr/>
            <p:nvPr/>
          </p:nvSpPr>
          <p:spPr>
            <a:xfrm>
              <a:off x="4084500" y="623400"/>
              <a:ext cx="159950" cy="125275"/>
            </a:xfrm>
            <a:custGeom>
              <a:avLst/>
              <a:gdLst/>
              <a:ahLst/>
              <a:cxnLst/>
              <a:rect l="l" t="t" r="r" b="b"/>
              <a:pathLst>
                <a:path w="6398" h="5011" extrusionOk="0">
                  <a:moveTo>
                    <a:pt x="3114" y="1"/>
                  </a:moveTo>
                  <a:cubicBezTo>
                    <a:pt x="1603" y="1"/>
                    <a:pt x="141" y="1074"/>
                    <a:pt x="47" y="2252"/>
                  </a:cubicBezTo>
                  <a:cubicBezTo>
                    <a:pt x="1" y="2810"/>
                    <a:pt x="279" y="3454"/>
                    <a:pt x="788" y="3975"/>
                  </a:cubicBezTo>
                  <a:cubicBezTo>
                    <a:pt x="1360" y="4566"/>
                    <a:pt x="2146" y="4928"/>
                    <a:pt x="2994" y="4996"/>
                  </a:cubicBezTo>
                  <a:cubicBezTo>
                    <a:pt x="3116" y="5005"/>
                    <a:pt x="3237" y="5010"/>
                    <a:pt x="3356" y="5010"/>
                  </a:cubicBezTo>
                  <a:cubicBezTo>
                    <a:pt x="5006" y="5010"/>
                    <a:pt x="6233" y="4082"/>
                    <a:pt x="6342" y="2755"/>
                  </a:cubicBezTo>
                  <a:cubicBezTo>
                    <a:pt x="6398" y="2053"/>
                    <a:pt x="6151" y="1420"/>
                    <a:pt x="5629" y="924"/>
                  </a:cubicBezTo>
                  <a:cubicBezTo>
                    <a:pt x="5085" y="409"/>
                    <a:pt x="4291" y="84"/>
                    <a:pt x="3393" y="13"/>
                  </a:cubicBezTo>
                  <a:cubicBezTo>
                    <a:pt x="3300" y="5"/>
                    <a:pt x="3207" y="1"/>
                    <a:pt x="31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42"/>
            <p:cNvSpPr/>
            <p:nvPr/>
          </p:nvSpPr>
          <p:spPr>
            <a:xfrm>
              <a:off x="3977950" y="916975"/>
              <a:ext cx="276600" cy="82650"/>
            </a:xfrm>
            <a:custGeom>
              <a:avLst/>
              <a:gdLst/>
              <a:ahLst/>
              <a:cxnLst/>
              <a:rect l="l" t="t" r="r" b="b"/>
              <a:pathLst>
                <a:path w="11064" h="3306" extrusionOk="0">
                  <a:moveTo>
                    <a:pt x="1" y="0"/>
                  </a:moveTo>
                  <a:lnTo>
                    <a:pt x="1" y="2443"/>
                  </a:lnTo>
                  <a:cubicBezTo>
                    <a:pt x="1" y="2920"/>
                    <a:pt x="387" y="3306"/>
                    <a:pt x="863" y="3306"/>
                  </a:cubicBezTo>
                  <a:lnTo>
                    <a:pt x="10200" y="3306"/>
                  </a:lnTo>
                  <a:cubicBezTo>
                    <a:pt x="10676" y="3306"/>
                    <a:pt x="11064" y="2920"/>
                    <a:pt x="11064" y="2443"/>
                  </a:cubicBezTo>
                  <a:lnTo>
                    <a:pt x="110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42"/>
            <p:cNvSpPr/>
            <p:nvPr/>
          </p:nvSpPr>
          <p:spPr>
            <a:xfrm>
              <a:off x="3762900" y="737400"/>
              <a:ext cx="706700" cy="220925"/>
            </a:xfrm>
            <a:custGeom>
              <a:avLst/>
              <a:gdLst/>
              <a:ahLst/>
              <a:cxnLst/>
              <a:rect l="l" t="t" r="r" b="b"/>
              <a:pathLst>
                <a:path w="28268" h="8837" extrusionOk="0">
                  <a:moveTo>
                    <a:pt x="1" y="1"/>
                  </a:moveTo>
                  <a:cubicBezTo>
                    <a:pt x="372" y="4921"/>
                    <a:pt x="6556" y="8837"/>
                    <a:pt x="14134" y="8837"/>
                  </a:cubicBezTo>
                  <a:cubicBezTo>
                    <a:pt x="21711" y="8837"/>
                    <a:pt x="27896" y="4921"/>
                    <a:pt x="282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42"/>
            <p:cNvSpPr/>
            <p:nvPr/>
          </p:nvSpPr>
          <p:spPr>
            <a:xfrm>
              <a:off x="4107800" y="503975"/>
              <a:ext cx="60200" cy="45475"/>
            </a:xfrm>
            <a:custGeom>
              <a:avLst/>
              <a:gdLst/>
              <a:ahLst/>
              <a:cxnLst/>
              <a:rect l="l" t="t" r="r" b="b"/>
              <a:pathLst>
                <a:path w="2408" h="1819" extrusionOk="0">
                  <a:moveTo>
                    <a:pt x="951" y="0"/>
                  </a:moveTo>
                  <a:cubicBezTo>
                    <a:pt x="632" y="0"/>
                    <a:pt x="354" y="131"/>
                    <a:pt x="221" y="375"/>
                  </a:cubicBezTo>
                  <a:cubicBezTo>
                    <a:pt x="1" y="781"/>
                    <a:pt x="260" y="1351"/>
                    <a:pt x="803" y="1646"/>
                  </a:cubicBezTo>
                  <a:cubicBezTo>
                    <a:pt x="1019" y="1762"/>
                    <a:pt x="1246" y="1819"/>
                    <a:pt x="1457" y="1819"/>
                  </a:cubicBezTo>
                  <a:cubicBezTo>
                    <a:pt x="1776" y="1819"/>
                    <a:pt x="2054" y="1689"/>
                    <a:pt x="2186" y="1444"/>
                  </a:cubicBezTo>
                  <a:cubicBezTo>
                    <a:pt x="2408" y="1039"/>
                    <a:pt x="2146" y="470"/>
                    <a:pt x="1604" y="174"/>
                  </a:cubicBezTo>
                  <a:cubicBezTo>
                    <a:pt x="1388" y="57"/>
                    <a:pt x="1161" y="0"/>
                    <a:pt x="951" y="0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42"/>
            <p:cNvSpPr/>
            <p:nvPr/>
          </p:nvSpPr>
          <p:spPr>
            <a:xfrm>
              <a:off x="4152050" y="555100"/>
              <a:ext cx="24775" cy="26900"/>
            </a:xfrm>
            <a:custGeom>
              <a:avLst/>
              <a:gdLst/>
              <a:ahLst/>
              <a:cxnLst/>
              <a:rect l="l" t="t" r="r" b="b"/>
              <a:pathLst>
                <a:path w="991" h="1076" extrusionOk="0">
                  <a:moveTo>
                    <a:pt x="469" y="0"/>
                  </a:moveTo>
                  <a:cubicBezTo>
                    <a:pt x="448" y="0"/>
                    <a:pt x="427" y="2"/>
                    <a:pt x="406" y="5"/>
                  </a:cubicBezTo>
                  <a:cubicBezTo>
                    <a:pt x="160" y="45"/>
                    <a:pt x="0" y="317"/>
                    <a:pt x="48" y="610"/>
                  </a:cubicBezTo>
                  <a:cubicBezTo>
                    <a:pt x="92" y="880"/>
                    <a:pt x="297" y="1075"/>
                    <a:pt x="520" y="1075"/>
                  </a:cubicBezTo>
                  <a:cubicBezTo>
                    <a:pt x="541" y="1075"/>
                    <a:pt x="562" y="1074"/>
                    <a:pt x="583" y="1070"/>
                  </a:cubicBezTo>
                  <a:cubicBezTo>
                    <a:pt x="829" y="1030"/>
                    <a:pt x="990" y="758"/>
                    <a:pt x="941" y="464"/>
                  </a:cubicBezTo>
                  <a:cubicBezTo>
                    <a:pt x="896" y="194"/>
                    <a:pt x="692" y="0"/>
                    <a:pt x="469" y="0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42"/>
            <p:cNvSpPr/>
            <p:nvPr/>
          </p:nvSpPr>
          <p:spPr>
            <a:xfrm>
              <a:off x="3964325" y="532250"/>
              <a:ext cx="60225" cy="45475"/>
            </a:xfrm>
            <a:custGeom>
              <a:avLst/>
              <a:gdLst/>
              <a:ahLst/>
              <a:cxnLst/>
              <a:rect l="l" t="t" r="r" b="b"/>
              <a:pathLst>
                <a:path w="2409" h="1819" extrusionOk="0">
                  <a:moveTo>
                    <a:pt x="951" y="0"/>
                  </a:moveTo>
                  <a:cubicBezTo>
                    <a:pt x="632" y="0"/>
                    <a:pt x="354" y="131"/>
                    <a:pt x="221" y="376"/>
                  </a:cubicBezTo>
                  <a:cubicBezTo>
                    <a:pt x="1" y="781"/>
                    <a:pt x="260" y="1351"/>
                    <a:pt x="804" y="1646"/>
                  </a:cubicBezTo>
                  <a:cubicBezTo>
                    <a:pt x="1019" y="1762"/>
                    <a:pt x="1247" y="1819"/>
                    <a:pt x="1457" y="1819"/>
                  </a:cubicBezTo>
                  <a:cubicBezTo>
                    <a:pt x="1776" y="1819"/>
                    <a:pt x="2054" y="1689"/>
                    <a:pt x="2186" y="1445"/>
                  </a:cubicBezTo>
                  <a:cubicBezTo>
                    <a:pt x="2409" y="1039"/>
                    <a:pt x="2148" y="470"/>
                    <a:pt x="1604" y="174"/>
                  </a:cubicBezTo>
                  <a:cubicBezTo>
                    <a:pt x="1388" y="57"/>
                    <a:pt x="1161" y="0"/>
                    <a:pt x="951" y="0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42"/>
            <p:cNvSpPr/>
            <p:nvPr/>
          </p:nvSpPr>
          <p:spPr>
            <a:xfrm>
              <a:off x="3887450" y="655650"/>
              <a:ext cx="57900" cy="39400"/>
            </a:xfrm>
            <a:custGeom>
              <a:avLst/>
              <a:gdLst/>
              <a:ahLst/>
              <a:cxnLst/>
              <a:rect l="l" t="t" r="r" b="b"/>
              <a:pathLst>
                <a:path w="2316" h="1576" extrusionOk="0">
                  <a:moveTo>
                    <a:pt x="724" y="0"/>
                  </a:moveTo>
                  <a:cubicBezTo>
                    <a:pt x="471" y="0"/>
                    <a:pt x="267" y="86"/>
                    <a:pt x="175" y="255"/>
                  </a:cubicBezTo>
                  <a:cubicBezTo>
                    <a:pt x="1" y="574"/>
                    <a:pt x="301" y="1074"/>
                    <a:pt x="844" y="1367"/>
                  </a:cubicBezTo>
                  <a:cubicBezTo>
                    <a:pt x="1100" y="1507"/>
                    <a:pt x="1365" y="1576"/>
                    <a:pt x="1592" y="1576"/>
                  </a:cubicBezTo>
                  <a:cubicBezTo>
                    <a:pt x="1844" y="1576"/>
                    <a:pt x="2049" y="1491"/>
                    <a:pt x="2141" y="1323"/>
                  </a:cubicBezTo>
                  <a:cubicBezTo>
                    <a:pt x="2315" y="1000"/>
                    <a:pt x="2015" y="503"/>
                    <a:pt x="1473" y="209"/>
                  </a:cubicBezTo>
                  <a:cubicBezTo>
                    <a:pt x="1216" y="69"/>
                    <a:pt x="950" y="0"/>
                    <a:pt x="724" y="0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42"/>
            <p:cNvSpPr/>
            <p:nvPr/>
          </p:nvSpPr>
          <p:spPr>
            <a:xfrm>
              <a:off x="4165850" y="635925"/>
              <a:ext cx="57850" cy="39400"/>
            </a:xfrm>
            <a:custGeom>
              <a:avLst/>
              <a:gdLst/>
              <a:ahLst/>
              <a:cxnLst/>
              <a:rect l="l" t="t" r="r" b="b"/>
              <a:pathLst>
                <a:path w="2314" h="1576" extrusionOk="0">
                  <a:moveTo>
                    <a:pt x="723" y="1"/>
                  </a:moveTo>
                  <a:cubicBezTo>
                    <a:pt x="471" y="1"/>
                    <a:pt x="266" y="86"/>
                    <a:pt x="175" y="255"/>
                  </a:cubicBezTo>
                  <a:cubicBezTo>
                    <a:pt x="0" y="574"/>
                    <a:pt x="299" y="1074"/>
                    <a:pt x="842" y="1368"/>
                  </a:cubicBezTo>
                  <a:cubicBezTo>
                    <a:pt x="1099" y="1507"/>
                    <a:pt x="1364" y="1576"/>
                    <a:pt x="1591" y="1576"/>
                  </a:cubicBezTo>
                  <a:cubicBezTo>
                    <a:pt x="1843" y="1576"/>
                    <a:pt x="2048" y="1491"/>
                    <a:pt x="2139" y="1322"/>
                  </a:cubicBezTo>
                  <a:cubicBezTo>
                    <a:pt x="2314" y="1002"/>
                    <a:pt x="2016" y="503"/>
                    <a:pt x="1472" y="210"/>
                  </a:cubicBezTo>
                  <a:cubicBezTo>
                    <a:pt x="1215" y="70"/>
                    <a:pt x="950" y="1"/>
                    <a:pt x="723" y="1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42"/>
            <p:cNvSpPr/>
            <p:nvPr/>
          </p:nvSpPr>
          <p:spPr>
            <a:xfrm>
              <a:off x="4187975" y="687625"/>
              <a:ext cx="25425" cy="18400"/>
            </a:xfrm>
            <a:custGeom>
              <a:avLst/>
              <a:gdLst/>
              <a:ahLst/>
              <a:cxnLst/>
              <a:rect l="l" t="t" r="r" b="b"/>
              <a:pathLst>
                <a:path w="1017" h="736" extrusionOk="0">
                  <a:moveTo>
                    <a:pt x="431" y="0"/>
                  </a:moveTo>
                  <a:cubicBezTo>
                    <a:pt x="257" y="0"/>
                    <a:pt x="108" y="83"/>
                    <a:pt x="63" y="220"/>
                  </a:cubicBezTo>
                  <a:cubicBezTo>
                    <a:pt x="1" y="405"/>
                    <a:pt x="152" y="622"/>
                    <a:pt x="397" y="704"/>
                  </a:cubicBezTo>
                  <a:cubicBezTo>
                    <a:pt x="461" y="725"/>
                    <a:pt x="525" y="735"/>
                    <a:pt x="586" y="735"/>
                  </a:cubicBezTo>
                  <a:cubicBezTo>
                    <a:pt x="761" y="735"/>
                    <a:pt x="910" y="653"/>
                    <a:pt x="955" y="516"/>
                  </a:cubicBezTo>
                  <a:cubicBezTo>
                    <a:pt x="1017" y="330"/>
                    <a:pt x="865" y="113"/>
                    <a:pt x="620" y="31"/>
                  </a:cubicBezTo>
                  <a:cubicBezTo>
                    <a:pt x="556" y="10"/>
                    <a:pt x="492" y="0"/>
                    <a:pt x="431" y="0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42"/>
            <p:cNvSpPr/>
            <p:nvPr/>
          </p:nvSpPr>
          <p:spPr>
            <a:xfrm>
              <a:off x="4338775" y="623400"/>
              <a:ext cx="60200" cy="45500"/>
            </a:xfrm>
            <a:custGeom>
              <a:avLst/>
              <a:gdLst/>
              <a:ahLst/>
              <a:cxnLst/>
              <a:rect l="l" t="t" r="r" b="b"/>
              <a:pathLst>
                <a:path w="2408" h="1820" extrusionOk="0">
                  <a:moveTo>
                    <a:pt x="950" y="1"/>
                  </a:moveTo>
                  <a:cubicBezTo>
                    <a:pt x="632" y="1"/>
                    <a:pt x="354" y="131"/>
                    <a:pt x="221" y="376"/>
                  </a:cubicBezTo>
                  <a:cubicBezTo>
                    <a:pt x="0" y="782"/>
                    <a:pt x="260" y="1352"/>
                    <a:pt x="804" y="1646"/>
                  </a:cubicBezTo>
                  <a:cubicBezTo>
                    <a:pt x="1019" y="1763"/>
                    <a:pt x="1247" y="1819"/>
                    <a:pt x="1458" y="1819"/>
                  </a:cubicBezTo>
                  <a:cubicBezTo>
                    <a:pt x="1776" y="1819"/>
                    <a:pt x="2054" y="1690"/>
                    <a:pt x="2187" y="1445"/>
                  </a:cubicBezTo>
                  <a:cubicBezTo>
                    <a:pt x="2408" y="1039"/>
                    <a:pt x="2146" y="471"/>
                    <a:pt x="1604" y="175"/>
                  </a:cubicBezTo>
                  <a:cubicBezTo>
                    <a:pt x="1388" y="58"/>
                    <a:pt x="1160" y="1"/>
                    <a:pt x="950" y="1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42"/>
            <p:cNvSpPr/>
            <p:nvPr/>
          </p:nvSpPr>
          <p:spPr>
            <a:xfrm>
              <a:off x="4116250" y="737400"/>
              <a:ext cx="353350" cy="220925"/>
            </a:xfrm>
            <a:custGeom>
              <a:avLst/>
              <a:gdLst/>
              <a:ahLst/>
              <a:cxnLst/>
              <a:rect l="l" t="t" r="r" b="b"/>
              <a:pathLst>
                <a:path w="14134" h="8837" extrusionOk="0">
                  <a:moveTo>
                    <a:pt x="0" y="1"/>
                  </a:moveTo>
                  <a:lnTo>
                    <a:pt x="0" y="8837"/>
                  </a:lnTo>
                  <a:cubicBezTo>
                    <a:pt x="7577" y="8837"/>
                    <a:pt x="13762" y="4921"/>
                    <a:pt x="14134" y="1"/>
                  </a:cubicBezTo>
                  <a:close/>
                </a:path>
              </a:pathLst>
            </a:custGeom>
            <a:solidFill>
              <a:srgbClr val="FFFFFF">
                <a:alpha val="474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Google Shape;693;p43"/>
          <p:cNvSpPr txBox="1">
            <a:spLocks noGrp="1"/>
          </p:cNvSpPr>
          <p:nvPr>
            <p:ph type="title"/>
          </p:nvPr>
        </p:nvSpPr>
        <p:spPr>
          <a:xfrm>
            <a:off x="626271" y="2006356"/>
            <a:ext cx="6743700" cy="187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4800" dirty="0" smtClean="0"/>
              <a:t>5. </a:t>
            </a:r>
            <a:r>
              <a:rPr lang="en-US" sz="4800" dirty="0" err="1" smtClean="0"/>
              <a:t>Komponen</a:t>
            </a:r>
            <a:r>
              <a:rPr lang="en-US" sz="4800" dirty="0" smtClean="0"/>
              <a:t> </a:t>
            </a:r>
            <a:r>
              <a:rPr lang="en-US" sz="4800" dirty="0" err="1"/>
              <a:t>Penting</a:t>
            </a:r>
            <a:r>
              <a:rPr lang="en-US" sz="4800" dirty="0"/>
              <a:t> </a:t>
            </a:r>
            <a:r>
              <a:rPr lang="en-US" sz="4800" dirty="0" err="1"/>
              <a:t>pada</a:t>
            </a:r>
            <a:r>
              <a:rPr lang="en-US" sz="4800" dirty="0"/>
              <a:t> </a:t>
            </a:r>
            <a:r>
              <a:rPr lang="en-US" sz="4800" dirty="0" err="1"/>
              <a:t>Manajemen</a:t>
            </a:r>
            <a:r>
              <a:rPr lang="en-US" sz="4800" dirty="0"/>
              <a:t> Usaha</a:t>
            </a:r>
            <a:endParaRPr sz="4800" dirty="0"/>
          </a:p>
        </p:txBody>
      </p:sp>
      <p:grpSp>
        <p:nvGrpSpPr>
          <p:cNvPr id="694" name="Google Shape;694;p43"/>
          <p:cNvGrpSpPr/>
          <p:nvPr/>
        </p:nvGrpSpPr>
        <p:grpSpPr>
          <a:xfrm>
            <a:off x="7434604" y="1374208"/>
            <a:ext cx="1318093" cy="1447511"/>
            <a:chOff x="3799350" y="1520600"/>
            <a:chExt cx="650300" cy="714150"/>
          </a:xfrm>
        </p:grpSpPr>
        <p:sp>
          <p:nvSpPr>
            <p:cNvPr id="695" name="Google Shape;695;p43"/>
            <p:cNvSpPr/>
            <p:nvPr/>
          </p:nvSpPr>
          <p:spPr>
            <a:xfrm>
              <a:off x="3799350" y="1520600"/>
              <a:ext cx="650300" cy="714150"/>
            </a:xfrm>
            <a:custGeom>
              <a:avLst/>
              <a:gdLst/>
              <a:ahLst/>
              <a:cxnLst/>
              <a:rect l="l" t="t" r="r" b="b"/>
              <a:pathLst>
                <a:path w="26012" h="28566" extrusionOk="0">
                  <a:moveTo>
                    <a:pt x="11012" y="0"/>
                  </a:moveTo>
                  <a:cubicBezTo>
                    <a:pt x="9839" y="0"/>
                    <a:pt x="8665" y="510"/>
                    <a:pt x="7887" y="1390"/>
                  </a:cubicBezTo>
                  <a:cubicBezTo>
                    <a:pt x="7683" y="1620"/>
                    <a:pt x="7500" y="1878"/>
                    <a:pt x="7237" y="2035"/>
                  </a:cubicBezTo>
                  <a:cubicBezTo>
                    <a:pt x="6931" y="2218"/>
                    <a:pt x="6560" y="2240"/>
                    <a:pt x="6211" y="2302"/>
                  </a:cubicBezTo>
                  <a:cubicBezTo>
                    <a:pt x="4855" y="2543"/>
                    <a:pt x="3624" y="3528"/>
                    <a:pt x="3214" y="4842"/>
                  </a:cubicBezTo>
                  <a:cubicBezTo>
                    <a:pt x="3136" y="5089"/>
                    <a:pt x="3087" y="5345"/>
                    <a:pt x="2969" y="5576"/>
                  </a:cubicBezTo>
                  <a:cubicBezTo>
                    <a:pt x="2751" y="5998"/>
                    <a:pt x="2347" y="6271"/>
                    <a:pt x="2065" y="6642"/>
                  </a:cubicBezTo>
                  <a:cubicBezTo>
                    <a:pt x="1921" y="6832"/>
                    <a:pt x="1848" y="7016"/>
                    <a:pt x="1780" y="7241"/>
                  </a:cubicBezTo>
                  <a:cubicBezTo>
                    <a:pt x="1743" y="7362"/>
                    <a:pt x="1697" y="7963"/>
                    <a:pt x="1634" y="8015"/>
                  </a:cubicBezTo>
                  <a:cubicBezTo>
                    <a:pt x="614" y="8873"/>
                    <a:pt x="1" y="10180"/>
                    <a:pt x="1" y="11616"/>
                  </a:cubicBezTo>
                  <a:cubicBezTo>
                    <a:pt x="1" y="13123"/>
                    <a:pt x="752" y="14563"/>
                    <a:pt x="1930" y="15494"/>
                  </a:cubicBezTo>
                  <a:cubicBezTo>
                    <a:pt x="2334" y="15813"/>
                    <a:pt x="2400" y="16271"/>
                    <a:pt x="2650" y="16688"/>
                  </a:cubicBezTo>
                  <a:cubicBezTo>
                    <a:pt x="2947" y="17189"/>
                    <a:pt x="3408" y="17672"/>
                    <a:pt x="3844" y="18051"/>
                  </a:cubicBezTo>
                  <a:cubicBezTo>
                    <a:pt x="4187" y="18349"/>
                    <a:pt x="4623" y="18486"/>
                    <a:pt x="5019" y="18690"/>
                  </a:cubicBezTo>
                  <a:cubicBezTo>
                    <a:pt x="5649" y="19015"/>
                    <a:pt x="6109" y="19658"/>
                    <a:pt x="6668" y="20086"/>
                  </a:cubicBezTo>
                  <a:cubicBezTo>
                    <a:pt x="7261" y="20540"/>
                    <a:pt x="7944" y="20852"/>
                    <a:pt x="8615" y="21164"/>
                  </a:cubicBezTo>
                  <a:cubicBezTo>
                    <a:pt x="9315" y="21490"/>
                    <a:pt x="10103" y="21747"/>
                    <a:pt x="10569" y="22404"/>
                  </a:cubicBezTo>
                  <a:cubicBezTo>
                    <a:pt x="11546" y="23783"/>
                    <a:pt x="10403" y="25978"/>
                    <a:pt x="9736" y="27236"/>
                  </a:cubicBezTo>
                  <a:cubicBezTo>
                    <a:pt x="9589" y="27515"/>
                    <a:pt x="9342" y="27900"/>
                    <a:pt x="9416" y="28231"/>
                  </a:cubicBezTo>
                  <a:cubicBezTo>
                    <a:pt x="9496" y="28513"/>
                    <a:pt x="9758" y="28566"/>
                    <a:pt x="10021" y="28566"/>
                  </a:cubicBezTo>
                  <a:cubicBezTo>
                    <a:pt x="10156" y="28566"/>
                    <a:pt x="10291" y="28552"/>
                    <a:pt x="10402" y="28548"/>
                  </a:cubicBezTo>
                  <a:cubicBezTo>
                    <a:pt x="10954" y="28528"/>
                    <a:pt x="11509" y="28515"/>
                    <a:pt x="12061" y="28507"/>
                  </a:cubicBezTo>
                  <a:cubicBezTo>
                    <a:pt x="12457" y="28501"/>
                    <a:pt x="12854" y="28498"/>
                    <a:pt x="13251" y="28498"/>
                  </a:cubicBezTo>
                  <a:cubicBezTo>
                    <a:pt x="13863" y="28498"/>
                    <a:pt x="14474" y="28505"/>
                    <a:pt x="15086" y="28518"/>
                  </a:cubicBezTo>
                  <a:cubicBezTo>
                    <a:pt x="15166" y="28521"/>
                    <a:pt x="15247" y="28523"/>
                    <a:pt x="15327" y="28523"/>
                  </a:cubicBezTo>
                  <a:cubicBezTo>
                    <a:pt x="15344" y="28523"/>
                    <a:pt x="15361" y="28522"/>
                    <a:pt x="15379" y="28522"/>
                  </a:cubicBezTo>
                  <a:cubicBezTo>
                    <a:pt x="15450" y="28524"/>
                    <a:pt x="15523" y="28526"/>
                    <a:pt x="15596" y="28526"/>
                  </a:cubicBezTo>
                  <a:cubicBezTo>
                    <a:pt x="15892" y="28526"/>
                    <a:pt x="16191" y="28498"/>
                    <a:pt x="16437" y="28341"/>
                  </a:cubicBezTo>
                  <a:cubicBezTo>
                    <a:pt x="16873" y="28061"/>
                    <a:pt x="16989" y="27460"/>
                    <a:pt x="16897" y="26950"/>
                  </a:cubicBezTo>
                  <a:cubicBezTo>
                    <a:pt x="16806" y="26440"/>
                    <a:pt x="16549" y="25976"/>
                    <a:pt x="16397" y="25480"/>
                  </a:cubicBezTo>
                  <a:cubicBezTo>
                    <a:pt x="16148" y="24671"/>
                    <a:pt x="16185" y="23761"/>
                    <a:pt x="16569" y="23005"/>
                  </a:cubicBezTo>
                  <a:cubicBezTo>
                    <a:pt x="16718" y="22712"/>
                    <a:pt x="16926" y="22436"/>
                    <a:pt x="17215" y="22279"/>
                  </a:cubicBezTo>
                  <a:cubicBezTo>
                    <a:pt x="17637" y="22049"/>
                    <a:pt x="18147" y="22110"/>
                    <a:pt x="18627" y="22077"/>
                  </a:cubicBezTo>
                  <a:cubicBezTo>
                    <a:pt x="19256" y="22032"/>
                    <a:pt x="19931" y="21812"/>
                    <a:pt x="20428" y="21413"/>
                  </a:cubicBezTo>
                  <a:cubicBezTo>
                    <a:pt x="20879" y="21052"/>
                    <a:pt x="21124" y="20494"/>
                    <a:pt x="21560" y="20112"/>
                  </a:cubicBezTo>
                  <a:cubicBezTo>
                    <a:pt x="21706" y="19983"/>
                    <a:pt x="21889" y="19903"/>
                    <a:pt x="22065" y="19820"/>
                  </a:cubicBezTo>
                  <a:cubicBezTo>
                    <a:pt x="22871" y="19619"/>
                    <a:pt x="23316" y="18837"/>
                    <a:pt x="23599" y="18150"/>
                  </a:cubicBezTo>
                  <a:cubicBezTo>
                    <a:pt x="23632" y="18068"/>
                    <a:pt x="23666" y="17986"/>
                    <a:pt x="23720" y="17916"/>
                  </a:cubicBezTo>
                  <a:cubicBezTo>
                    <a:pt x="23783" y="17837"/>
                    <a:pt x="23868" y="17780"/>
                    <a:pt x="23948" y="17720"/>
                  </a:cubicBezTo>
                  <a:cubicBezTo>
                    <a:pt x="25381" y="16667"/>
                    <a:pt x="25971" y="14709"/>
                    <a:pt x="25406" y="13029"/>
                  </a:cubicBezTo>
                  <a:cubicBezTo>
                    <a:pt x="25363" y="12900"/>
                    <a:pt x="25312" y="12770"/>
                    <a:pt x="25327" y="12635"/>
                  </a:cubicBezTo>
                  <a:cubicBezTo>
                    <a:pt x="25337" y="12536"/>
                    <a:pt x="25381" y="12444"/>
                    <a:pt x="25420" y="12352"/>
                  </a:cubicBezTo>
                  <a:cubicBezTo>
                    <a:pt x="26012" y="10978"/>
                    <a:pt x="25580" y="9562"/>
                    <a:pt x="24570" y="8526"/>
                  </a:cubicBezTo>
                  <a:cubicBezTo>
                    <a:pt x="24516" y="8471"/>
                    <a:pt x="24457" y="8411"/>
                    <a:pt x="24439" y="8334"/>
                  </a:cubicBezTo>
                  <a:cubicBezTo>
                    <a:pt x="24425" y="8267"/>
                    <a:pt x="24444" y="8197"/>
                    <a:pt x="24460" y="8130"/>
                  </a:cubicBezTo>
                  <a:cubicBezTo>
                    <a:pt x="24809" y="6743"/>
                    <a:pt x="24309" y="5316"/>
                    <a:pt x="23365" y="4280"/>
                  </a:cubicBezTo>
                  <a:cubicBezTo>
                    <a:pt x="22893" y="3762"/>
                    <a:pt x="22316" y="3335"/>
                    <a:pt x="21680" y="3036"/>
                  </a:cubicBezTo>
                  <a:cubicBezTo>
                    <a:pt x="21046" y="2738"/>
                    <a:pt x="20274" y="2772"/>
                    <a:pt x="19720" y="2343"/>
                  </a:cubicBezTo>
                  <a:cubicBezTo>
                    <a:pt x="19418" y="2109"/>
                    <a:pt x="19173" y="1812"/>
                    <a:pt x="18884" y="1562"/>
                  </a:cubicBezTo>
                  <a:cubicBezTo>
                    <a:pt x="18497" y="1228"/>
                    <a:pt x="18030" y="989"/>
                    <a:pt x="17534" y="860"/>
                  </a:cubicBezTo>
                  <a:cubicBezTo>
                    <a:pt x="17070" y="741"/>
                    <a:pt x="16611" y="865"/>
                    <a:pt x="16162" y="711"/>
                  </a:cubicBezTo>
                  <a:cubicBezTo>
                    <a:pt x="15884" y="617"/>
                    <a:pt x="15628" y="470"/>
                    <a:pt x="15355" y="363"/>
                  </a:cubicBezTo>
                  <a:cubicBezTo>
                    <a:pt x="15016" y="230"/>
                    <a:pt x="14652" y="163"/>
                    <a:pt x="14288" y="163"/>
                  </a:cubicBezTo>
                  <a:cubicBezTo>
                    <a:pt x="14031" y="163"/>
                    <a:pt x="13774" y="196"/>
                    <a:pt x="13526" y="262"/>
                  </a:cubicBezTo>
                  <a:cubicBezTo>
                    <a:pt x="13301" y="322"/>
                    <a:pt x="13167" y="386"/>
                    <a:pt x="12990" y="386"/>
                  </a:cubicBezTo>
                  <a:cubicBezTo>
                    <a:pt x="12921" y="386"/>
                    <a:pt x="12845" y="376"/>
                    <a:pt x="12754" y="352"/>
                  </a:cubicBezTo>
                  <a:cubicBezTo>
                    <a:pt x="12489" y="283"/>
                    <a:pt x="12232" y="185"/>
                    <a:pt x="11966" y="118"/>
                  </a:cubicBezTo>
                  <a:cubicBezTo>
                    <a:pt x="11654" y="38"/>
                    <a:pt x="11333" y="0"/>
                    <a:pt x="110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96" name="Google Shape;696;p43"/>
            <p:cNvGrpSpPr/>
            <p:nvPr/>
          </p:nvGrpSpPr>
          <p:grpSpPr>
            <a:xfrm>
              <a:off x="3837625" y="1558475"/>
              <a:ext cx="565575" cy="636175"/>
              <a:chOff x="3837625" y="1558475"/>
              <a:chExt cx="565575" cy="636175"/>
            </a:xfrm>
          </p:grpSpPr>
          <p:sp>
            <p:nvSpPr>
              <p:cNvPr id="697" name="Google Shape;697;p43"/>
              <p:cNvSpPr/>
              <p:nvPr/>
            </p:nvSpPr>
            <p:spPr>
              <a:xfrm>
                <a:off x="3837775" y="1558925"/>
                <a:ext cx="565425" cy="635725"/>
              </a:xfrm>
              <a:custGeom>
                <a:avLst/>
                <a:gdLst/>
                <a:ahLst/>
                <a:cxnLst/>
                <a:rect l="l" t="t" r="r" b="b"/>
                <a:pathLst>
                  <a:path w="22617" h="25429" extrusionOk="0">
                    <a:moveTo>
                      <a:pt x="11776" y="19522"/>
                    </a:moveTo>
                    <a:cubicBezTo>
                      <a:pt x="11841" y="19573"/>
                      <a:pt x="11913" y="19615"/>
                      <a:pt x="11985" y="19658"/>
                    </a:cubicBezTo>
                    <a:cubicBezTo>
                      <a:pt x="11966" y="19728"/>
                      <a:pt x="11954" y="19791"/>
                      <a:pt x="11930" y="19863"/>
                    </a:cubicBezTo>
                    <a:cubicBezTo>
                      <a:pt x="11841" y="20143"/>
                      <a:pt x="11756" y="20409"/>
                      <a:pt x="11669" y="20675"/>
                    </a:cubicBezTo>
                    <a:cubicBezTo>
                      <a:pt x="11468" y="20358"/>
                      <a:pt x="11247" y="20086"/>
                      <a:pt x="11015" y="19839"/>
                    </a:cubicBezTo>
                    <a:cubicBezTo>
                      <a:pt x="11298" y="19797"/>
                      <a:pt x="11560" y="19687"/>
                      <a:pt x="11776" y="19522"/>
                    </a:cubicBezTo>
                    <a:close/>
                    <a:moveTo>
                      <a:pt x="9469" y="0"/>
                    </a:moveTo>
                    <a:cubicBezTo>
                      <a:pt x="8001" y="0"/>
                      <a:pt x="6806" y="1109"/>
                      <a:pt x="6749" y="2496"/>
                    </a:cubicBezTo>
                    <a:cubicBezTo>
                      <a:pt x="6374" y="2280"/>
                      <a:pt x="5938" y="2155"/>
                      <a:pt x="5471" y="2155"/>
                    </a:cubicBezTo>
                    <a:cubicBezTo>
                      <a:pt x="4087" y="2155"/>
                      <a:pt x="2964" y="3241"/>
                      <a:pt x="2964" y="4583"/>
                    </a:cubicBezTo>
                    <a:cubicBezTo>
                      <a:pt x="2964" y="4870"/>
                      <a:pt x="3019" y="5145"/>
                      <a:pt x="3114" y="5400"/>
                    </a:cubicBezTo>
                    <a:cubicBezTo>
                      <a:pt x="3022" y="5377"/>
                      <a:pt x="2927" y="5362"/>
                      <a:pt x="2828" y="5362"/>
                    </a:cubicBezTo>
                    <a:cubicBezTo>
                      <a:pt x="2169" y="5362"/>
                      <a:pt x="1633" y="5896"/>
                      <a:pt x="1633" y="6556"/>
                    </a:cubicBezTo>
                    <a:cubicBezTo>
                      <a:pt x="1633" y="6799"/>
                      <a:pt x="1706" y="7023"/>
                      <a:pt x="1830" y="7211"/>
                    </a:cubicBezTo>
                    <a:cubicBezTo>
                      <a:pt x="762" y="7650"/>
                      <a:pt x="1" y="8770"/>
                      <a:pt x="1" y="10085"/>
                    </a:cubicBezTo>
                    <a:cubicBezTo>
                      <a:pt x="1" y="11085"/>
                      <a:pt x="446" y="11964"/>
                      <a:pt x="1126" y="12525"/>
                    </a:cubicBezTo>
                    <a:cubicBezTo>
                      <a:pt x="1431" y="12911"/>
                      <a:pt x="1821" y="13213"/>
                      <a:pt x="2266" y="13396"/>
                    </a:cubicBezTo>
                    <a:cubicBezTo>
                      <a:pt x="2261" y="13451"/>
                      <a:pt x="2254" y="13507"/>
                      <a:pt x="2254" y="13562"/>
                    </a:cubicBezTo>
                    <a:cubicBezTo>
                      <a:pt x="2254" y="14187"/>
                      <a:pt x="2564" y="14735"/>
                      <a:pt x="3037" y="15070"/>
                    </a:cubicBezTo>
                    <a:cubicBezTo>
                      <a:pt x="3373" y="15542"/>
                      <a:pt x="3921" y="15854"/>
                      <a:pt x="4545" y="15854"/>
                    </a:cubicBezTo>
                    <a:cubicBezTo>
                      <a:pt x="4679" y="15854"/>
                      <a:pt x="4809" y="15838"/>
                      <a:pt x="4933" y="15811"/>
                    </a:cubicBezTo>
                    <a:cubicBezTo>
                      <a:pt x="5034" y="16340"/>
                      <a:pt x="5334" y="16794"/>
                      <a:pt x="5751" y="17103"/>
                    </a:cubicBezTo>
                    <a:cubicBezTo>
                      <a:pt x="6135" y="17620"/>
                      <a:pt x="6745" y="17960"/>
                      <a:pt x="7439" y="17960"/>
                    </a:cubicBezTo>
                    <a:cubicBezTo>
                      <a:pt x="7473" y="17960"/>
                      <a:pt x="7505" y="17954"/>
                      <a:pt x="7539" y="17951"/>
                    </a:cubicBezTo>
                    <a:cubicBezTo>
                      <a:pt x="7628" y="18061"/>
                      <a:pt x="7740" y="18153"/>
                      <a:pt x="7870" y="18221"/>
                    </a:cubicBezTo>
                    <a:cubicBezTo>
                      <a:pt x="8041" y="18554"/>
                      <a:pt x="8394" y="18784"/>
                      <a:pt x="8806" y="18784"/>
                    </a:cubicBezTo>
                    <a:cubicBezTo>
                      <a:pt x="8879" y="18784"/>
                      <a:pt x="8949" y="18776"/>
                      <a:pt x="9018" y="18764"/>
                    </a:cubicBezTo>
                    <a:cubicBezTo>
                      <a:pt x="9130" y="18915"/>
                      <a:pt x="9269" y="19045"/>
                      <a:pt x="9429" y="19150"/>
                    </a:cubicBezTo>
                    <a:cubicBezTo>
                      <a:pt x="9577" y="19366"/>
                      <a:pt x="9777" y="19540"/>
                      <a:pt x="10014" y="19663"/>
                    </a:cubicBezTo>
                    <a:cubicBezTo>
                      <a:pt x="10493" y="20259"/>
                      <a:pt x="10897" y="20861"/>
                      <a:pt x="10925" y="21747"/>
                    </a:cubicBezTo>
                    <a:cubicBezTo>
                      <a:pt x="10912" y="22700"/>
                      <a:pt x="10620" y="23976"/>
                      <a:pt x="10266" y="24986"/>
                    </a:cubicBezTo>
                    <a:lnTo>
                      <a:pt x="10850" y="24986"/>
                    </a:lnTo>
                    <a:cubicBezTo>
                      <a:pt x="10803" y="25137"/>
                      <a:pt x="10755" y="25284"/>
                      <a:pt x="10705" y="25426"/>
                    </a:cubicBezTo>
                    <a:lnTo>
                      <a:pt x="13900" y="25426"/>
                    </a:lnTo>
                    <a:cubicBezTo>
                      <a:pt x="13903" y="25428"/>
                      <a:pt x="13905" y="25429"/>
                      <a:pt x="13906" y="25429"/>
                    </a:cubicBezTo>
                    <a:cubicBezTo>
                      <a:pt x="13942" y="25429"/>
                      <a:pt x="13532" y="25022"/>
                      <a:pt x="13371" y="24748"/>
                    </a:cubicBezTo>
                    <a:cubicBezTo>
                      <a:pt x="13147" y="24364"/>
                      <a:pt x="12868" y="23367"/>
                      <a:pt x="13271" y="22098"/>
                    </a:cubicBezTo>
                    <a:cubicBezTo>
                      <a:pt x="13459" y="21520"/>
                      <a:pt x="13731" y="20761"/>
                      <a:pt x="13884" y="19949"/>
                    </a:cubicBezTo>
                    <a:cubicBezTo>
                      <a:pt x="14575" y="19766"/>
                      <a:pt x="15140" y="19293"/>
                      <a:pt x="15421" y="18668"/>
                    </a:cubicBezTo>
                    <a:cubicBezTo>
                      <a:pt x="15784" y="18930"/>
                      <a:pt x="16221" y="19082"/>
                      <a:pt x="16692" y="19082"/>
                    </a:cubicBezTo>
                    <a:cubicBezTo>
                      <a:pt x="17902" y="19082"/>
                      <a:pt x="18891" y="18072"/>
                      <a:pt x="18973" y="16795"/>
                    </a:cubicBezTo>
                    <a:cubicBezTo>
                      <a:pt x="19142" y="16901"/>
                      <a:pt x="19339" y="16963"/>
                      <a:pt x="19553" y="16963"/>
                    </a:cubicBezTo>
                    <a:cubicBezTo>
                      <a:pt x="20167" y="16963"/>
                      <a:pt x="20663" y="16466"/>
                      <a:pt x="20663" y="15853"/>
                    </a:cubicBezTo>
                    <a:cubicBezTo>
                      <a:pt x="20663" y="15679"/>
                      <a:pt x="20620" y="15519"/>
                      <a:pt x="20551" y="15372"/>
                    </a:cubicBezTo>
                    <a:cubicBezTo>
                      <a:pt x="21685" y="15157"/>
                      <a:pt x="22549" y="14100"/>
                      <a:pt x="22549" y="12823"/>
                    </a:cubicBezTo>
                    <a:cubicBezTo>
                      <a:pt x="22549" y="12124"/>
                      <a:pt x="22289" y="11492"/>
                      <a:pt x="21869" y="11025"/>
                    </a:cubicBezTo>
                    <a:cubicBezTo>
                      <a:pt x="22323" y="10669"/>
                      <a:pt x="22616" y="10115"/>
                      <a:pt x="22616" y="9492"/>
                    </a:cubicBezTo>
                    <a:cubicBezTo>
                      <a:pt x="22616" y="8841"/>
                      <a:pt x="22292" y="8271"/>
                      <a:pt x="21801" y="7916"/>
                    </a:cubicBezTo>
                    <a:cubicBezTo>
                      <a:pt x="21580" y="7612"/>
                      <a:pt x="21278" y="7373"/>
                      <a:pt x="20922" y="7235"/>
                    </a:cubicBezTo>
                    <a:cubicBezTo>
                      <a:pt x="21284" y="6797"/>
                      <a:pt x="21506" y="6244"/>
                      <a:pt x="21506" y="5637"/>
                    </a:cubicBezTo>
                    <a:cubicBezTo>
                      <a:pt x="21506" y="4826"/>
                      <a:pt x="21122" y="4105"/>
                      <a:pt x="20523" y="3638"/>
                    </a:cubicBezTo>
                    <a:cubicBezTo>
                      <a:pt x="20050" y="3035"/>
                      <a:pt x="19309" y="2644"/>
                      <a:pt x="18475" y="2644"/>
                    </a:cubicBezTo>
                    <a:cubicBezTo>
                      <a:pt x="18120" y="2644"/>
                      <a:pt x="17788" y="2720"/>
                      <a:pt x="17481" y="2847"/>
                    </a:cubicBezTo>
                    <a:cubicBezTo>
                      <a:pt x="17425" y="2320"/>
                      <a:pt x="17147" y="1860"/>
                      <a:pt x="16733" y="1560"/>
                    </a:cubicBezTo>
                    <a:cubicBezTo>
                      <a:pt x="16392" y="1075"/>
                      <a:pt x="15823" y="755"/>
                      <a:pt x="15176" y="755"/>
                    </a:cubicBezTo>
                    <a:cubicBezTo>
                      <a:pt x="14828" y="755"/>
                      <a:pt x="14504" y="851"/>
                      <a:pt x="14223" y="1013"/>
                    </a:cubicBezTo>
                    <a:cubicBezTo>
                      <a:pt x="14161" y="955"/>
                      <a:pt x="14094" y="901"/>
                      <a:pt x="14022" y="853"/>
                    </a:cubicBezTo>
                    <a:cubicBezTo>
                      <a:pt x="13753" y="441"/>
                      <a:pt x="13286" y="169"/>
                      <a:pt x="12753" y="169"/>
                    </a:cubicBezTo>
                    <a:cubicBezTo>
                      <a:pt x="12219" y="169"/>
                      <a:pt x="11752" y="441"/>
                      <a:pt x="11483" y="852"/>
                    </a:cubicBezTo>
                    <a:cubicBezTo>
                      <a:pt x="10983" y="329"/>
                      <a:pt x="10267" y="0"/>
                      <a:pt x="9469" y="0"/>
                    </a:cubicBezTo>
                    <a:close/>
                  </a:path>
                </a:pathLst>
              </a:custGeom>
              <a:solidFill>
                <a:srgbClr val="585E6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43"/>
              <p:cNvSpPr/>
              <p:nvPr/>
            </p:nvSpPr>
            <p:spPr>
              <a:xfrm>
                <a:off x="3848625" y="1569475"/>
                <a:ext cx="554350" cy="624700"/>
              </a:xfrm>
              <a:custGeom>
                <a:avLst/>
                <a:gdLst/>
                <a:ahLst/>
                <a:cxnLst/>
                <a:rect l="l" t="t" r="r" b="b"/>
                <a:pathLst>
                  <a:path w="22174" h="24988" extrusionOk="0">
                    <a:moveTo>
                      <a:pt x="11333" y="19084"/>
                    </a:moveTo>
                    <a:cubicBezTo>
                      <a:pt x="11541" y="19246"/>
                      <a:pt x="11776" y="19374"/>
                      <a:pt x="12034" y="19463"/>
                    </a:cubicBezTo>
                    <a:cubicBezTo>
                      <a:pt x="12003" y="19592"/>
                      <a:pt x="11971" y="19724"/>
                      <a:pt x="11927" y="19863"/>
                    </a:cubicBezTo>
                    <a:cubicBezTo>
                      <a:pt x="11807" y="20232"/>
                      <a:pt x="11695" y="20587"/>
                      <a:pt x="11583" y="20932"/>
                    </a:cubicBezTo>
                    <a:cubicBezTo>
                      <a:pt x="11322" y="20272"/>
                      <a:pt x="10958" y="19807"/>
                      <a:pt x="10571" y="19400"/>
                    </a:cubicBezTo>
                    <a:cubicBezTo>
                      <a:pt x="10856" y="19359"/>
                      <a:pt x="11117" y="19249"/>
                      <a:pt x="11333" y="19084"/>
                    </a:cubicBezTo>
                    <a:close/>
                    <a:moveTo>
                      <a:pt x="9468" y="1"/>
                    </a:moveTo>
                    <a:cubicBezTo>
                      <a:pt x="8000" y="1"/>
                      <a:pt x="6805" y="1110"/>
                      <a:pt x="6748" y="2497"/>
                    </a:cubicBezTo>
                    <a:cubicBezTo>
                      <a:pt x="6373" y="2282"/>
                      <a:pt x="5938" y="2155"/>
                      <a:pt x="5471" y="2155"/>
                    </a:cubicBezTo>
                    <a:cubicBezTo>
                      <a:pt x="4086" y="2155"/>
                      <a:pt x="2964" y="3243"/>
                      <a:pt x="2964" y="4584"/>
                    </a:cubicBezTo>
                    <a:cubicBezTo>
                      <a:pt x="2964" y="4871"/>
                      <a:pt x="3018" y="5146"/>
                      <a:pt x="3114" y="5401"/>
                    </a:cubicBezTo>
                    <a:cubicBezTo>
                      <a:pt x="3021" y="5378"/>
                      <a:pt x="2927" y="5362"/>
                      <a:pt x="2826" y="5362"/>
                    </a:cubicBezTo>
                    <a:cubicBezTo>
                      <a:pt x="2166" y="5362"/>
                      <a:pt x="1632" y="5897"/>
                      <a:pt x="1632" y="6558"/>
                    </a:cubicBezTo>
                    <a:cubicBezTo>
                      <a:pt x="1632" y="6799"/>
                      <a:pt x="1704" y="7025"/>
                      <a:pt x="1829" y="7212"/>
                    </a:cubicBezTo>
                    <a:cubicBezTo>
                      <a:pt x="761" y="7650"/>
                      <a:pt x="0" y="8770"/>
                      <a:pt x="0" y="10086"/>
                    </a:cubicBezTo>
                    <a:cubicBezTo>
                      <a:pt x="0" y="11592"/>
                      <a:pt x="998" y="12843"/>
                      <a:pt x="2315" y="13106"/>
                    </a:cubicBezTo>
                    <a:cubicBezTo>
                      <a:pt x="2276" y="13252"/>
                      <a:pt x="2254" y="13404"/>
                      <a:pt x="2254" y="13563"/>
                    </a:cubicBezTo>
                    <a:cubicBezTo>
                      <a:pt x="2254" y="14585"/>
                      <a:pt x="3084" y="15413"/>
                      <a:pt x="4106" y="15413"/>
                    </a:cubicBezTo>
                    <a:cubicBezTo>
                      <a:pt x="4391" y="15413"/>
                      <a:pt x="4661" y="15348"/>
                      <a:pt x="4902" y="15230"/>
                    </a:cubicBezTo>
                    <a:lnTo>
                      <a:pt x="4902" y="15230"/>
                    </a:lnTo>
                    <a:cubicBezTo>
                      <a:pt x="4897" y="15292"/>
                      <a:pt x="4894" y="15351"/>
                      <a:pt x="4894" y="15413"/>
                    </a:cubicBezTo>
                    <a:cubicBezTo>
                      <a:pt x="4894" y="16577"/>
                      <a:pt x="5836" y="17520"/>
                      <a:pt x="7000" y="17520"/>
                    </a:cubicBezTo>
                    <a:cubicBezTo>
                      <a:pt x="7112" y="17520"/>
                      <a:pt x="7223" y="17508"/>
                      <a:pt x="7330" y="17492"/>
                    </a:cubicBezTo>
                    <a:cubicBezTo>
                      <a:pt x="7411" y="17974"/>
                      <a:pt x="7843" y="18344"/>
                      <a:pt x="8367" y="18344"/>
                    </a:cubicBezTo>
                    <a:cubicBezTo>
                      <a:pt x="8511" y="18344"/>
                      <a:pt x="8648" y="18316"/>
                      <a:pt x="8773" y="18266"/>
                    </a:cubicBezTo>
                    <a:cubicBezTo>
                      <a:pt x="8903" y="18737"/>
                      <a:pt x="9258" y="19117"/>
                      <a:pt x="9720" y="19300"/>
                    </a:cubicBezTo>
                    <a:cubicBezTo>
                      <a:pt x="10316" y="20026"/>
                      <a:pt x="10893" y="20680"/>
                      <a:pt x="10926" y="21747"/>
                    </a:cubicBezTo>
                    <a:cubicBezTo>
                      <a:pt x="10914" y="22700"/>
                      <a:pt x="10622" y="23975"/>
                      <a:pt x="10267" y="24986"/>
                    </a:cubicBezTo>
                    <a:lnTo>
                      <a:pt x="13462" y="24986"/>
                    </a:lnTo>
                    <a:cubicBezTo>
                      <a:pt x="13465" y="24987"/>
                      <a:pt x="13467" y="24988"/>
                      <a:pt x="13468" y="24988"/>
                    </a:cubicBezTo>
                    <a:cubicBezTo>
                      <a:pt x="13504" y="24988"/>
                      <a:pt x="13094" y="24581"/>
                      <a:pt x="12933" y="24307"/>
                    </a:cubicBezTo>
                    <a:cubicBezTo>
                      <a:pt x="12709" y="23923"/>
                      <a:pt x="12430" y="22927"/>
                      <a:pt x="12833" y="21658"/>
                    </a:cubicBezTo>
                    <a:cubicBezTo>
                      <a:pt x="13020" y="21079"/>
                      <a:pt x="13292" y="20321"/>
                      <a:pt x="13446" y="19509"/>
                    </a:cubicBezTo>
                    <a:cubicBezTo>
                      <a:pt x="14137" y="19326"/>
                      <a:pt x="14702" y="18852"/>
                      <a:pt x="14983" y="18229"/>
                    </a:cubicBezTo>
                    <a:cubicBezTo>
                      <a:pt x="15346" y="18489"/>
                      <a:pt x="15783" y="18643"/>
                      <a:pt x="16254" y="18643"/>
                    </a:cubicBezTo>
                    <a:cubicBezTo>
                      <a:pt x="17464" y="18643"/>
                      <a:pt x="18453" y="17632"/>
                      <a:pt x="18535" y="16355"/>
                    </a:cubicBezTo>
                    <a:cubicBezTo>
                      <a:pt x="18703" y="16460"/>
                      <a:pt x="18901" y="16522"/>
                      <a:pt x="19114" y="16522"/>
                    </a:cubicBezTo>
                    <a:cubicBezTo>
                      <a:pt x="19729" y="16522"/>
                      <a:pt x="20225" y="16025"/>
                      <a:pt x="20225" y="15412"/>
                    </a:cubicBezTo>
                    <a:cubicBezTo>
                      <a:pt x="20225" y="15240"/>
                      <a:pt x="20182" y="15079"/>
                      <a:pt x="20113" y="14933"/>
                    </a:cubicBezTo>
                    <a:cubicBezTo>
                      <a:pt x="21247" y="14717"/>
                      <a:pt x="22110" y="13659"/>
                      <a:pt x="22110" y="12383"/>
                    </a:cubicBezTo>
                    <a:cubicBezTo>
                      <a:pt x="22110" y="11684"/>
                      <a:pt x="21851" y="11052"/>
                      <a:pt x="21431" y="10585"/>
                    </a:cubicBezTo>
                    <a:cubicBezTo>
                      <a:pt x="21881" y="10230"/>
                      <a:pt x="22174" y="9676"/>
                      <a:pt x="22174" y="9053"/>
                    </a:cubicBezTo>
                    <a:cubicBezTo>
                      <a:pt x="22174" y="8084"/>
                      <a:pt x="21467" y="7281"/>
                      <a:pt x="20540" y="7129"/>
                    </a:cubicBezTo>
                    <a:cubicBezTo>
                      <a:pt x="20504" y="7043"/>
                      <a:pt x="20465" y="6959"/>
                      <a:pt x="20423" y="6875"/>
                    </a:cubicBezTo>
                    <a:cubicBezTo>
                      <a:pt x="20820" y="6426"/>
                      <a:pt x="21063" y="5842"/>
                      <a:pt x="21063" y="5198"/>
                    </a:cubicBezTo>
                    <a:cubicBezTo>
                      <a:pt x="21063" y="3788"/>
                      <a:pt x="19904" y="2645"/>
                      <a:pt x="18473" y="2645"/>
                    </a:cubicBezTo>
                    <a:cubicBezTo>
                      <a:pt x="17919" y="2645"/>
                      <a:pt x="17406" y="2817"/>
                      <a:pt x="16985" y="3109"/>
                    </a:cubicBezTo>
                    <a:cubicBezTo>
                      <a:pt x="17033" y="2947"/>
                      <a:pt x="17060" y="2776"/>
                      <a:pt x="17060" y="2599"/>
                    </a:cubicBezTo>
                    <a:cubicBezTo>
                      <a:pt x="17060" y="1581"/>
                      <a:pt x="16217" y="756"/>
                      <a:pt x="15175" y="756"/>
                    </a:cubicBezTo>
                    <a:cubicBezTo>
                      <a:pt x="14791" y="756"/>
                      <a:pt x="14434" y="868"/>
                      <a:pt x="14136" y="1062"/>
                    </a:cubicBezTo>
                    <a:cubicBezTo>
                      <a:pt x="13902" y="536"/>
                      <a:pt x="13370" y="170"/>
                      <a:pt x="12752" y="170"/>
                    </a:cubicBezTo>
                    <a:cubicBezTo>
                      <a:pt x="12218" y="170"/>
                      <a:pt x="11751" y="442"/>
                      <a:pt x="11481" y="853"/>
                    </a:cubicBezTo>
                    <a:cubicBezTo>
                      <a:pt x="10982" y="331"/>
                      <a:pt x="10266" y="1"/>
                      <a:pt x="9468" y="1"/>
                    </a:cubicBezTo>
                    <a:close/>
                  </a:path>
                </a:pathLst>
              </a:custGeom>
              <a:solidFill>
                <a:srgbClr val="000000">
                  <a:alpha val="12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" name="Google Shape;699;p43"/>
              <p:cNvSpPr/>
              <p:nvPr/>
            </p:nvSpPr>
            <p:spPr>
              <a:xfrm>
                <a:off x="3837625" y="1558475"/>
                <a:ext cx="554350" cy="489850"/>
              </a:xfrm>
              <a:custGeom>
                <a:avLst/>
                <a:gdLst/>
                <a:ahLst/>
                <a:cxnLst/>
                <a:rect l="l" t="t" r="r" b="b"/>
                <a:pathLst>
                  <a:path w="22174" h="19594" extrusionOk="0">
                    <a:moveTo>
                      <a:pt x="9469" y="1"/>
                    </a:moveTo>
                    <a:cubicBezTo>
                      <a:pt x="8001" y="1"/>
                      <a:pt x="6805" y="1110"/>
                      <a:pt x="6748" y="2497"/>
                    </a:cubicBezTo>
                    <a:cubicBezTo>
                      <a:pt x="6373" y="2282"/>
                      <a:pt x="5938" y="2156"/>
                      <a:pt x="5471" y="2156"/>
                    </a:cubicBezTo>
                    <a:cubicBezTo>
                      <a:pt x="4086" y="2156"/>
                      <a:pt x="2964" y="3243"/>
                      <a:pt x="2964" y="4585"/>
                    </a:cubicBezTo>
                    <a:cubicBezTo>
                      <a:pt x="2964" y="4871"/>
                      <a:pt x="3019" y="5146"/>
                      <a:pt x="3114" y="5401"/>
                    </a:cubicBezTo>
                    <a:cubicBezTo>
                      <a:pt x="3021" y="5379"/>
                      <a:pt x="2927" y="5363"/>
                      <a:pt x="2827" y="5363"/>
                    </a:cubicBezTo>
                    <a:cubicBezTo>
                      <a:pt x="2168" y="5363"/>
                      <a:pt x="1632" y="5898"/>
                      <a:pt x="1632" y="6558"/>
                    </a:cubicBezTo>
                    <a:cubicBezTo>
                      <a:pt x="1632" y="6800"/>
                      <a:pt x="1704" y="7025"/>
                      <a:pt x="1829" y="7212"/>
                    </a:cubicBezTo>
                    <a:cubicBezTo>
                      <a:pt x="762" y="7651"/>
                      <a:pt x="0" y="8770"/>
                      <a:pt x="0" y="10086"/>
                    </a:cubicBezTo>
                    <a:cubicBezTo>
                      <a:pt x="0" y="11592"/>
                      <a:pt x="998" y="12843"/>
                      <a:pt x="2315" y="13106"/>
                    </a:cubicBezTo>
                    <a:cubicBezTo>
                      <a:pt x="2277" y="13252"/>
                      <a:pt x="2254" y="13404"/>
                      <a:pt x="2254" y="13563"/>
                    </a:cubicBezTo>
                    <a:cubicBezTo>
                      <a:pt x="2254" y="14585"/>
                      <a:pt x="3084" y="15414"/>
                      <a:pt x="4106" y="15414"/>
                    </a:cubicBezTo>
                    <a:cubicBezTo>
                      <a:pt x="4391" y="15414"/>
                      <a:pt x="4661" y="15348"/>
                      <a:pt x="4903" y="15230"/>
                    </a:cubicBezTo>
                    <a:lnTo>
                      <a:pt x="4903" y="15230"/>
                    </a:lnTo>
                    <a:cubicBezTo>
                      <a:pt x="4898" y="15292"/>
                      <a:pt x="4894" y="15352"/>
                      <a:pt x="4894" y="15414"/>
                    </a:cubicBezTo>
                    <a:cubicBezTo>
                      <a:pt x="4894" y="16577"/>
                      <a:pt x="5837" y="17521"/>
                      <a:pt x="7000" y="17521"/>
                    </a:cubicBezTo>
                    <a:cubicBezTo>
                      <a:pt x="7113" y="17521"/>
                      <a:pt x="7223" y="17508"/>
                      <a:pt x="7331" y="17492"/>
                    </a:cubicBezTo>
                    <a:cubicBezTo>
                      <a:pt x="7411" y="17974"/>
                      <a:pt x="7843" y="18344"/>
                      <a:pt x="8367" y="18344"/>
                    </a:cubicBezTo>
                    <a:cubicBezTo>
                      <a:pt x="8511" y="18344"/>
                      <a:pt x="8649" y="18316"/>
                      <a:pt x="8774" y="18266"/>
                    </a:cubicBezTo>
                    <a:cubicBezTo>
                      <a:pt x="8955" y="18930"/>
                      <a:pt x="9584" y="19421"/>
                      <a:pt x="10333" y="19421"/>
                    </a:cubicBezTo>
                    <a:cubicBezTo>
                      <a:pt x="10711" y="19421"/>
                      <a:pt x="11059" y="19295"/>
                      <a:pt x="11335" y="19084"/>
                    </a:cubicBezTo>
                    <a:cubicBezTo>
                      <a:pt x="11740" y="19402"/>
                      <a:pt x="12259" y="19593"/>
                      <a:pt x="12823" y="19593"/>
                    </a:cubicBezTo>
                    <a:cubicBezTo>
                      <a:pt x="13792" y="19593"/>
                      <a:pt x="14622" y="19032"/>
                      <a:pt x="14983" y="18229"/>
                    </a:cubicBezTo>
                    <a:cubicBezTo>
                      <a:pt x="15346" y="18489"/>
                      <a:pt x="15784" y="18643"/>
                      <a:pt x="16254" y="18643"/>
                    </a:cubicBezTo>
                    <a:cubicBezTo>
                      <a:pt x="17465" y="18643"/>
                      <a:pt x="18453" y="17632"/>
                      <a:pt x="18535" y="16355"/>
                    </a:cubicBezTo>
                    <a:cubicBezTo>
                      <a:pt x="18703" y="16460"/>
                      <a:pt x="18901" y="16522"/>
                      <a:pt x="19115" y="16522"/>
                    </a:cubicBezTo>
                    <a:cubicBezTo>
                      <a:pt x="19729" y="16522"/>
                      <a:pt x="20226" y="16026"/>
                      <a:pt x="20226" y="15412"/>
                    </a:cubicBezTo>
                    <a:cubicBezTo>
                      <a:pt x="20226" y="15240"/>
                      <a:pt x="20182" y="15079"/>
                      <a:pt x="20113" y="14933"/>
                    </a:cubicBezTo>
                    <a:cubicBezTo>
                      <a:pt x="21248" y="14717"/>
                      <a:pt x="22110" y="13660"/>
                      <a:pt x="22110" y="12384"/>
                    </a:cubicBezTo>
                    <a:cubicBezTo>
                      <a:pt x="22110" y="11684"/>
                      <a:pt x="21851" y="11052"/>
                      <a:pt x="21431" y="10585"/>
                    </a:cubicBezTo>
                    <a:cubicBezTo>
                      <a:pt x="21881" y="10230"/>
                      <a:pt x="22174" y="9677"/>
                      <a:pt x="22174" y="9054"/>
                    </a:cubicBezTo>
                    <a:cubicBezTo>
                      <a:pt x="22174" y="8086"/>
                      <a:pt x="21467" y="7283"/>
                      <a:pt x="20541" y="7131"/>
                    </a:cubicBezTo>
                    <a:cubicBezTo>
                      <a:pt x="20505" y="7045"/>
                      <a:pt x="20464" y="6961"/>
                      <a:pt x="20423" y="6876"/>
                    </a:cubicBezTo>
                    <a:cubicBezTo>
                      <a:pt x="20821" y="6428"/>
                      <a:pt x="21063" y="5843"/>
                      <a:pt x="21063" y="5199"/>
                    </a:cubicBezTo>
                    <a:cubicBezTo>
                      <a:pt x="21063" y="3789"/>
                      <a:pt x="19904" y="2646"/>
                      <a:pt x="18473" y="2646"/>
                    </a:cubicBezTo>
                    <a:cubicBezTo>
                      <a:pt x="17919" y="2646"/>
                      <a:pt x="17406" y="2818"/>
                      <a:pt x="16985" y="3111"/>
                    </a:cubicBezTo>
                    <a:cubicBezTo>
                      <a:pt x="17033" y="2948"/>
                      <a:pt x="17061" y="2777"/>
                      <a:pt x="17061" y="2600"/>
                    </a:cubicBezTo>
                    <a:cubicBezTo>
                      <a:pt x="17061" y="1582"/>
                      <a:pt x="16217" y="757"/>
                      <a:pt x="15175" y="757"/>
                    </a:cubicBezTo>
                    <a:cubicBezTo>
                      <a:pt x="14791" y="757"/>
                      <a:pt x="14435" y="870"/>
                      <a:pt x="14136" y="1062"/>
                    </a:cubicBezTo>
                    <a:cubicBezTo>
                      <a:pt x="13902" y="537"/>
                      <a:pt x="13371" y="170"/>
                      <a:pt x="12752" y="170"/>
                    </a:cubicBezTo>
                    <a:cubicBezTo>
                      <a:pt x="12219" y="170"/>
                      <a:pt x="11752" y="442"/>
                      <a:pt x="11482" y="854"/>
                    </a:cubicBezTo>
                    <a:cubicBezTo>
                      <a:pt x="10982" y="331"/>
                      <a:pt x="10266" y="1"/>
                      <a:pt x="946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" name="Google Shape;700;p43"/>
              <p:cNvSpPr/>
              <p:nvPr/>
            </p:nvSpPr>
            <p:spPr>
              <a:xfrm>
                <a:off x="4113650" y="1799075"/>
                <a:ext cx="49675" cy="11775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471" extrusionOk="0">
                    <a:moveTo>
                      <a:pt x="878" y="1"/>
                    </a:moveTo>
                    <a:cubicBezTo>
                      <a:pt x="602" y="1"/>
                      <a:pt x="303" y="35"/>
                      <a:pt x="0" y="109"/>
                    </a:cubicBezTo>
                    <a:cubicBezTo>
                      <a:pt x="345" y="359"/>
                      <a:pt x="828" y="471"/>
                      <a:pt x="1239" y="471"/>
                    </a:cubicBezTo>
                    <a:cubicBezTo>
                      <a:pt x="1575" y="471"/>
                      <a:pt x="1863" y="396"/>
                      <a:pt x="1987" y="260"/>
                    </a:cubicBezTo>
                    <a:cubicBezTo>
                      <a:pt x="1743" y="97"/>
                      <a:pt x="1343" y="1"/>
                      <a:pt x="87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" name="Google Shape;701;p43"/>
              <p:cNvSpPr/>
              <p:nvPr/>
            </p:nvSpPr>
            <p:spPr>
              <a:xfrm>
                <a:off x="4076825" y="1836450"/>
                <a:ext cx="26075" cy="51750"/>
              </a:xfrm>
              <a:custGeom>
                <a:avLst/>
                <a:gdLst/>
                <a:ahLst/>
                <a:cxnLst/>
                <a:rect l="l" t="t" r="r" b="b"/>
                <a:pathLst>
                  <a:path w="1043" h="2070" extrusionOk="0">
                    <a:moveTo>
                      <a:pt x="150" y="1"/>
                    </a:moveTo>
                    <a:lnTo>
                      <a:pt x="150" y="1"/>
                    </a:lnTo>
                    <a:cubicBezTo>
                      <a:pt x="1" y="855"/>
                      <a:pt x="535" y="1943"/>
                      <a:pt x="972" y="2069"/>
                    </a:cubicBezTo>
                    <a:cubicBezTo>
                      <a:pt x="1043" y="1552"/>
                      <a:pt x="748" y="717"/>
                      <a:pt x="15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43"/>
              <p:cNvSpPr/>
              <p:nvPr/>
            </p:nvSpPr>
            <p:spPr>
              <a:xfrm>
                <a:off x="3998500" y="1826325"/>
                <a:ext cx="24675" cy="64900"/>
              </a:xfrm>
              <a:custGeom>
                <a:avLst/>
                <a:gdLst/>
                <a:ahLst/>
                <a:cxnLst/>
                <a:rect l="l" t="t" r="r" b="b"/>
                <a:pathLst>
                  <a:path w="987" h="2596" extrusionOk="0">
                    <a:moveTo>
                      <a:pt x="838" y="1"/>
                    </a:moveTo>
                    <a:lnTo>
                      <a:pt x="838" y="1"/>
                    </a:lnTo>
                    <a:cubicBezTo>
                      <a:pt x="149" y="766"/>
                      <a:pt x="1" y="2194"/>
                      <a:pt x="362" y="2595"/>
                    </a:cubicBezTo>
                    <a:cubicBezTo>
                      <a:pt x="758" y="2122"/>
                      <a:pt x="987" y="1098"/>
                      <a:pt x="83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43"/>
              <p:cNvSpPr/>
              <p:nvPr/>
            </p:nvSpPr>
            <p:spPr>
              <a:xfrm>
                <a:off x="4107850" y="1954800"/>
                <a:ext cx="40200" cy="20200"/>
              </a:xfrm>
              <a:custGeom>
                <a:avLst/>
                <a:gdLst/>
                <a:ahLst/>
                <a:cxnLst/>
                <a:rect l="l" t="t" r="r" b="b"/>
                <a:pathLst>
                  <a:path w="1608" h="808" extrusionOk="0">
                    <a:moveTo>
                      <a:pt x="1565" y="0"/>
                    </a:moveTo>
                    <a:cubicBezTo>
                      <a:pt x="1145" y="0"/>
                      <a:pt x="520" y="291"/>
                      <a:pt x="1" y="802"/>
                    </a:cubicBezTo>
                    <a:cubicBezTo>
                      <a:pt x="41" y="806"/>
                      <a:pt x="81" y="808"/>
                      <a:pt x="121" y="808"/>
                    </a:cubicBezTo>
                    <a:cubicBezTo>
                      <a:pt x="790" y="808"/>
                      <a:pt x="1540" y="342"/>
                      <a:pt x="1607" y="1"/>
                    </a:cubicBezTo>
                    <a:cubicBezTo>
                      <a:pt x="1594" y="0"/>
                      <a:pt x="1579" y="0"/>
                      <a:pt x="156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43"/>
              <p:cNvSpPr/>
              <p:nvPr/>
            </p:nvSpPr>
            <p:spPr>
              <a:xfrm>
                <a:off x="4062975" y="1949975"/>
                <a:ext cx="19625" cy="48775"/>
              </a:xfrm>
              <a:custGeom>
                <a:avLst/>
                <a:gdLst/>
                <a:ahLst/>
                <a:cxnLst/>
                <a:rect l="l" t="t" r="r" b="b"/>
                <a:pathLst>
                  <a:path w="785" h="1951" extrusionOk="0">
                    <a:moveTo>
                      <a:pt x="525" y="0"/>
                    </a:moveTo>
                    <a:lnTo>
                      <a:pt x="525" y="0"/>
                    </a:lnTo>
                    <a:cubicBezTo>
                      <a:pt x="208" y="346"/>
                      <a:pt x="1" y="1115"/>
                      <a:pt x="77" y="1950"/>
                    </a:cubicBezTo>
                    <a:cubicBezTo>
                      <a:pt x="624" y="1395"/>
                      <a:pt x="784" y="316"/>
                      <a:pt x="5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43"/>
              <p:cNvSpPr/>
              <p:nvPr/>
            </p:nvSpPr>
            <p:spPr>
              <a:xfrm>
                <a:off x="3986350" y="1925275"/>
                <a:ext cx="24700" cy="22250"/>
              </a:xfrm>
              <a:custGeom>
                <a:avLst/>
                <a:gdLst/>
                <a:ahLst/>
                <a:cxnLst/>
                <a:rect l="l" t="t" r="r" b="b"/>
                <a:pathLst>
                  <a:path w="988" h="890" extrusionOk="0">
                    <a:moveTo>
                      <a:pt x="1" y="0"/>
                    </a:moveTo>
                    <a:cubicBezTo>
                      <a:pt x="140" y="469"/>
                      <a:pt x="666" y="890"/>
                      <a:pt x="946" y="890"/>
                    </a:cubicBezTo>
                    <a:cubicBezTo>
                      <a:pt x="961" y="890"/>
                      <a:pt x="975" y="889"/>
                      <a:pt x="988" y="886"/>
                    </a:cubicBezTo>
                    <a:cubicBezTo>
                      <a:pt x="889" y="592"/>
                      <a:pt x="511" y="224"/>
                      <a:pt x="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43"/>
              <p:cNvSpPr/>
              <p:nvPr/>
            </p:nvSpPr>
            <p:spPr>
              <a:xfrm>
                <a:off x="4003575" y="1759600"/>
                <a:ext cx="40400" cy="27100"/>
              </a:xfrm>
              <a:custGeom>
                <a:avLst/>
                <a:gdLst/>
                <a:ahLst/>
                <a:cxnLst/>
                <a:rect l="l" t="t" r="r" b="b"/>
                <a:pathLst>
                  <a:path w="1616" h="1084" extrusionOk="0">
                    <a:moveTo>
                      <a:pt x="0" y="1"/>
                    </a:moveTo>
                    <a:cubicBezTo>
                      <a:pt x="286" y="611"/>
                      <a:pt x="1055" y="1083"/>
                      <a:pt x="1482" y="1083"/>
                    </a:cubicBezTo>
                    <a:cubicBezTo>
                      <a:pt x="1532" y="1083"/>
                      <a:pt x="1577" y="1077"/>
                      <a:pt x="1616" y="1063"/>
                    </a:cubicBezTo>
                    <a:cubicBezTo>
                      <a:pt x="1409" y="660"/>
                      <a:pt x="783" y="214"/>
                      <a:pt x="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" name="Google Shape;707;p43"/>
              <p:cNvSpPr/>
              <p:nvPr/>
            </p:nvSpPr>
            <p:spPr>
              <a:xfrm>
                <a:off x="4046900" y="1736025"/>
                <a:ext cx="18825" cy="47225"/>
              </a:xfrm>
              <a:custGeom>
                <a:avLst/>
                <a:gdLst/>
                <a:ahLst/>
                <a:cxnLst/>
                <a:rect l="l" t="t" r="r" b="b"/>
                <a:pathLst>
                  <a:path w="753" h="1889" extrusionOk="0">
                    <a:moveTo>
                      <a:pt x="674" y="0"/>
                    </a:moveTo>
                    <a:lnTo>
                      <a:pt x="674" y="0"/>
                    </a:lnTo>
                    <a:cubicBezTo>
                      <a:pt x="150" y="540"/>
                      <a:pt x="0" y="1583"/>
                      <a:pt x="254" y="1888"/>
                    </a:cubicBezTo>
                    <a:cubicBezTo>
                      <a:pt x="557" y="1552"/>
                      <a:pt x="753" y="808"/>
                      <a:pt x="6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" name="Google Shape;708;p43"/>
              <p:cNvSpPr/>
              <p:nvPr/>
            </p:nvSpPr>
            <p:spPr>
              <a:xfrm>
                <a:off x="3917050" y="1839800"/>
                <a:ext cx="25375" cy="46525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1861" extrusionOk="0">
                    <a:moveTo>
                      <a:pt x="79" y="1"/>
                    </a:moveTo>
                    <a:lnTo>
                      <a:pt x="79" y="1"/>
                    </a:lnTo>
                    <a:cubicBezTo>
                      <a:pt x="0" y="803"/>
                      <a:pt x="570" y="1774"/>
                      <a:pt x="985" y="1860"/>
                    </a:cubicBezTo>
                    <a:cubicBezTo>
                      <a:pt x="1015" y="1379"/>
                      <a:pt x="683" y="624"/>
                      <a:pt x="7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" name="Google Shape;709;p43"/>
              <p:cNvSpPr/>
              <p:nvPr/>
            </p:nvSpPr>
            <p:spPr>
              <a:xfrm>
                <a:off x="3932075" y="1900050"/>
                <a:ext cx="59100" cy="14300"/>
              </a:xfrm>
              <a:custGeom>
                <a:avLst/>
                <a:gdLst/>
                <a:ahLst/>
                <a:cxnLst/>
                <a:rect l="l" t="t" r="r" b="b"/>
                <a:pathLst>
                  <a:path w="2364" h="572" extrusionOk="0">
                    <a:moveTo>
                      <a:pt x="1591" y="0"/>
                    </a:moveTo>
                    <a:cubicBezTo>
                      <a:pt x="1119" y="0"/>
                      <a:pt x="555" y="112"/>
                      <a:pt x="1" y="351"/>
                    </a:cubicBezTo>
                    <a:cubicBezTo>
                      <a:pt x="312" y="506"/>
                      <a:pt x="688" y="572"/>
                      <a:pt x="1048" y="572"/>
                    </a:cubicBezTo>
                    <a:cubicBezTo>
                      <a:pt x="1645" y="572"/>
                      <a:pt x="2201" y="392"/>
                      <a:pt x="2364" y="137"/>
                    </a:cubicBezTo>
                    <a:cubicBezTo>
                      <a:pt x="2165" y="47"/>
                      <a:pt x="1897" y="0"/>
                      <a:pt x="159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" name="Google Shape;710;p43"/>
              <p:cNvSpPr/>
              <p:nvPr/>
            </p:nvSpPr>
            <p:spPr>
              <a:xfrm>
                <a:off x="3930650" y="1748225"/>
                <a:ext cx="4165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1666" h="23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76" y="1116"/>
                      <a:pt x="1078" y="2318"/>
                      <a:pt x="1665" y="2341"/>
                    </a:cubicBezTo>
                    <a:cubicBezTo>
                      <a:pt x="1596" y="1672"/>
                      <a:pt x="970" y="716"/>
                      <a:pt x="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" name="Google Shape;711;p43"/>
              <p:cNvSpPr/>
              <p:nvPr/>
            </p:nvSpPr>
            <p:spPr>
              <a:xfrm>
                <a:off x="3905200" y="1717675"/>
                <a:ext cx="51225" cy="27725"/>
              </a:xfrm>
              <a:custGeom>
                <a:avLst/>
                <a:gdLst/>
                <a:ahLst/>
                <a:cxnLst/>
                <a:rect l="l" t="t" r="r" b="b"/>
                <a:pathLst>
                  <a:path w="2049" h="1109" extrusionOk="0">
                    <a:moveTo>
                      <a:pt x="2028" y="0"/>
                    </a:moveTo>
                    <a:cubicBezTo>
                      <a:pt x="1483" y="0"/>
                      <a:pt x="665" y="406"/>
                      <a:pt x="1" y="1106"/>
                    </a:cubicBezTo>
                    <a:cubicBezTo>
                      <a:pt x="33" y="1108"/>
                      <a:pt x="66" y="1109"/>
                      <a:pt x="99" y="1109"/>
                    </a:cubicBezTo>
                    <a:cubicBezTo>
                      <a:pt x="980" y="1109"/>
                      <a:pt x="1973" y="454"/>
                      <a:pt x="2048" y="1"/>
                    </a:cubicBezTo>
                    <a:cubicBezTo>
                      <a:pt x="2042" y="1"/>
                      <a:pt x="2035" y="0"/>
                      <a:pt x="202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" name="Google Shape;712;p43"/>
              <p:cNvSpPr/>
              <p:nvPr/>
            </p:nvSpPr>
            <p:spPr>
              <a:xfrm>
                <a:off x="4304525" y="1868900"/>
                <a:ext cx="59575" cy="14925"/>
              </a:xfrm>
              <a:custGeom>
                <a:avLst/>
                <a:gdLst/>
                <a:ahLst/>
                <a:cxnLst/>
                <a:rect l="l" t="t" r="r" b="b"/>
                <a:pathLst>
                  <a:path w="2383" h="597" extrusionOk="0">
                    <a:moveTo>
                      <a:pt x="1685" y="0"/>
                    </a:moveTo>
                    <a:cubicBezTo>
                      <a:pt x="1191" y="0"/>
                      <a:pt x="587" y="130"/>
                      <a:pt x="0" y="404"/>
                    </a:cubicBezTo>
                    <a:cubicBezTo>
                      <a:pt x="295" y="539"/>
                      <a:pt x="642" y="597"/>
                      <a:pt x="979" y="597"/>
                    </a:cubicBezTo>
                    <a:cubicBezTo>
                      <a:pt x="1615" y="597"/>
                      <a:pt x="2218" y="392"/>
                      <a:pt x="2382" y="117"/>
                    </a:cubicBezTo>
                    <a:cubicBezTo>
                      <a:pt x="2198" y="40"/>
                      <a:pt x="1958" y="0"/>
                      <a:pt x="168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" name="Google Shape;713;p43"/>
              <p:cNvSpPr/>
              <p:nvPr/>
            </p:nvSpPr>
            <p:spPr>
              <a:xfrm>
                <a:off x="4309425" y="1803550"/>
                <a:ext cx="31150" cy="20000"/>
              </a:xfrm>
              <a:custGeom>
                <a:avLst/>
                <a:gdLst/>
                <a:ahLst/>
                <a:cxnLst/>
                <a:rect l="l" t="t" r="r" b="b"/>
                <a:pathLst>
                  <a:path w="1246" h="800" extrusionOk="0">
                    <a:moveTo>
                      <a:pt x="1" y="1"/>
                    </a:moveTo>
                    <a:cubicBezTo>
                      <a:pt x="225" y="456"/>
                      <a:pt x="807" y="800"/>
                      <a:pt x="1134" y="800"/>
                    </a:cubicBezTo>
                    <a:cubicBezTo>
                      <a:pt x="1176" y="800"/>
                      <a:pt x="1214" y="794"/>
                      <a:pt x="1246" y="782"/>
                    </a:cubicBezTo>
                    <a:cubicBezTo>
                      <a:pt x="1083" y="479"/>
                      <a:pt x="598" y="149"/>
                      <a:pt x="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" name="Google Shape;714;p43"/>
              <p:cNvSpPr/>
              <p:nvPr/>
            </p:nvSpPr>
            <p:spPr>
              <a:xfrm>
                <a:off x="3848875" y="1795425"/>
                <a:ext cx="47550" cy="17875"/>
              </a:xfrm>
              <a:custGeom>
                <a:avLst/>
                <a:gdLst/>
                <a:ahLst/>
                <a:cxnLst/>
                <a:rect l="l" t="t" r="r" b="b"/>
                <a:pathLst>
                  <a:path w="1902" h="715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382" y="454"/>
                      <a:pt x="1083" y="715"/>
                      <a:pt x="1548" y="715"/>
                    </a:cubicBezTo>
                    <a:cubicBezTo>
                      <a:pt x="1696" y="715"/>
                      <a:pt x="1820" y="688"/>
                      <a:pt x="1902" y="633"/>
                    </a:cubicBezTo>
                    <a:cubicBezTo>
                      <a:pt x="1586" y="285"/>
                      <a:pt x="841" y="4"/>
                      <a:pt x="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" name="Google Shape;715;p43"/>
              <p:cNvSpPr/>
              <p:nvPr/>
            </p:nvSpPr>
            <p:spPr>
              <a:xfrm>
                <a:off x="3873250" y="1818875"/>
                <a:ext cx="40875" cy="55200"/>
              </a:xfrm>
              <a:custGeom>
                <a:avLst/>
                <a:gdLst/>
                <a:ahLst/>
                <a:cxnLst/>
                <a:rect l="l" t="t" r="r" b="b"/>
                <a:pathLst>
                  <a:path w="1635" h="2208" extrusionOk="0">
                    <a:moveTo>
                      <a:pt x="1460" y="0"/>
                    </a:moveTo>
                    <a:cubicBezTo>
                      <a:pt x="908" y="281"/>
                      <a:pt x="293" y="1136"/>
                      <a:pt x="0" y="2207"/>
                    </a:cubicBezTo>
                    <a:cubicBezTo>
                      <a:pt x="935" y="1773"/>
                      <a:pt x="1635" y="512"/>
                      <a:pt x="146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43"/>
              <p:cNvSpPr/>
              <p:nvPr/>
            </p:nvSpPr>
            <p:spPr>
              <a:xfrm>
                <a:off x="4046750" y="1600950"/>
                <a:ext cx="25200" cy="58925"/>
              </a:xfrm>
              <a:custGeom>
                <a:avLst/>
                <a:gdLst/>
                <a:ahLst/>
                <a:cxnLst/>
                <a:rect l="l" t="t" r="r" b="b"/>
                <a:pathLst>
                  <a:path w="1008" h="2357" extrusionOk="0">
                    <a:moveTo>
                      <a:pt x="300" y="1"/>
                    </a:moveTo>
                    <a:lnTo>
                      <a:pt x="300" y="1"/>
                    </a:lnTo>
                    <a:cubicBezTo>
                      <a:pt x="1" y="894"/>
                      <a:pt x="399" y="2150"/>
                      <a:pt x="850" y="2356"/>
                    </a:cubicBezTo>
                    <a:cubicBezTo>
                      <a:pt x="1008" y="1813"/>
                      <a:pt x="826" y="867"/>
                      <a:pt x="30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43"/>
              <p:cNvSpPr/>
              <p:nvPr/>
            </p:nvSpPr>
            <p:spPr>
              <a:xfrm>
                <a:off x="4005075" y="1663750"/>
                <a:ext cx="30350" cy="7000"/>
              </a:xfrm>
              <a:custGeom>
                <a:avLst/>
                <a:gdLst/>
                <a:ahLst/>
                <a:cxnLst/>
                <a:rect l="l" t="t" r="r" b="b"/>
                <a:pathLst>
                  <a:path w="1214" h="280" extrusionOk="0">
                    <a:moveTo>
                      <a:pt x="642" y="0"/>
                    </a:moveTo>
                    <a:cubicBezTo>
                      <a:pt x="444" y="0"/>
                      <a:pt x="223" y="32"/>
                      <a:pt x="0" y="101"/>
                    </a:cubicBezTo>
                    <a:cubicBezTo>
                      <a:pt x="195" y="226"/>
                      <a:pt x="454" y="280"/>
                      <a:pt x="685" y="280"/>
                    </a:cubicBezTo>
                    <a:cubicBezTo>
                      <a:pt x="924" y="280"/>
                      <a:pt x="1134" y="222"/>
                      <a:pt x="1213" y="124"/>
                    </a:cubicBezTo>
                    <a:cubicBezTo>
                      <a:pt x="1080" y="45"/>
                      <a:pt x="877" y="0"/>
                      <a:pt x="64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" name="Google Shape;718;p43"/>
              <p:cNvSpPr/>
              <p:nvPr/>
            </p:nvSpPr>
            <p:spPr>
              <a:xfrm>
                <a:off x="4006100" y="1695975"/>
                <a:ext cx="31850" cy="64675"/>
              </a:xfrm>
              <a:custGeom>
                <a:avLst/>
                <a:gdLst/>
                <a:ahLst/>
                <a:cxnLst/>
                <a:rect l="l" t="t" r="r" b="b"/>
                <a:pathLst>
                  <a:path w="1274" h="2587" extrusionOk="0">
                    <a:moveTo>
                      <a:pt x="209" y="0"/>
                    </a:moveTo>
                    <a:lnTo>
                      <a:pt x="209" y="0"/>
                    </a:lnTo>
                    <a:cubicBezTo>
                      <a:pt x="1" y="1055"/>
                      <a:pt x="634" y="2418"/>
                      <a:pt x="1172" y="2586"/>
                    </a:cubicBezTo>
                    <a:cubicBezTo>
                      <a:pt x="1273" y="1948"/>
                      <a:pt x="931" y="905"/>
                      <a:pt x="20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" name="Google Shape;719;p43"/>
              <p:cNvSpPr/>
              <p:nvPr/>
            </p:nvSpPr>
            <p:spPr>
              <a:xfrm>
                <a:off x="4235350" y="1669575"/>
                <a:ext cx="64275" cy="21875"/>
              </a:xfrm>
              <a:custGeom>
                <a:avLst/>
                <a:gdLst/>
                <a:ahLst/>
                <a:cxnLst/>
                <a:rect l="l" t="t" r="r" b="b"/>
                <a:pathLst>
                  <a:path w="2571" h="875" extrusionOk="0">
                    <a:moveTo>
                      <a:pt x="2214" y="0"/>
                    </a:moveTo>
                    <a:cubicBezTo>
                      <a:pt x="1600" y="0"/>
                      <a:pt x="763" y="272"/>
                      <a:pt x="1" y="800"/>
                    </a:cubicBezTo>
                    <a:cubicBezTo>
                      <a:pt x="191" y="851"/>
                      <a:pt x="395" y="874"/>
                      <a:pt x="601" y="874"/>
                    </a:cubicBezTo>
                    <a:cubicBezTo>
                      <a:pt x="1483" y="874"/>
                      <a:pt x="2410" y="453"/>
                      <a:pt x="2570" y="37"/>
                    </a:cubicBezTo>
                    <a:cubicBezTo>
                      <a:pt x="2463" y="12"/>
                      <a:pt x="2344" y="0"/>
                      <a:pt x="221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" name="Google Shape;720;p43"/>
              <p:cNvSpPr/>
              <p:nvPr/>
            </p:nvSpPr>
            <p:spPr>
              <a:xfrm>
                <a:off x="4178050" y="1608550"/>
                <a:ext cx="34100" cy="39100"/>
              </a:xfrm>
              <a:custGeom>
                <a:avLst/>
                <a:gdLst/>
                <a:ahLst/>
                <a:cxnLst/>
                <a:rect l="l" t="t" r="r" b="b"/>
                <a:pathLst>
                  <a:path w="1364" h="1564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131" y="785"/>
                      <a:pt x="913" y="1563"/>
                      <a:pt x="1342" y="1563"/>
                    </a:cubicBezTo>
                    <a:cubicBezTo>
                      <a:pt x="1350" y="1563"/>
                      <a:pt x="1357" y="1563"/>
                      <a:pt x="1364" y="1563"/>
                    </a:cubicBezTo>
                    <a:cubicBezTo>
                      <a:pt x="1266" y="1088"/>
                      <a:pt x="747" y="445"/>
                      <a:pt x="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" name="Google Shape;721;p43"/>
              <p:cNvSpPr/>
              <p:nvPr/>
            </p:nvSpPr>
            <p:spPr>
              <a:xfrm>
                <a:off x="4267650" y="1920475"/>
                <a:ext cx="9975" cy="27225"/>
              </a:xfrm>
              <a:custGeom>
                <a:avLst/>
                <a:gdLst/>
                <a:ahLst/>
                <a:cxnLst/>
                <a:rect l="l" t="t" r="r" b="b"/>
                <a:pathLst>
                  <a:path w="399" h="1089" extrusionOk="0">
                    <a:moveTo>
                      <a:pt x="187" y="0"/>
                    </a:moveTo>
                    <a:lnTo>
                      <a:pt x="187" y="0"/>
                    </a:lnTo>
                    <a:cubicBezTo>
                      <a:pt x="1" y="383"/>
                      <a:pt x="104" y="970"/>
                      <a:pt x="295" y="1089"/>
                    </a:cubicBezTo>
                    <a:cubicBezTo>
                      <a:pt x="398" y="855"/>
                      <a:pt x="373" y="420"/>
                      <a:pt x="18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" name="Google Shape;722;p43"/>
              <p:cNvSpPr/>
              <p:nvPr/>
            </p:nvSpPr>
            <p:spPr>
              <a:xfrm>
                <a:off x="4191775" y="1955600"/>
                <a:ext cx="29325" cy="51550"/>
              </a:xfrm>
              <a:custGeom>
                <a:avLst/>
                <a:gdLst/>
                <a:ahLst/>
                <a:cxnLst/>
                <a:rect l="l" t="t" r="r" b="b"/>
                <a:pathLst>
                  <a:path w="1173" h="2062" extrusionOk="0">
                    <a:moveTo>
                      <a:pt x="959" y="0"/>
                    </a:moveTo>
                    <a:lnTo>
                      <a:pt x="959" y="0"/>
                    </a:lnTo>
                    <a:cubicBezTo>
                      <a:pt x="525" y="309"/>
                      <a:pt x="113" y="1114"/>
                      <a:pt x="0" y="2061"/>
                    </a:cubicBezTo>
                    <a:cubicBezTo>
                      <a:pt x="738" y="1574"/>
                      <a:pt x="1173" y="413"/>
                      <a:pt x="95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" name="Google Shape;723;p43"/>
              <p:cNvSpPr/>
              <p:nvPr/>
            </p:nvSpPr>
            <p:spPr>
              <a:xfrm>
                <a:off x="4156375" y="1690225"/>
                <a:ext cx="54325" cy="28450"/>
              </a:xfrm>
              <a:custGeom>
                <a:avLst/>
                <a:gdLst/>
                <a:ahLst/>
                <a:cxnLst/>
                <a:rect l="l" t="t" r="r" b="b"/>
                <a:pathLst>
                  <a:path w="2173" h="1138" extrusionOk="0">
                    <a:moveTo>
                      <a:pt x="2133" y="0"/>
                    </a:moveTo>
                    <a:cubicBezTo>
                      <a:pt x="1559" y="0"/>
                      <a:pt x="703" y="415"/>
                      <a:pt x="1" y="1133"/>
                    </a:cubicBezTo>
                    <a:cubicBezTo>
                      <a:pt x="44" y="1136"/>
                      <a:pt x="89" y="1138"/>
                      <a:pt x="133" y="1138"/>
                    </a:cubicBezTo>
                    <a:cubicBezTo>
                      <a:pt x="1054" y="1138"/>
                      <a:pt x="2088" y="472"/>
                      <a:pt x="2173" y="1"/>
                    </a:cubicBezTo>
                    <a:cubicBezTo>
                      <a:pt x="2160" y="0"/>
                      <a:pt x="2147" y="0"/>
                      <a:pt x="213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" name="Google Shape;724;p43"/>
              <p:cNvSpPr/>
              <p:nvPr/>
            </p:nvSpPr>
            <p:spPr>
              <a:xfrm>
                <a:off x="4130100" y="1655100"/>
                <a:ext cx="13975" cy="38575"/>
              </a:xfrm>
              <a:custGeom>
                <a:avLst/>
                <a:gdLst/>
                <a:ahLst/>
                <a:cxnLst/>
                <a:rect l="l" t="t" r="r" b="b"/>
                <a:pathLst>
                  <a:path w="559" h="1543" extrusionOk="0">
                    <a:moveTo>
                      <a:pt x="266" y="1"/>
                    </a:moveTo>
                    <a:lnTo>
                      <a:pt x="266" y="1"/>
                    </a:lnTo>
                    <a:cubicBezTo>
                      <a:pt x="0" y="542"/>
                      <a:pt x="144" y="1374"/>
                      <a:pt x="411" y="1543"/>
                    </a:cubicBezTo>
                    <a:cubicBezTo>
                      <a:pt x="559" y="1213"/>
                      <a:pt x="525" y="596"/>
                      <a:pt x="26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" name="Google Shape;725;p43"/>
              <p:cNvSpPr/>
              <p:nvPr/>
            </p:nvSpPr>
            <p:spPr>
              <a:xfrm>
                <a:off x="4049150" y="1687525"/>
                <a:ext cx="69600" cy="18050"/>
              </a:xfrm>
              <a:custGeom>
                <a:avLst/>
                <a:gdLst/>
                <a:ahLst/>
                <a:cxnLst/>
                <a:rect l="l" t="t" r="r" b="b"/>
                <a:pathLst>
                  <a:path w="2784" h="722" extrusionOk="0">
                    <a:moveTo>
                      <a:pt x="891" y="0"/>
                    </a:moveTo>
                    <a:cubicBezTo>
                      <a:pt x="605" y="0"/>
                      <a:pt x="305" y="24"/>
                      <a:pt x="0" y="77"/>
                    </a:cubicBezTo>
                    <a:cubicBezTo>
                      <a:pt x="519" y="514"/>
                      <a:pt x="1304" y="722"/>
                      <a:pt x="1925" y="722"/>
                    </a:cubicBezTo>
                    <a:cubicBezTo>
                      <a:pt x="2306" y="722"/>
                      <a:pt x="2626" y="644"/>
                      <a:pt x="2784" y="492"/>
                    </a:cubicBezTo>
                    <a:cubicBezTo>
                      <a:pt x="2401" y="193"/>
                      <a:pt x="1700" y="0"/>
                      <a:pt x="89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" name="Google Shape;726;p43"/>
              <p:cNvSpPr/>
              <p:nvPr/>
            </p:nvSpPr>
            <p:spPr>
              <a:xfrm>
                <a:off x="4217650" y="1819525"/>
                <a:ext cx="24050" cy="18950"/>
              </a:xfrm>
              <a:custGeom>
                <a:avLst/>
                <a:gdLst/>
                <a:ahLst/>
                <a:cxnLst/>
                <a:rect l="l" t="t" r="r" b="b"/>
                <a:pathLst>
                  <a:path w="962" h="758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153" y="411"/>
                      <a:pt x="639" y="757"/>
                      <a:pt x="903" y="757"/>
                    </a:cubicBezTo>
                    <a:cubicBezTo>
                      <a:pt x="924" y="757"/>
                      <a:pt x="944" y="755"/>
                      <a:pt x="962" y="750"/>
                    </a:cubicBezTo>
                    <a:cubicBezTo>
                      <a:pt x="853" y="488"/>
                      <a:pt x="481" y="173"/>
                      <a:pt x="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" name="Google Shape;727;p43"/>
              <p:cNvSpPr/>
              <p:nvPr/>
            </p:nvSpPr>
            <p:spPr>
              <a:xfrm>
                <a:off x="4182575" y="1737775"/>
                <a:ext cx="23250" cy="38050"/>
              </a:xfrm>
              <a:custGeom>
                <a:avLst/>
                <a:gdLst/>
                <a:ahLst/>
                <a:cxnLst/>
                <a:rect l="l" t="t" r="r" b="b"/>
                <a:pathLst>
                  <a:path w="930" h="1522" extrusionOk="0">
                    <a:moveTo>
                      <a:pt x="781" y="1"/>
                    </a:moveTo>
                    <a:lnTo>
                      <a:pt x="781" y="1"/>
                    </a:lnTo>
                    <a:cubicBezTo>
                      <a:pt x="447" y="220"/>
                      <a:pt x="113" y="813"/>
                      <a:pt x="1" y="1521"/>
                    </a:cubicBezTo>
                    <a:cubicBezTo>
                      <a:pt x="571" y="1176"/>
                      <a:pt x="930" y="317"/>
                      <a:pt x="78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" name="Google Shape;728;p43"/>
              <p:cNvSpPr/>
              <p:nvPr/>
            </p:nvSpPr>
            <p:spPr>
              <a:xfrm>
                <a:off x="4255425" y="1736775"/>
                <a:ext cx="68575" cy="21025"/>
              </a:xfrm>
              <a:custGeom>
                <a:avLst/>
                <a:gdLst/>
                <a:ahLst/>
                <a:cxnLst/>
                <a:rect l="l" t="t" r="r" b="b"/>
                <a:pathLst>
                  <a:path w="2743" h="841" extrusionOk="0">
                    <a:moveTo>
                      <a:pt x="436" y="1"/>
                    </a:moveTo>
                    <a:cubicBezTo>
                      <a:pt x="293" y="1"/>
                      <a:pt x="148" y="6"/>
                      <a:pt x="1" y="18"/>
                    </a:cubicBezTo>
                    <a:cubicBezTo>
                      <a:pt x="539" y="559"/>
                      <a:pt x="1435" y="840"/>
                      <a:pt x="2083" y="840"/>
                    </a:cubicBezTo>
                    <a:cubicBezTo>
                      <a:pt x="2368" y="840"/>
                      <a:pt x="2605" y="786"/>
                      <a:pt x="2743" y="675"/>
                    </a:cubicBezTo>
                    <a:cubicBezTo>
                      <a:pt x="2320" y="282"/>
                      <a:pt x="1440" y="1"/>
                      <a:pt x="43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" name="Google Shape;729;p43"/>
              <p:cNvSpPr/>
              <p:nvPr/>
            </p:nvSpPr>
            <p:spPr>
              <a:xfrm>
                <a:off x="4220850" y="1781775"/>
                <a:ext cx="32225" cy="7475"/>
              </a:xfrm>
              <a:custGeom>
                <a:avLst/>
                <a:gdLst/>
                <a:ahLst/>
                <a:cxnLst/>
                <a:rect l="l" t="t" r="r" b="b"/>
                <a:pathLst>
                  <a:path w="1289" h="299" extrusionOk="0">
                    <a:moveTo>
                      <a:pt x="774" y="0"/>
                    </a:moveTo>
                    <a:cubicBezTo>
                      <a:pt x="540" y="0"/>
                      <a:pt x="270" y="45"/>
                      <a:pt x="1" y="142"/>
                    </a:cubicBezTo>
                    <a:cubicBezTo>
                      <a:pt x="192" y="252"/>
                      <a:pt x="434" y="299"/>
                      <a:pt x="658" y="299"/>
                    </a:cubicBezTo>
                    <a:cubicBezTo>
                      <a:pt x="945" y="299"/>
                      <a:pt x="1202" y="222"/>
                      <a:pt x="1288" y="102"/>
                    </a:cubicBezTo>
                    <a:cubicBezTo>
                      <a:pt x="1163" y="36"/>
                      <a:pt x="983" y="0"/>
                      <a:pt x="7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" name="Google Shape;730;p43"/>
              <p:cNvSpPr/>
              <p:nvPr/>
            </p:nvSpPr>
            <p:spPr>
              <a:xfrm>
                <a:off x="4022775" y="1788125"/>
                <a:ext cx="251100" cy="395075"/>
              </a:xfrm>
              <a:custGeom>
                <a:avLst/>
                <a:gdLst/>
                <a:ahLst/>
                <a:cxnLst/>
                <a:rect l="l" t="t" r="r" b="b"/>
                <a:pathLst>
                  <a:path w="10044" h="15803" extrusionOk="0">
                    <a:moveTo>
                      <a:pt x="4574" y="0"/>
                    </a:moveTo>
                    <a:lnTo>
                      <a:pt x="4574" y="0"/>
                    </a:lnTo>
                    <a:cubicBezTo>
                      <a:pt x="4756" y="1662"/>
                      <a:pt x="3032" y="2518"/>
                      <a:pt x="3006" y="4054"/>
                    </a:cubicBezTo>
                    <a:cubicBezTo>
                      <a:pt x="1787" y="3163"/>
                      <a:pt x="330" y="3993"/>
                      <a:pt x="265" y="1533"/>
                    </a:cubicBezTo>
                    <a:lnTo>
                      <a:pt x="265" y="1533"/>
                    </a:lnTo>
                    <a:cubicBezTo>
                      <a:pt x="0" y="4356"/>
                      <a:pt x="2366" y="3635"/>
                      <a:pt x="3107" y="4879"/>
                    </a:cubicBezTo>
                    <a:cubicBezTo>
                      <a:pt x="3292" y="7231"/>
                      <a:pt x="5380" y="8010"/>
                      <a:pt x="4522" y="10679"/>
                    </a:cubicBezTo>
                    <a:cubicBezTo>
                      <a:pt x="4403" y="11048"/>
                      <a:pt x="4289" y="11401"/>
                      <a:pt x="4179" y="11748"/>
                    </a:cubicBezTo>
                    <a:cubicBezTo>
                      <a:pt x="3226" y="9346"/>
                      <a:pt x="926" y="9504"/>
                      <a:pt x="1058" y="5763"/>
                    </a:cubicBezTo>
                    <a:lnTo>
                      <a:pt x="1058" y="5763"/>
                    </a:lnTo>
                    <a:cubicBezTo>
                      <a:pt x="450" y="9835"/>
                      <a:pt x="3443" y="10094"/>
                      <a:pt x="3520" y="12561"/>
                    </a:cubicBezTo>
                    <a:cubicBezTo>
                      <a:pt x="3507" y="13514"/>
                      <a:pt x="3215" y="14790"/>
                      <a:pt x="2861" y="15801"/>
                    </a:cubicBezTo>
                    <a:lnTo>
                      <a:pt x="6054" y="15801"/>
                    </a:lnTo>
                    <a:cubicBezTo>
                      <a:pt x="6058" y="15802"/>
                      <a:pt x="6060" y="15803"/>
                      <a:pt x="6061" y="15803"/>
                    </a:cubicBezTo>
                    <a:cubicBezTo>
                      <a:pt x="6097" y="15803"/>
                      <a:pt x="5688" y="15396"/>
                      <a:pt x="5526" y="15122"/>
                    </a:cubicBezTo>
                    <a:cubicBezTo>
                      <a:pt x="5302" y="14738"/>
                      <a:pt x="5023" y="13742"/>
                      <a:pt x="5426" y="12472"/>
                    </a:cubicBezTo>
                    <a:cubicBezTo>
                      <a:pt x="5749" y="11476"/>
                      <a:pt x="6334" y="9954"/>
                      <a:pt x="6105" y="8526"/>
                    </a:cubicBezTo>
                    <a:cubicBezTo>
                      <a:pt x="6203" y="8035"/>
                      <a:pt x="6387" y="7707"/>
                      <a:pt x="6516" y="7574"/>
                    </a:cubicBezTo>
                    <a:cubicBezTo>
                      <a:pt x="7335" y="6682"/>
                      <a:pt x="8046" y="6574"/>
                      <a:pt x="8518" y="6239"/>
                    </a:cubicBezTo>
                    <a:cubicBezTo>
                      <a:pt x="9468" y="5669"/>
                      <a:pt x="10044" y="4464"/>
                      <a:pt x="9542" y="2829"/>
                    </a:cubicBezTo>
                    <a:lnTo>
                      <a:pt x="9542" y="2829"/>
                    </a:lnTo>
                    <a:cubicBezTo>
                      <a:pt x="9677" y="3682"/>
                      <a:pt x="9599" y="4557"/>
                      <a:pt x="9069" y="5191"/>
                    </a:cubicBezTo>
                    <a:cubicBezTo>
                      <a:pt x="8219" y="6227"/>
                      <a:pt x="6640" y="5970"/>
                      <a:pt x="5643" y="7258"/>
                    </a:cubicBezTo>
                    <a:cubicBezTo>
                      <a:pt x="5643" y="7258"/>
                      <a:pt x="5044" y="6661"/>
                      <a:pt x="4851" y="5989"/>
                    </a:cubicBezTo>
                    <a:cubicBezTo>
                      <a:pt x="4406" y="3963"/>
                      <a:pt x="7446" y="3835"/>
                      <a:pt x="6740" y="1533"/>
                    </a:cubicBezTo>
                    <a:lnTo>
                      <a:pt x="6740" y="1533"/>
                    </a:lnTo>
                    <a:cubicBezTo>
                      <a:pt x="7081" y="3795"/>
                      <a:pt x="4675" y="3195"/>
                      <a:pt x="4123" y="5386"/>
                    </a:cubicBezTo>
                    <a:cubicBezTo>
                      <a:pt x="2313" y="3083"/>
                      <a:pt x="5034" y="2183"/>
                      <a:pt x="457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31" name="Google Shape;731;p43"/>
          <p:cNvGrpSpPr/>
          <p:nvPr/>
        </p:nvGrpSpPr>
        <p:grpSpPr>
          <a:xfrm>
            <a:off x="502145" y="585856"/>
            <a:ext cx="1262390" cy="1250502"/>
            <a:chOff x="1775825" y="1571525"/>
            <a:chExt cx="615950" cy="610150"/>
          </a:xfrm>
        </p:grpSpPr>
        <p:sp>
          <p:nvSpPr>
            <p:cNvPr id="732" name="Google Shape;732;p43"/>
            <p:cNvSpPr/>
            <p:nvPr/>
          </p:nvSpPr>
          <p:spPr>
            <a:xfrm>
              <a:off x="1775825" y="1571525"/>
              <a:ext cx="615950" cy="610150"/>
            </a:xfrm>
            <a:custGeom>
              <a:avLst/>
              <a:gdLst/>
              <a:ahLst/>
              <a:cxnLst/>
              <a:rect l="l" t="t" r="r" b="b"/>
              <a:pathLst>
                <a:path w="24638" h="24406" extrusionOk="0">
                  <a:moveTo>
                    <a:pt x="11945" y="0"/>
                  </a:moveTo>
                  <a:cubicBezTo>
                    <a:pt x="11514" y="0"/>
                    <a:pt x="11088" y="97"/>
                    <a:pt x="10709" y="308"/>
                  </a:cubicBezTo>
                  <a:cubicBezTo>
                    <a:pt x="9567" y="945"/>
                    <a:pt x="9462" y="2101"/>
                    <a:pt x="9007" y="3170"/>
                  </a:cubicBezTo>
                  <a:cubicBezTo>
                    <a:pt x="7930" y="2459"/>
                    <a:pt x="5814" y="1341"/>
                    <a:pt x="4084" y="1341"/>
                  </a:cubicBezTo>
                  <a:cubicBezTo>
                    <a:pt x="3248" y="1341"/>
                    <a:pt x="2502" y="1602"/>
                    <a:pt x="2006" y="2295"/>
                  </a:cubicBezTo>
                  <a:cubicBezTo>
                    <a:pt x="1556" y="2924"/>
                    <a:pt x="1436" y="3734"/>
                    <a:pt x="1457" y="4506"/>
                  </a:cubicBezTo>
                  <a:cubicBezTo>
                    <a:pt x="1505" y="6154"/>
                    <a:pt x="2169" y="7777"/>
                    <a:pt x="3292" y="8985"/>
                  </a:cubicBezTo>
                  <a:cubicBezTo>
                    <a:pt x="2460" y="9086"/>
                    <a:pt x="1635" y="9392"/>
                    <a:pt x="1015" y="9954"/>
                  </a:cubicBezTo>
                  <a:cubicBezTo>
                    <a:pt x="394" y="10518"/>
                    <a:pt x="0" y="11358"/>
                    <a:pt x="80" y="12192"/>
                  </a:cubicBezTo>
                  <a:cubicBezTo>
                    <a:pt x="239" y="13885"/>
                    <a:pt x="1794" y="14343"/>
                    <a:pt x="2832" y="15333"/>
                  </a:cubicBezTo>
                  <a:cubicBezTo>
                    <a:pt x="2299" y="16191"/>
                    <a:pt x="1824" y="17301"/>
                    <a:pt x="1635" y="18305"/>
                  </a:cubicBezTo>
                  <a:cubicBezTo>
                    <a:pt x="1217" y="20559"/>
                    <a:pt x="1664" y="22740"/>
                    <a:pt x="4224" y="22958"/>
                  </a:cubicBezTo>
                  <a:cubicBezTo>
                    <a:pt x="4263" y="22961"/>
                    <a:pt x="4318" y="22963"/>
                    <a:pt x="4386" y="22963"/>
                  </a:cubicBezTo>
                  <a:cubicBezTo>
                    <a:pt x="5412" y="22963"/>
                    <a:pt x="9451" y="22570"/>
                    <a:pt x="9172" y="21447"/>
                  </a:cubicBezTo>
                  <a:lnTo>
                    <a:pt x="9172" y="21447"/>
                  </a:lnTo>
                  <a:cubicBezTo>
                    <a:pt x="9489" y="22722"/>
                    <a:pt x="10528" y="23949"/>
                    <a:pt x="11818" y="24305"/>
                  </a:cubicBezTo>
                  <a:cubicBezTo>
                    <a:pt x="12039" y="24366"/>
                    <a:pt x="12269" y="24399"/>
                    <a:pt x="12499" y="24404"/>
                  </a:cubicBezTo>
                  <a:cubicBezTo>
                    <a:pt x="12522" y="24405"/>
                    <a:pt x="12545" y="24405"/>
                    <a:pt x="12568" y="24405"/>
                  </a:cubicBezTo>
                  <a:cubicBezTo>
                    <a:pt x="13103" y="24405"/>
                    <a:pt x="13635" y="24254"/>
                    <a:pt x="14064" y="23944"/>
                  </a:cubicBezTo>
                  <a:cubicBezTo>
                    <a:pt x="14371" y="23724"/>
                    <a:pt x="16067" y="21638"/>
                    <a:pt x="15606" y="21246"/>
                  </a:cubicBezTo>
                  <a:lnTo>
                    <a:pt x="15606" y="21246"/>
                  </a:lnTo>
                  <a:cubicBezTo>
                    <a:pt x="16922" y="22360"/>
                    <a:pt x="18646" y="22968"/>
                    <a:pt x="20369" y="22968"/>
                  </a:cubicBezTo>
                  <a:cubicBezTo>
                    <a:pt x="20869" y="22968"/>
                    <a:pt x="21370" y="22917"/>
                    <a:pt x="21860" y="22811"/>
                  </a:cubicBezTo>
                  <a:cubicBezTo>
                    <a:pt x="22045" y="22772"/>
                    <a:pt x="22235" y="22720"/>
                    <a:pt x="22374" y="22594"/>
                  </a:cubicBezTo>
                  <a:cubicBezTo>
                    <a:pt x="22492" y="22485"/>
                    <a:pt x="22560" y="22331"/>
                    <a:pt x="22617" y="22183"/>
                  </a:cubicBezTo>
                  <a:cubicBezTo>
                    <a:pt x="23494" y="19903"/>
                    <a:pt x="22922" y="17206"/>
                    <a:pt x="21268" y="15429"/>
                  </a:cubicBezTo>
                  <a:cubicBezTo>
                    <a:pt x="22131" y="15333"/>
                    <a:pt x="22988" y="15012"/>
                    <a:pt x="23624" y="14417"/>
                  </a:cubicBezTo>
                  <a:cubicBezTo>
                    <a:pt x="24257" y="13821"/>
                    <a:pt x="24637" y="12931"/>
                    <a:pt x="24512" y="12070"/>
                  </a:cubicBezTo>
                  <a:cubicBezTo>
                    <a:pt x="24309" y="10686"/>
                    <a:pt x="22917" y="9436"/>
                    <a:pt x="21616" y="9057"/>
                  </a:cubicBezTo>
                  <a:cubicBezTo>
                    <a:pt x="22948" y="7363"/>
                    <a:pt x="23390" y="5008"/>
                    <a:pt x="22766" y="2945"/>
                  </a:cubicBezTo>
                  <a:cubicBezTo>
                    <a:pt x="22666" y="2615"/>
                    <a:pt x="22530" y="2278"/>
                    <a:pt x="22266" y="2055"/>
                  </a:cubicBezTo>
                  <a:cubicBezTo>
                    <a:pt x="22068" y="1885"/>
                    <a:pt x="21815" y="1798"/>
                    <a:pt x="21565" y="1728"/>
                  </a:cubicBezTo>
                  <a:cubicBezTo>
                    <a:pt x="20885" y="1535"/>
                    <a:pt x="20170" y="1429"/>
                    <a:pt x="19457" y="1429"/>
                  </a:cubicBezTo>
                  <a:cubicBezTo>
                    <a:pt x="18970" y="1429"/>
                    <a:pt x="18485" y="1478"/>
                    <a:pt x="18013" y="1582"/>
                  </a:cubicBezTo>
                  <a:cubicBezTo>
                    <a:pt x="17139" y="1774"/>
                    <a:pt x="16017" y="2182"/>
                    <a:pt x="15383" y="2825"/>
                  </a:cubicBezTo>
                  <a:cubicBezTo>
                    <a:pt x="14924" y="1935"/>
                    <a:pt x="14519" y="1079"/>
                    <a:pt x="13640" y="508"/>
                  </a:cubicBezTo>
                  <a:cubicBezTo>
                    <a:pt x="13140" y="184"/>
                    <a:pt x="12537" y="0"/>
                    <a:pt x="119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43"/>
            <p:cNvSpPr/>
            <p:nvPr/>
          </p:nvSpPr>
          <p:spPr>
            <a:xfrm>
              <a:off x="1814775" y="1608675"/>
              <a:ext cx="536050" cy="536000"/>
            </a:xfrm>
            <a:custGeom>
              <a:avLst/>
              <a:gdLst/>
              <a:ahLst/>
              <a:cxnLst/>
              <a:rect l="l" t="t" r="r" b="b"/>
              <a:pathLst>
                <a:path w="21442" h="21440" extrusionOk="0">
                  <a:moveTo>
                    <a:pt x="14137" y="7194"/>
                  </a:moveTo>
                  <a:cubicBezTo>
                    <a:pt x="14170" y="7200"/>
                    <a:pt x="14205" y="7207"/>
                    <a:pt x="14240" y="7215"/>
                  </a:cubicBezTo>
                  <a:cubicBezTo>
                    <a:pt x="14246" y="7248"/>
                    <a:pt x="14248" y="7280"/>
                    <a:pt x="14255" y="7313"/>
                  </a:cubicBezTo>
                  <a:lnTo>
                    <a:pt x="12757" y="8810"/>
                  </a:lnTo>
                  <a:cubicBezTo>
                    <a:pt x="12735" y="8792"/>
                    <a:pt x="12712" y="8779"/>
                    <a:pt x="12690" y="8763"/>
                  </a:cubicBezTo>
                  <a:cubicBezTo>
                    <a:pt x="12674" y="8740"/>
                    <a:pt x="12657" y="8715"/>
                    <a:pt x="12638" y="8691"/>
                  </a:cubicBezTo>
                  <a:lnTo>
                    <a:pt x="14137" y="7194"/>
                  </a:lnTo>
                  <a:close/>
                  <a:moveTo>
                    <a:pt x="8688" y="12632"/>
                  </a:moveTo>
                  <a:cubicBezTo>
                    <a:pt x="8722" y="12655"/>
                    <a:pt x="8757" y="12675"/>
                    <a:pt x="8792" y="12696"/>
                  </a:cubicBezTo>
                  <a:cubicBezTo>
                    <a:pt x="8802" y="12711"/>
                    <a:pt x="8807" y="12727"/>
                    <a:pt x="8815" y="12741"/>
                  </a:cubicBezTo>
                  <a:lnTo>
                    <a:pt x="7303" y="14254"/>
                  </a:lnTo>
                  <a:cubicBezTo>
                    <a:pt x="7271" y="14248"/>
                    <a:pt x="7238" y="14246"/>
                    <a:pt x="7205" y="14238"/>
                  </a:cubicBezTo>
                  <a:cubicBezTo>
                    <a:pt x="7199" y="14204"/>
                    <a:pt x="7193" y="14170"/>
                    <a:pt x="7185" y="14135"/>
                  </a:cubicBezTo>
                  <a:lnTo>
                    <a:pt x="8688" y="12632"/>
                  </a:lnTo>
                  <a:close/>
                  <a:moveTo>
                    <a:pt x="10500" y="1"/>
                  </a:moveTo>
                  <a:cubicBezTo>
                    <a:pt x="9686" y="1"/>
                    <a:pt x="9026" y="945"/>
                    <a:pt x="9026" y="2111"/>
                  </a:cubicBezTo>
                  <a:cubicBezTo>
                    <a:pt x="9026" y="2239"/>
                    <a:pt x="9033" y="2365"/>
                    <a:pt x="9043" y="2486"/>
                  </a:cubicBezTo>
                  <a:cubicBezTo>
                    <a:pt x="9046" y="2520"/>
                    <a:pt x="9050" y="2551"/>
                    <a:pt x="9054" y="2582"/>
                  </a:cubicBezTo>
                  <a:cubicBezTo>
                    <a:pt x="9067" y="2693"/>
                    <a:pt x="9084" y="2801"/>
                    <a:pt x="9106" y="2905"/>
                  </a:cubicBezTo>
                  <a:cubicBezTo>
                    <a:pt x="9109" y="2915"/>
                    <a:pt x="9110" y="2925"/>
                    <a:pt x="9111" y="2936"/>
                  </a:cubicBezTo>
                  <a:cubicBezTo>
                    <a:pt x="9136" y="3046"/>
                    <a:pt x="9169" y="3149"/>
                    <a:pt x="9205" y="3247"/>
                  </a:cubicBezTo>
                  <a:cubicBezTo>
                    <a:pt x="9216" y="3275"/>
                    <a:pt x="9228" y="3301"/>
                    <a:pt x="9238" y="3329"/>
                  </a:cubicBezTo>
                  <a:cubicBezTo>
                    <a:pt x="9273" y="3412"/>
                    <a:pt x="9311" y="3491"/>
                    <a:pt x="9355" y="3564"/>
                  </a:cubicBezTo>
                  <a:cubicBezTo>
                    <a:pt x="9364" y="3578"/>
                    <a:pt x="9370" y="3594"/>
                    <a:pt x="9380" y="3607"/>
                  </a:cubicBezTo>
                  <a:cubicBezTo>
                    <a:pt x="9431" y="3689"/>
                    <a:pt x="9491" y="3762"/>
                    <a:pt x="9555" y="3828"/>
                  </a:cubicBezTo>
                  <a:cubicBezTo>
                    <a:pt x="9573" y="3848"/>
                    <a:pt x="9593" y="3866"/>
                    <a:pt x="9613" y="3884"/>
                  </a:cubicBezTo>
                  <a:cubicBezTo>
                    <a:pt x="9634" y="3903"/>
                    <a:pt x="9654" y="3926"/>
                    <a:pt x="9676" y="3943"/>
                  </a:cubicBezTo>
                  <a:cubicBezTo>
                    <a:pt x="9674" y="3938"/>
                    <a:pt x="9672" y="3932"/>
                    <a:pt x="9670" y="3927"/>
                  </a:cubicBezTo>
                  <a:lnTo>
                    <a:pt x="9670" y="3927"/>
                  </a:lnTo>
                  <a:cubicBezTo>
                    <a:pt x="9717" y="3965"/>
                    <a:pt x="9763" y="4006"/>
                    <a:pt x="9814" y="4037"/>
                  </a:cubicBezTo>
                  <a:cubicBezTo>
                    <a:pt x="9815" y="4040"/>
                    <a:pt x="9817" y="4043"/>
                    <a:pt x="9820" y="4046"/>
                  </a:cubicBezTo>
                  <a:cubicBezTo>
                    <a:pt x="9872" y="4128"/>
                    <a:pt x="9931" y="4201"/>
                    <a:pt x="9995" y="4266"/>
                  </a:cubicBezTo>
                  <a:cubicBezTo>
                    <a:pt x="10013" y="4286"/>
                    <a:pt x="10033" y="4305"/>
                    <a:pt x="10053" y="4322"/>
                  </a:cubicBezTo>
                  <a:cubicBezTo>
                    <a:pt x="10074" y="4342"/>
                    <a:pt x="10093" y="4364"/>
                    <a:pt x="10116" y="4382"/>
                  </a:cubicBezTo>
                  <a:cubicBezTo>
                    <a:pt x="10114" y="4377"/>
                    <a:pt x="10112" y="4370"/>
                    <a:pt x="10110" y="4365"/>
                  </a:cubicBezTo>
                  <a:lnTo>
                    <a:pt x="10110" y="4365"/>
                  </a:lnTo>
                  <a:cubicBezTo>
                    <a:pt x="10159" y="4405"/>
                    <a:pt x="10218" y="4434"/>
                    <a:pt x="10273" y="4467"/>
                  </a:cubicBezTo>
                  <a:lnTo>
                    <a:pt x="10273" y="8244"/>
                  </a:lnTo>
                  <a:cubicBezTo>
                    <a:pt x="10263" y="8249"/>
                    <a:pt x="10254" y="8256"/>
                    <a:pt x="10243" y="8261"/>
                  </a:cubicBezTo>
                  <a:cubicBezTo>
                    <a:pt x="10159" y="8303"/>
                    <a:pt x="10076" y="8350"/>
                    <a:pt x="9993" y="8401"/>
                  </a:cubicBezTo>
                  <a:lnTo>
                    <a:pt x="9973" y="8412"/>
                  </a:lnTo>
                  <a:cubicBezTo>
                    <a:pt x="9884" y="8468"/>
                    <a:pt x="9796" y="8531"/>
                    <a:pt x="9706" y="8596"/>
                  </a:cubicBezTo>
                  <a:cubicBezTo>
                    <a:pt x="9683" y="8613"/>
                    <a:pt x="9661" y="8630"/>
                    <a:pt x="9638" y="8649"/>
                  </a:cubicBezTo>
                  <a:cubicBezTo>
                    <a:pt x="9571" y="8701"/>
                    <a:pt x="9504" y="8754"/>
                    <a:pt x="9439" y="8811"/>
                  </a:cubicBezTo>
                  <a:cubicBezTo>
                    <a:pt x="9415" y="8831"/>
                    <a:pt x="9390" y="8852"/>
                    <a:pt x="9365" y="8874"/>
                  </a:cubicBezTo>
                  <a:cubicBezTo>
                    <a:pt x="9335" y="8900"/>
                    <a:pt x="9307" y="8928"/>
                    <a:pt x="9277" y="8955"/>
                  </a:cubicBezTo>
                  <a:lnTo>
                    <a:pt x="7625" y="7302"/>
                  </a:lnTo>
                  <a:cubicBezTo>
                    <a:pt x="7958" y="5678"/>
                    <a:pt x="7643" y="4121"/>
                    <a:pt x="6597" y="3075"/>
                  </a:cubicBezTo>
                  <a:cubicBezTo>
                    <a:pt x="6523" y="3000"/>
                    <a:pt x="6440" y="2938"/>
                    <a:pt x="6361" y="2872"/>
                  </a:cubicBezTo>
                  <a:cubicBezTo>
                    <a:pt x="6293" y="2793"/>
                    <a:pt x="6232" y="2710"/>
                    <a:pt x="6158" y="2635"/>
                  </a:cubicBezTo>
                  <a:cubicBezTo>
                    <a:pt x="5374" y="1851"/>
                    <a:pt x="4305" y="1473"/>
                    <a:pt x="3135" y="1473"/>
                  </a:cubicBezTo>
                  <a:cubicBezTo>
                    <a:pt x="2657" y="1473"/>
                    <a:pt x="2162" y="1536"/>
                    <a:pt x="1664" y="1660"/>
                  </a:cubicBezTo>
                  <a:lnTo>
                    <a:pt x="1664" y="1661"/>
                  </a:lnTo>
                  <a:cubicBezTo>
                    <a:pt x="1235" y="3382"/>
                    <a:pt x="1534" y="5054"/>
                    <a:pt x="2638" y="6157"/>
                  </a:cubicBezTo>
                  <a:cubicBezTo>
                    <a:pt x="2712" y="6231"/>
                    <a:pt x="2795" y="6293"/>
                    <a:pt x="2875" y="6359"/>
                  </a:cubicBezTo>
                  <a:cubicBezTo>
                    <a:pt x="2942" y="6438"/>
                    <a:pt x="3003" y="6521"/>
                    <a:pt x="3077" y="6596"/>
                  </a:cubicBezTo>
                  <a:cubicBezTo>
                    <a:pt x="3858" y="7377"/>
                    <a:pt x="4924" y="7750"/>
                    <a:pt x="6090" y="7750"/>
                  </a:cubicBezTo>
                  <a:cubicBezTo>
                    <a:pt x="6485" y="7750"/>
                    <a:pt x="6893" y="7707"/>
                    <a:pt x="7304" y="7622"/>
                  </a:cubicBezTo>
                  <a:lnTo>
                    <a:pt x="8964" y="9283"/>
                  </a:lnTo>
                  <a:cubicBezTo>
                    <a:pt x="8685" y="9595"/>
                    <a:pt x="8472" y="9932"/>
                    <a:pt x="8323" y="10273"/>
                  </a:cubicBezTo>
                  <a:lnTo>
                    <a:pt x="4468" y="10273"/>
                  </a:lnTo>
                  <a:cubicBezTo>
                    <a:pt x="4436" y="10217"/>
                    <a:pt x="4409" y="10159"/>
                    <a:pt x="4367" y="10109"/>
                  </a:cubicBezTo>
                  <a:lnTo>
                    <a:pt x="4367" y="10109"/>
                  </a:lnTo>
                  <a:cubicBezTo>
                    <a:pt x="4372" y="10112"/>
                    <a:pt x="4378" y="10113"/>
                    <a:pt x="4384" y="10116"/>
                  </a:cubicBezTo>
                  <a:cubicBezTo>
                    <a:pt x="4366" y="10093"/>
                    <a:pt x="4343" y="10075"/>
                    <a:pt x="4325" y="10052"/>
                  </a:cubicBezTo>
                  <a:cubicBezTo>
                    <a:pt x="4306" y="10033"/>
                    <a:pt x="4288" y="10012"/>
                    <a:pt x="4268" y="9994"/>
                  </a:cubicBezTo>
                  <a:cubicBezTo>
                    <a:pt x="4201" y="9931"/>
                    <a:pt x="4128" y="9870"/>
                    <a:pt x="4047" y="9818"/>
                  </a:cubicBezTo>
                  <a:cubicBezTo>
                    <a:pt x="4045" y="9817"/>
                    <a:pt x="4041" y="9815"/>
                    <a:pt x="4039" y="9813"/>
                  </a:cubicBezTo>
                  <a:cubicBezTo>
                    <a:pt x="4008" y="9761"/>
                    <a:pt x="3968" y="9717"/>
                    <a:pt x="3928" y="9670"/>
                  </a:cubicBezTo>
                  <a:lnTo>
                    <a:pt x="3928" y="9670"/>
                  </a:lnTo>
                  <a:cubicBezTo>
                    <a:pt x="3934" y="9672"/>
                    <a:pt x="3941" y="9673"/>
                    <a:pt x="3946" y="9676"/>
                  </a:cubicBezTo>
                  <a:cubicBezTo>
                    <a:pt x="3927" y="9654"/>
                    <a:pt x="3905" y="9635"/>
                    <a:pt x="3886" y="9613"/>
                  </a:cubicBezTo>
                  <a:cubicBezTo>
                    <a:pt x="3868" y="9593"/>
                    <a:pt x="3849" y="9572"/>
                    <a:pt x="3831" y="9554"/>
                  </a:cubicBezTo>
                  <a:cubicBezTo>
                    <a:pt x="3763" y="9490"/>
                    <a:pt x="3689" y="9431"/>
                    <a:pt x="3609" y="9379"/>
                  </a:cubicBezTo>
                  <a:cubicBezTo>
                    <a:pt x="3595" y="9370"/>
                    <a:pt x="3579" y="9364"/>
                    <a:pt x="3565" y="9355"/>
                  </a:cubicBezTo>
                  <a:cubicBezTo>
                    <a:pt x="3491" y="9311"/>
                    <a:pt x="3413" y="9272"/>
                    <a:pt x="3330" y="9237"/>
                  </a:cubicBezTo>
                  <a:cubicBezTo>
                    <a:pt x="3303" y="9226"/>
                    <a:pt x="3276" y="9215"/>
                    <a:pt x="3248" y="9205"/>
                  </a:cubicBezTo>
                  <a:cubicBezTo>
                    <a:pt x="3149" y="9169"/>
                    <a:pt x="3046" y="9136"/>
                    <a:pt x="2936" y="9111"/>
                  </a:cubicBezTo>
                  <a:cubicBezTo>
                    <a:pt x="2928" y="9108"/>
                    <a:pt x="2916" y="9107"/>
                    <a:pt x="2906" y="9105"/>
                  </a:cubicBezTo>
                  <a:cubicBezTo>
                    <a:pt x="2802" y="9084"/>
                    <a:pt x="2693" y="9067"/>
                    <a:pt x="2582" y="9054"/>
                  </a:cubicBezTo>
                  <a:cubicBezTo>
                    <a:pt x="2551" y="9049"/>
                    <a:pt x="2519" y="9047"/>
                    <a:pt x="2486" y="9043"/>
                  </a:cubicBezTo>
                  <a:cubicBezTo>
                    <a:pt x="2364" y="9033"/>
                    <a:pt x="2239" y="9026"/>
                    <a:pt x="2110" y="9026"/>
                  </a:cubicBezTo>
                  <a:cubicBezTo>
                    <a:pt x="944" y="9026"/>
                    <a:pt x="0" y="9686"/>
                    <a:pt x="0" y="10500"/>
                  </a:cubicBezTo>
                  <a:cubicBezTo>
                    <a:pt x="0" y="10591"/>
                    <a:pt x="16" y="10679"/>
                    <a:pt x="38" y="10765"/>
                  </a:cubicBezTo>
                  <a:cubicBezTo>
                    <a:pt x="44" y="10786"/>
                    <a:pt x="49" y="10805"/>
                    <a:pt x="55" y="10825"/>
                  </a:cubicBezTo>
                  <a:cubicBezTo>
                    <a:pt x="82" y="10908"/>
                    <a:pt x="116" y="10989"/>
                    <a:pt x="161" y="11067"/>
                  </a:cubicBezTo>
                  <a:cubicBezTo>
                    <a:pt x="168" y="11077"/>
                    <a:pt x="175" y="11087"/>
                    <a:pt x="182" y="11097"/>
                  </a:cubicBezTo>
                  <a:cubicBezTo>
                    <a:pt x="225" y="11165"/>
                    <a:pt x="277" y="11229"/>
                    <a:pt x="334" y="11291"/>
                  </a:cubicBezTo>
                  <a:cubicBezTo>
                    <a:pt x="351" y="11310"/>
                    <a:pt x="366" y="11326"/>
                    <a:pt x="383" y="11345"/>
                  </a:cubicBezTo>
                  <a:cubicBezTo>
                    <a:pt x="449" y="11410"/>
                    <a:pt x="522" y="11473"/>
                    <a:pt x="602" y="11530"/>
                  </a:cubicBezTo>
                  <a:cubicBezTo>
                    <a:pt x="612" y="11538"/>
                    <a:pt x="625" y="11545"/>
                    <a:pt x="635" y="11554"/>
                  </a:cubicBezTo>
                  <a:cubicBezTo>
                    <a:pt x="675" y="11615"/>
                    <a:pt x="720" y="11674"/>
                    <a:pt x="772" y="11731"/>
                  </a:cubicBezTo>
                  <a:cubicBezTo>
                    <a:pt x="789" y="11750"/>
                    <a:pt x="804" y="11766"/>
                    <a:pt x="822" y="11784"/>
                  </a:cubicBezTo>
                  <a:cubicBezTo>
                    <a:pt x="887" y="11850"/>
                    <a:pt x="960" y="11913"/>
                    <a:pt x="1041" y="11970"/>
                  </a:cubicBezTo>
                  <a:cubicBezTo>
                    <a:pt x="1058" y="11983"/>
                    <a:pt x="1077" y="11994"/>
                    <a:pt x="1095" y="12005"/>
                  </a:cubicBezTo>
                  <a:cubicBezTo>
                    <a:pt x="1167" y="12053"/>
                    <a:pt x="1243" y="12097"/>
                    <a:pt x="1325" y="12137"/>
                  </a:cubicBezTo>
                  <a:cubicBezTo>
                    <a:pt x="1348" y="12149"/>
                    <a:pt x="1369" y="12161"/>
                    <a:pt x="1394" y="12171"/>
                  </a:cubicBezTo>
                  <a:cubicBezTo>
                    <a:pt x="1405" y="12176"/>
                    <a:pt x="1416" y="12183"/>
                    <a:pt x="1427" y="12188"/>
                  </a:cubicBezTo>
                  <a:cubicBezTo>
                    <a:pt x="1425" y="12186"/>
                    <a:pt x="1424" y="12184"/>
                    <a:pt x="1422" y="12181"/>
                  </a:cubicBezTo>
                  <a:lnTo>
                    <a:pt x="1422" y="12181"/>
                  </a:lnTo>
                  <a:cubicBezTo>
                    <a:pt x="1748" y="12326"/>
                    <a:pt x="2132" y="12412"/>
                    <a:pt x="2547" y="12412"/>
                  </a:cubicBezTo>
                  <a:cubicBezTo>
                    <a:pt x="3620" y="12412"/>
                    <a:pt x="4497" y="12035"/>
                    <a:pt x="4629" y="11164"/>
                  </a:cubicBezTo>
                  <a:lnTo>
                    <a:pt x="8095" y="11164"/>
                  </a:lnTo>
                  <a:cubicBezTo>
                    <a:pt x="8064" y="11592"/>
                    <a:pt x="8155" y="11984"/>
                    <a:pt x="8377" y="12297"/>
                  </a:cubicBezTo>
                  <a:lnTo>
                    <a:pt x="6864" y="13810"/>
                  </a:lnTo>
                  <a:cubicBezTo>
                    <a:pt x="6452" y="13725"/>
                    <a:pt x="6045" y="13682"/>
                    <a:pt x="5649" y="13682"/>
                  </a:cubicBezTo>
                  <a:cubicBezTo>
                    <a:pt x="4483" y="13682"/>
                    <a:pt x="3418" y="14055"/>
                    <a:pt x="2638" y="14835"/>
                  </a:cubicBezTo>
                  <a:cubicBezTo>
                    <a:pt x="1534" y="15938"/>
                    <a:pt x="1237" y="17609"/>
                    <a:pt x="1665" y="19331"/>
                  </a:cubicBezTo>
                  <a:cubicBezTo>
                    <a:pt x="1788" y="19362"/>
                    <a:pt x="1910" y="19380"/>
                    <a:pt x="2032" y="19403"/>
                  </a:cubicBezTo>
                  <a:cubicBezTo>
                    <a:pt x="2055" y="19525"/>
                    <a:pt x="2074" y="19647"/>
                    <a:pt x="2105" y="19770"/>
                  </a:cubicBezTo>
                  <a:cubicBezTo>
                    <a:pt x="2604" y="19894"/>
                    <a:pt x="3098" y="19957"/>
                    <a:pt x="3576" y="19957"/>
                  </a:cubicBezTo>
                  <a:cubicBezTo>
                    <a:pt x="4746" y="19957"/>
                    <a:pt x="5815" y="19580"/>
                    <a:pt x="6599" y="18796"/>
                  </a:cubicBezTo>
                  <a:cubicBezTo>
                    <a:pt x="7646" y="17749"/>
                    <a:pt x="7960" y="16193"/>
                    <a:pt x="7626" y="14568"/>
                  </a:cubicBezTo>
                  <a:lnTo>
                    <a:pt x="9129" y="13065"/>
                  </a:lnTo>
                  <a:cubicBezTo>
                    <a:pt x="9166" y="13091"/>
                    <a:pt x="9203" y="13112"/>
                    <a:pt x="9241" y="13135"/>
                  </a:cubicBezTo>
                  <a:cubicBezTo>
                    <a:pt x="9265" y="13149"/>
                    <a:pt x="9288" y="13163"/>
                    <a:pt x="9314" y="13177"/>
                  </a:cubicBezTo>
                  <a:cubicBezTo>
                    <a:pt x="9418" y="13230"/>
                    <a:pt x="9526" y="13273"/>
                    <a:pt x="9641" y="13302"/>
                  </a:cubicBezTo>
                  <a:cubicBezTo>
                    <a:pt x="9657" y="13306"/>
                    <a:pt x="9674" y="13307"/>
                    <a:pt x="9690" y="13312"/>
                  </a:cubicBezTo>
                  <a:cubicBezTo>
                    <a:pt x="9795" y="13334"/>
                    <a:pt x="9904" y="13348"/>
                    <a:pt x="10015" y="13353"/>
                  </a:cubicBezTo>
                  <a:cubicBezTo>
                    <a:pt x="10048" y="13354"/>
                    <a:pt x="10079" y="13356"/>
                    <a:pt x="10111" y="13356"/>
                  </a:cubicBezTo>
                  <a:cubicBezTo>
                    <a:pt x="10164" y="13356"/>
                    <a:pt x="10219" y="13348"/>
                    <a:pt x="10272" y="13344"/>
                  </a:cubicBezTo>
                  <a:lnTo>
                    <a:pt x="10272" y="16810"/>
                  </a:lnTo>
                  <a:cubicBezTo>
                    <a:pt x="10034" y="16846"/>
                    <a:pt x="9835" y="16936"/>
                    <a:pt x="9669" y="17072"/>
                  </a:cubicBezTo>
                  <a:cubicBezTo>
                    <a:pt x="9671" y="17066"/>
                    <a:pt x="9672" y="17060"/>
                    <a:pt x="9675" y="17055"/>
                  </a:cubicBezTo>
                  <a:lnTo>
                    <a:pt x="9675" y="17055"/>
                  </a:lnTo>
                  <a:cubicBezTo>
                    <a:pt x="9654" y="17074"/>
                    <a:pt x="9634" y="17095"/>
                    <a:pt x="9612" y="17115"/>
                  </a:cubicBezTo>
                  <a:cubicBezTo>
                    <a:pt x="9592" y="17133"/>
                    <a:pt x="9572" y="17151"/>
                    <a:pt x="9553" y="17170"/>
                  </a:cubicBezTo>
                  <a:cubicBezTo>
                    <a:pt x="9490" y="17238"/>
                    <a:pt x="9430" y="17310"/>
                    <a:pt x="9379" y="17391"/>
                  </a:cubicBezTo>
                  <a:cubicBezTo>
                    <a:pt x="9369" y="17406"/>
                    <a:pt x="9363" y="17421"/>
                    <a:pt x="9354" y="17435"/>
                  </a:cubicBezTo>
                  <a:cubicBezTo>
                    <a:pt x="9309" y="17510"/>
                    <a:pt x="9272" y="17587"/>
                    <a:pt x="9236" y="17670"/>
                  </a:cubicBezTo>
                  <a:cubicBezTo>
                    <a:pt x="9225" y="17697"/>
                    <a:pt x="9215" y="17724"/>
                    <a:pt x="9204" y="17753"/>
                  </a:cubicBezTo>
                  <a:cubicBezTo>
                    <a:pt x="9168" y="17852"/>
                    <a:pt x="9136" y="17956"/>
                    <a:pt x="9110" y="18065"/>
                  </a:cubicBezTo>
                  <a:cubicBezTo>
                    <a:pt x="9107" y="18075"/>
                    <a:pt x="9106" y="18085"/>
                    <a:pt x="9105" y="18096"/>
                  </a:cubicBezTo>
                  <a:cubicBezTo>
                    <a:pt x="9083" y="18200"/>
                    <a:pt x="9065" y="18307"/>
                    <a:pt x="9053" y="18419"/>
                  </a:cubicBezTo>
                  <a:cubicBezTo>
                    <a:pt x="9049" y="18450"/>
                    <a:pt x="9046" y="18482"/>
                    <a:pt x="9042" y="18514"/>
                  </a:cubicBezTo>
                  <a:cubicBezTo>
                    <a:pt x="9032" y="18637"/>
                    <a:pt x="9024" y="18762"/>
                    <a:pt x="9024" y="18891"/>
                  </a:cubicBezTo>
                  <a:cubicBezTo>
                    <a:pt x="9024" y="19742"/>
                    <a:pt x="9379" y="20469"/>
                    <a:pt x="9885" y="20802"/>
                  </a:cubicBezTo>
                  <a:cubicBezTo>
                    <a:pt x="10153" y="21195"/>
                    <a:pt x="10526" y="21440"/>
                    <a:pt x="10938" y="21440"/>
                  </a:cubicBezTo>
                  <a:cubicBezTo>
                    <a:pt x="11030" y="21440"/>
                    <a:pt x="11118" y="21424"/>
                    <a:pt x="11203" y="21402"/>
                  </a:cubicBezTo>
                  <a:cubicBezTo>
                    <a:pt x="11224" y="21397"/>
                    <a:pt x="11243" y="21392"/>
                    <a:pt x="11264" y="21386"/>
                  </a:cubicBezTo>
                  <a:cubicBezTo>
                    <a:pt x="11347" y="21358"/>
                    <a:pt x="11428" y="21324"/>
                    <a:pt x="11506" y="21279"/>
                  </a:cubicBezTo>
                  <a:cubicBezTo>
                    <a:pt x="11516" y="21273"/>
                    <a:pt x="11525" y="21264"/>
                    <a:pt x="11535" y="21258"/>
                  </a:cubicBezTo>
                  <a:cubicBezTo>
                    <a:pt x="11603" y="21215"/>
                    <a:pt x="11668" y="21164"/>
                    <a:pt x="11730" y="21106"/>
                  </a:cubicBezTo>
                  <a:cubicBezTo>
                    <a:pt x="11748" y="21090"/>
                    <a:pt x="11767" y="21074"/>
                    <a:pt x="11783" y="21057"/>
                  </a:cubicBezTo>
                  <a:cubicBezTo>
                    <a:pt x="11850" y="20991"/>
                    <a:pt x="11912" y="20919"/>
                    <a:pt x="11969" y="20838"/>
                  </a:cubicBezTo>
                  <a:cubicBezTo>
                    <a:pt x="11981" y="20820"/>
                    <a:pt x="11992" y="20801"/>
                    <a:pt x="12004" y="20784"/>
                  </a:cubicBezTo>
                  <a:cubicBezTo>
                    <a:pt x="12052" y="20712"/>
                    <a:pt x="12094" y="20635"/>
                    <a:pt x="12136" y="20555"/>
                  </a:cubicBezTo>
                  <a:cubicBezTo>
                    <a:pt x="12147" y="20532"/>
                    <a:pt x="12160" y="20510"/>
                    <a:pt x="12171" y="20486"/>
                  </a:cubicBezTo>
                  <a:cubicBezTo>
                    <a:pt x="12176" y="20474"/>
                    <a:pt x="12183" y="20464"/>
                    <a:pt x="12188" y="20453"/>
                  </a:cubicBezTo>
                  <a:lnTo>
                    <a:pt x="12188" y="20453"/>
                  </a:lnTo>
                  <a:cubicBezTo>
                    <a:pt x="12186" y="20455"/>
                    <a:pt x="12184" y="20457"/>
                    <a:pt x="12182" y="20458"/>
                  </a:cubicBezTo>
                  <a:cubicBezTo>
                    <a:pt x="12326" y="20132"/>
                    <a:pt x="12412" y="19748"/>
                    <a:pt x="12412" y="19333"/>
                  </a:cubicBezTo>
                  <a:cubicBezTo>
                    <a:pt x="12412" y="18483"/>
                    <a:pt x="12171" y="17764"/>
                    <a:pt x="11639" y="17433"/>
                  </a:cubicBezTo>
                  <a:cubicBezTo>
                    <a:pt x="11517" y="17229"/>
                    <a:pt x="11361" y="17061"/>
                    <a:pt x="11165" y="16950"/>
                  </a:cubicBezTo>
                  <a:lnTo>
                    <a:pt x="11165" y="13118"/>
                  </a:lnTo>
                  <a:cubicBezTo>
                    <a:pt x="11506" y="12971"/>
                    <a:pt x="11841" y="12757"/>
                    <a:pt x="12153" y="12478"/>
                  </a:cubicBezTo>
                  <a:lnTo>
                    <a:pt x="12900" y="13226"/>
                  </a:lnTo>
                  <a:lnTo>
                    <a:pt x="13813" y="14139"/>
                  </a:lnTo>
                  <a:cubicBezTo>
                    <a:pt x="13480" y="15763"/>
                    <a:pt x="13794" y="17320"/>
                    <a:pt x="14839" y="18367"/>
                  </a:cubicBezTo>
                  <a:cubicBezTo>
                    <a:pt x="14912" y="18439"/>
                    <a:pt x="14994" y="18499"/>
                    <a:pt x="15072" y="18565"/>
                  </a:cubicBezTo>
                  <a:cubicBezTo>
                    <a:pt x="15140" y="18647"/>
                    <a:pt x="15204" y="18730"/>
                    <a:pt x="15279" y="18807"/>
                  </a:cubicBezTo>
                  <a:cubicBezTo>
                    <a:pt x="16062" y="19590"/>
                    <a:pt x="17132" y="19967"/>
                    <a:pt x="18302" y="19967"/>
                  </a:cubicBezTo>
                  <a:cubicBezTo>
                    <a:pt x="18780" y="19967"/>
                    <a:pt x="19275" y="19904"/>
                    <a:pt x="19774" y="19780"/>
                  </a:cubicBezTo>
                  <a:cubicBezTo>
                    <a:pt x="20203" y="18060"/>
                    <a:pt x="19904" y="16389"/>
                    <a:pt x="18802" y="15286"/>
                  </a:cubicBezTo>
                  <a:cubicBezTo>
                    <a:pt x="18725" y="15209"/>
                    <a:pt x="18641" y="15145"/>
                    <a:pt x="18560" y="15077"/>
                  </a:cubicBezTo>
                  <a:cubicBezTo>
                    <a:pt x="18493" y="14999"/>
                    <a:pt x="18434" y="14918"/>
                    <a:pt x="18362" y="14845"/>
                  </a:cubicBezTo>
                  <a:cubicBezTo>
                    <a:pt x="17581" y="14065"/>
                    <a:pt x="16515" y="13692"/>
                    <a:pt x="15350" y="13692"/>
                  </a:cubicBezTo>
                  <a:cubicBezTo>
                    <a:pt x="14954" y="13692"/>
                    <a:pt x="14547" y="13735"/>
                    <a:pt x="14135" y="13820"/>
                  </a:cubicBezTo>
                  <a:lnTo>
                    <a:pt x="12483" y="12167"/>
                  </a:lnTo>
                  <a:cubicBezTo>
                    <a:pt x="12780" y="11845"/>
                    <a:pt x="13023" y="11508"/>
                    <a:pt x="13192" y="11170"/>
                  </a:cubicBezTo>
                  <a:lnTo>
                    <a:pt x="16949" y="11170"/>
                  </a:lnTo>
                  <a:cubicBezTo>
                    <a:pt x="17060" y="11367"/>
                    <a:pt x="17226" y="11522"/>
                    <a:pt x="17432" y="11644"/>
                  </a:cubicBezTo>
                  <a:cubicBezTo>
                    <a:pt x="17762" y="12176"/>
                    <a:pt x="18482" y="12417"/>
                    <a:pt x="19332" y="12417"/>
                  </a:cubicBezTo>
                  <a:cubicBezTo>
                    <a:pt x="19747" y="12417"/>
                    <a:pt x="20131" y="12331"/>
                    <a:pt x="20457" y="12187"/>
                  </a:cubicBezTo>
                  <a:lnTo>
                    <a:pt x="20457" y="12187"/>
                  </a:lnTo>
                  <a:cubicBezTo>
                    <a:pt x="20454" y="12189"/>
                    <a:pt x="20453" y="12191"/>
                    <a:pt x="20452" y="12193"/>
                  </a:cubicBezTo>
                  <a:cubicBezTo>
                    <a:pt x="20463" y="12188"/>
                    <a:pt x="20474" y="12181"/>
                    <a:pt x="20485" y="12176"/>
                  </a:cubicBezTo>
                  <a:cubicBezTo>
                    <a:pt x="20509" y="12166"/>
                    <a:pt x="20531" y="12152"/>
                    <a:pt x="20553" y="12141"/>
                  </a:cubicBezTo>
                  <a:cubicBezTo>
                    <a:pt x="20634" y="12101"/>
                    <a:pt x="20711" y="12057"/>
                    <a:pt x="20782" y="12009"/>
                  </a:cubicBezTo>
                  <a:cubicBezTo>
                    <a:pt x="20800" y="11997"/>
                    <a:pt x="20820" y="11985"/>
                    <a:pt x="20837" y="11974"/>
                  </a:cubicBezTo>
                  <a:cubicBezTo>
                    <a:pt x="20917" y="11917"/>
                    <a:pt x="20989" y="11854"/>
                    <a:pt x="21056" y="11788"/>
                  </a:cubicBezTo>
                  <a:cubicBezTo>
                    <a:pt x="21072" y="11772"/>
                    <a:pt x="21088" y="11753"/>
                    <a:pt x="21106" y="11735"/>
                  </a:cubicBezTo>
                  <a:cubicBezTo>
                    <a:pt x="21163" y="11673"/>
                    <a:pt x="21215" y="11608"/>
                    <a:pt x="21257" y="11539"/>
                  </a:cubicBezTo>
                  <a:cubicBezTo>
                    <a:pt x="21263" y="11529"/>
                    <a:pt x="21272" y="11519"/>
                    <a:pt x="21278" y="11509"/>
                  </a:cubicBezTo>
                  <a:cubicBezTo>
                    <a:pt x="21323" y="11433"/>
                    <a:pt x="21358" y="11351"/>
                    <a:pt x="21384" y="11268"/>
                  </a:cubicBezTo>
                  <a:cubicBezTo>
                    <a:pt x="21391" y="11247"/>
                    <a:pt x="21396" y="11228"/>
                    <a:pt x="21401" y="11207"/>
                  </a:cubicBezTo>
                  <a:cubicBezTo>
                    <a:pt x="21423" y="11122"/>
                    <a:pt x="21439" y="11034"/>
                    <a:pt x="21439" y="10942"/>
                  </a:cubicBezTo>
                  <a:cubicBezTo>
                    <a:pt x="21442" y="10530"/>
                    <a:pt x="21196" y="10158"/>
                    <a:pt x="20805" y="9889"/>
                  </a:cubicBezTo>
                  <a:cubicBezTo>
                    <a:pt x="20471" y="9382"/>
                    <a:pt x="19743" y="9028"/>
                    <a:pt x="18892" y="9028"/>
                  </a:cubicBezTo>
                  <a:cubicBezTo>
                    <a:pt x="18764" y="9028"/>
                    <a:pt x="18640" y="9036"/>
                    <a:pt x="18516" y="9046"/>
                  </a:cubicBezTo>
                  <a:cubicBezTo>
                    <a:pt x="18484" y="9048"/>
                    <a:pt x="18453" y="9053"/>
                    <a:pt x="18420" y="9057"/>
                  </a:cubicBezTo>
                  <a:cubicBezTo>
                    <a:pt x="18309" y="9069"/>
                    <a:pt x="18201" y="9086"/>
                    <a:pt x="18097" y="9109"/>
                  </a:cubicBezTo>
                  <a:cubicBezTo>
                    <a:pt x="18087" y="9111"/>
                    <a:pt x="18076" y="9112"/>
                    <a:pt x="18066" y="9114"/>
                  </a:cubicBezTo>
                  <a:cubicBezTo>
                    <a:pt x="17957" y="9138"/>
                    <a:pt x="17853" y="9171"/>
                    <a:pt x="17755" y="9208"/>
                  </a:cubicBezTo>
                  <a:cubicBezTo>
                    <a:pt x="17727" y="9219"/>
                    <a:pt x="17699" y="9230"/>
                    <a:pt x="17672" y="9240"/>
                  </a:cubicBezTo>
                  <a:cubicBezTo>
                    <a:pt x="17588" y="9276"/>
                    <a:pt x="17511" y="9313"/>
                    <a:pt x="17437" y="9358"/>
                  </a:cubicBezTo>
                  <a:cubicBezTo>
                    <a:pt x="17422" y="9366"/>
                    <a:pt x="17407" y="9373"/>
                    <a:pt x="17392" y="9382"/>
                  </a:cubicBezTo>
                  <a:cubicBezTo>
                    <a:pt x="17310" y="9433"/>
                    <a:pt x="17238" y="9494"/>
                    <a:pt x="17172" y="9557"/>
                  </a:cubicBezTo>
                  <a:cubicBezTo>
                    <a:pt x="17153" y="9575"/>
                    <a:pt x="17134" y="9596"/>
                    <a:pt x="17116" y="9615"/>
                  </a:cubicBezTo>
                  <a:cubicBezTo>
                    <a:pt x="17097" y="9636"/>
                    <a:pt x="17075" y="9655"/>
                    <a:pt x="17056" y="9677"/>
                  </a:cubicBezTo>
                  <a:cubicBezTo>
                    <a:pt x="17061" y="9675"/>
                    <a:pt x="17069" y="9674"/>
                    <a:pt x="17074" y="9671"/>
                  </a:cubicBezTo>
                  <a:lnTo>
                    <a:pt x="17074" y="9671"/>
                  </a:lnTo>
                  <a:cubicBezTo>
                    <a:pt x="16937" y="9837"/>
                    <a:pt x="16846" y="10037"/>
                    <a:pt x="16811" y="10274"/>
                  </a:cubicBezTo>
                  <a:lnTo>
                    <a:pt x="13448" y="10274"/>
                  </a:lnTo>
                  <a:cubicBezTo>
                    <a:pt x="13473" y="9872"/>
                    <a:pt x="13362" y="9482"/>
                    <a:pt x="13078" y="9129"/>
                  </a:cubicBezTo>
                  <a:lnTo>
                    <a:pt x="14576" y="7631"/>
                  </a:lnTo>
                  <a:cubicBezTo>
                    <a:pt x="14987" y="7715"/>
                    <a:pt x="15394" y="7758"/>
                    <a:pt x="15790" y="7758"/>
                  </a:cubicBezTo>
                  <a:cubicBezTo>
                    <a:pt x="16956" y="7758"/>
                    <a:pt x="18022" y="7385"/>
                    <a:pt x="18803" y="6604"/>
                  </a:cubicBezTo>
                  <a:cubicBezTo>
                    <a:pt x="19907" y="5500"/>
                    <a:pt x="20205" y="3829"/>
                    <a:pt x="19776" y="2108"/>
                  </a:cubicBezTo>
                  <a:cubicBezTo>
                    <a:pt x="19653" y="2076"/>
                    <a:pt x="19530" y="2059"/>
                    <a:pt x="19409" y="2035"/>
                  </a:cubicBezTo>
                  <a:cubicBezTo>
                    <a:pt x="19385" y="1914"/>
                    <a:pt x="19367" y="1791"/>
                    <a:pt x="19336" y="1669"/>
                  </a:cubicBezTo>
                  <a:cubicBezTo>
                    <a:pt x="18837" y="1545"/>
                    <a:pt x="18342" y="1482"/>
                    <a:pt x="17864" y="1482"/>
                  </a:cubicBezTo>
                  <a:cubicBezTo>
                    <a:pt x="16693" y="1482"/>
                    <a:pt x="15624" y="1859"/>
                    <a:pt x="14840" y="2642"/>
                  </a:cubicBezTo>
                  <a:cubicBezTo>
                    <a:pt x="13794" y="3688"/>
                    <a:pt x="13480" y="5246"/>
                    <a:pt x="13815" y="6870"/>
                  </a:cubicBezTo>
                  <a:lnTo>
                    <a:pt x="12318" y="8369"/>
                  </a:lnTo>
                  <a:cubicBezTo>
                    <a:pt x="12047" y="8150"/>
                    <a:pt x="11755" y="8032"/>
                    <a:pt x="11451" y="7999"/>
                  </a:cubicBezTo>
                  <a:cubicBezTo>
                    <a:pt x="11452" y="7999"/>
                    <a:pt x="11452" y="7997"/>
                    <a:pt x="11454" y="7997"/>
                  </a:cubicBezTo>
                  <a:cubicBezTo>
                    <a:pt x="11451" y="7997"/>
                    <a:pt x="11448" y="7997"/>
                    <a:pt x="11445" y="7997"/>
                  </a:cubicBezTo>
                  <a:cubicBezTo>
                    <a:pt x="11439" y="7997"/>
                    <a:pt x="11432" y="7997"/>
                    <a:pt x="11426" y="7997"/>
                  </a:cubicBezTo>
                  <a:cubicBezTo>
                    <a:pt x="11374" y="7993"/>
                    <a:pt x="11321" y="7990"/>
                    <a:pt x="11267" y="7990"/>
                  </a:cubicBezTo>
                  <a:cubicBezTo>
                    <a:pt x="11243" y="7990"/>
                    <a:pt x="11219" y="7991"/>
                    <a:pt x="11195" y="7992"/>
                  </a:cubicBezTo>
                  <a:cubicBezTo>
                    <a:pt x="11188" y="7992"/>
                    <a:pt x="11182" y="7991"/>
                    <a:pt x="11176" y="7991"/>
                  </a:cubicBezTo>
                  <a:cubicBezTo>
                    <a:pt x="11173" y="7991"/>
                    <a:pt x="11170" y="7992"/>
                    <a:pt x="11167" y="7992"/>
                  </a:cubicBezTo>
                  <a:lnTo>
                    <a:pt x="11167" y="4632"/>
                  </a:lnTo>
                  <a:cubicBezTo>
                    <a:pt x="12037" y="4499"/>
                    <a:pt x="12415" y="3623"/>
                    <a:pt x="12415" y="2549"/>
                  </a:cubicBezTo>
                  <a:cubicBezTo>
                    <a:pt x="12415" y="2134"/>
                    <a:pt x="12328" y="1750"/>
                    <a:pt x="12184" y="1425"/>
                  </a:cubicBezTo>
                  <a:lnTo>
                    <a:pt x="12184" y="1425"/>
                  </a:lnTo>
                  <a:cubicBezTo>
                    <a:pt x="12187" y="1427"/>
                    <a:pt x="12188" y="1428"/>
                    <a:pt x="12191" y="1430"/>
                  </a:cubicBezTo>
                  <a:cubicBezTo>
                    <a:pt x="12186" y="1418"/>
                    <a:pt x="12179" y="1407"/>
                    <a:pt x="12173" y="1396"/>
                  </a:cubicBezTo>
                  <a:cubicBezTo>
                    <a:pt x="12163" y="1373"/>
                    <a:pt x="12150" y="1349"/>
                    <a:pt x="12139" y="1327"/>
                  </a:cubicBezTo>
                  <a:cubicBezTo>
                    <a:pt x="12099" y="1246"/>
                    <a:pt x="12054" y="1171"/>
                    <a:pt x="12007" y="1099"/>
                  </a:cubicBezTo>
                  <a:cubicBezTo>
                    <a:pt x="11996" y="1080"/>
                    <a:pt x="11984" y="1062"/>
                    <a:pt x="11971" y="1043"/>
                  </a:cubicBezTo>
                  <a:cubicBezTo>
                    <a:pt x="11914" y="963"/>
                    <a:pt x="11852" y="890"/>
                    <a:pt x="11786" y="824"/>
                  </a:cubicBezTo>
                  <a:cubicBezTo>
                    <a:pt x="11769" y="807"/>
                    <a:pt x="11751" y="792"/>
                    <a:pt x="11732" y="774"/>
                  </a:cubicBezTo>
                  <a:cubicBezTo>
                    <a:pt x="11675" y="722"/>
                    <a:pt x="11616" y="678"/>
                    <a:pt x="11555" y="637"/>
                  </a:cubicBezTo>
                  <a:cubicBezTo>
                    <a:pt x="11548" y="626"/>
                    <a:pt x="11539" y="615"/>
                    <a:pt x="11532" y="603"/>
                  </a:cubicBezTo>
                  <a:cubicBezTo>
                    <a:pt x="11475" y="523"/>
                    <a:pt x="11413" y="450"/>
                    <a:pt x="11346" y="384"/>
                  </a:cubicBezTo>
                  <a:cubicBezTo>
                    <a:pt x="11330" y="367"/>
                    <a:pt x="11311" y="352"/>
                    <a:pt x="11293" y="335"/>
                  </a:cubicBezTo>
                  <a:cubicBezTo>
                    <a:pt x="11231" y="278"/>
                    <a:pt x="11166" y="226"/>
                    <a:pt x="11097" y="183"/>
                  </a:cubicBezTo>
                  <a:cubicBezTo>
                    <a:pt x="11087" y="176"/>
                    <a:pt x="11077" y="169"/>
                    <a:pt x="11067" y="162"/>
                  </a:cubicBezTo>
                  <a:cubicBezTo>
                    <a:pt x="10990" y="117"/>
                    <a:pt x="10909" y="82"/>
                    <a:pt x="10826" y="56"/>
                  </a:cubicBezTo>
                  <a:cubicBezTo>
                    <a:pt x="10806" y="50"/>
                    <a:pt x="10786" y="45"/>
                    <a:pt x="10765" y="39"/>
                  </a:cubicBezTo>
                  <a:cubicBezTo>
                    <a:pt x="10679" y="16"/>
                    <a:pt x="10591" y="1"/>
                    <a:pt x="10500" y="1"/>
                  </a:cubicBezTo>
                  <a:close/>
                </a:path>
              </a:pathLst>
            </a:custGeom>
            <a:solidFill>
              <a:srgbClr val="585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43"/>
            <p:cNvSpPr/>
            <p:nvPr/>
          </p:nvSpPr>
          <p:spPr>
            <a:xfrm>
              <a:off x="1825375" y="1619325"/>
              <a:ext cx="525175" cy="525075"/>
            </a:xfrm>
            <a:custGeom>
              <a:avLst/>
              <a:gdLst/>
              <a:ahLst/>
              <a:cxnLst/>
              <a:rect l="l" t="t" r="r" b="b"/>
              <a:pathLst>
                <a:path w="21007" h="21003" extrusionOk="0">
                  <a:moveTo>
                    <a:pt x="10505" y="0"/>
                  </a:moveTo>
                  <a:cubicBezTo>
                    <a:pt x="9689" y="0"/>
                    <a:pt x="9029" y="945"/>
                    <a:pt x="9029" y="2110"/>
                  </a:cubicBezTo>
                  <a:cubicBezTo>
                    <a:pt x="9029" y="2239"/>
                    <a:pt x="9038" y="2365"/>
                    <a:pt x="9048" y="2486"/>
                  </a:cubicBezTo>
                  <a:cubicBezTo>
                    <a:pt x="9050" y="2519"/>
                    <a:pt x="9054" y="2550"/>
                    <a:pt x="9058" y="2581"/>
                  </a:cubicBezTo>
                  <a:cubicBezTo>
                    <a:pt x="9071" y="2692"/>
                    <a:pt x="9088" y="2800"/>
                    <a:pt x="9110" y="2904"/>
                  </a:cubicBezTo>
                  <a:cubicBezTo>
                    <a:pt x="9112" y="2915"/>
                    <a:pt x="9114" y="2925"/>
                    <a:pt x="9115" y="2935"/>
                  </a:cubicBezTo>
                  <a:cubicBezTo>
                    <a:pt x="9140" y="3044"/>
                    <a:pt x="9174" y="3148"/>
                    <a:pt x="9210" y="3247"/>
                  </a:cubicBezTo>
                  <a:cubicBezTo>
                    <a:pt x="9220" y="3275"/>
                    <a:pt x="9232" y="3301"/>
                    <a:pt x="9242" y="3329"/>
                  </a:cubicBezTo>
                  <a:cubicBezTo>
                    <a:pt x="9277" y="3412"/>
                    <a:pt x="9315" y="3491"/>
                    <a:pt x="9359" y="3563"/>
                  </a:cubicBezTo>
                  <a:cubicBezTo>
                    <a:pt x="9369" y="3578"/>
                    <a:pt x="9375" y="3593"/>
                    <a:pt x="9384" y="3607"/>
                  </a:cubicBezTo>
                  <a:cubicBezTo>
                    <a:pt x="9436" y="3689"/>
                    <a:pt x="9495" y="3761"/>
                    <a:pt x="9559" y="3828"/>
                  </a:cubicBezTo>
                  <a:cubicBezTo>
                    <a:pt x="9577" y="3848"/>
                    <a:pt x="9598" y="3865"/>
                    <a:pt x="9618" y="3884"/>
                  </a:cubicBezTo>
                  <a:cubicBezTo>
                    <a:pt x="9638" y="3903"/>
                    <a:pt x="9657" y="3925"/>
                    <a:pt x="9681" y="3943"/>
                  </a:cubicBezTo>
                  <a:cubicBezTo>
                    <a:pt x="9678" y="3938"/>
                    <a:pt x="9677" y="3932"/>
                    <a:pt x="9675" y="3926"/>
                  </a:cubicBezTo>
                  <a:lnTo>
                    <a:pt x="9675" y="3926"/>
                  </a:lnTo>
                  <a:cubicBezTo>
                    <a:pt x="9841" y="4062"/>
                    <a:pt x="10040" y="4154"/>
                    <a:pt x="10278" y="4188"/>
                  </a:cubicBezTo>
                  <a:lnTo>
                    <a:pt x="10278" y="8244"/>
                  </a:lnTo>
                  <a:cubicBezTo>
                    <a:pt x="10267" y="8249"/>
                    <a:pt x="10258" y="8255"/>
                    <a:pt x="10248" y="8260"/>
                  </a:cubicBezTo>
                  <a:cubicBezTo>
                    <a:pt x="10164" y="8304"/>
                    <a:pt x="10080" y="8349"/>
                    <a:pt x="9994" y="8401"/>
                  </a:cubicBezTo>
                  <a:cubicBezTo>
                    <a:pt x="9989" y="8405"/>
                    <a:pt x="9983" y="8409"/>
                    <a:pt x="9978" y="8412"/>
                  </a:cubicBezTo>
                  <a:cubicBezTo>
                    <a:pt x="9889" y="8468"/>
                    <a:pt x="9799" y="8530"/>
                    <a:pt x="9711" y="8596"/>
                  </a:cubicBezTo>
                  <a:cubicBezTo>
                    <a:pt x="9687" y="8613"/>
                    <a:pt x="9665" y="8632"/>
                    <a:pt x="9642" y="8649"/>
                  </a:cubicBezTo>
                  <a:cubicBezTo>
                    <a:pt x="9574" y="8701"/>
                    <a:pt x="9509" y="8755"/>
                    <a:pt x="9442" y="8811"/>
                  </a:cubicBezTo>
                  <a:cubicBezTo>
                    <a:pt x="9417" y="8833"/>
                    <a:pt x="9393" y="8853"/>
                    <a:pt x="9369" y="8876"/>
                  </a:cubicBezTo>
                  <a:cubicBezTo>
                    <a:pt x="9339" y="8902"/>
                    <a:pt x="9308" y="8929"/>
                    <a:pt x="9280" y="8956"/>
                  </a:cubicBezTo>
                  <a:lnTo>
                    <a:pt x="7187" y="6863"/>
                  </a:lnTo>
                  <a:cubicBezTo>
                    <a:pt x="7520" y="5239"/>
                    <a:pt x="7207" y="3682"/>
                    <a:pt x="6160" y="2635"/>
                  </a:cubicBezTo>
                  <a:cubicBezTo>
                    <a:pt x="5377" y="1851"/>
                    <a:pt x="4307" y="1474"/>
                    <a:pt x="3137" y="1474"/>
                  </a:cubicBezTo>
                  <a:cubicBezTo>
                    <a:pt x="2659" y="1474"/>
                    <a:pt x="2164" y="1537"/>
                    <a:pt x="1665" y="1661"/>
                  </a:cubicBezTo>
                  <a:lnTo>
                    <a:pt x="1665" y="1663"/>
                  </a:lnTo>
                  <a:cubicBezTo>
                    <a:pt x="1238" y="3383"/>
                    <a:pt x="1535" y="5054"/>
                    <a:pt x="2640" y="6158"/>
                  </a:cubicBezTo>
                  <a:cubicBezTo>
                    <a:pt x="3420" y="6938"/>
                    <a:pt x="4486" y="7311"/>
                    <a:pt x="5652" y="7311"/>
                  </a:cubicBezTo>
                  <a:cubicBezTo>
                    <a:pt x="6048" y="7311"/>
                    <a:pt x="6454" y="7268"/>
                    <a:pt x="6865" y="7184"/>
                  </a:cubicBezTo>
                  <a:lnTo>
                    <a:pt x="8965" y="9283"/>
                  </a:lnTo>
                  <a:cubicBezTo>
                    <a:pt x="8686" y="9597"/>
                    <a:pt x="8472" y="9932"/>
                    <a:pt x="8324" y="10274"/>
                  </a:cubicBezTo>
                  <a:lnTo>
                    <a:pt x="4191" y="10274"/>
                  </a:lnTo>
                  <a:cubicBezTo>
                    <a:pt x="4155" y="10036"/>
                    <a:pt x="4066" y="9837"/>
                    <a:pt x="3929" y="9671"/>
                  </a:cubicBezTo>
                  <a:lnTo>
                    <a:pt x="3929" y="9671"/>
                  </a:lnTo>
                  <a:cubicBezTo>
                    <a:pt x="3934" y="9673"/>
                    <a:pt x="3941" y="9675"/>
                    <a:pt x="3946" y="9677"/>
                  </a:cubicBezTo>
                  <a:cubicBezTo>
                    <a:pt x="3928" y="9655"/>
                    <a:pt x="3906" y="9635"/>
                    <a:pt x="3886" y="9613"/>
                  </a:cubicBezTo>
                  <a:cubicBezTo>
                    <a:pt x="3868" y="9594"/>
                    <a:pt x="3850" y="9573"/>
                    <a:pt x="3830" y="9555"/>
                  </a:cubicBezTo>
                  <a:cubicBezTo>
                    <a:pt x="3763" y="9492"/>
                    <a:pt x="3690" y="9432"/>
                    <a:pt x="3610" y="9380"/>
                  </a:cubicBezTo>
                  <a:cubicBezTo>
                    <a:pt x="3595" y="9371"/>
                    <a:pt x="3580" y="9364"/>
                    <a:pt x="3565" y="9355"/>
                  </a:cubicBezTo>
                  <a:cubicBezTo>
                    <a:pt x="3492" y="9311"/>
                    <a:pt x="3414" y="9274"/>
                    <a:pt x="3331" y="9239"/>
                  </a:cubicBezTo>
                  <a:cubicBezTo>
                    <a:pt x="3304" y="9227"/>
                    <a:pt x="3277" y="9217"/>
                    <a:pt x="3248" y="9207"/>
                  </a:cubicBezTo>
                  <a:cubicBezTo>
                    <a:pt x="3149" y="9170"/>
                    <a:pt x="3045" y="9137"/>
                    <a:pt x="2936" y="9111"/>
                  </a:cubicBezTo>
                  <a:cubicBezTo>
                    <a:pt x="2926" y="9109"/>
                    <a:pt x="2916" y="9108"/>
                    <a:pt x="2905" y="9106"/>
                  </a:cubicBezTo>
                  <a:cubicBezTo>
                    <a:pt x="2802" y="9084"/>
                    <a:pt x="2693" y="9068"/>
                    <a:pt x="2581" y="9054"/>
                  </a:cubicBezTo>
                  <a:cubicBezTo>
                    <a:pt x="2550" y="9051"/>
                    <a:pt x="2519" y="9048"/>
                    <a:pt x="2486" y="9044"/>
                  </a:cubicBezTo>
                  <a:cubicBezTo>
                    <a:pt x="2364" y="9033"/>
                    <a:pt x="2239" y="9026"/>
                    <a:pt x="2110" y="9026"/>
                  </a:cubicBezTo>
                  <a:cubicBezTo>
                    <a:pt x="945" y="9026"/>
                    <a:pt x="1" y="9686"/>
                    <a:pt x="1" y="10501"/>
                  </a:cubicBezTo>
                  <a:cubicBezTo>
                    <a:pt x="1" y="10592"/>
                    <a:pt x="16" y="10680"/>
                    <a:pt x="39" y="10765"/>
                  </a:cubicBezTo>
                  <a:cubicBezTo>
                    <a:pt x="44" y="10786"/>
                    <a:pt x="49" y="10807"/>
                    <a:pt x="56" y="10827"/>
                  </a:cubicBezTo>
                  <a:cubicBezTo>
                    <a:pt x="83" y="10910"/>
                    <a:pt x="117" y="10990"/>
                    <a:pt x="161" y="11067"/>
                  </a:cubicBezTo>
                  <a:cubicBezTo>
                    <a:pt x="169" y="11078"/>
                    <a:pt x="176" y="11087"/>
                    <a:pt x="182" y="11098"/>
                  </a:cubicBezTo>
                  <a:cubicBezTo>
                    <a:pt x="226" y="11166"/>
                    <a:pt x="278" y="11231"/>
                    <a:pt x="335" y="11294"/>
                  </a:cubicBezTo>
                  <a:cubicBezTo>
                    <a:pt x="351" y="11311"/>
                    <a:pt x="367" y="11329"/>
                    <a:pt x="383" y="11347"/>
                  </a:cubicBezTo>
                  <a:cubicBezTo>
                    <a:pt x="450" y="11413"/>
                    <a:pt x="523" y="11475"/>
                    <a:pt x="602" y="11532"/>
                  </a:cubicBezTo>
                  <a:cubicBezTo>
                    <a:pt x="620" y="11545"/>
                    <a:pt x="639" y="11555"/>
                    <a:pt x="657" y="11568"/>
                  </a:cubicBezTo>
                  <a:cubicBezTo>
                    <a:pt x="729" y="11615"/>
                    <a:pt x="805" y="11659"/>
                    <a:pt x="887" y="11699"/>
                  </a:cubicBezTo>
                  <a:cubicBezTo>
                    <a:pt x="911" y="11711"/>
                    <a:pt x="931" y="11723"/>
                    <a:pt x="955" y="11734"/>
                  </a:cubicBezTo>
                  <a:cubicBezTo>
                    <a:pt x="968" y="11739"/>
                    <a:pt x="978" y="11745"/>
                    <a:pt x="990" y="11750"/>
                  </a:cubicBezTo>
                  <a:cubicBezTo>
                    <a:pt x="986" y="11747"/>
                    <a:pt x="985" y="11746"/>
                    <a:pt x="984" y="11744"/>
                  </a:cubicBezTo>
                  <a:lnTo>
                    <a:pt x="984" y="11744"/>
                  </a:lnTo>
                  <a:cubicBezTo>
                    <a:pt x="1310" y="11887"/>
                    <a:pt x="1694" y="11974"/>
                    <a:pt x="2109" y="11974"/>
                  </a:cubicBezTo>
                  <a:cubicBezTo>
                    <a:pt x="3181" y="11974"/>
                    <a:pt x="4058" y="11597"/>
                    <a:pt x="4191" y="10727"/>
                  </a:cubicBezTo>
                  <a:lnTo>
                    <a:pt x="8170" y="10727"/>
                  </a:lnTo>
                  <a:cubicBezTo>
                    <a:pt x="8020" y="11320"/>
                    <a:pt x="8082" y="11881"/>
                    <a:pt x="8379" y="12297"/>
                  </a:cubicBezTo>
                  <a:lnTo>
                    <a:pt x="6865" y="13810"/>
                  </a:lnTo>
                  <a:cubicBezTo>
                    <a:pt x="6454" y="13726"/>
                    <a:pt x="6047" y="13683"/>
                    <a:pt x="5651" y="13683"/>
                  </a:cubicBezTo>
                  <a:cubicBezTo>
                    <a:pt x="4485" y="13683"/>
                    <a:pt x="3420" y="14056"/>
                    <a:pt x="2640" y="14837"/>
                  </a:cubicBezTo>
                  <a:cubicBezTo>
                    <a:pt x="1535" y="15939"/>
                    <a:pt x="1239" y="17610"/>
                    <a:pt x="1665" y="19331"/>
                  </a:cubicBezTo>
                  <a:cubicBezTo>
                    <a:pt x="2164" y="19455"/>
                    <a:pt x="2659" y="19518"/>
                    <a:pt x="3137" y="19518"/>
                  </a:cubicBezTo>
                  <a:cubicBezTo>
                    <a:pt x="4307" y="19518"/>
                    <a:pt x="5376" y="19141"/>
                    <a:pt x="6160" y="18357"/>
                  </a:cubicBezTo>
                  <a:cubicBezTo>
                    <a:pt x="7207" y="17310"/>
                    <a:pt x="7521" y="15753"/>
                    <a:pt x="7186" y="14129"/>
                  </a:cubicBezTo>
                  <a:lnTo>
                    <a:pt x="8690" y="12626"/>
                  </a:lnTo>
                  <a:cubicBezTo>
                    <a:pt x="8726" y="12652"/>
                    <a:pt x="8764" y="12674"/>
                    <a:pt x="8801" y="12696"/>
                  </a:cubicBezTo>
                  <a:cubicBezTo>
                    <a:pt x="8826" y="12710"/>
                    <a:pt x="8849" y="12725"/>
                    <a:pt x="8875" y="12737"/>
                  </a:cubicBezTo>
                  <a:cubicBezTo>
                    <a:pt x="8979" y="12790"/>
                    <a:pt x="9086" y="12835"/>
                    <a:pt x="9202" y="12863"/>
                  </a:cubicBezTo>
                  <a:cubicBezTo>
                    <a:pt x="9217" y="12867"/>
                    <a:pt x="9235" y="12868"/>
                    <a:pt x="9250" y="12872"/>
                  </a:cubicBezTo>
                  <a:cubicBezTo>
                    <a:pt x="9355" y="12896"/>
                    <a:pt x="9464" y="12908"/>
                    <a:pt x="9575" y="12914"/>
                  </a:cubicBezTo>
                  <a:cubicBezTo>
                    <a:pt x="9608" y="12915"/>
                    <a:pt x="9639" y="12918"/>
                    <a:pt x="9672" y="12918"/>
                  </a:cubicBezTo>
                  <a:cubicBezTo>
                    <a:pt x="9796" y="12918"/>
                    <a:pt x="9923" y="12907"/>
                    <a:pt x="10053" y="12887"/>
                  </a:cubicBezTo>
                  <a:cubicBezTo>
                    <a:pt x="10082" y="12881"/>
                    <a:pt x="10110" y="12873"/>
                    <a:pt x="10139" y="12868"/>
                  </a:cubicBezTo>
                  <a:cubicBezTo>
                    <a:pt x="10182" y="12860"/>
                    <a:pt x="10228" y="12851"/>
                    <a:pt x="10273" y="12840"/>
                  </a:cubicBezTo>
                  <a:lnTo>
                    <a:pt x="10273" y="16811"/>
                  </a:lnTo>
                  <a:cubicBezTo>
                    <a:pt x="10035" y="16847"/>
                    <a:pt x="9836" y="16936"/>
                    <a:pt x="9669" y="17073"/>
                  </a:cubicBezTo>
                  <a:cubicBezTo>
                    <a:pt x="9672" y="17068"/>
                    <a:pt x="9673" y="17061"/>
                    <a:pt x="9676" y="17055"/>
                  </a:cubicBezTo>
                  <a:lnTo>
                    <a:pt x="9676" y="17055"/>
                  </a:lnTo>
                  <a:cubicBezTo>
                    <a:pt x="9654" y="17074"/>
                    <a:pt x="9634" y="17096"/>
                    <a:pt x="9611" y="17117"/>
                  </a:cubicBezTo>
                  <a:cubicBezTo>
                    <a:pt x="9593" y="17135"/>
                    <a:pt x="9572" y="17153"/>
                    <a:pt x="9553" y="17173"/>
                  </a:cubicBezTo>
                  <a:cubicBezTo>
                    <a:pt x="9490" y="17240"/>
                    <a:pt x="9430" y="17313"/>
                    <a:pt x="9378" y="17393"/>
                  </a:cubicBezTo>
                  <a:cubicBezTo>
                    <a:pt x="9370" y="17407"/>
                    <a:pt x="9363" y="17423"/>
                    <a:pt x="9354" y="17437"/>
                  </a:cubicBezTo>
                  <a:cubicBezTo>
                    <a:pt x="9309" y="17511"/>
                    <a:pt x="9271" y="17589"/>
                    <a:pt x="9237" y="17672"/>
                  </a:cubicBezTo>
                  <a:cubicBezTo>
                    <a:pt x="9225" y="17699"/>
                    <a:pt x="9215" y="17727"/>
                    <a:pt x="9205" y="17755"/>
                  </a:cubicBezTo>
                  <a:cubicBezTo>
                    <a:pt x="9168" y="17854"/>
                    <a:pt x="9136" y="17957"/>
                    <a:pt x="9110" y="18066"/>
                  </a:cubicBezTo>
                  <a:cubicBezTo>
                    <a:pt x="9107" y="18076"/>
                    <a:pt x="9106" y="18086"/>
                    <a:pt x="9105" y="18096"/>
                  </a:cubicBezTo>
                  <a:cubicBezTo>
                    <a:pt x="9082" y="18200"/>
                    <a:pt x="9066" y="18309"/>
                    <a:pt x="9053" y="18420"/>
                  </a:cubicBezTo>
                  <a:cubicBezTo>
                    <a:pt x="9049" y="18451"/>
                    <a:pt x="9046" y="18485"/>
                    <a:pt x="9043" y="18517"/>
                  </a:cubicBezTo>
                  <a:cubicBezTo>
                    <a:pt x="9032" y="18638"/>
                    <a:pt x="9024" y="18765"/>
                    <a:pt x="9024" y="18892"/>
                  </a:cubicBezTo>
                  <a:cubicBezTo>
                    <a:pt x="9024" y="20058"/>
                    <a:pt x="9684" y="21002"/>
                    <a:pt x="10499" y="21002"/>
                  </a:cubicBezTo>
                  <a:cubicBezTo>
                    <a:pt x="10590" y="21002"/>
                    <a:pt x="10678" y="20987"/>
                    <a:pt x="10763" y="20965"/>
                  </a:cubicBezTo>
                  <a:cubicBezTo>
                    <a:pt x="10784" y="20960"/>
                    <a:pt x="10804" y="20954"/>
                    <a:pt x="10825" y="20947"/>
                  </a:cubicBezTo>
                  <a:cubicBezTo>
                    <a:pt x="10908" y="20920"/>
                    <a:pt x="10989" y="20887"/>
                    <a:pt x="11066" y="20841"/>
                  </a:cubicBezTo>
                  <a:cubicBezTo>
                    <a:pt x="11077" y="20835"/>
                    <a:pt x="11085" y="20827"/>
                    <a:pt x="11096" y="20821"/>
                  </a:cubicBezTo>
                  <a:cubicBezTo>
                    <a:pt x="11163" y="20778"/>
                    <a:pt x="11228" y="20726"/>
                    <a:pt x="11291" y="20669"/>
                  </a:cubicBezTo>
                  <a:cubicBezTo>
                    <a:pt x="11308" y="20651"/>
                    <a:pt x="11327" y="20636"/>
                    <a:pt x="11344" y="20619"/>
                  </a:cubicBezTo>
                  <a:cubicBezTo>
                    <a:pt x="11410" y="20553"/>
                    <a:pt x="11472" y="20480"/>
                    <a:pt x="11529" y="20400"/>
                  </a:cubicBezTo>
                  <a:cubicBezTo>
                    <a:pt x="11542" y="20382"/>
                    <a:pt x="11552" y="20364"/>
                    <a:pt x="11565" y="20345"/>
                  </a:cubicBezTo>
                  <a:cubicBezTo>
                    <a:pt x="11612" y="20275"/>
                    <a:pt x="11655" y="20198"/>
                    <a:pt x="11696" y="20117"/>
                  </a:cubicBezTo>
                  <a:cubicBezTo>
                    <a:pt x="11708" y="20094"/>
                    <a:pt x="11720" y="20072"/>
                    <a:pt x="11732" y="20048"/>
                  </a:cubicBezTo>
                  <a:cubicBezTo>
                    <a:pt x="11737" y="20037"/>
                    <a:pt x="11743" y="20027"/>
                    <a:pt x="11748" y="20015"/>
                  </a:cubicBezTo>
                  <a:lnTo>
                    <a:pt x="11748" y="20015"/>
                  </a:lnTo>
                  <a:cubicBezTo>
                    <a:pt x="11746" y="20017"/>
                    <a:pt x="11744" y="20018"/>
                    <a:pt x="11742" y="20020"/>
                  </a:cubicBezTo>
                  <a:cubicBezTo>
                    <a:pt x="11886" y="19695"/>
                    <a:pt x="11972" y="19311"/>
                    <a:pt x="11972" y="18895"/>
                  </a:cubicBezTo>
                  <a:cubicBezTo>
                    <a:pt x="11972" y="17822"/>
                    <a:pt x="11596" y="16945"/>
                    <a:pt x="10725" y="16814"/>
                  </a:cubicBezTo>
                  <a:lnTo>
                    <a:pt x="10725" y="12680"/>
                  </a:lnTo>
                  <a:cubicBezTo>
                    <a:pt x="11066" y="12534"/>
                    <a:pt x="11402" y="12320"/>
                    <a:pt x="11713" y="12041"/>
                  </a:cubicBezTo>
                  <a:lnTo>
                    <a:pt x="13812" y="14139"/>
                  </a:lnTo>
                  <a:cubicBezTo>
                    <a:pt x="13479" y="15763"/>
                    <a:pt x="13793" y="17320"/>
                    <a:pt x="14840" y="18367"/>
                  </a:cubicBezTo>
                  <a:cubicBezTo>
                    <a:pt x="15622" y="19151"/>
                    <a:pt x="16693" y="19528"/>
                    <a:pt x="17863" y="19528"/>
                  </a:cubicBezTo>
                  <a:cubicBezTo>
                    <a:pt x="18341" y="19528"/>
                    <a:pt x="18836" y="19465"/>
                    <a:pt x="19335" y="19342"/>
                  </a:cubicBezTo>
                  <a:cubicBezTo>
                    <a:pt x="19763" y="17620"/>
                    <a:pt x="19464" y="15949"/>
                    <a:pt x="18362" y="14847"/>
                  </a:cubicBezTo>
                  <a:cubicBezTo>
                    <a:pt x="17581" y="14066"/>
                    <a:pt x="16515" y="13693"/>
                    <a:pt x="15349" y="13693"/>
                  </a:cubicBezTo>
                  <a:cubicBezTo>
                    <a:pt x="14954" y="13693"/>
                    <a:pt x="14547" y="13736"/>
                    <a:pt x="14135" y="13821"/>
                  </a:cubicBezTo>
                  <a:lnTo>
                    <a:pt x="12051" y="11725"/>
                  </a:lnTo>
                  <a:cubicBezTo>
                    <a:pt x="12349" y="11404"/>
                    <a:pt x="12592" y="11066"/>
                    <a:pt x="12760" y="10728"/>
                  </a:cubicBezTo>
                  <a:lnTo>
                    <a:pt x="16818" y="10728"/>
                  </a:lnTo>
                  <a:cubicBezTo>
                    <a:pt x="16951" y="11599"/>
                    <a:pt x="17827" y="11975"/>
                    <a:pt x="18901" y="11975"/>
                  </a:cubicBezTo>
                  <a:cubicBezTo>
                    <a:pt x="19316" y="11975"/>
                    <a:pt x="19700" y="11889"/>
                    <a:pt x="20025" y="11745"/>
                  </a:cubicBezTo>
                  <a:lnTo>
                    <a:pt x="20025" y="11745"/>
                  </a:lnTo>
                  <a:cubicBezTo>
                    <a:pt x="20023" y="11747"/>
                    <a:pt x="20020" y="11749"/>
                    <a:pt x="20019" y="11751"/>
                  </a:cubicBezTo>
                  <a:cubicBezTo>
                    <a:pt x="20032" y="11746"/>
                    <a:pt x="20041" y="11740"/>
                    <a:pt x="20054" y="11735"/>
                  </a:cubicBezTo>
                  <a:cubicBezTo>
                    <a:pt x="20077" y="11724"/>
                    <a:pt x="20098" y="11711"/>
                    <a:pt x="20122" y="11699"/>
                  </a:cubicBezTo>
                  <a:cubicBezTo>
                    <a:pt x="20202" y="11659"/>
                    <a:pt x="20279" y="11615"/>
                    <a:pt x="20351" y="11568"/>
                  </a:cubicBezTo>
                  <a:cubicBezTo>
                    <a:pt x="20369" y="11555"/>
                    <a:pt x="20388" y="11544"/>
                    <a:pt x="20404" y="11532"/>
                  </a:cubicBezTo>
                  <a:cubicBezTo>
                    <a:pt x="20485" y="11475"/>
                    <a:pt x="20558" y="11412"/>
                    <a:pt x="20624" y="11347"/>
                  </a:cubicBezTo>
                  <a:cubicBezTo>
                    <a:pt x="20641" y="11329"/>
                    <a:pt x="20657" y="11311"/>
                    <a:pt x="20673" y="11294"/>
                  </a:cubicBezTo>
                  <a:cubicBezTo>
                    <a:pt x="20730" y="11231"/>
                    <a:pt x="20782" y="11166"/>
                    <a:pt x="20825" y="11098"/>
                  </a:cubicBezTo>
                  <a:cubicBezTo>
                    <a:pt x="20832" y="11087"/>
                    <a:pt x="20839" y="11078"/>
                    <a:pt x="20846" y="11067"/>
                  </a:cubicBezTo>
                  <a:cubicBezTo>
                    <a:pt x="20891" y="10992"/>
                    <a:pt x="20926" y="10910"/>
                    <a:pt x="20952" y="10827"/>
                  </a:cubicBezTo>
                  <a:cubicBezTo>
                    <a:pt x="20959" y="10806"/>
                    <a:pt x="20964" y="10786"/>
                    <a:pt x="20969" y="10765"/>
                  </a:cubicBezTo>
                  <a:cubicBezTo>
                    <a:pt x="20991" y="10679"/>
                    <a:pt x="21006" y="10592"/>
                    <a:pt x="21006" y="10501"/>
                  </a:cubicBezTo>
                  <a:cubicBezTo>
                    <a:pt x="21006" y="9686"/>
                    <a:pt x="20062" y="9026"/>
                    <a:pt x="18898" y="9026"/>
                  </a:cubicBezTo>
                  <a:cubicBezTo>
                    <a:pt x="18769" y="9026"/>
                    <a:pt x="18643" y="9033"/>
                    <a:pt x="18522" y="9044"/>
                  </a:cubicBezTo>
                  <a:cubicBezTo>
                    <a:pt x="18489" y="9047"/>
                    <a:pt x="18458" y="9051"/>
                    <a:pt x="18426" y="9054"/>
                  </a:cubicBezTo>
                  <a:cubicBezTo>
                    <a:pt x="18315" y="9068"/>
                    <a:pt x="18207" y="9084"/>
                    <a:pt x="18103" y="9106"/>
                  </a:cubicBezTo>
                  <a:cubicBezTo>
                    <a:pt x="18092" y="9109"/>
                    <a:pt x="18082" y="9110"/>
                    <a:pt x="18072" y="9111"/>
                  </a:cubicBezTo>
                  <a:cubicBezTo>
                    <a:pt x="17963" y="9136"/>
                    <a:pt x="17859" y="9168"/>
                    <a:pt x="17760" y="9207"/>
                  </a:cubicBezTo>
                  <a:cubicBezTo>
                    <a:pt x="17731" y="9217"/>
                    <a:pt x="17704" y="9228"/>
                    <a:pt x="17677" y="9239"/>
                  </a:cubicBezTo>
                  <a:cubicBezTo>
                    <a:pt x="17594" y="9274"/>
                    <a:pt x="17516" y="9311"/>
                    <a:pt x="17442" y="9355"/>
                  </a:cubicBezTo>
                  <a:cubicBezTo>
                    <a:pt x="17428" y="9364"/>
                    <a:pt x="17410" y="9371"/>
                    <a:pt x="17398" y="9380"/>
                  </a:cubicBezTo>
                  <a:cubicBezTo>
                    <a:pt x="17316" y="9432"/>
                    <a:pt x="17244" y="9492"/>
                    <a:pt x="17177" y="9555"/>
                  </a:cubicBezTo>
                  <a:cubicBezTo>
                    <a:pt x="17158" y="9575"/>
                    <a:pt x="17140" y="9594"/>
                    <a:pt x="17122" y="9613"/>
                  </a:cubicBezTo>
                  <a:cubicBezTo>
                    <a:pt x="17102" y="9634"/>
                    <a:pt x="17080" y="9654"/>
                    <a:pt x="17062" y="9676"/>
                  </a:cubicBezTo>
                  <a:cubicBezTo>
                    <a:pt x="17067" y="9674"/>
                    <a:pt x="17073" y="9672"/>
                    <a:pt x="17078" y="9670"/>
                  </a:cubicBezTo>
                  <a:lnTo>
                    <a:pt x="17078" y="9670"/>
                  </a:lnTo>
                  <a:cubicBezTo>
                    <a:pt x="16942" y="9836"/>
                    <a:pt x="16852" y="10035"/>
                    <a:pt x="16817" y="10272"/>
                  </a:cubicBezTo>
                  <a:lnTo>
                    <a:pt x="12937" y="10272"/>
                  </a:lnTo>
                  <a:cubicBezTo>
                    <a:pt x="13096" y="9716"/>
                    <a:pt x="13030" y="9168"/>
                    <a:pt x="12644" y="8688"/>
                  </a:cubicBezTo>
                  <a:lnTo>
                    <a:pt x="14142" y="7189"/>
                  </a:lnTo>
                  <a:cubicBezTo>
                    <a:pt x="14554" y="7274"/>
                    <a:pt x="14961" y="7316"/>
                    <a:pt x="15356" y="7316"/>
                  </a:cubicBezTo>
                  <a:cubicBezTo>
                    <a:pt x="16522" y="7316"/>
                    <a:pt x="17587" y="6944"/>
                    <a:pt x="18368" y="6163"/>
                  </a:cubicBezTo>
                  <a:cubicBezTo>
                    <a:pt x="19473" y="5059"/>
                    <a:pt x="19770" y="3388"/>
                    <a:pt x="19342" y="1666"/>
                  </a:cubicBezTo>
                  <a:cubicBezTo>
                    <a:pt x="18843" y="1542"/>
                    <a:pt x="18348" y="1480"/>
                    <a:pt x="17870" y="1480"/>
                  </a:cubicBezTo>
                  <a:cubicBezTo>
                    <a:pt x="16699" y="1480"/>
                    <a:pt x="15629" y="1857"/>
                    <a:pt x="14846" y="2641"/>
                  </a:cubicBezTo>
                  <a:cubicBezTo>
                    <a:pt x="13800" y="3687"/>
                    <a:pt x="13486" y="5244"/>
                    <a:pt x="13819" y="6869"/>
                  </a:cubicBezTo>
                  <a:lnTo>
                    <a:pt x="12322" y="8367"/>
                  </a:lnTo>
                  <a:cubicBezTo>
                    <a:pt x="12051" y="8148"/>
                    <a:pt x="11759" y="8031"/>
                    <a:pt x="11456" y="7999"/>
                  </a:cubicBezTo>
                  <a:cubicBezTo>
                    <a:pt x="11457" y="7999"/>
                    <a:pt x="11457" y="7997"/>
                    <a:pt x="11458" y="7997"/>
                  </a:cubicBezTo>
                  <a:cubicBezTo>
                    <a:pt x="11455" y="7996"/>
                    <a:pt x="11452" y="7996"/>
                    <a:pt x="11449" y="7996"/>
                  </a:cubicBezTo>
                  <a:cubicBezTo>
                    <a:pt x="11443" y="7996"/>
                    <a:pt x="11437" y="7997"/>
                    <a:pt x="11431" y="7997"/>
                  </a:cubicBezTo>
                  <a:cubicBezTo>
                    <a:pt x="11381" y="7993"/>
                    <a:pt x="11331" y="7990"/>
                    <a:pt x="11281" y="7990"/>
                  </a:cubicBezTo>
                  <a:cubicBezTo>
                    <a:pt x="11253" y="7990"/>
                    <a:pt x="11226" y="7991"/>
                    <a:pt x="11198" y="7992"/>
                  </a:cubicBezTo>
                  <a:cubicBezTo>
                    <a:pt x="11180" y="7993"/>
                    <a:pt x="11159" y="7993"/>
                    <a:pt x="11138" y="7996"/>
                  </a:cubicBezTo>
                  <a:cubicBezTo>
                    <a:pt x="11056" y="8003"/>
                    <a:pt x="10973" y="8013"/>
                    <a:pt x="10890" y="8031"/>
                  </a:cubicBezTo>
                  <a:cubicBezTo>
                    <a:pt x="10882" y="8032"/>
                    <a:pt x="10874" y="8033"/>
                    <a:pt x="10868" y="8035"/>
                  </a:cubicBezTo>
                  <a:cubicBezTo>
                    <a:pt x="10823" y="8045"/>
                    <a:pt x="10777" y="8058"/>
                    <a:pt x="10731" y="8071"/>
                  </a:cubicBezTo>
                  <a:lnTo>
                    <a:pt x="10731" y="4191"/>
                  </a:lnTo>
                  <a:cubicBezTo>
                    <a:pt x="11602" y="4059"/>
                    <a:pt x="11980" y="3183"/>
                    <a:pt x="11980" y="2109"/>
                  </a:cubicBezTo>
                  <a:cubicBezTo>
                    <a:pt x="11980" y="1694"/>
                    <a:pt x="11893" y="1310"/>
                    <a:pt x="11748" y="984"/>
                  </a:cubicBezTo>
                  <a:lnTo>
                    <a:pt x="11748" y="984"/>
                  </a:lnTo>
                  <a:cubicBezTo>
                    <a:pt x="11751" y="986"/>
                    <a:pt x="11752" y="988"/>
                    <a:pt x="11756" y="989"/>
                  </a:cubicBezTo>
                  <a:cubicBezTo>
                    <a:pt x="11750" y="978"/>
                    <a:pt x="11743" y="968"/>
                    <a:pt x="11738" y="955"/>
                  </a:cubicBezTo>
                  <a:cubicBezTo>
                    <a:pt x="11728" y="932"/>
                    <a:pt x="11715" y="908"/>
                    <a:pt x="11704" y="887"/>
                  </a:cubicBezTo>
                  <a:cubicBezTo>
                    <a:pt x="11663" y="807"/>
                    <a:pt x="11619" y="730"/>
                    <a:pt x="11572" y="658"/>
                  </a:cubicBezTo>
                  <a:cubicBezTo>
                    <a:pt x="11560" y="641"/>
                    <a:pt x="11549" y="621"/>
                    <a:pt x="11536" y="602"/>
                  </a:cubicBezTo>
                  <a:cubicBezTo>
                    <a:pt x="11478" y="522"/>
                    <a:pt x="11416" y="450"/>
                    <a:pt x="11350" y="383"/>
                  </a:cubicBezTo>
                  <a:cubicBezTo>
                    <a:pt x="11333" y="367"/>
                    <a:pt x="11316" y="351"/>
                    <a:pt x="11297" y="335"/>
                  </a:cubicBezTo>
                  <a:cubicBezTo>
                    <a:pt x="11235" y="277"/>
                    <a:pt x="11170" y="227"/>
                    <a:pt x="11102" y="182"/>
                  </a:cubicBezTo>
                  <a:cubicBezTo>
                    <a:pt x="11090" y="176"/>
                    <a:pt x="11082" y="169"/>
                    <a:pt x="11072" y="161"/>
                  </a:cubicBezTo>
                  <a:cubicBezTo>
                    <a:pt x="10995" y="117"/>
                    <a:pt x="10913" y="81"/>
                    <a:pt x="10830" y="55"/>
                  </a:cubicBezTo>
                  <a:cubicBezTo>
                    <a:pt x="10809" y="49"/>
                    <a:pt x="10790" y="44"/>
                    <a:pt x="10770" y="39"/>
                  </a:cubicBezTo>
                  <a:cubicBezTo>
                    <a:pt x="10684" y="16"/>
                    <a:pt x="10595" y="0"/>
                    <a:pt x="10505" y="0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43"/>
            <p:cNvSpPr/>
            <p:nvPr/>
          </p:nvSpPr>
          <p:spPr>
            <a:xfrm>
              <a:off x="1891650" y="1865175"/>
              <a:ext cx="370850" cy="11375"/>
            </a:xfrm>
            <a:custGeom>
              <a:avLst/>
              <a:gdLst/>
              <a:ahLst/>
              <a:cxnLst/>
              <a:rect l="l" t="t" r="r" b="b"/>
              <a:pathLst>
                <a:path w="14834" h="455" extrusionOk="0">
                  <a:moveTo>
                    <a:pt x="0" y="1"/>
                  </a:moveTo>
                  <a:lnTo>
                    <a:pt x="0" y="454"/>
                  </a:lnTo>
                  <a:lnTo>
                    <a:pt x="14833" y="454"/>
                  </a:lnTo>
                  <a:lnTo>
                    <a:pt x="148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43"/>
            <p:cNvSpPr/>
            <p:nvPr/>
          </p:nvSpPr>
          <p:spPr>
            <a:xfrm>
              <a:off x="1814475" y="1833975"/>
              <a:ext cx="105500" cy="73775"/>
            </a:xfrm>
            <a:custGeom>
              <a:avLst/>
              <a:gdLst/>
              <a:ahLst/>
              <a:cxnLst/>
              <a:rect l="l" t="t" r="r" b="b"/>
              <a:pathLst>
                <a:path w="4220" h="2951" extrusionOk="0">
                  <a:moveTo>
                    <a:pt x="2110" y="0"/>
                  </a:moveTo>
                  <a:cubicBezTo>
                    <a:pt x="945" y="0"/>
                    <a:pt x="1" y="660"/>
                    <a:pt x="1" y="1475"/>
                  </a:cubicBezTo>
                  <a:cubicBezTo>
                    <a:pt x="1" y="2289"/>
                    <a:pt x="945" y="2951"/>
                    <a:pt x="2110" y="2951"/>
                  </a:cubicBezTo>
                  <a:cubicBezTo>
                    <a:pt x="3275" y="2951"/>
                    <a:pt x="4219" y="2513"/>
                    <a:pt x="4218" y="1475"/>
                  </a:cubicBezTo>
                  <a:cubicBezTo>
                    <a:pt x="4218" y="437"/>
                    <a:pt x="3275" y="0"/>
                    <a:pt x="2110" y="0"/>
                  </a:cubicBezTo>
                  <a:close/>
                </a:path>
              </a:pathLst>
            </a:custGeom>
            <a:solidFill>
              <a:srgbClr val="464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43"/>
            <p:cNvSpPr/>
            <p:nvPr/>
          </p:nvSpPr>
          <p:spPr>
            <a:xfrm>
              <a:off x="1878550" y="1871975"/>
              <a:ext cx="28525" cy="19950"/>
            </a:xfrm>
            <a:custGeom>
              <a:avLst/>
              <a:gdLst/>
              <a:ahLst/>
              <a:cxnLst/>
              <a:rect l="l" t="t" r="r" b="b"/>
              <a:pathLst>
                <a:path w="1141" h="798" extrusionOk="0">
                  <a:moveTo>
                    <a:pt x="571" y="0"/>
                  </a:moveTo>
                  <a:cubicBezTo>
                    <a:pt x="256" y="0"/>
                    <a:pt x="1" y="178"/>
                    <a:pt x="1" y="399"/>
                  </a:cubicBezTo>
                  <a:cubicBezTo>
                    <a:pt x="1" y="619"/>
                    <a:pt x="257" y="797"/>
                    <a:pt x="571" y="797"/>
                  </a:cubicBezTo>
                  <a:cubicBezTo>
                    <a:pt x="886" y="797"/>
                    <a:pt x="1140" y="679"/>
                    <a:pt x="1140" y="399"/>
                  </a:cubicBezTo>
                  <a:cubicBezTo>
                    <a:pt x="1140" y="119"/>
                    <a:pt x="886" y="0"/>
                    <a:pt x="571" y="0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43"/>
            <p:cNvSpPr/>
            <p:nvPr/>
          </p:nvSpPr>
          <p:spPr>
            <a:xfrm>
              <a:off x="1814475" y="1833975"/>
              <a:ext cx="98675" cy="68150"/>
            </a:xfrm>
            <a:custGeom>
              <a:avLst/>
              <a:gdLst/>
              <a:ahLst/>
              <a:cxnLst/>
              <a:rect l="l" t="t" r="r" b="b"/>
              <a:pathLst>
                <a:path w="3947" h="2726" extrusionOk="0">
                  <a:moveTo>
                    <a:pt x="2110" y="0"/>
                  </a:moveTo>
                  <a:cubicBezTo>
                    <a:pt x="945" y="0"/>
                    <a:pt x="1" y="660"/>
                    <a:pt x="1" y="1475"/>
                  </a:cubicBezTo>
                  <a:cubicBezTo>
                    <a:pt x="1" y="2002"/>
                    <a:pt x="397" y="2464"/>
                    <a:pt x="991" y="2725"/>
                  </a:cubicBezTo>
                  <a:cubicBezTo>
                    <a:pt x="740" y="2485"/>
                    <a:pt x="590" y="2189"/>
                    <a:pt x="590" y="1867"/>
                  </a:cubicBezTo>
                  <a:cubicBezTo>
                    <a:pt x="590" y="1064"/>
                    <a:pt x="1521" y="411"/>
                    <a:pt x="2670" y="411"/>
                  </a:cubicBezTo>
                  <a:cubicBezTo>
                    <a:pt x="3150" y="411"/>
                    <a:pt x="3593" y="488"/>
                    <a:pt x="3946" y="652"/>
                  </a:cubicBezTo>
                  <a:cubicBezTo>
                    <a:pt x="3584" y="200"/>
                    <a:pt x="2898" y="0"/>
                    <a:pt x="2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43"/>
            <p:cNvSpPr/>
            <p:nvPr/>
          </p:nvSpPr>
          <p:spPr>
            <a:xfrm>
              <a:off x="2234125" y="1833975"/>
              <a:ext cx="105475" cy="73775"/>
            </a:xfrm>
            <a:custGeom>
              <a:avLst/>
              <a:gdLst/>
              <a:ahLst/>
              <a:cxnLst/>
              <a:rect l="l" t="t" r="r" b="b"/>
              <a:pathLst>
                <a:path w="4219" h="2951" extrusionOk="0">
                  <a:moveTo>
                    <a:pt x="2110" y="0"/>
                  </a:moveTo>
                  <a:cubicBezTo>
                    <a:pt x="944" y="0"/>
                    <a:pt x="1" y="437"/>
                    <a:pt x="1" y="1475"/>
                  </a:cubicBezTo>
                  <a:cubicBezTo>
                    <a:pt x="1" y="2513"/>
                    <a:pt x="945" y="2951"/>
                    <a:pt x="2110" y="2951"/>
                  </a:cubicBezTo>
                  <a:cubicBezTo>
                    <a:pt x="3274" y="2951"/>
                    <a:pt x="4218" y="2289"/>
                    <a:pt x="4218" y="1475"/>
                  </a:cubicBezTo>
                  <a:cubicBezTo>
                    <a:pt x="4218" y="660"/>
                    <a:pt x="3274" y="0"/>
                    <a:pt x="2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43"/>
            <p:cNvSpPr/>
            <p:nvPr/>
          </p:nvSpPr>
          <p:spPr>
            <a:xfrm>
              <a:off x="2247025" y="1871975"/>
              <a:ext cx="28500" cy="19950"/>
            </a:xfrm>
            <a:custGeom>
              <a:avLst/>
              <a:gdLst/>
              <a:ahLst/>
              <a:cxnLst/>
              <a:rect l="l" t="t" r="r" b="b"/>
              <a:pathLst>
                <a:path w="1140" h="798" extrusionOk="0">
                  <a:moveTo>
                    <a:pt x="569" y="0"/>
                  </a:moveTo>
                  <a:cubicBezTo>
                    <a:pt x="255" y="0"/>
                    <a:pt x="1" y="119"/>
                    <a:pt x="1" y="399"/>
                  </a:cubicBezTo>
                  <a:cubicBezTo>
                    <a:pt x="1" y="678"/>
                    <a:pt x="254" y="797"/>
                    <a:pt x="565" y="797"/>
                  </a:cubicBezTo>
                  <a:cubicBezTo>
                    <a:pt x="567" y="797"/>
                    <a:pt x="568" y="797"/>
                    <a:pt x="569" y="797"/>
                  </a:cubicBezTo>
                  <a:cubicBezTo>
                    <a:pt x="885" y="797"/>
                    <a:pt x="1139" y="619"/>
                    <a:pt x="1139" y="399"/>
                  </a:cubicBezTo>
                  <a:cubicBezTo>
                    <a:pt x="1139" y="178"/>
                    <a:pt x="884" y="0"/>
                    <a:pt x="569" y="0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43"/>
            <p:cNvSpPr/>
            <p:nvPr/>
          </p:nvSpPr>
          <p:spPr>
            <a:xfrm>
              <a:off x="2240900" y="1833975"/>
              <a:ext cx="98675" cy="68150"/>
            </a:xfrm>
            <a:custGeom>
              <a:avLst/>
              <a:gdLst/>
              <a:ahLst/>
              <a:cxnLst/>
              <a:rect l="l" t="t" r="r" b="b"/>
              <a:pathLst>
                <a:path w="3947" h="2726" extrusionOk="0">
                  <a:moveTo>
                    <a:pt x="1837" y="0"/>
                  </a:moveTo>
                  <a:cubicBezTo>
                    <a:pt x="1050" y="0"/>
                    <a:pt x="363" y="201"/>
                    <a:pt x="1" y="652"/>
                  </a:cubicBezTo>
                  <a:cubicBezTo>
                    <a:pt x="355" y="488"/>
                    <a:pt x="797" y="411"/>
                    <a:pt x="1278" y="411"/>
                  </a:cubicBezTo>
                  <a:cubicBezTo>
                    <a:pt x="2427" y="411"/>
                    <a:pt x="3359" y="1064"/>
                    <a:pt x="3359" y="1867"/>
                  </a:cubicBezTo>
                  <a:cubicBezTo>
                    <a:pt x="3359" y="2189"/>
                    <a:pt x="3210" y="2485"/>
                    <a:pt x="2956" y="2725"/>
                  </a:cubicBezTo>
                  <a:cubicBezTo>
                    <a:pt x="3550" y="2464"/>
                    <a:pt x="3946" y="2002"/>
                    <a:pt x="3946" y="1475"/>
                  </a:cubicBezTo>
                  <a:cubicBezTo>
                    <a:pt x="3946" y="660"/>
                    <a:pt x="3002" y="0"/>
                    <a:pt x="1837" y="0"/>
                  </a:cubicBezTo>
                  <a:close/>
                </a:path>
              </a:pathLst>
            </a:custGeom>
            <a:solidFill>
              <a:srgbClr val="2D3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43"/>
            <p:cNvSpPr/>
            <p:nvPr/>
          </p:nvSpPr>
          <p:spPr>
            <a:xfrm>
              <a:off x="2071375" y="1685425"/>
              <a:ext cx="11375" cy="370850"/>
            </a:xfrm>
            <a:custGeom>
              <a:avLst/>
              <a:gdLst/>
              <a:ahLst/>
              <a:cxnLst/>
              <a:rect l="l" t="t" r="r" b="b"/>
              <a:pathLst>
                <a:path w="455" h="14834" extrusionOk="0">
                  <a:moveTo>
                    <a:pt x="1" y="1"/>
                  </a:moveTo>
                  <a:lnTo>
                    <a:pt x="1" y="14834"/>
                  </a:lnTo>
                  <a:lnTo>
                    <a:pt x="454" y="14834"/>
                  </a:lnTo>
                  <a:lnTo>
                    <a:pt x="45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43"/>
            <p:cNvSpPr/>
            <p:nvPr/>
          </p:nvSpPr>
          <p:spPr>
            <a:xfrm>
              <a:off x="2040175" y="2027975"/>
              <a:ext cx="73775" cy="105450"/>
            </a:xfrm>
            <a:custGeom>
              <a:avLst/>
              <a:gdLst/>
              <a:ahLst/>
              <a:cxnLst/>
              <a:rect l="l" t="t" r="r" b="b"/>
              <a:pathLst>
                <a:path w="2951" h="4218" extrusionOk="0">
                  <a:moveTo>
                    <a:pt x="1478" y="1"/>
                  </a:moveTo>
                  <a:cubicBezTo>
                    <a:pt x="1477" y="1"/>
                    <a:pt x="1476" y="1"/>
                    <a:pt x="1475" y="1"/>
                  </a:cubicBezTo>
                  <a:cubicBezTo>
                    <a:pt x="437" y="1"/>
                    <a:pt x="0" y="943"/>
                    <a:pt x="0" y="2108"/>
                  </a:cubicBezTo>
                  <a:cubicBezTo>
                    <a:pt x="0" y="3273"/>
                    <a:pt x="660" y="4217"/>
                    <a:pt x="1475" y="4217"/>
                  </a:cubicBezTo>
                  <a:cubicBezTo>
                    <a:pt x="2290" y="4217"/>
                    <a:pt x="2951" y="3273"/>
                    <a:pt x="2951" y="2108"/>
                  </a:cubicBezTo>
                  <a:cubicBezTo>
                    <a:pt x="2951" y="944"/>
                    <a:pt x="2514" y="1"/>
                    <a:pt x="14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43"/>
            <p:cNvSpPr/>
            <p:nvPr/>
          </p:nvSpPr>
          <p:spPr>
            <a:xfrm>
              <a:off x="2078175" y="2040850"/>
              <a:ext cx="19950" cy="28475"/>
            </a:xfrm>
            <a:custGeom>
              <a:avLst/>
              <a:gdLst/>
              <a:ahLst/>
              <a:cxnLst/>
              <a:rect l="l" t="t" r="r" b="b"/>
              <a:pathLst>
                <a:path w="798" h="1139" extrusionOk="0">
                  <a:moveTo>
                    <a:pt x="399" y="0"/>
                  </a:moveTo>
                  <a:cubicBezTo>
                    <a:pt x="119" y="0"/>
                    <a:pt x="1" y="255"/>
                    <a:pt x="1" y="570"/>
                  </a:cubicBezTo>
                  <a:cubicBezTo>
                    <a:pt x="1" y="884"/>
                    <a:pt x="178" y="1139"/>
                    <a:pt x="399" y="1139"/>
                  </a:cubicBezTo>
                  <a:cubicBezTo>
                    <a:pt x="618" y="1139"/>
                    <a:pt x="798" y="884"/>
                    <a:pt x="798" y="570"/>
                  </a:cubicBezTo>
                  <a:cubicBezTo>
                    <a:pt x="798" y="255"/>
                    <a:pt x="679" y="0"/>
                    <a:pt x="399" y="0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43"/>
            <p:cNvSpPr/>
            <p:nvPr/>
          </p:nvSpPr>
          <p:spPr>
            <a:xfrm>
              <a:off x="2040175" y="2034750"/>
              <a:ext cx="68150" cy="98650"/>
            </a:xfrm>
            <a:custGeom>
              <a:avLst/>
              <a:gdLst/>
              <a:ahLst/>
              <a:cxnLst/>
              <a:rect l="l" t="t" r="r" b="b"/>
              <a:pathLst>
                <a:path w="2726" h="3946" extrusionOk="0">
                  <a:moveTo>
                    <a:pt x="652" y="1"/>
                  </a:moveTo>
                  <a:lnTo>
                    <a:pt x="652" y="1"/>
                  </a:lnTo>
                  <a:cubicBezTo>
                    <a:pt x="202" y="363"/>
                    <a:pt x="0" y="1049"/>
                    <a:pt x="0" y="1836"/>
                  </a:cubicBezTo>
                  <a:cubicBezTo>
                    <a:pt x="0" y="3001"/>
                    <a:pt x="660" y="3945"/>
                    <a:pt x="1475" y="3945"/>
                  </a:cubicBezTo>
                  <a:cubicBezTo>
                    <a:pt x="2002" y="3945"/>
                    <a:pt x="2464" y="3550"/>
                    <a:pt x="2726" y="2955"/>
                  </a:cubicBezTo>
                  <a:lnTo>
                    <a:pt x="2726" y="2955"/>
                  </a:lnTo>
                  <a:cubicBezTo>
                    <a:pt x="2485" y="3208"/>
                    <a:pt x="2188" y="3358"/>
                    <a:pt x="1867" y="3358"/>
                  </a:cubicBezTo>
                  <a:cubicBezTo>
                    <a:pt x="1064" y="3358"/>
                    <a:pt x="411" y="2426"/>
                    <a:pt x="411" y="1277"/>
                  </a:cubicBezTo>
                  <a:cubicBezTo>
                    <a:pt x="411" y="795"/>
                    <a:pt x="488" y="353"/>
                    <a:pt x="652" y="1"/>
                  </a:cubicBezTo>
                  <a:close/>
                </a:path>
              </a:pathLst>
            </a:custGeom>
            <a:solidFill>
              <a:srgbClr val="2D3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43"/>
            <p:cNvSpPr/>
            <p:nvPr/>
          </p:nvSpPr>
          <p:spPr>
            <a:xfrm>
              <a:off x="2040175" y="1608300"/>
              <a:ext cx="73775" cy="105450"/>
            </a:xfrm>
            <a:custGeom>
              <a:avLst/>
              <a:gdLst/>
              <a:ahLst/>
              <a:cxnLst/>
              <a:rect l="l" t="t" r="r" b="b"/>
              <a:pathLst>
                <a:path w="2951" h="4218" extrusionOk="0">
                  <a:moveTo>
                    <a:pt x="1475" y="0"/>
                  </a:moveTo>
                  <a:cubicBezTo>
                    <a:pt x="660" y="0"/>
                    <a:pt x="0" y="945"/>
                    <a:pt x="0" y="2110"/>
                  </a:cubicBezTo>
                  <a:cubicBezTo>
                    <a:pt x="0" y="3276"/>
                    <a:pt x="437" y="4218"/>
                    <a:pt x="1475" y="4218"/>
                  </a:cubicBezTo>
                  <a:cubicBezTo>
                    <a:pt x="2513" y="4218"/>
                    <a:pt x="2951" y="3274"/>
                    <a:pt x="2951" y="2110"/>
                  </a:cubicBezTo>
                  <a:cubicBezTo>
                    <a:pt x="2951" y="945"/>
                    <a:pt x="2290" y="0"/>
                    <a:pt x="14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43"/>
            <p:cNvSpPr/>
            <p:nvPr/>
          </p:nvSpPr>
          <p:spPr>
            <a:xfrm>
              <a:off x="2078175" y="1672400"/>
              <a:ext cx="19950" cy="28500"/>
            </a:xfrm>
            <a:custGeom>
              <a:avLst/>
              <a:gdLst/>
              <a:ahLst/>
              <a:cxnLst/>
              <a:rect l="l" t="t" r="r" b="b"/>
              <a:pathLst>
                <a:path w="798" h="1140" extrusionOk="0">
                  <a:moveTo>
                    <a:pt x="399" y="1"/>
                  </a:moveTo>
                  <a:cubicBezTo>
                    <a:pt x="178" y="1"/>
                    <a:pt x="1" y="256"/>
                    <a:pt x="1" y="569"/>
                  </a:cubicBezTo>
                  <a:cubicBezTo>
                    <a:pt x="1" y="885"/>
                    <a:pt x="119" y="1139"/>
                    <a:pt x="399" y="1139"/>
                  </a:cubicBezTo>
                  <a:cubicBezTo>
                    <a:pt x="679" y="1139"/>
                    <a:pt x="798" y="884"/>
                    <a:pt x="798" y="569"/>
                  </a:cubicBezTo>
                  <a:cubicBezTo>
                    <a:pt x="798" y="255"/>
                    <a:pt x="618" y="1"/>
                    <a:pt x="399" y="1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43"/>
            <p:cNvSpPr/>
            <p:nvPr/>
          </p:nvSpPr>
          <p:spPr>
            <a:xfrm>
              <a:off x="2040175" y="1608350"/>
              <a:ext cx="68150" cy="98650"/>
            </a:xfrm>
            <a:custGeom>
              <a:avLst/>
              <a:gdLst/>
              <a:ahLst/>
              <a:cxnLst/>
              <a:rect l="l" t="t" r="r" b="b"/>
              <a:pathLst>
                <a:path w="2726" h="3946" extrusionOk="0">
                  <a:moveTo>
                    <a:pt x="1475" y="0"/>
                  </a:moveTo>
                  <a:cubicBezTo>
                    <a:pt x="660" y="0"/>
                    <a:pt x="0" y="945"/>
                    <a:pt x="0" y="2109"/>
                  </a:cubicBezTo>
                  <a:cubicBezTo>
                    <a:pt x="0" y="2897"/>
                    <a:pt x="201" y="3583"/>
                    <a:pt x="652" y="3945"/>
                  </a:cubicBezTo>
                  <a:cubicBezTo>
                    <a:pt x="488" y="3592"/>
                    <a:pt x="411" y="3150"/>
                    <a:pt x="411" y="2669"/>
                  </a:cubicBezTo>
                  <a:cubicBezTo>
                    <a:pt x="411" y="1520"/>
                    <a:pt x="1064" y="588"/>
                    <a:pt x="1867" y="588"/>
                  </a:cubicBezTo>
                  <a:cubicBezTo>
                    <a:pt x="2188" y="588"/>
                    <a:pt x="2485" y="737"/>
                    <a:pt x="2726" y="989"/>
                  </a:cubicBezTo>
                  <a:cubicBezTo>
                    <a:pt x="2464" y="396"/>
                    <a:pt x="2002" y="0"/>
                    <a:pt x="1475" y="0"/>
                  </a:cubicBezTo>
                  <a:close/>
                </a:path>
              </a:pathLst>
            </a:custGeom>
            <a:solidFill>
              <a:srgbClr val="2D3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43"/>
            <p:cNvSpPr/>
            <p:nvPr/>
          </p:nvSpPr>
          <p:spPr>
            <a:xfrm>
              <a:off x="2077375" y="1871225"/>
              <a:ext cx="152875" cy="152900"/>
            </a:xfrm>
            <a:custGeom>
              <a:avLst/>
              <a:gdLst/>
              <a:ahLst/>
              <a:cxnLst/>
              <a:rect l="l" t="t" r="r" b="b"/>
              <a:pathLst>
                <a:path w="6115" h="6116" extrusionOk="0">
                  <a:moveTo>
                    <a:pt x="322" y="0"/>
                  </a:moveTo>
                  <a:lnTo>
                    <a:pt x="161" y="161"/>
                  </a:lnTo>
                  <a:lnTo>
                    <a:pt x="1" y="321"/>
                  </a:lnTo>
                  <a:lnTo>
                    <a:pt x="5792" y="6115"/>
                  </a:lnTo>
                  <a:lnTo>
                    <a:pt x="5953" y="5954"/>
                  </a:lnTo>
                  <a:lnTo>
                    <a:pt x="6114" y="5793"/>
                  </a:lnTo>
                  <a:lnTo>
                    <a:pt x="32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43"/>
            <p:cNvSpPr/>
            <p:nvPr/>
          </p:nvSpPr>
          <p:spPr>
            <a:xfrm>
              <a:off x="2150525" y="1950425"/>
              <a:ext cx="158175" cy="146100"/>
            </a:xfrm>
            <a:custGeom>
              <a:avLst/>
              <a:gdLst/>
              <a:ahLst/>
              <a:cxnLst/>
              <a:rect l="l" t="t" r="r" b="b"/>
              <a:pathLst>
                <a:path w="6327" h="5844" extrusionOk="0">
                  <a:moveTo>
                    <a:pt x="1900" y="0"/>
                  </a:moveTo>
                  <a:cubicBezTo>
                    <a:pt x="1422" y="0"/>
                    <a:pt x="927" y="63"/>
                    <a:pt x="428" y="188"/>
                  </a:cubicBezTo>
                  <a:cubicBezTo>
                    <a:pt x="0" y="1907"/>
                    <a:pt x="298" y="3578"/>
                    <a:pt x="1402" y="4682"/>
                  </a:cubicBezTo>
                  <a:cubicBezTo>
                    <a:pt x="2185" y="5466"/>
                    <a:pt x="3255" y="5843"/>
                    <a:pt x="4426" y="5843"/>
                  </a:cubicBezTo>
                  <a:cubicBezTo>
                    <a:pt x="4904" y="5843"/>
                    <a:pt x="5398" y="5780"/>
                    <a:pt x="5897" y="5657"/>
                  </a:cubicBezTo>
                  <a:cubicBezTo>
                    <a:pt x="6326" y="3935"/>
                    <a:pt x="6028" y="2264"/>
                    <a:pt x="4924" y="1162"/>
                  </a:cubicBezTo>
                  <a:cubicBezTo>
                    <a:pt x="4140" y="378"/>
                    <a:pt x="3071" y="0"/>
                    <a:pt x="1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43"/>
            <p:cNvSpPr/>
            <p:nvPr/>
          </p:nvSpPr>
          <p:spPr>
            <a:xfrm>
              <a:off x="2150550" y="1955100"/>
              <a:ext cx="147425" cy="141425"/>
            </a:xfrm>
            <a:custGeom>
              <a:avLst/>
              <a:gdLst/>
              <a:ahLst/>
              <a:cxnLst/>
              <a:rect l="l" t="t" r="r" b="b"/>
              <a:pathLst>
                <a:path w="5897" h="5657" extrusionOk="0">
                  <a:moveTo>
                    <a:pt x="428" y="1"/>
                  </a:moveTo>
                  <a:lnTo>
                    <a:pt x="428" y="1"/>
                  </a:lnTo>
                  <a:cubicBezTo>
                    <a:pt x="0" y="1720"/>
                    <a:pt x="298" y="3391"/>
                    <a:pt x="1402" y="4495"/>
                  </a:cubicBezTo>
                  <a:cubicBezTo>
                    <a:pt x="2185" y="5279"/>
                    <a:pt x="3256" y="5656"/>
                    <a:pt x="4426" y="5656"/>
                  </a:cubicBezTo>
                  <a:cubicBezTo>
                    <a:pt x="4904" y="5656"/>
                    <a:pt x="5398" y="5593"/>
                    <a:pt x="5897" y="5470"/>
                  </a:cubicBezTo>
                  <a:lnTo>
                    <a:pt x="4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43"/>
            <p:cNvSpPr/>
            <p:nvPr/>
          </p:nvSpPr>
          <p:spPr>
            <a:xfrm>
              <a:off x="2077375" y="1717800"/>
              <a:ext cx="152875" cy="152875"/>
            </a:xfrm>
            <a:custGeom>
              <a:avLst/>
              <a:gdLst/>
              <a:ahLst/>
              <a:cxnLst/>
              <a:rect l="l" t="t" r="r" b="b"/>
              <a:pathLst>
                <a:path w="6115" h="6115" extrusionOk="0">
                  <a:moveTo>
                    <a:pt x="5792" y="1"/>
                  </a:moveTo>
                  <a:lnTo>
                    <a:pt x="1" y="5793"/>
                  </a:lnTo>
                  <a:lnTo>
                    <a:pt x="161" y="5954"/>
                  </a:lnTo>
                  <a:lnTo>
                    <a:pt x="322" y="6115"/>
                  </a:lnTo>
                  <a:lnTo>
                    <a:pt x="6114" y="321"/>
                  </a:lnTo>
                  <a:lnTo>
                    <a:pt x="5953" y="160"/>
                  </a:lnTo>
                  <a:lnTo>
                    <a:pt x="579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43"/>
            <p:cNvSpPr/>
            <p:nvPr/>
          </p:nvSpPr>
          <p:spPr>
            <a:xfrm>
              <a:off x="2150550" y="1645350"/>
              <a:ext cx="158150" cy="146125"/>
            </a:xfrm>
            <a:custGeom>
              <a:avLst/>
              <a:gdLst/>
              <a:ahLst/>
              <a:cxnLst/>
              <a:rect l="l" t="t" r="r" b="b"/>
              <a:pathLst>
                <a:path w="6326" h="5845" extrusionOk="0">
                  <a:moveTo>
                    <a:pt x="4425" y="0"/>
                  </a:moveTo>
                  <a:cubicBezTo>
                    <a:pt x="3255" y="0"/>
                    <a:pt x="2185" y="378"/>
                    <a:pt x="1402" y="1162"/>
                  </a:cubicBezTo>
                  <a:cubicBezTo>
                    <a:pt x="298" y="2266"/>
                    <a:pt x="0" y="3937"/>
                    <a:pt x="428" y="5656"/>
                  </a:cubicBezTo>
                  <a:cubicBezTo>
                    <a:pt x="928" y="5781"/>
                    <a:pt x="1423" y="5844"/>
                    <a:pt x="1902" y="5844"/>
                  </a:cubicBezTo>
                  <a:cubicBezTo>
                    <a:pt x="3071" y="5844"/>
                    <a:pt x="4140" y="5467"/>
                    <a:pt x="4923" y="4684"/>
                  </a:cubicBezTo>
                  <a:cubicBezTo>
                    <a:pt x="6027" y="3580"/>
                    <a:pt x="6325" y="1909"/>
                    <a:pt x="5897" y="187"/>
                  </a:cubicBezTo>
                  <a:cubicBezTo>
                    <a:pt x="5398" y="63"/>
                    <a:pt x="4903" y="0"/>
                    <a:pt x="44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43"/>
            <p:cNvSpPr/>
            <p:nvPr/>
          </p:nvSpPr>
          <p:spPr>
            <a:xfrm>
              <a:off x="2150550" y="1645350"/>
              <a:ext cx="147425" cy="141425"/>
            </a:xfrm>
            <a:custGeom>
              <a:avLst/>
              <a:gdLst/>
              <a:ahLst/>
              <a:cxnLst/>
              <a:rect l="l" t="t" r="r" b="b"/>
              <a:pathLst>
                <a:path w="5897" h="5657" extrusionOk="0">
                  <a:moveTo>
                    <a:pt x="4426" y="1"/>
                  </a:moveTo>
                  <a:cubicBezTo>
                    <a:pt x="3256" y="1"/>
                    <a:pt x="2185" y="378"/>
                    <a:pt x="1402" y="1162"/>
                  </a:cubicBezTo>
                  <a:cubicBezTo>
                    <a:pt x="298" y="2266"/>
                    <a:pt x="0" y="3937"/>
                    <a:pt x="428" y="5656"/>
                  </a:cubicBezTo>
                  <a:lnTo>
                    <a:pt x="5897" y="187"/>
                  </a:lnTo>
                  <a:cubicBezTo>
                    <a:pt x="5398" y="63"/>
                    <a:pt x="4904" y="1"/>
                    <a:pt x="44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43"/>
            <p:cNvSpPr/>
            <p:nvPr/>
          </p:nvSpPr>
          <p:spPr>
            <a:xfrm>
              <a:off x="1923900" y="1871075"/>
              <a:ext cx="152850" cy="152850"/>
            </a:xfrm>
            <a:custGeom>
              <a:avLst/>
              <a:gdLst/>
              <a:ahLst/>
              <a:cxnLst/>
              <a:rect l="l" t="t" r="r" b="b"/>
              <a:pathLst>
                <a:path w="6114" h="6114" extrusionOk="0">
                  <a:moveTo>
                    <a:pt x="5792" y="0"/>
                  </a:moveTo>
                  <a:lnTo>
                    <a:pt x="0" y="5794"/>
                  </a:lnTo>
                  <a:lnTo>
                    <a:pt x="159" y="5953"/>
                  </a:lnTo>
                  <a:lnTo>
                    <a:pt x="320" y="6114"/>
                  </a:lnTo>
                  <a:lnTo>
                    <a:pt x="6114" y="321"/>
                  </a:lnTo>
                  <a:lnTo>
                    <a:pt x="5953" y="161"/>
                  </a:lnTo>
                  <a:lnTo>
                    <a:pt x="579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43"/>
            <p:cNvSpPr/>
            <p:nvPr/>
          </p:nvSpPr>
          <p:spPr>
            <a:xfrm>
              <a:off x="1845425" y="1950275"/>
              <a:ext cx="158175" cy="146125"/>
            </a:xfrm>
            <a:custGeom>
              <a:avLst/>
              <a:gdLst/>
              <a:ahLst/>
              <a:cxnLst/>
              <a:rect l="l" t="t" r="r" b="b"/>
              <a:pathLst>
                <a:path w="6327" h="5845" extrusionOk="0">
                  <a:moveTo>
                    <a:pt x="4423" y="0"/>
                  </a:moveTo>
                  <a:cubicBezTo>
                    <a:pt x="3254" y="0"/>
                    <a:pt x="2185" y="378"/>
                    <a:pt x="1402" y="1161"/>
                  </a:cubicBezTo>
                  <a:cubicBezTo>
                    <a:pt x="299" y="2264"/>
                    <a:pt x="1" y="3935"/>
                    <a:pt x="428" y="5657"/>
                  </a:cubicBezTo>
                  <a:cubicBezTo>
                    <a:pt x="927" y="5781"/>
                    <a:pt x="1422" y="5844"/>
                    <a:pt x="1900" y="5844"/>
                  </a:cubicBezTo>
                  <a:cubicBezTo>
                    <a:pt x="3070" y="5844"/>
                    <a:pt x="4140" y="5467"/>
                    <a:pt x="4924" y="4683"/>
                  </a:cubicBezTo>
                  <a:cubicBezTo>
                    <a:pt x="6027" y="3579"/>
                    <a:pt x="6326" y="1908"/>
                    <a:pt x="5897" y="188"/>
                  </a:cubicBezTo>
                  <a:cubicBezTo>
                    <a:pt x="5398" y="64"/>
                    <a:pt x="4902" y="0"/>
                    <a:pt x="442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3"/>
            <p:cNvSpPr/>
            <p:nvPr/>
          </p:nvSpPr>
          <p:spPr>
            <a:xfrm>
              <a:off x="1856125" y="1954950"/>
              <a:ext cx="147475" cy="141425"/>
            </a:xfrm>
            <a:custGeom>
              <a:avLst/>
              <a:gdLst/>
              <a:ahLst/>
              <a:cxnLst/>
              <a:rect l="l" t="t" r="r" b="b"/>
              <a:pathLst>
                <a:path w="5899" h="5657" extrusionOk="0">
                  <a:moveTo>
                    <a:pt x="5469" y="0"/>
                  </a:moveTo>
                  <a:lnTo>
                    <a:pt x="0" y="5469"/>
                  </a:lnTo>
                  <a:cubicBezTo>
                    <a:pt x="499" y="5593"/>
                    <a:pt x="994" y="5656"/>
                    <a:pt x="1472" y="5656"/>
                  </a:cubicBezTo>
                  <a:cubicBezTo>
                    <a:pt x="2642" y="5656"/>
                    <a:pt x="3712" y="5279"/>
                    <a:pt x="4496" y="4495"/>
                  </a:cubicBezTo>
                  <a:cubicBezTo>
                    <a:pt x="5599" y="3391"/>
                    <a:pt x="5898" y="1720"/>
                    <a:pt x="54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3"/>
            <p:cNvSpPr/>
            <p:nvPr/>
          </p:nvSpPr>
          <p:spPr>
            <a:xfrm>
              <a:off x="1923900" y="1717625"/>
              <a:ext cx="152850" cy="152900"/>
            </a:xfrm>
            <a:custGeom>
              <a:avLst/>
              <a:gdLst/>
              <a:ahLst/>
              <a:cxnLst/>
              <a:rect l="l" t="t" r="r" b="b"/>
              <a:pathLst>
                <a:path w="6114" h="6116" extrusionOk="0">
                  <a:moveTo>
                    <a:pt x="320" y="1"/>
                  </a:moveTo>
                  <a:lnTo>
                    <a:pt x="0" y="321"/>
                  </a:lnTo>
                  <a:lnTo>
                    <a:pt x="5792" y="6115"/>
                  </a:lnTo>
                  <a:lnTo>
                    <a:pt x="6114" y="5795"/>
                  </a:lnTo>
                  <a:lnTo>
                    <a:pt x="32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3"/>
            <p:cNvSpPr/>
            <p:nvPr/>
          </p:nvSpPr>
          <p:spPr>
            <a:xfrm>
              <a:off x="1845425" y="1645175"/>
              <a:ext cx="158175" cy="146150"/>
            </a:xfrm>
            <a:custGeom>
              <a:avLst/>
              <a:gdLst/>
              <a:ahLst/>
              <a:cxnLst/>
              <a:rect l="l" t="t" r="r" b="b"/>
              <a:pathLst>
                <a:path w="6327" h="5846" extrusionOk="0">
                  <a:moveTo>
                    <a:pt x="1900" y="0"/>
                  </a:moveTo>
                  <a:cubicBezTo>
                    <a:pt x="1422" y="0"/>
                    <a:pt x="927" y="64"/>
                    <a:pt x="428" y="188"/>
                  </a:cubicBezTo>
                  <a:cubicBezTo>
                    <a:pt x="1" y="1910"/>
                    <a:pt x="299" y="3580"/>
                    <a:pt x="1402" y="4684"/>
                  </a:cubicBezTo>
                  <a:cubicBezTo>
                    <a:pt x="2185" y="5467"/>
                    <a:pt x="3254" y="5845"/>
                    <a:pt x="4424" y="5845"/>
                  </a:cubicBezTo>
                  <a:cubicBezTo>
                    <a:pt x="4902" y="5845"/>
                    <a:pt x="5398" y="5782"/>
                    <a:pt x="5897" y="5657"/>
                  </a:cubicBezTo>
                  <a:cubicBezTo>
                    <a:pt x="6326" y="3936"/>
                    <a:pt x="6027" y="2266"/>
                    <a:pt x="4924" y="1162"/>
                  </a:cubicBezTo>
                  <a:cubicBezTo>
                    <a:pt x="4140" y="378"/>
                    <a:pt x="3071" y="0"/>
                    <a:pt x="1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3"/>
            <p:cNvSpPr/>
            <p:nvPr/>
          </p:nvSpPr>
          <p:spPr>
            <a:xfrm>
              <a:off x="1856125" y="1645200"/>
              <a:ext cx="147475" cy="141425"/>
            </a:xfrm>
            <a:custGeom>
              <a:avLst/>
              <a:gdLst/>
              <a:ahLst/>
              <a:cxnLst/>
              <a:rect l="l" t="t" r="r" b="b"/>
              <a:pathLst>
                <a:path w="5899" h="5657" extrusionOk="0">
                  <a:moveTo>
                    <a:pt x="1472" y="0"/>
                  </a:moveTo>
                  <a:cubicBezTo>
                    <a:pt x="994" y="0"/>
                    <a:pt x="499" y="63"/>
                    <a:pt x="0" y="187"/>
                  </a:cubicBezTo>
                  <a:lnTo>
                    <a:pt x="5469" y="5656"/>
                  </a:lnTo>
                  <a:cubicBezTo>
                    <a:pt x="5898" y="3935"/>
                    <a:pt x="5599" y="2265"/>
                    <a:pt x="4496" y="1161"/>
                  </a:cubicBezTo>
                  <a:cubicBezTo>
                    <a:pt x="3712" y="377"/>
                    <a:pt x="2642" y="0"/>
                    <a:pt x="147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3"/>
            <p:cNvSpPr/>
            <p:nvPr/>
          </p:nvSpPr>
          <p:spPr>
            <a:xfrm>
              <a:off x="2008250" y="1808000"/>
              <a:ext cx="142850" cy="123425"/>
            </a:xfrm>
            <a:custGeom>
              <a:avLst/>
              <a:gdLst/>
              <a:ahLst/>
              <a:cxnLst/>
              <a:rect l="l" t="t" r="r" b="b"/>
              <a:pathLst>
                <a:path w="5714" h="4937" extrusionOk="0">
                  <a:moveTo>
                    <a:pt x="3525" y="0"/>
                  </a:moveTo>
                  <a:cubicBezTo>
                    <a:pt x="2810" y="0"/>
                    <a:pt x="2048" y="443"/>
                    <a:pt x="1365" y="1126"/>
                  </a:cubicBezTo>
                  <a:cubicBezTo>
                    <a:pt x="269" y="2222"/>
                    <a:pt x="1" y="3732"/>
                    <a:pt x="768" y="4499"/>
                  </a:cubicBezTo>
                  <a:cubicBezTo>
                    <a:pt x="1063" y="4795"/>
                    <a:pt x="1469" y="4937"/>
                    <a:pt x="1919" y="4937"/>
                  </a:cubicBezTo>
                  <a:cubicBezTo>
                    <a:pt x="2637" y="4937"/>
                    <a:pt x="3467" y="4576"/>
                    <a:pt x="4141" y="3902"/>
                  </a:cubicBezTo>
                  <a:cubicBezTo>
                    <a:pt x="5237" y="2806"/>
                    <a:pt x="5714" y="1506"/>
                    <a:pt x="4737" y="530"/>
                  </a:cubicBezTo>
                  <a:cubicBezTo>
                    <a:pt x="4370" y="162"/>
                    <a:pt x="3956" y="0"/>
                    <a:pt x="3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3"/>
            <p:cNvSpPr/>
            <p:nvPr/>
          </p:nvSpPr>
          <p:spPr>
            <a:xfrm>
              <a:off x="2092975" y="1840225"/>
              <a:ext cx="38625" cy="33375"/>
            </a:xfrm>
            <a:custGeom>
              <a:avLst/>
              <a:gdLst/>
              <a:ahLst/>
              <a:cxnLst/>
              <a:rect l="l" t="t" r="r" b="b"/>
              <a:pathLst>
                <a:path w="1545" h="1335" extrusionOk="0">
                  <a:moveTo>
                    <a:pt x="952" y="0"/>
                  </a:moveTo>
                  <a:cubicBezTo>
                    <a:pt x="759" y="0"/>
                    <a:pt x="553" y="120"/>
                    <a:pt x="369" y="304"/>
                  </a:cubicBezTo>
                  <a:cubicBezTo>
                    <a:pt x="73" y="601"/>
                    <a:pt x="0" y="1009"/>
                    <a:pt x="208" y="1216"/>
                  </a:cubicBezTo>
                  <a:cubicBezTo>
                    <a:pt x="288" y="1296"/>
                    <a:pt x="398" y="1335"/>
                    <a:pt x="520" y="1335"/>
                  </a:cubicBezTo>
                  <a:cubicBezTo>
                    <a:pt x="714" y="1335"/>
                    <a:pt x="938" y="1237"/>
                    <a:pt x="1120" y="1056"/>
                  </a:cubicBezTo>
                  <a:cubicBezTo>
                    <a:pt x="1416" y="758"/>
                    <a:pt x="1544" y="408"/>
                    <a:pt x="1280" y="143"/>
                  </a:cubicBezTo>
                  <a:cubicBezTo>
                    <a:pt x="1181" y="44"/>
                    <a:pt x="1069" y="0"/>
                    <a:pt x="952" y="0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3"/>
            <p:cNvSpPr/>
            <p:nvPr/>
          </p:nvSpPr>
          <p:spPr>
            <a:xfrm>
              <a:off x="2008250" y="1808000"/>
              <a:ext cx="92650" cy="123425"/>
            </a:xfrm>
            <a:custGeom>
              <a:avLst/>
              <a:gdLst/>
              <a:ahLst/>
              <a:cxnLst/>
              <a:rect l="l" t="t" r="r" b="b"/>
              <a:pathLst>
                <a:path w="3706" h="4937" extrusionOk="0">
                  <a:moveTo>
                    <a:pt x="3525" y="1"/>
                  </a:moveTo>
                  <a:cubicBezTo>
                    <a:pt x="2811" y="1"/>
                    <a:pt x="2048" y="442"/>
                    <a:pt x="1365" y="1126"/>
                  </a:cubicBezTo>
                  <a:cubicBezTo>
                    <a:pt x="269" y="2222"/>
                    <a:pt x="1" y="3732"/>
                    <a:pt x="768" y="4499"/>
                  </a:cubicBezTo>
                  <a:cubicBezTo>
                    <a:pt x="1063" y="4794"/>
                    <a:pt x="1469" y="4936"/>
                    <a:pt x="1920" y="4936"/>
                  </a:cubicBezTo>
                  <a:cubicBezTo>
                    <a:pt x="2225" y="4936"/>
                    <a:pt x="2551" y="4871"/>
                    <a:pt x="2876" y="4744"/>
                  </a:cubicBezTo>
                  <a:lnTo>
                    <a:pt x="2876" y="4744"/>
                  </a:lnTo>
                  <a:cubicBezTo>
                    <a:pt x="2859" y="4744"/>
                    <a:pt x="2843" y="4745"/>
                    <a:pt x="2827" y="4745"/>
                  </a:cubicBezTo>
                  <a:cubicBezTo>
                    <a:pt x="2383" y="4745"/>
                    <a:pt x="1982" y="4605"/>
                    <a:pt x="1690" y="4313"/>
                  </a:cubicBezTo>
                  <a:cubicBezTo>
                    <a:pt x="934" y="3557"/>
                    <a:pt x="1196" y="2068"/>
                    <a:pt x="2279" y="986"/>
                  </a:cubicBezTo>
                  <a:cubicBezTo>
                    <a:pt x="2731" y="534"/>
                    <a:pt x="3219" y="188"/>
                    <a:pt x="3706" y="11"/>
                  </a:cubicBezTo>
                  <a:cubicBezTo>
                    <a:pt x="3646" y="4"/>
                    <a:pt x="3585" y="1"/>
                    <a:pt x="3525" y="1"/>
                  </a:cubicBezTo>
                  <a:close/>
                </a:path>
              </a:pathLst>
            </a:custGeom>
            <a:solidFill>
              <a:srgbClr val="2D3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ight Arrow 1"/>
          <p:cNvSpPr/>
          <p:nvPr/>
        </p:nvSpPr>
        <p:spPr>
          <a:xfrm>
            <a:off x="6971467" y="4095750"/>
            <a:ext cx="1607830" cy="104775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" name="Google Shape;852;p46"/>
          <p:cNvSpPr txBox="1">
            <a:spLocks noGrp="1"/>
          </p:cNvSpPr>
          <p:nvPr>
            <p:ph type="title"/>
          </p:nvPr>
        </p:nvSpPr>
        <p:spPr>
          <a:xfrm>
            <a:off x="3871200" y="2718288"/>
            <a:ext cx="45528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 smtClean="0"/>
              <a:t>1.) </a:t>
            </a:r>
            <a:r>
              <a:rPr lang="id-ID" dirty="0"/>
              <a:t>Ringkasan Bisnis</a:t>
            </a:r>
            <a:r>
              <a:rPr lang="en-US" dirty="0"/>
              <a:t/>
            </a:r>
            <a:br>
              <a:rPr lang="en-US" dirty="0"/>
            </a:br>
            <a:endParaRPr dirty="0"/>
          </a:p>
        </p:txBody>
      </p:sp>
      <p:sp>
        <p:nvSpPr>
          <p:cNvPr id="853" name="Google Shape;853;p46"/>
          <p:cNvSpPr txBox="1">
            <a:spLocks noGrp="1"/>
          </p:cNvSpPr>
          <p:nvPr>
            <p:ph type="subTitle" idx="1"/>
          </p:nvPr>
        </p:nvSpPr>
        <p:spPr>
          <a:xfrm rot="-458">
            <a:off x="3895800" y="3353104"/>
            <a:ext cx="4503600" cy="12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 smtClean="0"/>
              <a:t>	</a:t>
            </a:r>
            <a:r>
              <a:rPr lang="id-ID" dirty="0" smtClean="0"/>
              <a:t>ringkasan </a:t>
            </a:r>
            <a:r>
              <a:rPr lang="id-ID" dirty="0"/>
              <a:t>bisnis ini merupakan bagian </a:t>
            </a:r>
            <a:r>
              <a:rPr lang="id-ID" dirty="0" smtClean="0"/>
              <a:t>utama</a:t>
            </a:r>
            <a:r>
              <a:rPr lang="en-US" dirty="0" smtClean="0"/>
              <a:t> </a:t>
            </a:r>
            <a:r>
              <a:rPr lang="id-ID" dirty="0" smtClean="0"/>
              <a:t>dari </a:t>
            </a:r>
            <a:r>
              <a:rPr lang="id-ID" dirty="0"/>
              <a:t>rencana bisnis ringkasan tersebut adalah gambaran umum tentang rencana bisnis secara keseluruhan dan menyoroti apa yang mencakup oleh rencana bisnis </a:t>
            </a:r>
            <a:r>
              <a:rPr lang="id-ID" dirty="0" smtClean="0"/>
              <a:t>ini</a:t>
            </a:r>
            <a:r>
              <a:rPr lang="en-US" dirty="0" smtClean="0"/>
              <a:t>.</a:t>
            </a:r>
            <a:endParaRPr lang="en-US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854" name="Google Shape;854;p46"/>
          <p:cNvGrpSpPr/>
          <p:nvPr/>
        </p:nvGrpSpPr>
        <p:grpSpPr>
          <a:xfrm>
            <a:off x="2719865" y="757430"/>
            <a:ext cx="1073046" cy="1062942"/>
            <a:chOff x="1775825" y="1571525"/>
            <a:chExt cx="615950" cy="610150"/>
          </a:xfrm>
        </p:grpSpPr>
        <p:sp>
          <p:nvSpPr>
            <p:cNvPr id="855" name="Google Shape;855;p46"/>
            <p:cNvSpPr/>
            <p:nvPr/>
          </p:nvSpPr>
          <p:spPr>
            <a:xfrm>
              <a:off x="1775825" y="1571525"/>
              <a:ext cx="615950" cy="610150"/>
            </a:xfrm>
            <a:custGeom>
              <a:avLst/>
              <a:gdLst/>
              <a:ahLst/>
              <a:cxnLst/>
              <a:rect l="l" t="t" r="r" b="b"/>
              <a:pathLst>
                <a:path w="24638" h="24406" extrusionOk="0">
                  <a:moveTo>
                    <a:pt x="11945" y="0"/>
                  </a:moveTo>
                  <a:cubicBezTo>
                    <a:pt x="11514" y="0"/>
                    <a:pt x="11088" y="97"/>
                    <a:pt x="10709" y="308"/>
                  </a:cubicBezTo>
                  <a:cubicBezTo>
                    <a:pt x="9567" y="945"/>
                    <a:pt x="9462" y="2101"/>
                    <a:pt x="9007" y="3170"/>
                  </a:cubicBezTo>
                  <a:cubicBezTo>
                    <a:pt x="7930" y="2459"/>
                    <a:pt x="5814" y="1341"/>
                    <a:pt x="4084" y="1341"/>
                  </a:cubicBezTo>
                  <a:cubicBezTo>
                    <a:pt x="3248" y="1341"/>
                    <a:pt x="2502" y="1602"/>
                    <a:pt x="2006" y="2295"/>
                  </a:cubicBezTo>
                  <a:cubicBezTo>
                    <a:pt x="1556" y="2924"/>
                    <a:pt x="1436" y="3734"/>
                    <a:pt x="1457" y="4506"/>
                  </a:cubicBezTo>
                  <a:cubicBezTo>
                    <a:pt x="1505" y="6154"/>
                    <a:pt x="2169" y="7777"/>
                    <a:pt x="3292" y="8985"/>
                  </a:cubicBezTo>
                  <a:cubicBezTo>
                    <a:pt x="2460" y="9086"/>
                    <a:pt x="1635" y="9392"/>
                    <a:pt x="1015" y="9954"/>
                  </a:cubicBezTo>
                  <a:cubicBezTo>
                    <a:pt x="394" y="10518"/>
                    <a:pt x="0" y="11358"/>
                    <a:pt x="80" y="12192"/>
                  </a:cubicBezTo>
                  <a:cubicBezTo>
                    <a:pt x="239" y="13885"/>
                    <a:pt x="1794" y="14343"/>
                    <a:pt x="2832" y="15333"/>
                  </a:cubicBezTo>
                  <a:cubicBezTo>
                    <a:pt x="2299" y="16191"/>
                    <a:pt x="1824" y="17301"/>
                    <a:pt x="1635" y="18305"/>
                  </a:cubicBezTo>
                  <a:cubicBezTo>
                    <a:pt x="1217" y="20559"/>
                    <a:pt x="1664" y="22740"/>
                    <a:pt x="4224" y="22958"/>
                  </a:cubicBezTo>
                  <a:cubicBezTo>
                    <a:pt x="4263" y="22961"/>
                    <a:pt x="4318" y="22963"/>
                    <a:pt x="4386" y="22963"/>
                  </a:cubicBezTo>
                  <a:cubicBezTo>
                    <a:pt x="5412" y="22963"/>
                    <a:pt x="9451" y="22570"/>
                    <a:pt x="9172" y="21447"/>
                  </a:cubicBezTo>
                  <a:lnTo>
                    <a:pt x="9172" y="21447"/>
                  </a:lnTo>
                  <a:cubicBezTo>
                    <a:pt x="9489" y="22722"/>
                    <a:pt x="10528" y="23949"/>
                    <a:pt x="11818" y="24305"/>
                  </a:cubicBezTo>
                  <a:cubicBezTo>
                    <a:pt x="12039" y="24366"/>
                    <a:pt x="12269" y="24399"/>
                    <a:pt x="12499" y="24404"/>
                  </a:cubicBezTo>
                  <a:cubicBezTo>
                    <a:pt x="12522" y="24405"/>
                    <a:pt x="12545" y="24405"/>
                    <a:pt x="12568" y="24405"/>
                  </a:cubicBezTo>
                  <a:cubicBezTo>
                    <a:pt x="13103" y="24405"/>
                    <a:pt x="13635" y="24254"/>
                    <a:pt x="14064" y="23944"/>
                  </a:cubicBezTo>
                  <a:cubicBezTo>
                    <a:pt x="14371" y="23724"/>
                    <a:pt x="16067" y="21638"/>
                    <a:pt x="15606" y="21246"/>
                  </a:cubicBezTo>
                  <a:lnTo>
                    <a:pt x="15606" y="21246"/>
                  </a:lnTo>
                  <a:cubicBezTo>
                    <a:pt x="16922" y="22360"/>
                    <a:pt x="18646" y="22968"/>
                    <a:pt x="20369" y="22968"/>
                  </a:cubicBezTo>
                  <a:cubicBezTo>
                    <a:pt x="20869" y="22968"/>
                    <a:pt x="21370" y="22917"/>
                    <a:pt x="21860" y="22811"/>
                  </a:cubicBezTo>
                  <a:cubicBezTo>
                    <a:pt x="22045" y="22772"/>
                    <a:pt x="22235" y="22720"/>
                    <a:pt x="22374" y="22594"/>
                  </a:cubicBezTo>
                  <a:cubicBezTo>
                    <a:pt x="22492" y="22485"/>
                    <a:pt x="22560" y="22331"/>
                    <a:pt x="22617" y="22183"/>
                  </a:cubicBezTo>
                  <a:cubicBezTo>
                    <a:pt x="23494" y="19903"/>
                    <a:pt x="22922" y="17206"/>
                    <a:pt x="21268" y="15429"/>
                  </a:cubicBezTo>
                  <a:cubicBezTo>
                    <a:pt x="22131" y="15333"/>
                    <a:pt x="22988" y="15012"/>
                    <a:pt x="23624" y="14417"/>
                  </a:cubicBezTo>
                  <a:cubicBezTo>
                    <a:pt x="24257" y="13821"/>
                    <a:pt x="24637" y="12931"/>
                    <a:pt x="24512" y="12070"/>
                  </a:cubicBezTo>
                  <a:cubicBezTo>
                    <a:pt x="24309" y="10686"/>
                    <a:pt x="22917" y="9436"/>
                    <a:pt x="21616" y="9057"/>
                  </a:cubicBezTo>
                  <a:cubicBezTo>
                    <a:pt x="22948" y="7363"/>
                    <a:pt x="23390" y="5008"/>
                    <a:pt x="22766" y="2945"/>
                  </a:cubicBezTo>
                  <a:cubicBezTo>
                    <a:pt x="22666" y="2615"/>
                    <a:pt x="22530" y="2278"/>
                    <a:pt x="22266" y="2055"/>
                  </a:cubicBezTo>
                  <a:cubicBezTo>
                    <a:pt x="22068" y="1885"/>
                    <a:pt x="21815" y="1798"/>
                    <a:pt x="21565" y="1728"/>
                  </a:cubicBezTo>
                  <a:cubicBezTo>
                    <a:pt x="20885" y="1535"/>
                    <a:pt x="20170" y="1429"/>
                    <a:pt x="19457" y="1429"/>
                  </a:cubicBezTo>
                  <a:cubicBezTo>
                    <a:pt x="18970" y="1429"/>
                    <a:pt x="18485" y="1478"/>
                    <a:pt x="18013" y="1582"/>
                  </a:cubicBezTo>
                  <a:cubicBezTo>
                    <a:pt x="17139" y="1774"/>
                    <a:pt x="16017" y="2182"/>
                    <a:pt x="15383" y="2825"/>
                  </a:cubicBezTo>
                  <a:cubicBezTo>
                    <a:pt x="14924" y="1935"/>
                    <a:pt x="14519" y="1079"/>
                    <a:pt x="13640" y="508"/>
                  </a:cubicBezTo>
                  <a:cubicBezTo>
                    <a:pt x="13140" y="184"/>
                    <a:pt x="12537" y="0"/>
                    <a:pt x="119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46"/>
            <p:cNvSpPr/>
            <p:nvPr/>
          </p:nvSpPr>
          <p:spPr>
            <a:xfrm>
              <a:off x="1814775" y="1608675"/>
              <a:ext cx="536050" cy="536000"/>
            </a:xfrm>
            <a:custGeom>
              <a:avLst/>
              <a:gdLst/>
              <a:ahLst/>
              <a:cxnLst/>
              <a:rect l="l" t="t" r="r" b="b"/>
              <a:pathLst>
                <a:path w="21442" h="21440" extrusionOk="0">
                  <a:moveTo>
                    <a:pt x="14137" y="7194"/>
                  </a:moveTo>
                  <a:cubicBezTo>
                    <a:pt x="14170" y="7200"/>
                    <a:pt x="14205" y="7207"/>
                    <a:pt x="14240" y="7215"/>
                  </a:cubicBezTo>
                  <a:cubicBezTo>
                    <a:pt x="14246" y="7248"/>
                    <a:pt x="14248" y="7280"/>
                    <a:pt x="14255" y="7313"/>
                  </a:cubicBezTo>
                  <a:lnTo>
                    <a:pt x="12757" y="8810"/>
                  </a:lnTo>
                  <a:cubicBezTo>
                    <a:pt x="12735" y="8792"/>
                    <a:pt x="12712" y="8779"/>
                    <a:pt x="12690" y="8763"/>
                  </a:cubicBezTo>
                  <a:cubicBezTo>
                    <a:pt x="12674" y="8740"/>
                    <a:pt x="12657" y="8715"/>
                    <a:pt x="12638" y="8691"/>
                  </a:cubicBezTo>
                  <a:lnTo>
                    <a:pt x="14137" y="7194"/>
                  </a:lnTo>
                  <a:close/>
                  <a:moveTo>
                    <a:pt x="8688" y="12632"/>
                  </a:moveTo>
                  <a:cubicBezTo>
                    <a:pt x="8722" y="12655"/>
                    <a:pt x="8757" y="12675"/>
                    <a:pt x="8792" y="12696"/>
                  </a:cubicBezTo>
                  <a:cubicBezTo>
                    <a:pt x="8802" y="12711"/>
                    <a:pt x="8807" y="12727"/>
                    <a:pt x="8815" y="12741"/>
                  </a:cubicBezTo>
                  <a:lnTo>
                    <a:pt x="7303" y="14254"/>
                  </a:lnTo>
                  <a:cubicBezTo>
                    <a:pt x="7271" y="14248"/>
                    <a:pt x="7238" y="14246"/>
                    <a:pt x="7205" y="14238"/>
                  </a:cubicBezTo>
                  <a:cubicBezTo>
                    <a:pt x="7199" y="14204"/>
                    <a:pt x="7193" y="14170"/>
                    <a:pt x="7185" y="14135"/>
                  </a:cubicBezTo>
                  <a:lnTo>
                    <a:pt x="8688" y="12632"/>
                  </a:lnTo>
                  <a:close/>
                  <a:moveTo>
                    <a:pt x="10500" y="1"/>
                  </a:moveTo>
                  <a:cubicBezTo>
                    <a:pt x="9686" y="1"/>
                    <a:pt x="9026" y="945"/>
                    <a:pt x="9026" y="2111"/>
                  </a:cubicBezTo>
                  <a:cubicBezTo>
                    <a:pt x="9026" y="2239"/>
                    <a:pt x="9033" y="2365"/>
                    <a:pt x="9043" y="2486"/>
                  </a:cubicBezTo>
                  <a:cubicBezTo>
                    <a:pt x="9046" y="2520"/>
                    <a:pt x="9050" y="2551"/>
                    <a:pt x="9054" y="2582"/>
                  </a:cubicBezTo>
                  <a:cubicBezTo>
                    <a:pt x="9067" y="2693"/>
                    <a:pt x="9084" y="2801"/>
                    <a:pt x="9106" y="2905"/>
                  </a:cubicBezTo>
                  <a:cubicBezTo>
                    <a:pt x="9109" y="2915"/>
                    <a:pt x="9110" y="2925"/>
                    <a:pt x="9111" y="2936"/>
                  </a:cubicBezTo>
                  <a:cubicBezTo>
                    <a:pt x="9136" y="3046"/>
                    <a:pt x="9169" y="3149"/>
                    <a:pt x="9205" y="3247"/>
                  </a:cubicBezTo>
                  <a:cubicBezTo>
                    <a:pt x="9216" y="3275"/>
                    <a:pt x="9228" y="3301"/>
                    <a:pt x="9238" y="3329"/>
                  </a:cubicBezTo>
                  <a:cubicBezTo>
                    <a:pt x="9273" y="3412"/>
                    <a:pt x="9311" y="3491"/>
                    <a:pt x="9355" y="3564"/>
                  </a:cubicBezTo>
                  <a:cubicBezTo>
                    <a:pt x="9364" y="3578"/>
                    <a:pt x="9370" y="3594"/>
                    <a:pt x="9380" y="3607"/>
                  </a:cubicBezTo>
                  <a:cubicBezTo>
                    <a:pt x="9431" y="3689"/>
                    <a:pt x="9491" y="3762"/>
                    <a:pt x="9555" y="3828"/>
                  </a:cubicBezTo>
                  <a:cubicBezTo>
                    <a:pt x="9573" y="3848"/>
                    <a:pt x="9593" y="3866"/>
                    <a:pt x="9613" y="3884"/>
                  </a:cubicBezTo>
                  <a:cubicBezTo>
                    <a:pt x="9634" y="3903"/>
                    <a:pt x="9654" y="3926"/>
                    <a:pt x="9676" y="3943"/>
                  </a:cubicBezTo>
                  <a:cubicBezTo>
                    <a:pt x="9674" y="3938"/>
                    <a:pt x="9672" y="3932"/>
                    <a:pt x="9670" y="3927"/>
                  </a:cubicBezTo>
                  <a:lnTo>
                    <a:pt x="9670" y="3927"/>
                  </a:lnTo>
                  <a:cubicBezTo>
                    <a:pt x="9717" y="3965"/>
                    <a:pt x="9763" y="4006"/>
                    <a:pt x="9814" y="4037"/>
                  </a:cubicBezTo>
                  <a:cubicBezTo>
                    <a:pt x="9815" y="4040"/>
                    <a:pt x="9817" y="4043"/>
                    <a:pt x="9820" y="4046"/>
                  </a:cubicBezTo>
                  <a:cubicBezTo>
                    <a:pt x="9872" y="4128"/>
                    <a:pt x="9931" y="4201"/>
                    <a:pt x="9995" y="4266"/>
                  </a:cubicBezTo>
                  <a:cubicBezTo>
                    <a:pt x="10013" y="4286"/>
                    <a:pt x="10033" y="4305"/>
                    <a:pt x="10053" y="4322"/>
                  </a:cubicBezTo>
                  <a:cubicBezTo>
                    <a:pt x="10074" y="4342"/>
                    <a:pt x="10093" y="4364"/>
                    <a:pt x="10116" y="4382"/>
                  </a:cubicBezTo>
                  <a:cubicBezTo>
                    <a:pt x="10114" y="4377"/>
                    <a:pt x="10112" y="4370"/>
                    <a:pt x="10110" y="4365"/>
                  </a:cubicBezTo>
                  <a:lnTo>
                    <a:pt x="10110" y="4365"/>
                  </a:lnTo>
                  <a:cubicBezTo>
                    <a:pt x="10159" y="4405"/>
                    <a:pt x="10218" y="4434"/>
                    <a:pt x="10273" y="4467"/>
                  </a:cubicBezTo>
                  <a:lnTo>
                    <a:pt x="10273" y="8244"/>
                  </a:lnTo>
                  <a:cubicBezTo>
                    <a:pt x="10263" y="8249"/>
                    <a:pt x="10254" y="8256"/>
                    <a:pt x="10243" y="8261"/>
                  </a:cubicBezTo>
                  <a:cubicBezTo>
                    <a:pt x="10159" y="8303"/>
                    <a:pt x="10076" y="8350"/>
                    <a:pt x="9993" y="8401"/>
                  </a:cubicBezTo>
                  <a:lnTo>
                    <a:pt x="9973" y="8412"/>
                  </a:lnTo>
                  <a:cubicBezTo>
                    <a:pt x="9884" y="8468"/>
                    <a:pt x="9796" y="8531"/>
                    <a:pt x="9706" y="8596"/>
                  </a:cubicBezTo>
                  <a:cubicBezTo>
                    <a:pt x="9683" y="8613"/>
                    <a:pt x="9661" y="8630"/>
                    <a:pt x="9638" y="8649"/>
                  </a:cubicBezTo>
                  <a:cubicBezTo>
                    <a:pt x="9571" y="8701"/>
                    <a:pt x="9504" y="8754"/>
                    <a:pt x="9439" y="8811"/>
                  </a:cubicBezTo>
                  <a:cubicBezTo>
                    <a:pt x="9415" y="8831"/>
                    <a:pt x="9390" y="8852"/>
                    <a:pt x="9365" y="8874"/>
                  </a:cubicBezTo>
                  <a:cubicBezTo>
                    <a:pt x="9335" y="8900"/>
                    <a:pt x="9307" y="8928"/>
                    <a:pt x="9277" y="8955"/>
                  </a:cubicBezTo>
                  <a:lnTo>
                    <a:pt x="7625" y="7302"/>
                  </a:lnTo>
                  <a:cubicBezTo>
                    <a:pt x="7958" y="5678"/>
                    <a:pt x="7643" y="4121"/>
                    <a:pt x="6597" y="3075"/>
                  </a:cubicBezTo>
                  <a:cubicBezTo>
                    <a:pt x="6523" y="3000"/>
                    <a:pt x="6440" y="2938"/>
                    <a:pt x="6361" y="2872"/>
                  </a:cubicBezTo>
                  <a:cubicBezTo>
                    <a:pt x="6293" y="2793"/>
                    <a:pt x="6232" y="2710"/>
                    <a:pt x="6158" y="2635"/>
                  </a:cubicBezTo>
                  <a:cubicBezTo>
                    <a:pt x="5374" y="1851"/>
                    <a:pt x="4305" y="1473"/>
                    <a:pt x="3135" y="1473"/>
                  </a:cubicBezTo>
                  <a:cubicBezTo>
                    <a:pt x="2657" y="1473"/>
                    <a:pt x="2162" y="1536"/>
                    <a:pt x="1664" y="1660"/>
                  </a:cubicBezTo>
                  <a:lnTo>
                    <a:pt x="1664" y="1661"/>
                  </a:lnTo>
                  <a:cubicBezTo>
                    <a:pt x="1235" y="3382"/>
                    <a:pt x="1534" y="5054"/>
                    <a:pt x="2638" y="6157"/>
                  </a:cubicBezTo>
                  <a:cubicBezTo>
                    <a:pt x="2712" y="6231"/>
                    <a:pt x="2795" y="6293"/>
                    <a:pt x="2875" y="6359"/>
                  </a:cubicBezTo>
                  <a:cubicBezTo>
                    <a:pt x="2942" y="6438"/>
                    <a:pt x="3003" y="6521"/>
                    <a:pt x="3077" y="6596"/>
                  </a:cubicBezTo>
                  <a:cubicBezTo>
                    <a:pt x="3858" y="7377"/>
                    <a:pt x="4924" y="7750"/>
                    <a:pt x="6090" y="7750"/>
                  </a:cubicBezTo>
                  <a:cubicBezTo>
                    <a:pt x="6485" y="7750"/>
                    <a:pt x="6893" y="7707"/>
                    <a:pt x="7304" y="7622"/>
                  </a:cubicBezTo>
                  <a:lnTo>
                    <a:pt x="8964" y="9283"/>
                  </a:lnTo>
                  <a:cubicBezTo>
                    <a:pt x="8685" y="9595"/>
                    <a:pt x="8472" y="9932"/>
                    <a:pt x="8323" y="10273"/>
                  </a:cubicBezTo>
                  <a:lnTo>
                    <a:pt x="4468" y="10273"/>
                  </a:lnTo>
                  <a:cubicBezTo>
                    <a:pt x="4436" y="10217"/>
                    <a:pt x="4409" y="10159"/>
                    <a:pt x="4367" y="10109"/>
                  </a:cubicBezTo>
                  <a:lnTo>
                    <a:pt x="4367" y="10109"/>
                  </a:lnTo>
                  <a:cubicBezTo>
                    <a:pt x="4372" y="10112"/>
                    <a:pt x="4378" y="10113"/>
                    <a:pt x="4384" y="10116"/>
                  </a:cubicBezTo>
                  <a:cubicBezTo>
                    <a:pt x="4366" y="10093"/>
                    <a:pt x="4343" y="10075"/>
                    <a:pt x="4325" y="10052"/>
                  </a:cubicBezTo>
                  <a:cubicBezTo>
                    <a:pt x="4306" y="10033"/>
                    <a:pt x="4288" y="10012"/>
                    <a:pt x="4268" y="9994"/>
                  </a:cubicBezTo>
                  <a:cubicBezTo>
                    <a:pt x="4201" y="9931"/>
                    <a:pt x="4128" y="9870"/>
                    <a:pt x="4047" y="9818"/>
                  </a:cubicBezTo>
                  <a:cubicBezTo>
                    <a:pt x="4045" y="9817"/>
                    <a:pt x="4041" y="9815"/>
                    <a:pt x="4039" y="9813"/>
                  </a:cubicBezTo>
                  <a:cubicBezTo>
                    <a:pt x="4008" y="9761"/>
                    <a:pt x="3968" y="9717"/>
                    <a:pt x="3928" y="9670"/>
                  </a:cubicBezTo>
                  <a:lnTo>
                    <a:pt x="3928" y="9670"/>
                  </a:lnTo>
                  <a:cubicBezTo>
                    <a:pt x="3934" y="9672"/>
                    <a:pt x="3941" y="9673"/>
                    <a:pt x="3946" y="9676"/>
                  </a:cubicBezTo>
                  <a:cubicBezTo>
                    <a:pt x="3927" y="9654"/>
                    <a:pt x="3905" y="9635"/>
                    <a:pt x="3886" y="9613"/>
                  </a:cubicBezTo>
                  <a:cubicBezTo>
                    <a:pt x="3868" y="9593"/>
                    <a:pt x="3849" y="9572"/>
                    <a:pt x="3831" y="9554"/>
                  </a:cubicBezTo>
                  <a:cubicBezTo>
                    <a:pt x="3763" y="9490"/>
                    <a:pt x="3689" y="9431"/>
                    <a:pt x="3609" y="9379"/>
                  </a:cubicBezTo>
                  <a:cubicBezTo>
                    <a:pt x="3595" y="9370"/>
                    <a:pt x="3579" y="9364"/>
                    <a:pt x="3565" y="9355"/>
                  </a:cubicBezTo>
                  <a:cubicBezTo>
                    <a:pt x="3491" y="9311"/>
                    <a:pt x="3413" y="9272"/>
                    <a:pt x="3330" y="9237"/>
                  </a:cubicBezTo>
                  <a:cubicBezTo>
                    <a:pt x="3303" y="9226"/>
                    <a:pt x="3276" y="9215"/>
                    <a:pt x="3248" y="9205"/>
                  </a:cubicBezTo>
                  <a:cubicBezTo>
                    <a:pt x="3149" y="9169"/>
                    <a:pt x="3046" y="9136"/>
                    <a:pt x="2936" y="9111"/>
                  </a:cubicBezTo>
                  <a:cubicBezTo>
                    <a:pt x="2928" y="9108"/>
                    <a:pt x="2916" y="9107"/>
                    <a:pt x="2906" y="9105"/>
                  </a:cubicBezTo>
                  <a:cubicBezTo>
                    <a:pt x="2802" y="9084"/>
                    <a:pt x="2693" y="9067"/>
                    <a:pt x="2582" y="9054"/>
                  </a:cubicBezTo>
                  <a:cubicBezTo>
                    <a:pt x="2551" y="9049"/>
                    <a:pt x="2519" y="9047"/>
                    <a:pt x="2486" y="9043"/>
                  </a:cubicBezTo>
                  <a:cubicBezTo>
                    <a:pt x="2364" y="9033"/>
                    <a:pt x="2239" y="9026"/>
                    <a:pt x="2110" y="9026"/>
                  </a:cubicBezTo>
                  <a:cubicBezTo>
                    <a:pt x="944" y="9026"/>
                    <a:pt x="0" y="9686"/>
                    <a:pt x="0" y="10500"/>
                  </a:cubicBezTo>
                  <a:cubicBezTo>
                    <a:pt x="0" y="10591"/>
                    <a:pt x="16" y="10679"/>
                    <a:pt x="38" y="10765"/>
                  </a:cubicBezTo>
                  <a:cubicBezTo>
                    <a:pt x="44" y="10786"/>
                    <a:pt x="49" y="10805"/>
                    <a:pt x="55" y="10825"/>
                  </a:cubicBezTo>
                  <a:cubicBezTo>
                    <a:pt x="82" y="10908"/>
                    <a:pt x="116" y="10989"/>
                    <a:pt x="161" y="11067"/>
                  </a:cubicBezTo>
                  <a:cubicBezTo>
                    <a:pt x="168" y="11077"/>
                    <a:pt x="175" y="11087"/>
                    <a:pt x="182" y="11097"/>
                  </a:cubicBezTo>
                  <a:cubicBezTo>
                    <a:pt x="225" y="11165"/>
                    <a:pt x="277" y="11229"/>
                    <a:pt x="334" y="11291"/>
                  </a:cubicBezTo>
                  <a:cubicBezTo>
                    <a:pt x="351" y="11310"/>
                    <a:pt x="366" y="11326"/>
                    <a:pt x="383" y="11345"/>
                  </a:cubicBezTo>
                  <a:cubicBezTo>
                    <a:pt x="449" y="11410"/>
                    <a:pt x="522" y="11473"/>
                    <a:pt x="602" y="11530"/>
                  </a:cubicBezTo>
                  <a:cubicBezTo>
                    <a:pt x="612" y="11538"/>
                    <a:pt x="625" y="11545"/>
                    <a:pt x="635" y="11554"/>
                  </a:cubicBezTo>
                  <a:cubicBezTo>
                    <a:pt x="675" y="11615"/>
                    <a:pt x="720" y="11674"/>
                    <a:pt x="772" y="11731"/>
                  </a:cubicBezTo>
                  <a:cubicBezTo>
                    <a:pt x="789" y="11750"/>
                    <a:pt x="804" y="11766"/>
                    <a:pt x="822" y="11784"/>
                  </a:cubicBezTo>
                  <a:cubicBezTo>
                    <a:pt x="887" y="11850"/>
                    <a:pt x="960" y="11913"/>
                    <a:pt x="1041" y="11970"/>
                  </a:cubicBezTo>
                  <a:cubicBezTo>
                    <a:pt x="1058" y="11983"/>
                    <a:pt x="1077" y="11994"/>
                    <a:pt x="1095" y="12005"/>
                  </a:cubicBezTo>
                  <a:cubicBezTo>
                    <a:pt x="1167" y="12053"/>
                    <a:pt x="1243" y="12097"/>
                    <a:pt x="1325" y="12137"/>
                  </a:cubicBezTo>
                  <a:cubicBezTo>
                    <a:pt x="1348" y="12149"/>
                    <a:pt x="1369" y="12161"/>
                    <a:pt x="1394" y="12171"/>
                  </a:cubicBezTo>
                  <a:cubicBezTo>
                    <a:pt x="1405" y="12176"/>
                    <a:pt x="1416" y="12183"/>
                    <a:pt x="1427" y="12188"/>
                  </a:cubicBezTo>
                  <a:cubicBezTo>
                    <a:pt x="1425" y="12186"/>
                    <a:pt x="1424" y="12184"/>
                    <a:pt x="1422" y="12181"/>
                  </a:cubicBezTo>
                  <a:lnTo>
                    <a:pt x="1422" y="12181"/>
                  </a:lnTo>
                  <a:cubicBezTo>
                    <a:pt x="1748" y="12326"/>
                    <a:pt x="2132" y="12412"/>
                    <a:pt x="2547" y="12412"/>
                  </a:cubicBezTo>
                  <a:cubicBezTo>
                    <a:pt x="3620" y="12412"/>
                    <a:pt x="4497" y="12035"/>
                    <a:pt x="4629" y="11164"/>
                  </a:cubicBezTo>
                  <a:lnTo>
                    <a:pt x="8095" y="11164"/>
                  </a:lnTo>
                  <a:cubicBezTo>
                    <a:pt x="8064" y="11592"/>
                    <a:pt x="8155" y="11984"/>
                    <a:pt x="8377" y="12297"/>
                  </a:cubicBezTo>
                  <a:lnTo>
                    <a:pt x="6864" y="13810"/>
                  </a:lnTo>
                  <a:cubicBezTo>
                    <a:pt x="6452" y="13725"/>
                    <a:pt x="6045" y="13682"/>
                    <a:pt x="5649" y="13682"/>
                  </a:cubicBezTo>
                  <a:cubicBezTo>
                    <a:pt x="4483" y="13682"/>
                    <a:pt x="3418" y="14055"/>
                    <a:pt x="2638" y="14835"/>
                  </a:cubicBezTo>
                  <a:cubicBezTo>
                    <a:pt x="1534" y="15938"/>
                    <a:pt x="1237" y="17609"/>
                    <a:pt x="1665" y="19331"/>
                  </a:cubicBezTo>
                  <a:cubicBezTo>
                    <a:pt x="1788" y="19362"/>
                    <a:pt x="1910" y="19380"/>
                    <a:pt x="2032" y="19403"/>
                  </a:cubicBezTo>
                  <a:cubicBezTo>
                    <a:pt x="2055" y="19525"/>
                    <a:pt x="2074" y="19647"/>
                    <a:pt x="2105" y="19770"/>
                  </a:cubicBezTo>
                  <a:cubicBezTo>
                    <a:pt x="2604" y="19894"/>
                    <a:pt x="3098" y="19957"/>
                    <a:pt x="3576" y="19957"/>
                  </a:cubicBezTo>
                  <a:cubicBezTo>
                    <a:pt x="4746" y="19957"/>
                    <a:pt x="5815" y="19580"/>
                    <a:pt x="6599" y="18796"/>
                  </a:cubicBezTo>
                  <a:cubicBezTo>
                    <a:pt x="7646" y="17749"/>
                    <a:pt x="7960" y="16193"/>
                    <a:pt x="7626" y="14568"/>
                  </a:cubicBezTo>
                  <a:lnTo>
                    <a:pt x="9129" y="13065"/>
                  </a:lnTo>
                  <a:cubicBezTo>
                    <a:pt x="9166" y="13091"/>
                    <a:pt x="9203" y="13112"/>
                    <a:pt x="9241" y="13135"/>
                  </a:cubicBezTo>
                  <a:cubicBezTo>
                    <a:pt x="9265" y="13149"/>
                    <a:pt x="9288" y="13163"/>
                    <a:pt x="9314" y="13177"/>
                  </a:cubicBezTo>
                  <a:cubicBezTo>
                    <a:pt x="9418" y="13230"/>
                    <a:pt x="9526" y="13273"/>
                    <a:pt x="9641" y="13302"/>
                  </a:cubicBezTo>
                  <a:cubicBezTo>
                    <a:pt x="9657" y="13306"/>
                    <a:pt x="9674" y="13307"/>
                    <a:pt x="9690" y="13312"/>
                  </a:cubicBezTo>
                  <a:cubicBezTo>
                    <a:pt x="9795" y="13334"/>
                    <a:pt x="9904" y="13348"/>
                    <a:pt x="10015" y="13353"/>
                  </a:cubicBezTo>
                  <a:cubicBezTo>
                    <a:pt x="10048" y="13354"/>
                    <a:pt x="10079" y="13356"/>
                    <a:pt x="10111" y="13356"/>
                  </a:cubicBezTo>
                  <a:cubicBezTo>
                    <a:pt x="10164" y="13356"/>
                    <a:pt x="10219" y="13348"/>
                    <a:pt x="10272" y="13344"/>
                  </a:cubicBezTo>
                  <a:lnTo>
                    <a:pt x="10272" y="16810"/>
                  </a:lnTo>
                  <a:cubicBezTo>
                    <a:pt x="10034" y="16846"/>
                    <a:pt x="9835" y="16936"/>
                    <a:pt x="9669" y="17072"/>
                  </a:cubicBezTo>
                  <a:cubicBezTo>
                    <a:pt x="9671" y="17066"/>
                    <a:pt x="9672" y="17060"/>
                    <a:pt x="9675" y="17055"/>
                  </a:cubicBezTo>
                  <a:lnTo>
                    <a:pt x="9675" y="17055"/>
                  </a:lnTo>
                  <a:cubicBezTo>
                    <a:pt x="9654" y="17074"/>
                    <a:pt x="9634" y="17095"/>
                    <a:pt x="9612" y="17115"/>
                  </a:cubicBezTo>
                  <a:cubicBezTo>
                    <a:pt x="9592" y="17133"/>
                    <a:pt x="9572" y="17151"/>
                    <a:pt x="9553" y="17170"/>
                  </a:cubicBezTo>
                  <a:cubicBezTo>
                    <a:pt x="9490" y="17238"/>
                    <a:pt x="9430" y="17310"/>
                    <a:pt x="9379" y="17391"/>
                  </a:cubicBezTo>
                  <a:cubicBezTo>
                    <a:pt x="9369" y="17406"/>
                    <a:pt x="9363" y="17421"/>
                    <a:pt x="9354" y="17435"/>
                  </a:cubicBezTo>
                  <a:cubicBezTo>
                    <a:pt x="9309" y="17510"/>
                    <a:pt x="9272" y="17587"/>
                    <a:pt x="9236" y="17670"/>
                  </a:cubicBezTo>
                  <a:cubicBezTo>
                    <a:pt x="9225" y="17697"/>
                    <a:pt x="9215" y="17724"/>
                    <a:pt x="9204" y="17753"/>
                  </a:cubicBezTo>
                  <a:cubicBezTo>
                    <a:pt x="9168" y="17852"/>
                    <a:pt x="9136" y="17956"/>
                    <a:pt x="9110" y="18065"/>
                  </a:cubicBezTo>
                  <a:cubicBezTo>
                    <a:pt x="9107" y="18075"/>
                    <a:pt x="9106" y="18085"/>
                    <a:pt x="9105" y="18096"/>
                  </a:cubicBezTo>
                  <a:cubicBezTo>
                    <a:pt x="9083" y="18200"/>
                    <a:pt x="9065" y="18307"/>
                    <a:pt x="9053" y="18419"/>
                  </a:cubicBezTo>
                  <a:cubicBezTo>
                    <a:pt x="9049" y="18450"/>
                    <a:pt x="9046" y="18482"/>
                    <a:pt x="9042" y="18514"/>
                  </a:cubicBezTo>
                  <a:cubicBezTo>
                    <a:pt x="9032" y="18637"/>
                    <a:pt x="9024" y="18762"/>
                    <a:pt x="9024" y="18891"/>
                  </a:cubicBezTo>
                  <a:cubicBezTo>
                    <a:pt x="9024" y="19742"/>
                    <a:pt x="9379" y="20469"/>
                    <a:pt x="9885" y="20802"/>
                  </a:cubicBezTo>
                  <a:cubicBezTo>
                    <a:pt x="10153" y="21195"/>
                    <a:pt x="10526" y="21440"/>
                    <a:pt x="10938" y="21440"/>
                  </a:cubicBezTo>
                  <a:cubicBezTo>
                    <a:pt x="11030" y="21440"/>
                    <a:pt x="11118" y="21424"/>
                    <a:pt x="11203" y="21402"/>
                  </a:cubicBezTo>
                  <a:cubicBezTo>
                    <a:pt x="11224" y="21397"/>
                    <a:pt x="11243" y="21392"/>
                    <a:pt x="11264" y="21386"/>
                  </a:cubicBezTo>
                  <a:cubicBezTo>
                    <a:pt x="11347" y="21358"/>
                    <a:pt x="11428" y="21324"/>
                    <a:pt x="11506" y="21279"/>
                  </a:cubicBezTo>
                  <a:cubicBezTo>
                    <a:pt x="11516" y="21273"/>
                    <a:pt x="11525" y="21264"/>
                    <a:pt x="11535" y="21258"/>
                  </a:cubicBezTo>
                  <a:cubicBezTo>
                    <a:pt x="11603" y="21215"/>
                    <a:pt x="11668" y="21164"/>
                    <a:pt x="11730" y="21106"/>
                  </a:cubicBezTo>
                  <a:cubicBezTo>
                    <a:pt x="11748" y="21090"/>
                    <a:pt x="11767" y="21074"/>
                    <a:pt x="11783" y="21057"/>
                  </a:cubicBezTo>
                  <a:cubicBezTo>
                    <a:pt x="11850" y="20991"/>
                    <a:pt x="11912" y="20919"/>
                    <a:pt x="11969" y="20838"/>
                  </a:cubicBezTo>
                  <a:cubicBezTo>
                    <a:pt x="11981" y="20820"/>
                    <a:pt x="11992" y="20801"/>
                    <a:pt x="12004" y="20784"/>
                  </a:cubicBezTo>
                  <a:cubicBezTo>
                    <a:pt x="12052" y="20712"/>
                    <a:pt x="12094" y="20635"/>
                    <a:pt x="12136" y="20555"/>
                  </a:cubicBezTo>
                  <a:cubicBezTo>
                    <a:pt x="12147" y="20532"/>
                    <a:pt x="12160" y="20510"/>
                    <a:pt x="12171" y="20486"/>
                  </a:cubicBezTo>
                  <a:cubicBezTo>
                    <a:pt x="12176" y="20474"/>
                    <a:pt x="12183" y="20464"/>
                    <a:pt x="12188" y="20453"/>
                  </a:cubicBezTo>
                  <a:lnTo>
                    <a:pt x="12188" y="20453"/>
                  </a:lnTo>
                  <a:cubicBezTo>
                    <a:pt x="12186" y="20455"/>
                    <a:pt x="12184" y="20457"/>
                    <a:pt x="12182" y="20458"/>
                  </a:cubicBezTo>
                  <a:cubicBezTo>
                    <a:pt x="12326" y="20132"/>
                    <a:pt x="12412" y="19748"/>
                    <a:pt x="12412" y="19333"/>
                  </a:cubicBezTo>
                  <a:cubicBezTo>
                    <a:pt x="12412" y="18483"/>
                    <a:pt x="12171" y="17764"/>
                    <a:pt x="11639" y="17433"/>
                  </a:cubicBezTo>
                  <a:cubicBezTo>
                    <a:pt x="11517" y="17229"/>
                    <a:pt x="11361" y="17061"/>
                    <a:pt x="11165" y="16950"/>
                  </a:cubicBezTo>
                  <a:lnTo>
                    <a:pt x="11165" y="13118"/>
                  </a:lnTo>
                  <a:cubicBezTo>
                    <a:pt x="11506" y="12971"/>
                    <a:pt x="11841" y="12757"/>
                    <a:pt x="12153" y="12478"/>
                  </a:cubicBezTo>
                  <a:lnTo>
                    <a:pt x="12900" y="13226"/>
                  </a:lnTo>
                  <a:lnTo>
                    <a:pt x="13813" y="14139"/>
                  </a:lnTo>
                  <a:cubicBezTo>
                    <a:pt x="13480" y="15763"/>
                    <a:pt x="13794" y="17320"/>
                    <a:pt x="14839" y="18367"/>
                  </a:cubicBezTo>
                  <a:cubicBezTo>
                    <a:pt x="14912" y="18439"/>
                    <a:pt x="14994" y="18499"/>
                    <a:pt x="15072" y="18565"/>
                  </a:cubicBezTo>
                  <a:cubicBezTo>
                    <a:pt x="15140" y="18647"/>
                    <a:pt x="15204" y="18730"/>
                    <a:pt x="15279" y="18807"/>
                  </a:cubicBezTo>
                  <a:cubicBezTo>
                    <a:pt x="16062" y="19590"/>
                    <a:pt x="17132" y="19967"/>
                    <a:pt x="18302" y="19967"/>
                  </a:cubicBezTo>
                  <a:cubicBezTo>
                    <a:pt x="18780" y="19967"/>
                    <a:pt x="19275" y="19904"/>
                    <a:pt x="19774" y="19780"/>
                  </a:cubicBezTo>
                  <a:cubicBezTo>
                    <a:pt x="20203" y="18060"/>
                    <a:pt x="19904" y="16389"/>
                    <a:pt x="18802" y="15286"/>
                  </a:cubicBezTo>
                  <a:cubicBezTo>
                    <a:pt x="18725" y="15209"/>
                    <a:pt x="18641" y="15145"/>
                    <a:pt x="18560" y="15077"/>
                  </a:cubicBezTo>
                  <a:cubicBezTo>
                    <a:pt x="18493" y="14999"/>
                    <a:pt x="18434" y="14918"/>
                    <a:pt x="18362" y="14845"/>
                  </a:cubicBezTo>
                  <a:cubicBezTo>
                    <a:pt x="17581" y="14065"/>
                    <a:pt x="16515" y="13692"/>
                    <a:pt x="15350" y="13692"/>
                  </a:cubicBezTo>
                  <a:cubicBezTo>
                    <a:pt x="14954" y="13692"/>
                    <a:pt x="14547" y="13735"/>
                    <a:pt x="14135" y="13820"/>
                  </a:cubicBezTo>
                  <a:lnTo>
                    <a:pt x="12483" y="12167"/>
                  </a:lnTo>
                  <a:cubicBezTo>
                    <a:pt x="12780" y="11845"/>
                    <a:pt x="13023" y="11508"/>
                    <a:pt x="13192" y="11170"/>
                  </a:cubicBezTo>
                  <a:lnTo>
                    <a:pt x="16949" y="11170"/>
                  </a:lnTo>
                  <a:cubicBezTo>
                    <a:pt x="17060" y="11367"/>
                    <a:pt x="17226" y="11522"/>
                    <a:pt x="17432" y="11644"/>
                  </a:cubicBezTo>
                  <a:cubicBezTo>
                    <a:pt x="17762" y="12176"/>
                    <a:pt x="18482" y="12417"/>
                    <a:pt x="19332" y="12417"/>
                  </a:cubicBezTo>
                  <a:cubicBezTo>
                    <a:pt x="19747" y="12417"/>
                    <a:pt x="20131" y="12331"/>
                    <a:pt x="20457" y="12187"/>
                  </a:cubicBezTo>
                  <a:lnTo>
                    <a:pt x="20457" y="12187"/>
                  </a:lnTo>
                  <a:cubicBezTo>
                    <a:pt x="20454" y="12189"/>
                    <a:pt x="20453" y="12191"/>
                    <a:pt x="20452" y="12193"/>
                  </a:cubicBezTo>
                  <a:cubicBezTo>
                    <a:pt x="20463" y="12188"/>
                    <a:pt x="20474" y="12181"/>
                    <a:pt x="20485" y="12176"/>
                  </a:cubicBezTo>
                  <a:cubicBezTo>
                    <a:pt x="20509" y="12166"/>
                    <a:pt x="20531" y="12152"/>
                    <a:pt x="20553" y="12141"/>
                  </a:cubicBezTo>
                  <a:cubicBezTo>
                    <a:pt x="20634" y="12101"/>
                    <a:pt x="20711" y="12057"/>
                    <a:pt x="20782" y="12009"/>
                  </a:cubicBezTo>
                  <a:cubicBezTo>
                    <a:pt x="20800" y="11997"/>
                    <a:pt x="20820" y="11985"/>
                    <a:pt x="20837" y="11974"/>
                  </a:cubicBezTo>
                  <a:cubicBezTo>
                    <a:pt x="20917" y="11917"/>
                    <a:pt x="20989" y="11854"/>
                    <a:pt x="21056" y="11788"/>
                  </a:cubicBezTo>
                  <a:cubicBezTo>
                    <a:pt x="21072" y="11772"/>
                    <a:pt x="21088" y="11753"/>
                    <a:pt x="21106" y="11735"/>
                  </a:cubicBezTo>
                  <a:cubicBezTo>
                    <a:pt x="21163" y="11673"/>
                    <a:pt x="21215" y="11608"/>
                    <a:pt x="21257" y="11539"/>
                  </a:cubicBezTo>
                  <a:cubicBezTo>
                    <a:pt x="21263" y="11529"/>
                    <a:pt x="21272" y="11519"/>
                    <a:pt x="21278" y="11509"/>
                  </a:cubicBezTo>
                  <a:cubicBezTo>
                    <a:pt x="21323" y="11433"/>
                    <a:pt x="21358" y="11351"/>
                    <a:pt x="21384" y="11268"/>
                  </a:cubicBezTo>
                  <a:cubicBezTo>
                    <a:pt x="21391" y="11247"/>
                    <a:pt x="21396" y="11228"/>
                    <a:pt x="21401" y="11207"/>
                  </a:cubicBezTo>
                  <a:cubicBezTo>
                    <a:pt x="21423" y="11122"/>
                    <a:pt x="21439" y="11034"/>
                    <a:pt x="21439" y="10942"/>
                  </a:cubicBezTo>
                  <a:cubicBezTo>
                    <a:pt x="21442" y="10530"/>
                    <a:pt x="21196" y="10158"/>
                    <a:pt x="20805" y="9889"/>
                  </a:cubicBezTo>
                  <a:cubicBezTo>
                    <a:pt x="20471" y="9382"/>
                    <a:pt x="19743" y="9028"/>
                    <a:pt x="18892" y="9028"/>
                  </a:cubicBezTo>
                  <a:cubicBezTo>
                    <a:pt x="18764" y="9028"/>
                    <a:pt x="18640" y="9036"/>
                    <a:pt x="18516" y="9046"/>
                  </a:cubicBezTo>
                  <a:cubicBezTo>
                    <a:pt x="18484" y="9048"/>
                    <a:pt x="18453" y="9053"/>
                    <a:pt x="18420" y="9057"/>
                  </a:cubicBezTo>
                  <a:cubicBezTo>
                    <a:pt x="18309" y="9069"/>
                    <a:pt x="18201" y="9086"/>
                    <a:pt x="18097" y="9109"/>
                  </a:cubicBezTo>
                  <a:cubicBezTo>
                    <a:pt x="18087" y="9111"/>
                    <a:pt x="18076" y="9112"/>
                    <a:pt x="18066" y="9114"/>
                  </a:cubicBezTo>
                  <a:cubicBezTo>
                    <a:pt x="17957" y="9138"/>
                    <a:pt x="17853" y="9171"/>
                    <a:pt x="17755" y="9208"/>
                  </a:cubicBezTo>
                  <a:cubicBezTo>
                    <a:pt x="17727" y="9219"/>
                    <a:pt x="17699" y="9230"/>
                    <a:pt x="17672" y="9240"/>
                  </a:cubicBezTo>
                  <a:cubicBezTo>
                    <a:pt x="17588" y="9276"/>
                    <a:pt x="17511" y="9313"/>
                    <a:pt x="17437" y="9358"/>
                  </a:cubicBezTo>
                  <a:cubicBezTo>
                    <a:pt x="17422" y="9366"/>
                    <a:pt x="17407" y="9373"/>
                    <a:pt x="17392" y="9382"/>
                  </a:cubicBezTo>
                  <a:cubicBezTo>
                    <a:pt x="17310" y="9433"/>
                    <a:pt x="17238" y="9494"/>
                    <a:pt x="17172" y="9557"/>
                  </a:cubicBezTo>
                  <a:cubicBezTo>
                    <a:pt x="17153" y="9575"/>
                    <a:pt x="17134" y="9596"/>
                    <a:pt x="17116" y="9615"/>
                  </a:cubicBezTo>
                  <a:cubicBezTo>
                    <a:pt x="17097" y="9636"/>
                    <a:pt x="17075" y="9655"/>
                    <a:pt x="17056" y="9677"/>
                  </a:cubicBezTo>
                  <a:cubicBezTo>
                    <a:pt x="17061" y="9675"/>
                    <a:pt x="17069" y="9674"/>
                    <a:pt x="17074" y="9671"/>
                  </a:cubicBezTo>
                  <a:lnTo>
                    <a:pt x="17074" y="9671"/>
                  </a:lnTo>
                  <a:cubicBezTo>
                    <a:pt x="16937" y="9837"/>
                    <a:pt x="16846" y="10037"/>
                    <a:pt x="16811" y="10274"/>
                  </a:cubicBezTo>
                  <a:lnTo>
                    <a:pt x="13448" y="10274"/>
                  </a:lnTo>
                  <a:cubicBezTo>
                    <a:pt x="13473" y="9872"/>
                    <a:pt x="13362" y="9482"/>
                    <a:pt x="13078" y="9129"/>
                  </a:cubicBezTo>
                  <a:lnTo>
                    <a:pt x="14576" y="7631"/>
                  </a:lnTo>
                  <a:cubicBezTo>
                    <a:pt x="14987" y="7715"/>
                    <a:pt x="15394" y="7758"/>
                    <a:pt x="15790" y="7758"/>
                  </a:cubicBezTo>
                  <a:cubicBezTo>
                    <a:pt x="16956" y="7758"/>
                    <a:pt x="18022" y="7385"/>
                    <a:pt x="18803" y="6604"/>
                  </a:cubicBezTo>
                  <a:cubicBezTo>
                    <a:pt x="19907" y="5500"/>
                    <a:pt x="20205" y="3829"/>
                    <a:pt x="19776" y="2108"/>
                  </a:cubicBezTo>
                  <a:cubicBezTo>
                    <a:pt x="19653" y="2076"/>
                    <a:pt x="19530" y="2059"/>
                    <a:pt x="19409" y="2035"/>
                  </a:cubicBezTo>
                  <a:cubicBezTo>
                    <a:pt x="19385" y="1914"/>
                    <a:pt x="19367" y="1791"/>
                    <a:pt x="19336" y="1669"/>
                  </a:cubicBezTo>
                  <a:cubicBezTo>
                    <a:pt x="18837" y="1545"/>
                    <a:pt x="18342" y="1482"/>
                    <a:pt x="17864" y="1482"/>
                  </a:cubicBezTo>
                  <a:cubicBezTo>
                    <a:pt x="16693" y="1482"/>
                    <a:pt x="15624" y="1859"/>
                    <a:pt x="14840" y="2642"/>
                  </a:cubicBezTo>
                  <a:cubicBezTo>
                    <a:pt x="13794" y="3688"/>
                    <a:pt x="13480" y="5246"/>
                    <a:pt x="13815" y="6870"/>
                  </a:cubicBezTo>
                  <a:lnTo>
                    <a:pt x="12318" y="8369"/>
                  </a:lnTo>
                  <a:cubicBezTo>
                    <a:pt x="12047" y="8150"/>
                    <a:pt x="11755" y="8032"/>
                    <a:pt x="11451" y="7999"/>
                  </a:cubicBezTo>
                  <a:cubicBezTo>
                    <a:pt x="11452" y="7999"/>
                    <a:pt x="11452" y="7997"/>
                    <a:pt x="11454" y="7997"/>
                  </a:cubicBezTo>
                  <a:cubicBezTo>
                    <a:pt x="11451" y="7997"/>
                    <a:pt x="11448" y="7997"/>
                    <a:pt x="11445" y="7997"/>
                  </a:cubicBezTo>
                  <a:cubicBezTo>
                    <a:pt x="11439" y="7997"/>
                    <a:pt x="11432" y="7997"/>
                    <a:pt x="11426" y="7997"/>
                  </a:cubicBezTo>
                  <a:cubicBezTo>
                    <a:pt x="11374" y="7993"/>
                    <a:pt x="11321" y="7990"/>
                    <a:pt x="11267" y="7990"/>
                  </a:cubicBezTo>
                  <a:cubicBezTo>
                    <a:pt x="11243" y="7990"/>
                    <a:pt x="11219" y="7991"/>
                    <a:pt x="11195" y="7992"/>
                  </a:cubicBezTo>
                  <a:cubicBezTo>
                    <a:pt x="11188" y="7992"/>
                    <a:pt x="11182" y="7991"/>
                    <a:pt x="11176" y="7991"/>
                  </a:cubicBezTo>
                  <a:cubicBezTo>
                    <a:pt x="11173" y="7991"/>
                    <a:pt x="11170" y="7992"/>
                    <a:pt x="11167" y="7992"/>
                  </a:cubicBezTo>
                  <a:lnTo>
                    <a:pt x="11167" y="4632"/>
                  </a:lnTo>
                  <a:cubicBezTo>
                    <a:pt x="12037" y="4499"/>
                    <a:pt x="12415" y="3623"/>
                    <a:pt x="12415" y="2549"/>
                  </a:cubicBezTo>
                  <a:cubicBezTo>
                    <a:pt x="12415" y="2134"/>
                    <a:pt x="12328" y="1750"/>
                    <a:pt x="12184" y="1425"/>
                  </a:cubicBezTo>
                  <a:lnTo>
                    <a:pt x="12184" y="1425"/>
                  </a:lnTo>
                  <a:cubicBezTo>
                    <a:pt x="12187" y="1427"/>
                    <a:pt x="12188" y="1428"/>
                    <a:pt x="12191" y="1430"/>
                  </a:cubicBezTo>
                  <a:cubicBezTo>
                    <a:pt x="12186" y="1418"/>
                    <a:pt x="12179" y="1407"/>
                    <a:pt x="12173" y="1396"/>
                  </a:cubicBezTo>
                  <a:cubicBezTo>
                    <a:pt x="12163" y="1373"/>
                    <a:pt x="12150" y="1349"/>
                    <a:pt x="12139" y="1327"/>
                  </a:cubicBezTo>
                  <a:cubicBezTo>
                    <a:pt x="12099" y="1246"/>
                    <a:pt x="12054" y="1171"/>
                    <a:pt x="12007" y="1099"/>
                  </a:cubicBezTo>
                  <a:cubicBezTo>
                    <a:pt x="11996" y="1080"/>
                    <a:pt x="11984" y="1062"/>
                    <a:pt x="11971" y="1043"/>
                  </a:cubicBezTo>
                  <a:cubicBezTo>
                    <a:pt x="11914" y="963"/>
                    <a:pt x="11852" y="890"/>
                    <a:pt x="11786" y="824"/>
                  </a:cubicBezTo>
                  <a:cubicBezTo>
                    <a:pt x="11769" y="807"/>
                    <a:pt x="11751" y="792"/>
                    <a:pt x="11732" y="774"/>
                  </a:cubicBezTo>
                  <a:cubicBezTo>
                    <a:pt x="11675" y="722"/>
                    <a:pt x="11616" y="678"/>
                    <a:pt x="11555" y="637"/>
                  </a:cubicBezTo>
                  <a:cubicBezTo>
                    <a:pt x="11548" y="626"/>
                    <a:pt x="11539" y="615"/>
                    <a:pt x="11532" y="603"/>
                  </a:cubicBezTo>
                  <a:cubicBezTo>
                    <a:pt x="11475" y="523"/>
                    <a:pt x="11413" y="450"/>
                    <a:pt x="11346" y="384"/>
                  </a:cubicBezTo>
                  <a:cubicBezTo>
                    <a:pt x="11330" y="367"/>
                    <a:pt x="11311" y="352"/>
                    <a:pt x="11293" y="335"/>
                  </a:cubicBezTo>
                  <a:cubicBezTo>
                    <a:pt x="11231" y="278"/>
                    <a:pt x="11166" y="226"/>
                    <a:pt x="11097" y="183"/>
                  </a:cubicBezTo>
                  <a:cubicBezTo>
                    <a:pt x="11087" y="176"/>
                    <a:pt x="11077" y="169"/>
                    <a:pt x="11067" y="162"/>
                  </a:cubicBezTo>
                  <a:cubicBezTo>
                    <a:pt x="10990" y="117"/>
                    <a:pt x="10909" y="82"/>
                    <a:pt x="10826" y="56"/>
                  </a:cubicBezTo>
                  <a:cubicBezTo>
                    <a:pt x="10806" y="50"/>
                    <a:pt x="10786" y="45"/>
                    <a:pt x="10765" y="39"/>
                  </a:cubicBezTo>
                  <a:cubicBezTo>
                    <a:pt x="10679" y="16"/>
                    <a:pt x="10591" y="1"/>
                    <a:pt x="10500" y="1"/>
                  </a:cubicBezTo>
                  <a:close/>
                </a:path>
              </a:pathLst>
            </a:custGeom>
            <a:solidFill>
              <a:srgbClr val="585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46"/>
            <p:cNvSpPr/>
            <p:nvPr/>
          </p:nvSpPr>
          <p:spPr>
            <a:xfrm>
              <a:off x="1825375" y="1619325"/>
              <a:ext cx="525175" cy="525075"/>
            </a:xfrm>
            <a:custGeom>
              <a:avLst/>
              <a:gdLst/>
              <a:ahLst/>
              <a:cxnLst/>
              <a:rect l="l" t="t" r="r" b="b"/>
              <a:pathLst>
                <a:path w="21007" h="21003" extrusionOk="0">
                  <a:moveTo>
                    <a:pt x="10505" y="0"/>
                  </a:moveTo>
                  <a:cubicBezTo>
                    <a:pt x="9689" y="0"/>
                    <a:pt x="9029" y="945"/>
                    <a:pt x="9029" y="2110"/>
                  </a:cubicBezTo>
                  <a:cubicBezTo>
                    <a:pt x="9029" y="2239"/>
                    <a:pt x="9038" y="2365"/>
                    <a:pt x="9048" y="2486"/>
                  </a:cubicBezTo>
                  <a:cubicBezTo>
                    <a:pt x="9050" y="2519"/>
                    <a:pt x="9054" y="2550"/>
                    <a:pt x="9058" y="2581"/>
                  </a:cubicBezTo>
                  <a:cubicBezTo>
                    <a:pt x="9071" y="2692"/>
                    <a:pt x="9088" y="2800"/>
                    <a:pt x="9110" y="2904"/>
                  </a:cubicBezTo>
                  <a:cubicBezTo>
                    <a:pt x="9112" y="2915"/>
                    <a:pt x="9114" y="2925"/>
                    <a:pt x="9115" y="2935"/>
                  </a:cubicBezTo>
                  <a:cubicBezTo>
                    <a:pt x="9140" y="3044"/>
                    <a:pt x="9174" y="3148"/>
                    <a:pt x="9210" y="3247"/>
                  </a:cubicBezTo>
                  <a:cubicBezTo>
                    <a:pt x="9220" y="3275"/>
                    <a:pt x="9232" y="3301"/>
                    <a:pt x="9242" y="3329"/>
                  </a:cubicBezTo>
                  <a:cubicBezTo>
                    <a:pt x="9277" y="3412"/>
                    <a:pt x="9315" y="3491"/>
                    <a:pt x="9359" y="3563"/>
                  </a:cubicBezTo>
                  <a:cubicBezTo>
                    <a:pt x="9369" y="3578"/>
                    <a:pt x="9375" y="3593"/>
                    <a:pt x="9384" y="3607"/>
                  </a:cubicBezTo>
                  <a:cubicBezTo>
                    <a:pt x="9436" y="3689"/>
                    <a:pt x="9495" y="3761"/>
                    <a:pt x="9559" y="3828"/>
                  </a:cubicBezTo>
                  <a:cubicBezTo>
                    <a:pt x="9577" y="3848"/>
                    <a:pt x="9598" y="3865"/>
                    <a:pt x="9618" y="3884"/>
                  </a:cubicBezTo>
                  <a:cubicBezTo>
                    <a:pt x="9638" y="3903"/>
                    <a:pt x="9657" y="3925"/>
                    <a:pt x="9681" y="3943"/>
                  </a:cubicBezTo>
                  <a:cubicBezTo>
                    <a:pt x="9678" y="3938"/>
                    <a:pt x="9677" y="3932"/>
                    <a:pt x="9675" y="3926"/>
                  </a:cubicBezTo>
                  <a:lnTo>
                    <a:pt x="9675" y="3926"/>
                  </a:lnTo>
                  <a:cubicBezTo>
                    <a:pt x="9841" y="4062"/>
                    <a:pt x="10040" y="4154"/>
                    <a:pt x="10278" y="4188"/>
                  </a:cubicBezTo>
                  <a:lnTo>
                    <a:pt x="10278" y="8244"/>
                  </a:lnTo>
                  <a:cubicBezTo>
                    <a:pt x="10267" y="8249"/>
                    <a:pt x="10258" y="8255"/>
                    <a:pt x="10248" y="8260"/>
                  </a:cubicBezTo>
                  <a:cubicBezTo>
                    <a:pt x="10164" y="8304"/>
                    <a:pt x="10080" y="8349"/>
                    <a:pt x="9994" y="8401"/>
                  </a:cubicBezTo>
                  <a:cubicBezTo>
                    <a:pt x="9989" y="8405"/>
                    <a:pt x="9983" y="8409"/>
                    <a:pt x="9978" y="8412"/>
                  </a:cubicBezTo>
                  <a:cubicBezTo>
                    <a:pt x="9889" y="8468"/>
                    <a:pt x="9799" y="8530"/>
                    <a:pt x="9711" y="8596"/>
                  </a:cubicBezTo>
                  <a:cubicBezTo>
                    <a:pt x="9687" y="8613"/>
                    <a:pt x="9665" y="8632"/>
                    <a:pt x="9642" y="8649"/>
                  </a:cubicBezTo>
                  <a:cubicBezTo>
                    <a:pt x="9574" y="8701"/>
                    <a:pt x="9509" y="8755"/>
                    <a:pt x="9442" y="8811"/>
                  </a:cubicBezTo>
                  <a:cubicBezTo>
                    <a:pt x="9417" y="8833"/>
                    <a:pt x="9393" y="8853"/>
                    <a:pt x="9369" y="8876"/>
                  </a:cubicBezTo>
                  <a:cubicBezTo>
                    <a:pt x="9339" y="8902"/>
                    <a:pt x="9308" y="8929"/>
                    <a:pt x="9280" y="8956"/>
                  </a:cubicBezTo>
                  <a:lnTo>
                    <a:pt x="7187" y="6863"/>
                  </a:lnTo>
                  <a:cubicBezTo>
                    <a:pt x="7520" y="5239"/>
                    <a:pt x="7207" y="3682"/>
                    <a:pt x="6160" y="2635"/>
                  </a:cubicBezTo>
                  <a:cubicBezTo>
                    <a:pt x="5377" y="1851"/>
                    <a:pt x="4307" y="1474"/>
                    <a:pt x="3137" y="1474"/>
                  </a:cubicBezTo>
                  <a:cubicBezTo>
                    <a:pt x="2659" y="1474"/>
                    <a:pt x="2164" y="1537"/>
                    <a:pt x="1665" y="1661"/>
                  </a:cubicBezTo>
                  <a:lnTo>
                    <a:pt x="1665" y="1663"/>
                  </a:lnTo>
                  <a:cubicBezTo>
                    <a:pt x="1238" y="3383"/>
                    <a:pt x="1535" y="5054"/>
                    <a:pt x="2640" y="6158"/>
                  </a:cubicBezTo>
                  <a:cubicBezTo>
                    <a:pt x="3420" y="6938"/>
                    <a:pt x="4486" y="7311"/>
                    <a:pt x="5652" y="7311"/>
                  </a:cubicBezTo>
                  <a:cubicBezTo>
                    <a:pt x="6048" y="7311"/>
                    <a:pt x="6454" y="7268"/>
                    <a:pt x="6865" y="7184"/>
                  </a:cubicBezTo>
                  <a:lnTo>
                    <a:pt x="8965" y="9283"/>
                  </a:lnTo>
                  <a:cubicBezTo>
                    <a:pt x="8686" y="9597"/>
                    <a:pt x="8472" y="9932"/>
                    <a:pt x="8324" y="10274"/>
                  </a:cubicBezTo>
                  <a:lnTo>
                    <a:pt x="4191" y="10274"/>
                  </a:lnTo>
                  <a:cubicBezTo>
                    <a:pt x="4155" y="10036"/>
                    <a:pt x="4066" y="9837"/>
                    <a:pt x="3929" y="9671"/>
                  </a:cubicBezTo>
                  <a:lnTo>
                    <a:pt x="3929" y="9671"/>
                  </a:lnTo>
                  <a:cubicBezTo>
                    <a:pt x="3934" y="9673"/>
                    <a:pt x="3941" y="9675"/>
                    <a:pt x="3946" y="9677"/>
                  </a:cubicBezTo>
                  <a:cubicBezTo>
                    <a:pt x="3928" y="9655"/>
                    <a:pt x="3906" y="9635"/>
                    <a:pt x="3886" y="9613"/>
                  </a:cubicBezTo>
                  <a:cubicBezTo>
                    <a:pt x="3868" y="9594"/>
                    <a:pt x="3850" y="9573"/>
                    <a:pt x="3830" y="9555"/>
                  </a:cubicBezTo>
                  <a:cubicBezTo>
                    <a:pt x="3763" y="9492"/>
                    <a:pt x="3690" y="9432"/>
                    <a:pt x="3610" y="9380"/>
                  </a:cubicBezTo>
                  <a:cubicBezTo>
                    <a:pt x="3595" y="9371"/>
                    <a:pt x="3580" y="9364"/>
                    <a:pt x="3565" y="9355"/>
                  </a:cubicBezTo>
                  <a:cubicBezTo>
                    <a:pt x="3492" y="9311"/>
                    <a:pt x="3414" y="9274"/>
                    <a:pt x="3331" y="9239"/>
                  </a:cubicBezTo>
                  <a:cubicBezTo>
                    <a:pt x="3304" y="9227"/>
                    <a:pt x="3277" y="9217"/>
                    <a:pt x="3248" y="9207"/>
                  </a:cubicBezTo>
                  <a:cubicBezTo>
                    <a:pt x="3149" y="9170"/>
                    <a:pt x="3045" y="9137"/>
                    <a:pt x="2936" y="9111"/>
                  </a:cubicBezTo>
                  <a:cubicBezTo>
                    <a:pt x="2926" y="9109"/>
                    <a:pt x="2916" y="9108"/>
                    <a:pt x="2905" y="9106"/>
                  </a:cubicBezTo>
                  <a:cubicBezTo>
                    <a:pt x="2802" y="9084"/>
                    <a:pt x="2693" y="9068"/>
                    <a:pt x="2581" y="9054"/>
                  </a:cubicBezTo>
                  <a:cubicBezTo>
                    <a:pt x="2550" y="9051"/>
                    <a:pt x="2519" y="9048"/>
                    <a:pt x="2486" y="9044"/>
                  </a:cubicBezTo>
                  <a:cubicBezTo>
                    <a:pt x="2364" y="9033"/>
                    <a:pt x="2239" y="9026"/>
                    <a:pt x="2110" y="9026"/>
                  </a:cubicBezTo>
                  <a:cubicBezTo>
                    <a:pt x="945" y="9026"/>
                    <a:pt x="1" y="9686"/>
                    <a:pt x="1" y="10501"/>
                  </a:cubicBezTo>
                  <a:cubicBezTo>
                    <a:pt x="1" y="10592"/>
                    <a:pt x="16" y="10680"/>
                    <a:pt x="39" y="10765"/>
                  </a:cubicBezTo>
                  <a:cubicBezTo>
                    <a:pt x="44" y="10786"/>
                    <a:pt x="49" y="10807"/>
                    <a:pt x="56" y="10827"/>
                  </a:cubicBezTo>
                  <a:cubicBezTo>
                    <a:pt x="83" y="10910"/>
                    <a:pt x="117" y="10990"/>
                    <a:pt x="161" y="11067"/>
                  </a:cubicBezTo>
                  <a:cubicBezTo>
                    <a:pt x="169" y="11078"/>
                    <a:pt x="176" y="11087"/>
                    <a:pt x="182" y="11098"/>
                  </a:cubicBezTo>
                  <a:cubicBezTo>
                    <a:pt x="226" y="11166"/>
                    <a:pt x="278" y="11231"/>
                    <a:pt x="335" y="11294"/>
                  </a:cubicBezTo>
                  <a:cubicBezTo>
                    <a:pt x="351" y="11311"/>
                    <a:pt x="367" y="11329"/>
                    <a:pt x="383" y="11347"/>
                  </a:cubicBezTo>
                  <a:cubicBezTo>
                    <a:pt x="450" y="11413"/>
                    <a:pt x="523" y="11475"/>
                    <a:pt x="602" y="11532"/>
                  </a:cubicBezTo>
                  <a:cubicBezTo>
                    <a:pt x="620" y="11545"/>
                    <a:pt x="639" y="11555"/>
                    <a:pt x="657" y="11568"/>
                  </a:cubicBezTo>
                  <a:cubicBezTo>
                    <a:pt x="729" y="11615"/>
                    <a:pt x="805" y="11659"/>
                    <a:pt x="887" y="11699"/>
                  </a:cubicBezTo>
                  <a:cubicBezTo>
                    <a:pt x="911" y="11711"/>
                    <a:pt x="931" y="11723"/>
                    <a:pt x="955" y="11734"/>
                  </a:cubicBezTo>
                  <a:cubicBezTo>
                    <a:pt x="968" y="11739"/>
                    <a:pt x="978" y="11745"/>
                    <a:pt x="990" y="11750"/>
                  </a:cubicBezTo>
                  <a:cubicBezTo>
                    <a:pt x="986" y="11747"/>
                    <a:pt x="985" y="11746"/>
                    <a:pt x="984" y="11744"/>
                  </a:cubicBezTo>
                  <a:lnTo>
                    <a:pt x="984" y="11744"/>
                  </a:lnTo>
                  <a:cubicBezTo>
                    <a:pt x="1310" y="11887"/>
                    <a:pt x="1694" y="11974"/>
                    <a:pt x="2109" y="11974"/>
                  </a:cubicBezTo>
                  <a:cubicBezTo>
                    <a:pt x="3181" y="11974"/>
                    <a:pt x="4058" y="11597"/>
                    <a:pt x="4191" y="10727"/>
                  </a:cubicBezTo>
                  <a:lnTo>
                    <a:pt x="8170" y="10727"/>
                  </a:lnTo>
                  <a:cubicBezTo>
                    <a:pt x="8020" y="11320"/>
                    <a:pt x="8082" y="11881"/>
                    <a:pt x="8379" y="12297"/>
                  </a:cubicBezTo>
                  <a:lnTo>
                    <a:pt x="6865" y="13810"/>
                  </a:lnTo>
                  <a:cubicBezTo>
                    <a:pt x="6454" y="13726"/>
                    <a:pt x="6047" y="13683"/>
                    <a:pt x="5651" y="13683"/>
                  </a:cubicBezTo>
                  <a:cubicBezTo>
                    <a:pt x="4485" y="13683"/>
                    <a:pt x="3420" y="14056"/>
                    <a:pt x="2640" y="14837"/>
                  </a:cubicBezTo>
                  <a:cubicBezTo>
                    <a:pt x="1535" y="15939"/>
                    <a:pt x="1239" y="17610"/>
                    <a:pt x="1665" y="19331"/>
                  </a:cubicBezTo>
                  <a:cubicBezTo>
                    <a:pt x="2164" y="19455"/>
                    <a:pt x="2659" y="19518"/>
                    <a:pt x="3137" y="19518"/>
                  </a:cubicBezTo>
                  <a:cubicBezTo>
                    <a:pt x="4307" y="19518"/>
                    <a:pt x="5376" y="19141"/>
                    <a:pt x="6160" y="18357"/>
                  </a:cubicBezTo>
                  <a:cubicBezTo>
                    <a:pt x="7207" y="17310"/>
                    <a:pt x="7521" y="15753"/>
                    <a:pt x="7186" y="14129"/>
                  </a:cubicBezTo>
                  <a:lnTo>
                    <a:pt x="8690" y="12626"/>
                  </a:lnTo>
                  <a:cubicBezTo>
                    <a:pt x="8726" y="12652"/>
                    <a:pt x="8764" y="12674"/>
                    <a:pt x="8801" y="12696"/>
                  </a:cubicBezTo>
                  <a:cubicBezTo>
                    <a:pt x="8826" y="12710"/>
                    <a:pt x="8849" y="12725"/>
                    <a:pt x="8875" y="12737"/>
                  </a:cubicBezTo>
                  <a:cubicBezTo>
                    <a:pt x="8979" y="12790"/>
                    <a:pt x="9086" y="12835"/>
                    <a:pt x="9202" y="12863"/>
                  </a:cubicBezTo>
                  <a:cubicBezTo>
                    <a:pt x="9217" y="12867"/>
                    <a:pt x="9235" y="12868"/>
                    <a:pt x="9250" y="12872"/>
                  </a:cubicBezTo>
                  <a:cubicBezTo>
                    <a:pt x="9355" y="12896"/>
                    <a:pt x="9464" y="12908"/>
                    <a:pt x="9575" y="12914"/>
                  </a:cubicBezTo>
                  <a:cubicBezTo>
                    <a:pt x="9608" y="12915"/>
                    <a:pt x="9639" y="12918"/>
                    <a:pt x="9672" y="12918"/>
                  </a:cubicBezTo>
                  <a:cubicBezTo>
                    <a:pt x="9796" y="12918"/>
                    <a:pt x="9923" y="12907"/>
                    <a:pt x="10053" y="12887"/>
                  </a:cubicBezTo>
                  <a:cubicBezTo>
                    <a:pt x="10082" y="12881"/>
                    <a:pt x="10110" y="12873"/>
                    <a:pt x="10139" y="12868"/>
                  </a:cubicBezTo>
                  <a:cubicBezTo>
                    <a:pt x="10182" y="12860"/>
                    <a:pt x="10228" y="12851"/>
                    <a:pt x="10273" y="12840"/>
                  </a:cubicBezTo>
                  <a:lnTo>
                    <a:pt x="10273" y="16811"/>
                  </a:lnTo>
                  <a:cubicBezTo>
                    <a:pt x="10035" y="16847"/>
                    <a:pt x="9836" y="16936"/>
                    <a:pt x="9669" y="17073"/>
                  </a:cubicBezTo>
                  <a:cubicBezTo>
                    <a:pt x="9672" y="17068"/>
                    <a:pt x="9673" y="17061"/>
                    <a:pt x="9676" y="17055"/>
                  </a:cubicBezTo>
                  <a:lnTo>
                    <a:pt x="9676" y="17055"/>
                  </a:lnTo>
                  <a:cubicBezTo>
                    <a:pt x="9654" y="17074"/>
                    <a:pt x="9634" y="17096"/>
                    <a:pt x="9611" y="17117"/>
                  </a:cubicBezTo>
                  <a:cubicBezTo>
                    <a:pt x="9593" y="17135"/>
                    <a:pt x="9572" y="17153"/>
                    <a:pt x="9553" y="17173"/>
                  </a:cubicBezTo>
                  <a:cubicBezTo>
                    <a:pt x="9490" y="17240"/>
                    <a:pt x="9430" y="17313"/>
                    <a:pt x="9378" y="17393"/>
                  </a:cubicBezTo>
                  <a:cubicBezTo>
                    <a:pt x="9370" y="17407"/>
                    <a:pt x="9363" y="17423"/>
                    <a:pt x="9354" y="17437"/>
                  </a:cubicBezTo>
                  <a:cubicBezTo>
                    <a:pt x="9309" y="17511"/>
                    <a:pt x="9271" y="17589"/>
                    <a:pt x="9237" y="17672"/>
                  </a:cubicBezTo>
                  <a:cubicBezTo>
                    <a:pt x="9225" y="17699"/>
                    <a:pt x="9215" y="17727"/>
                    <a:pt x="9205" y="17755"/>
                  </a:cubicBezTo>
                  <a:cubicBezTo>
                    <a:pt x="9168" y="17854"/>
                    <a:pt x="9136" y="17957"/>
                    <a:pt x="9110" y="18066"/>
                  </a:cubicBezTo>
                  <a:cubicBezTo>
                    <a:pt x="9107" y="18076"/>
                    <a:pt x="9106" y="18086"/>
                    <a:pt x="9105" y="18096"/>
                  </a:cubicBezTo>
                  <a:cubicBezTo>
                    <a:pt x="9082" y="18200"/>
                    <a:pt x="9066" y="18309"/>
                    <a:pt x="9053" y="18420"/>
                  </a:cubicBezTo>
                  <a:cubicBezTo>
                    <a:pt x="9049" y="18451"/>
                    <a:pt x="9046" y="18485"/>
                    <a:pt x="9043" y="18517"/>
                  </a:cubicBezTo>
                  <a:cubicBezTo>
                    <a:pt x="9032" y="18638"/>
                    <a:pt x="9024" y="18765"/>
                    <a:pt x="9024" y="18892"/>
                  </a:cubicBezTo>
                  <a:cubicBezTo>
                    <a:pt x="9024" y="20058"/>
                    <a:pt x="9684" y="21002"/>
                    <a:pt x="10499" y="21002"/>
                  </a:cubicBezTo>
                  <a:cubicBezTo>
                    <a:pt x="10590" y="21002"/>
                    <a:pt x="10678" y="20987"/>
                    <a:pt x="10763" y="20965"/>
                  </a:cubicBezTo>
                  <a:cubicBezTo>
                    <a:pt x="10784" y="20960"/>
                    <a:pt x="10804" y="20954"/>
                    <a:pt x="10825" y="20947"/>
                  </a:cubicBezTo>
                  <a:cubicBezTo>
                    <a:pt x="10908" y="20920"/>
                    <a:pt x="10989" y="20887"/>
                    <a:pt x="11066" y="20841"/>
                  </a:cubicBezTo>
                  <a:cubicBezTo>
                    <a:pt x="11077" y="20835"/>
                    <a:pt x="11085" y="20827"/>
                    <a:pt x="11096" y="20821"/>
                  </a:cubicBezTo>
                  <a:cubicBezTo>
                    <a:pt x="11163" y="20778"/>
                    <a:pt x="11228" y="20726"/>
                    <a:pt x="11291" y="20669"/>
                  </a:cubicBezTo>
                  <a:cubicBezTo>
                    <a:pt x="11308" y="20651"/>
                    <a:pt x="11327" y="20636"/>
                    <a:pt x="11344" y="20619"/>
                  </a:cubicBezTo>
                  <a:cubicBezTo>
                    <a:pt x="11410" y="20553"/>
                    <a:pt x="11472" y="20480"/>
                    <a:pt x="11529" y="20400"/>
                  </a:cubicBezTo>
                  <a:cubicBezTo>
                    <a:pt x="11542" y="20382"/>
                    <a:pt x="11552" y="20364"/>
                    <a:pt x="11565" y="20345"/>
                  </a:cubicBezTo>
                  <a:cubicBezTo>
                    <a:pt x="11612" y="20275"/>
                    <a:pt x="11655" y="20198"/>
                    <a:pt x="11696" y="20117"/>
                  </a:cubicBezTo>
                  <a:cubicBezTo>
                    <a:pt x="11708" y="20094"/>
                    <a:pt x="11720" y="20072"/>
                    <a:pt x="11732" y="20048"/>
                  </a:cubicBezTo>
                  <a:cubicBezTo>
                    <a:pt x="11737" y="20037"/>
                    <a:pt x="11743" y="20027"/>
                    <a:pt x="11748" y="20015"/>
                  </a:cubicBezTo>
                  <a:lnTo>
                    <a:pt x="11748" y="20015"/>
                  </a:lnTo>
                  <a:cubicBezTo>
                    <a:pt x="11746" y="20017"/>
                    <a:pt x="11744" y="20018"/>
                    <a:pt x="11742" y="20020"/>
                  </a:cubicBezTo>
                  <a:cubicBezTo>
                    <a:pt x="11886" y="19695"/>
                    <a:pt x="11972" y="19311"/>
                    <a:pt x="11972" y="18895"/>
                  </a:cubicBezTo>
                  <a:cubicBezTo>
                    <a:pt x="11972" y="17822"/>
                    <a:pt x="11596" y="16945"/>
                    <a:pt x="10725" y="16814"/>
                  </a:cubicBezTo>
                  <a:lnTo>
                    <a:pt x="10725" y="12680"/>
                  </a:lnTo>
                  <a:cubicBezTo>
                    <a:pt x="11066" y="12534"/>
                    <a:pt x="11402" y="12320"/>
                    <a:pt x="11713" y="12041"/>
                  </a:cubicBezTo>
                  <a:lnTo>
                    <a:pt x="13812" y="14139"/>
                  </a:lnTo>
                  <a:cubicBezTo>
                    <a:pt x="13479" y="15763"/>
                    <a:pt x="13793" y="17320"/>
                    <a:pt x="14840" y="18367"/>
                  </a:cubicBezTo>
                  <a:cubicBezTo>
                    <a:pt x="15622" y="19151"/>
                    <a:pt x="16693" y="19528"/>
                    <a:pt x="17863" y="19528"/>
                  </a:cubicBezTo>
                  <a:cubicBezTo>
                    <a:pt x="18341" y="19528"/>
                    <a:pt x="18836" y="19465"/>
                    <a:pt x="19335" y="19342"/>
                  </a:cubicBezTo>
                  <a:cubicBezTo>
                    <a:pt x="19763" y="17620"/>
                    <a:pt x="19464" y="15949"/>
                    <a:pt x="18362" y="14847"/>
                  </a:cubicBezTo>
                  <a:cubicBezTo>
                    <a:pt x="17581" y="14066"/>
                    <a:pt x="16515" y="13693"/>
                    <a:pt x="15349" y="13693"/>
                  </a:cubicBezTo>
                  <a:cubicBezTo>
                    <a:pt x="14954" y="13693"/>
                    <a:pt x="14547" y="13736"/>
                    <a:pt x="14135" y="13821"/>
                  </a:cubicBezTo>
                  <a:lnTo>
                    <a:pt x="12051" y="11725"/>
                  </a:lnTo>
                  <a:cubicBezTo>
                    <a:pt x="12349" y="11404"/>
                    <a:pt x="12592" y="11066"/>
                    <a:pt x="12760" y="10728"/>
                  </a:cubicBezTo>
                  <a:lnTo>
                    <a:pt x="16818" y="10728"/>
                  </a:lnTo>
                  <a:cubicBezTo>
                    <a:pt x="16951" y="11599"/>
                    <a:pt x="17827" y="11975"/>
                    <a:pt x="18901" y="11975"/>
                  </a:cubicBezTo>
                  <a:cubicBezTo>
                    <a:pt x="19316" y="11975"/>
                    <a:pt x="19700" y="11889"/>
                    <a:pt x="20025" y="11745"/>
                  </a:cubicBezTo>
                  <a:lnTo>
                    <a:pt x="20025" y="11745"/>
                  </a:lnTo>
                  <a:cubicBezTo>
                    <a:pt x="20023" y="11747"/>
                    <a:pt x="20020" y="11749"/>
                    <a:pt x="20019" y="11751"/>
                  </a:cubicBezTo>
                  <a:cubicBezTo>
                    <a:pt x="20032" y="11746"/>
                    <a:pt x="20041" y="11740"/>
                    <a:pt x="20054" y="11735"/>
                  </a:cubicBezTo>
                  <a:cubicBezTo>
                    <a:pt x="20077" y="11724"/>
                    <a:pt x="20098" y="11711"/>
                    <a:pt x="20122" y="11699"/>
                  </a:cubicBezTo>
                  <a:cubicBezTo>
                    <a:pt x="20202" y="11659"/>
                    <a:pt x="20279" y="11615"/>
                    <a:pt x="20351" y="11568"/>
                  </a:cubicBezTo>
                  <a:cubicBezTo>
                    <a:pt x="20369" y="11555"/>
                    <a:pt x="20388" y="11544"/>
                    <a:pt x="20404" y="11532"/>
                  </a:cubicBezTo>
                  <a:cubicBezTo>
                    <a:pt x="20485" y="11475"/>
                    <a:pt x="20558" y="11412"/>
                    <a:pt x="20624" y="11347"/>
                  </a:cubicBezTo>
                  <a:cubicBezTo>
                    <a:pt x="20641" y="11329"/>
                    <a:pt x="20657" y="11311"/>
                    <a:pt x="20673" y="11294"/>
                  </a:cubicBezTo>
                  <a:cubicBezTo>
                    <a:pt x="20730" y="11231"/>
                    <a:pt x="20782" y="11166"/>
                    <a:pt x="20825" y="11098"/>
                  </a:cubicBezTo>
                  <a:cubicBezTo>
                    <a:pt x="20832" y="11087"/>
                    <a:pt x="20839" y="11078"/>
                    <a:pt x="20846" y="11067"/>
                  </a:cubicBezTo>
                  <a:cubicBezTo>
                    <a:pt x="20891" y="10992"/>
                    <a:pt x="20926" y="10910"/>
                    <a:pt x="20952" y="10827"/>
                  </a:cubicBezTo>
                  <a:cubicBezTo>
                    <a:pt x="20959" y="10806"/>
                    <a:pt x="20964" y="10786"/>
                    <a:pt x="20969" y="10765"/>
                  </a:cubicBezTo>
                  <a:cubicBezTo>
                    <a:pt x="20991" y="10679"/>
                    <a:pt x="21006" y="10592"/>
                    <a:pt x="21006" y="10501"/>
                  </a:cubicBezTo>
                  <a:cubicBezTo>
                    <a:pt x="21006" y="9686"/>
                    <a:pt x="20062" y="9026"/>
                    <a:pt x="18898" y="9026"/>
                  </a:cubicBezTo>
                  <a:cubicBezTo>
                    <a:pt x="18769" y="9026"/>
                    <a:pt x="18643" y="9033"/>
                    <a:pt x="18522" y="9044"/>
                  </a:cubicBezTo>
                  <a:cubicBezTo>
                    <a:pt x="18489" y="9047"/>
                    <a:pt x="18458" y="9051"/>
                    <a:pt x="18426" y="9054"/>
                  </a:cubicBezTo>
                  <a:cubicBezTo>
                    <a:pt x="18315" y="9068"/>
                    <a:pt x="18207" y="9084"/>
                    <a:pt x="18103" y="9106"/>
                  </a:cubicBezTo>
                  <a:cubicBezTo>
                    <a:pt x="18092" y="9109"/>
                    <a:pt x="18082" y="9110"/>
                    <a:pt x="18072" y="9111"/>
                  </a:cubicBezTo>
                  <a:cubicBezTo>
                    <a:pt x="17963" y="9136"/>
                    <a:pt x="17859" y="9168"/>
                    <a:pt x="17760" y="9207"/>
                  </a:cubicBezTo>
                  <a:cubicBezTo>
                    <a:pt x="17731" y="9217"/>
                    <a:pt x="17704" y="9228"/>
                    <a:pt x="17677" y="9239"/>
                  </a:cubicBezTo>
                  <a:cubicBezTo>
                    <a:pt x="17594" y="9274"/>
                    <a:pt x="17516" y="9311"/>
                    <a:pt x="17442" y="9355"/>
                  </a:cubicBezTo>
                  <a:cubicBezTo>
                    <a:pt x="17428" y="9364"/>
                    <a:pt x="17410" y="9371"/>
                    <a:pt x="17398" y="9380"/>
                  </a:cubicBezTo>
                  <a:cubicBezTo>
                    <a:pt x="17316" y="9432"/>
                    <a:pt x="17244" y="9492"/>
                    <a:pt x="17177" y="9555"/>
                  </a:cubicBezTo>
                  <a:cubicBezTo>
                    <a:pt x="17158" y="9575"/>
                    <a:pt x="17140" y="9594"/>
                    <a:pt x="17122" y="9613"/>
                  </a:cubicBezTo>
                  <a:cubicBezTo>
                    <a:pt x="17102" y="9634"/>
                    <a:pt x="17080" y="9654"/>
                    <a:pt x="17062" y="9676"/>
                  </a:cubicBezTo>
                  <a:cubicBezTo>
                    <a:pt x="17067" y="9674"/>
                    <a:pt x="17073" y="9672"/>
                    <a:pt x="17078" y="9670"/>
                  </a:cubicBezTo>
                  <a:lnTo>
                    <a:pt x="17078" y="9670"/>
                  </a:lnTo>
                  <a:cubicBezTo>
                    <a:pt x="16942" y="9836"/>
                    <a:pt x="16852" y="10035"/>
                    <a:pt x="16817" y="10272"/>
                  </a:cubicBezTo>
                  <a:lnTo>
                    <a:pt x="12937" y="10272"/>
                  </a:lnTo>
                  <a:cubicBezTo>
                    <a:pt x="13096" y="9716"/>
                    <a:pt x="13030" y="9168"/>
                    <a:pt x="12644" y="8688"/>
                  </a:cubicBezTo>
                  <a:lnTo>
                    <a:pt x="14142" y="7189"/>
                  </a:lnTo>
                  <a:cubicBezTo>
                    <a:pt x="14554" y="7274"/>
                    <a:pt x="14961" y="7316"/>
                    <a:pt x="15356" y="7316"/>
                  </a:cubicBezTo>
                  <a:cubicBezTo>
                    <a:pt x="16522" y="7316"/>
                    <a:pt x="17587" y="6944"/>
                    <a:pt x="18368" y="6163"/>
                  </a:cubicBezTo>
                  <a:cubicBezTo>
                    <a:pt x="19473" y="5059"/>
                    <a:pt x="19770" y="3388"/>
                    <a:pt x="19342" y="1666"/>
                  </a:cubicBezTo>
                  <a:cubicBezTo>
                    <a:pt x="18843" y="1542"/>
                    <a:pt x="18348" y="1480"/>
                    <a:pt x="17870" y="1480"/>
                  </a:cubicBezTo>
                  <a:cubicBezTo>
                    <a:pt x="16699" y="1480"/>
                    <a:pt x="15629" y="1857"/>
                    <a:pt x="14846" y="2641"/>
                  </a:cubicBezTo>
                  <a:cubicBezTo>
                    <a:pt x="13800" y="3687"/>
                    <a:pt x="13486" y="5244"/>
                    <a:pt x="13819" y="6869"/>
                  </a:cubicBezTo>
                  <a:lnTo>
                    <a:pt x="12322" y="8367"/>
                  </a:lnTo>
                  <a:cubicBezTo>
                    <a:pt x="12051" y="8148"/>
                    <a:pt x="11759" y="8031"/>
                    <a:pt x="11456" y="7999"/>
                  </a:cubicBezTo>
                  <a:cubicBezTo>
                    <a:pt x="11457" y="7999"/>
                    <a:pt x="11457" y="7997"/>
                    <a:pt x="11458" y="7997"/>
                  </a:cubicBezTo>
                  <a:cubicBezTo>
                    <a:pt x="11455" y="7996"/>
                    <a:pt x="11452" y="7996"/>
                    <a:pt x="11449" y="7996"/>
                  </a:cubicBezTo>
                  <a:cubicBezTo>
                    <a:pt x="11443" y="7996"/>
                    <a:pt x="11437" y="7997"/>
                    <a:pt x="11431" y="7997"/>
                  </a:cubicBezTo>
                  <a:cubicBezTo>
                    <a:pt x="11381" y="7993"/>
                    <a:pt x="11331" y="7990"/>
                    <a:pt x="11281" y="7990"/>
                  </a:cubicBezTo>
                  <a:cubicBezTo>
                    <a:pt x="11253" y="7990"/>
                    <a:pt x="11226" y="7991"/>
                    <a:pt x="11198" y="7992"/>
                  </a:cubicBezTo>
                  <a:cubicBezTo>
                    <a:pt x="11180" y="7993"/>
                    <a:pt x="11159" y="7993"/>
                    <a:pt x="11138" y="7996"/>
                  </a:cubicBezTo>
                  <a:cubicBezTo>
                    <a:pt x="11056" y="8003"/>
                    <a:pt x="10973" y="8013"/>
                    <a:pt x="10890" y="8031"/>
                  </a:cubicBezTo>
                  <a:cubicBezTo>
                    <a:pt x="10882" y="8032"/>
                    <a:pt x="10874" y="8033"/>
                    <a:pt x="10868" y="8035"/>
                  </a:cubicBezTo>
                  <a:cubicBezTo>
                    <a:pt x="10823" y="8045"/>
                    <a:pt x="10777" y="8058"/>
                    <a:pt x="10731" y="8071"/>
                  </a:cubicBezTo>
                  <a:lnTo>
                    <a:pt x="10731" y="4191"/>
                  </a:lnTo>
                  <a:cubicBezTo>
                    <a:pt x="11602" y="4059"/>
                    <a:pt x="11980" y="3183"/>
                    <a:pt x="11980" y="2109"/>
                  </a:cubicBezTo>
                  <a:cubicBezTo>
                    <a:pt x="11980" y="1694"/>
                    <a:pt x="11893" y="1310"/>
                    <a:pt x="11748" y="984"/>
                  </a:cubicBezTo>
                  <a:lnTo>
                    <a:pt x="11748" y="984"/>
                  </a:lnTo>
                  <a:cubicBezTo>
                    <a:pt x="11751" y="986"/>
                    <a:pt x="11752" y="988"/>
                    <a:pt x="11756" y="989"/>
                  </a:cubicBezTo>
                  <a:cubicBezTo>
                    <a:pt x="11750" y="978"/>
                    <a:pt x="11743" y="968"/>
                    <a:pt x="11738" y="955"/>
                  </a:cubicBezTo>
                  <a:cubicBezTo>
                    <a:pt x="11728" y="932"/>
                    <a:pt x="11715" y="908"/>
                    <a:pt x="11704" y="887"/>
                  </a:cubicBezTo>
                  <a:cubicBezTo>
                    <a:pt x="11663" y="807"/>
                    <a:pt x="11619" y="730"/>
                    <a:pt x="11572" y="658"/>
                  </a:cubicBezTo>
                  <a:cubicBezTo>
                    <a:pt x="11560" y="641"/>
                    <a:pt x="11549" y="621"/>
                    <a:pt x="11536" y="602"/>
                  </a:cubicBezTo>
                  <a:cubicBezTo>
                    <a:pt x="11478" y="522"/>
                    <a:pt x="11416" y="450"/>
                    <a:pt x="11350" y="383"/>
                  </a:cubicBezTo>
                  <a:cubicBezTo>
                    <a:pt x="11333" y="367"/>
                    <a:pt x="11316" y="351"/>
                    <a:pt x="11297" y="335"/>
                  </a:cubicBezTo>
                  <a:cubicBezTo>
                    <a:pt x="11235" y="277"/>
                    <a:pt x="11170" y="227"/>
                    <a:pt x="11102" y="182"/>
                  </a:cubicBezTo>
                  <a:cubicBezTo>
                    <a:pt x="11090" y="176"/>
                    <a:pt x="11082" y="169"/>
                    <a:pt x="11072" y="161"/>
                  </a:cubicBezTo>
                  <a:cubicBezTo>
                    <a:pt x="10995" y="117"/>
                    <a:pt x="10913" y="81"/>
                    <a:pt x="10830" y="55"/>
                  </a:cubicBezTo>
                  <a:cubicBezTo>
                    <a:pt x="10809" y="49"/>
                    <a:pt x="10790" y="44"/>
                    <a:pt x="10770" y="39"/>
                  </a:cubicBezTo>
                  <a:cubicBezTo>
                    <a:pt x="10684" y="16"/>
                    <a:pt x="10595" y="0"/>
                    <a:pt x="10505" y="0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46"/>
            <p:cNvSpPr/>
            <p:nvPr/>
          </p:nvSpPr>
          <p:spPr>
            <a:xfrm>
              <a:off x="1891650" y="1865175"/>
              <a:ext cx="370850" cy="11375"/>
            </a:xfrm>
            <a:custGeom>
              <a:avLst/>
              <a:gdLst/>
              <a:ahLst/>
              <a:cxnLst/>
              <a:rect l="l" t="t" r="r" b="b"/>
              <a:pathLst>
                <a:path w="14834" h="455" extrusionOk="0">
                  <a:moveTo>
                    <a:pt x="0" y="1"/>
                  </a:moveTo>
                  <a:lnTo>
                    <a:pt x="0" y="454"/>
                  </a:lnTo>
                  <a:lnTo>
                    <a:pt x="14833" y="454"/>
                  </a:lnTo>
                  <a:lnTo>
                    <a:pt x="148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46"/>
            <p:cNvSpPr/>
            <p:nvPr/>
          </p:nvSpPr>
          <p:spPr>
            <a:xfrm>
              <a:off x="1814475" y="1833975"/>
              <a:ext cx="105500" cy="73775"/>
            </a:xfrm>
            <a:custGeom>
              <a:avLst/>
              <a:gdLst/>
              <a:ahLst/>
              <a:cxnLst/>
              <a:rect l="l" t="t" r="r" b="b"/>
              <a:pathLst>
                <a:path w="4220" h="2951" extrusionOk="0">
                  <a:moveTo>
                    <a:pt x="2110" y="0"/>
                  </a:moveTo>
                  <a:cubicBezTo>
                    <a:pt x="945" y="0"/>
                    <a:pt x="1" y="660"/>
                    <a:pt x="1" y="1475"/>
                  </a:cubicBezTo>
                  <a:cubicBezTo>
                    <a:pt x="1" y="2289"/>
                    <a:pt x="945" y="2951"/>
                    <a:pt x="2110" y="2951"/>
                  </a:cubicBezTo>
                  <a:cubicBezTo>
                    <a:pt x="3275" y="2951"/>
                    <a:pt x="4219" y="2513"/>
                    <a:pt x="4218" y="1475"/>
                  </a:cubicBezTo>
                  <a:cubicBezTo>
                    <a:pt x="4218" y="437"/>
                    <a:pt x="3275" y="0"/>
                    <a:pt x="2110" y="0"/>
                  </a:cubicBezTo>
                  <a:close/>
                </a:path>
              </a:pathLst>
            </a:custGeom>
            <a:solidFill>
              <a:srgbClr val="464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46"/>
            <p:cNvSpPr/>
            <p:nvPr/>
          </p:nvSpPr>
          <p:spPr>
            <a:xfrm>
              <a:off x="1878550" y="1871975"/>
              <a:ext cx="28525" cy="19950"/>
            </a:xfrm>
            <a:custGeom>
              <a:avLst/>
              <a:gdLst/>
              <a:ahLst/>
              <a:cxnLst/>
              <a:rect l="l" t="t" r="r" b="b"/>
              <a:pathLst>
                <a:path w="1141" h="798" extrusionOk="0">
                  <a:moveTo>
                    <a:pt x="571" y="0"/>
                  </a:moveTo>
                  <a:cubicBezTo>
                    <a:pt x="256" y="0"/>
                    <a:pt x="1" y="178"/>
                    <a:pt x="1" y="399"/>
                  </a:cubicBezTo>
                  <a:cubicBezTo>
                    <a:pt x="1" y="619"/>
                    <a:pt x="257" y="797"/>
                    <a:pt x="571" y="797"/>
                  </a:cubicBezTo>
                  <a:cubicBezTo>
                    <a:pt x="886" y="797"/>
                    <a:pt x="1140" y="679"/>
                    <a:pt x="1140" y="399"/>
                  </a:cubicBezTo>
                  <a:cubicBezTo>
                    <a:pt x="1140" y="119"/>
                    <a:pt x="886" y="0"/>
                    <a:pt x="571" y="0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46"/>
            <p:cNvSpPr/>
            <p:nvPr/>
          </p:nvSpPr>
          <p:spPr>
            <a:xfrm>
              <a:off x="1814475" y="1833975"/>
              <a:ext cx="98675" cy="68150"/>
            </a:xfrm>
            <a:custGeom>
              <a:avLst/>
              <a:gdLst/>
              <a:ahLst/>
              <a:cxnLst/>
              <a:rect l="l" t="t" r="r" b="b"/>
              <a:pathLst>
                <a:path w="3947" h="2726" extrusionOk="0">
                  <a:moveTo>
                    <a:pt x="2110" y="0"/>
                  </a:moveTo>
                  <a:cubicBezTo>
                    <a:pt x="945" y="0"/>
                    <a:pt x="1" y="660"/>
                    <a:pt x="1" y="1475"/>
                  </a:cubicBezTo>
                  <a:cubicBezTo>
                    <a:pt x="1" y="2002"/>
                    <a:pt x="397" y="2464"/>
                    <a:pt x="991" y="2725"/>
                  </a:cubicBezTo>
                  <a:cubicBezTo>
                    <a:pt x="740" y="2485"/>
                    <a:pt x="590" y="2189"/>
                    <a:pt x="590" y="1867"/>
                  </a:cubicBezTo>
                  <a:cubicBezTo>
                    <a:pt x="590" y="1064"/>
                    <a:pt x="1521" y="411"/>
                    <a:pt x="2670" y="411"/>
                  </a:cubicBezTo>
                  <a:cubicBezTo>
                    <a:pt x="3150" y="411"/>
                    <a:pt x="3593" y="488"/>
                    <a:pt x="3946" y="652"/>
                  </a:cubicBezTo>
                  <a:cubicBezTo>
                    <a:pt x="3584" y="200"/>
                    <a:pt x="2898" y="0"/>
                    <a:pt x="2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46"/>
            <p:cNvSpPr/>
            <p:nvPr/>
          </p:nvSpPr>
          <p:spPr>
            <a:xfrm>
              <a:off x="2234125" y="1833975"/>
              <a:ext cx="105475" cy="73775"/>
            </a:xfrm>
            <a:custGeom>
              <a:avLst/>
              <a:gdLst/>
              <a:ahLst/>
              <a:cxnLst/>
              <a:rect l="l" t="t" r="r" b="b"/>
              <a:pathLst>
                <a:path w="4219" h="2951" extrusionOk="0">
                  <a:moveTo>
                    <a:pt x="2110" y="0"/>
                  </a:moveTo>
                  <a:cubicBezTo>
                    <a:pt x="944" y="0"/>
                    <a:pt x="1" y="437"/>
                    <a:pt x="1" y="1475"/>
                  </a:cubicBezTo>
                  <a:cubicBezTo>
                    <a:pt x="1" y="2513"/>
                    <a:pt x="945" y="2951"/>
                    <a:pt x="2110" y="2951"/>
                  </a:cubicBezTo>
                  <a:cubicBezTo>
                    <a:pt x="3274" y="2951"/>
                    <a:pt x="4218" y="2289"/>
                    <a:pt x="4218" y="1475"/>
                  </a:cubicBezTo>
                  <a:cubicBezTo>
                    <a:pt x="4218" y="660"/>
                    <a:pt x="3274" y="0"/>
                    <a:pt x="2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46"/>
            <p:cNvSpPr/>
            <p:nvPr/>
          </p:nvSpPr>
          <p:spPr>
            <a:xfrm>
              <a:off x="2247025" y="1871975"/>
              <a:ext cx="28500" cy="19950"/>
            </a:xfrm>
            <a:custGeom>
              <a:avLst/>
              <a:gdLst/>
              <a:ahLst/>
              <a:cxnLst/>
              <a:rect l="l" t="t" r="r" b="b"/>
              <a:pathLst>
                <a:path w="1140" h="798" extrusionOk="0">
                  <a:moveTo>
                    <a:pt x="569" y="0"/>
                  </a:moveTo>
                  <a:cubicBezTo>
                    <a:pt x="255" y="0"/>
                    <a:pt x="1" y="119"/>
                    <a:pt x="1" y="399"/>
                  </a:cubicBezTo>
                  <a:cubicBezTo>
                    <a:pt x="1" y="678"/>
                    <a:pt x="254" y="797"/>
                    <a:pt x="565" y="797"/>
                  </a:cubicBezTo>
                  <a:cubicBezTo>
                    <a:pt x="567" y="797"/>
                    <a:pt x="568" y="797"/>
                    <a:pt x="569" y="797"/>
                  </a:cubicBezTo>
                  <a:cubicBezTo>
                    <a:pt x="885" y="797"/>
                    <a:pt x="1139" y="619"/>
                    <a:pt x="1139" y="399"/>
                  </a:cubicBezTo>
                  <a:cubicBezTo>
                    <a:pt x="1139" y="178"/>
                    <a:pt x="884" y="0"/>
                    <a:pt x="569" y="0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46"/>
            <p:cNvSpPr/>
            <p:nvPr/>
          </p:nvSpPr>
          <p:spPr>
            <a:xfrm>
              <a:off x="2240900" y="1833975"/>
              <a:ext cx="98675" cy="68150"/>
            </a:xfrm>
            <a:custGeom>
              <a:avLst/>
              <a:gdLst/>
              <a:ahLst/>
              <a:cxnLst/>
              <a:rect l="l" t="t" r="r" b="b"/>
              <a:pathLst>
                <a:path w="3947" h="2726" extrusionOk="0">
                  <a:moveTo>
                    <a:pt x="1837" y="0"/>
                  </a:moveTo>
                  <a:cubicBezTo>
                    <a:pt x="1050" y="0"/>
                    <a:pt x="363" y="201"/>
                    <a:pt x="1" y="652"/>
                  </a:cubicBezTo>
                  <a:cubicBezTo>
                    <a:pt x="355" y="488"/>
                    <a:pt x="797" y="411"/>
                    <a:pt x="1278" y="411"/>
                  </a:cubicBezTo>
                  <a:cubicBezTo>
                    <a:pt x="2427" y="411"/>
                    <a:pt x="3359" y="1064"/>
                    <a:pt x="3359" y="1867"/>
                  </a:cubicBezTo>
                  <a:cubicBezTo>
                    <a:pt x="3359" y="2189"/>
                    <a:pt x="3210" y="2485"/>
                    <a:pt x="2956" y="2725"/>
                  </a:cubicBezTo>
                  <a:cubicBezTo>
                    <a:pt x="3550" y="2464"/>
                    <a:pt x="3946" y="2002"/>
                    <a:pt x="3946" y="1475"/>
                  </a:cubicBezTo>
                  <a:cubicBezTo>
                    <a:pt x="3946" y="660"/>
                    <a:pt x="3002" y="0"/>
                    <a:pt x="1837" y="0"/>
                  </a:cubicBezTo>
                  <a:close/>
                </a:path>
              </a:pathLst>
            </a:custGeom>
            <a:solidFill>
              <a:srgbClr val="2D3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46"/>
            <p:cNvSpPr/>
            <p:nvPr/>
          </p:nvSpPr>
          <p:spPr>
            <a:xfrm>
              <a:off x="2071375" y="1685425"/>
              <a:ext cx="11375" cy="370850"/>
            </a:xfrm>
            <a:custGeom>
              <a:avLst/>
              <a:gdLst/>
              <a:ahLst/>
              <a:cxnLst/>
              <a:rect l="l" t="t" r="r" b="b"/>
              <a:pathLst>
                <a:path w="455" h="14834" extrusionOk="0">
                  <a:moveTo>
                    <a:pt x="1" y="1"/>
                  </a:moveTo>
                  <a:lnTo>
                    <a:pt x="1" y="14834"/>
                  </a:lnTo>
                  <a:lnTo>
                    <a:pt x="454" y="14834"/>
                  </a:lnTo>
                  <a:lnTo>
                    <a:pt x="45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46"/>
            <p:cNvSpPr/>
            <p:nvPr/>
          </p:nvSpPr>
          <p:spPr>
            <a:xfrm>
              <a:off x="2040175" y="2027975"/>
              <a:ext cx="73775" cy="105450"/>
            </a:xfrm>
            <a:custGeom>
              <a:avLst/>
              <a:gdLst/>
              <a:ahLst/>
              <a:cxnLst/>
              <a:rect l="l" t="t" r="r" b="b"/>
              <a:pathLst>
                <a:path w="2951" h="4218" extrusionOk="0">
                  <a:moveTo>
                    <a:pt x="1478" y="1"/>
                  </a:moveTo>
                  <a:cubicBezTo>
                    <a:pt x="1477" y="1"/>
                    <a:pt x="1476" y="1"/>
                    <a:pt x="1475" y="1"/>
                  </a:cubicBezTo>
                  <a:cubicBezTo>
                    <a:pt x="437" y="1"/>
                    <a:pt x="0" y="943"/>
                    <a:pt x="0" y="2108"/>
                  </a:cubicBezTo>
                  <a:cubicBezTo>
                    <a:pt x="0" y="3273"/>
                    <a:pt x="660" y="4217"/>
                    <a:pt x="1475" y="4217"/>
                  </a:cubicBezTo>
                  <a:cubicBezTo>
                    <a:pt x="2290" y="4217"/>
                    <a:pt x="2951" y="3273"/>
                    <a:pt x="2951" y="2108"/>
                  </a:cubicBezTo>
                  <a:cubicBezTo>
                    <a:pt x="2951" y="944"/>
                    <a:pt x="2514" y="1"/>
                    <a:pt x="14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46"/>
            <p:cNvSpPr/>
            <p:nvPr/>
          </p:nvSpPr>
          <p:spPr>
            <a:xfrm>
              <a:off x="2078175" y="2040850"/>
              <a:ext cx="19950" cy="28475"/>
            </a:xfrm>
            <a:custGeom>
              <a:avLst/>
              <a:gdLst/>
              <a:ahLst/>
              <a:cxnLst/>
              <a:rect l="l" t="t" r="r" b="b"/>
              <a:pathLst>
                <a:path w="798" h="1139" extrusionOk="0">
                  <a:moveTo>
                    <a:pt x="399" y="0"/>
                  </a:moveTo>
                  <a:cubicBezTo>
                    <a:pt x="119" y="0"/>
                    <a:pt x="1" y="255"/>
                    <a:pt x="1" y="570"/>
                  </a:cubicBezTo>
                  <a:cubicBezTo>
                    <a:pt x="1" y="884"/>
                    <a:pt x="178" y="1139"/>
                    <a:pt x="399" y="1139"/>
                  </a:cubicBezTo>
                  <a:cubicBezTo>
                    <a:pt x="618" y="1139"/>
                    <a:pt x="798" y="884"/>
                    <a:pt x="798" y="570"/>
                  </a:cubicBezTo>
                  <a:cubicBezTo>
                    <a:pt x="798" y="255"/>
                    <a:pt x="679" y="0"/>
                    <a:pt x="399" y="0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46"/>
            <p:cNvSpPr/>
            <p:nvPr/>
          </p:nvSpPr>
          <p:spPr>
            <a:xfrm>
              <a:off x="2040175" y="2034750"/>
              <a:ext cx="68150" cy="98650"/>
            </a:xfrm>
            <a:custGeom>
              <a:avLst/>
              <a:gdLst/>
              <a:ahLst/>
              <a:cxnLst/>
              <a:rect l="l" t="t" r="r" b="b"/>
              <a:pathLst>
                <a:path w="2726" h="3946" extrusionOk="0">
                  <a:moveTo>
                    <a:pt x="652" y="1"/>
                  </a:moveTo>
                  <a:lnTo>
                    <a:pt x="652" y="1"/>
                  </a:lnTo>
                  <a:cubicBezTo>
                    <a:pt x="202" y="363"/>
                    <a:pt x="0" y="1049"/>
                    <a:pt x="0" y="1836"/>
                  </a:cubicBezTo>
                  <a:cubicBezTo>
                    <a:pt x="0" y="3001"/>
                    <a:pt x="660" y="3945"/>
                    <a:pt x="1475" y="3945"/>
                  </a:cubicBezTo>
                  <a:cubicBezTo>
                    <a:pt x="2002" y="3945"/>
                    <a:pt x="2464" y="3550"/>
                    <a:pt x="2726" y="2955"/>
                  </a:cubicBezTo>
                  <a:lnTo>
                    <a:pt x="2726" y="2955"/>
                  </a:lnTo>
                  <a:cubicBezTo>
                    <a:pt x="2485" y="3208"/>
                    <a:pt x="2188" y="3358"/>
                    <a:pt x="1867" y="3358"/>
                  </a:cubicBezTo>
                  <a:cubicBezTo>
                    <a:pt x="1064" y="3358"/>
                    <a:pt x="411" y="2426"/>
                    <a:pt x="411" y="1277"/>
                  </a:cubicBezTo>
                  <a:cubicBezTo>
                    <a:pt x="411" y="795"/>
                    <a:pt x="488" y="353"/>
                    <a:pt x="652" y="1"/>
                  </a:cubicBezTo>
                  <a:close/>
                </a:path>
              </a:pathLst>
            </a:custGeom>
            <a:solidFill>
              <a:srgbClr val="2D3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6"/>
            <p:cNvSpPr/>
            <p:nvPr/>
          </p:nvSpPr>
          <p:spPr>
            <a:xfrm>
              <a:off x="2040175" y="1608300"/>
              <a:ext cx="73775" cy="105450"/>
            </a:xfrm>
            <a:custGeom>
              <a:avLst/>
              <a:gdLst/>
              <a:ahLst/>
              <a:cxnLst/>
              <a:rect l="l" t="t" r="r" b="b"/>
              <a:pathLst>
                <a:path w="2951" h="4218" extrusionOk="0">
                  <a:moveTo>
                    <a:pt x="1475" y="0"/>
                  </a:moveTo>
                  <a:cubicBezTo>
                    <a:pt x="660" y="0"/>
                    <a:pt x="0" y="945"/>
                    <a:pt x="0" y="2110"/>
                  </a:cubicBezTo>
                  <a:cubicBezTo>
                    <a:pt x="0" y="3276"/>
                    <a:pt x="437" y="4218"/>
                    <a:pt x="1475" y="4218"/>
                  </a:cubicBezTo>
                  <a:cubicBezTo>
                    <a:pt x="2513" y="4218"/>
                    <a:pt x="2951" y="3274"/>
                    <a:pt x="2951" y="2110"/>
                  </a:cubicBezTo>
                  <a:cubicBezTo>
                    <a:pt x="2951" y="945"/>
                    <a:pt x="2290" y="0"/>
                    <a:pt x="14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46"/>
            <p:cNvSpPr/>
            <p:nvPr/>
          </p:nvSpPr>
          <p:spPr>
            <a:xfrm>
              <a:off x="2078175" y="1672400"/>
              <a:ext cx="19950" cy="28500"/>
            </a:xfrm>
            <a:custGeom>
              <a:avLst/>
              <a:gdLst/>
              <a:ahLst/>
              <a:cxnLst/>
              <a:rect l="l" t="t" r="r" b="b"/>
              <a:pathLst>
                <a:path w="798" h="1140" extrusionOk="0">
                  <a:moveTo>
                    <a:pt x="399" y="1"/>
                  </a:moveTo>
                  <a:cubicBezTo>
                    <a:pt x="178" y="1"/>
                    <a:pt x="1" y="256"/>
                    <a:pt x="1" y="569"/>
                  </a:cubicBezTo>
                  <a:cubicBezTo>
                    <a:pt x="1" y="885"/>
                    <a:pt x="119" y="1139"/>
                    <a:pt x="399" y="1139"/>
                  </a:cubicBezTo>
                  <a:cubicBezTo>
                    <a:pt x="679" y="1139"/>
                    <a:pt x="798" y="884"/>
                    <a:pt x="798" y="569"/>
                  </a:cubicBezTo>
                  <a:cubicBezTo>
                    <a:pt x="798" y="255"/>
                    <a:pt x="618" y="1"/>
                    <a:pt x="399" y="1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46"/>
            <p:cNvSpPr/>
            <p:nvPr/>
          </p:nvSpPr>
          <p:spPr>
            <a:xfrm>
              <a:off x="2040175" y="1608350"/>
              <a:ext cx="68150" cy="98650"/>
            </a:xfrm>
            <a:custGeom>
              <a:avLst/>
              <a:gdLst/>
              <a:ahLst/>
              <a:cxnLst/>
              <a:rect l="l" t="t" r="r" b="b"/>
              <a:pathLst>
                <a:path w="2726" h="3946" extrusionOk="0">
                  <a:moveTo>
                    <a:pt x="1475" y="0"/>
                  </a:moveTo>
                  <a:cubicBezTo>
                    <a:pt x="660" y="0"/>
                    <a:pt x="0" y="945"/>
                    <a:pt x="0" y="2109"/>
                  </a:cubicBezTo>
                  <a:cubicBezTo>
                    <a:pt x="0" y="2897"/>
                    <a:pt x="201" y="3583"/>
                    <a:pt x="652" y="3945"/>
                  </a:cubicBezTo>
                  <a:cubicBezTo>
                    <a:pt x="488" y="3592"/>
                    <a:pt x="411" y="3150"/>
                    <a:pt x="411" y="2669"/>
                  </a:cubicBezTo>
                  <a:cubicBezTo>
                    <a:pt x="411" y="1520"/>
                    <a:pt x="1064" y="588"/>
                    <a:pt x="1867" y="588"/>
                  </a:cubicBezTo>
                  <a:cubicBezTo>
                    <a:pt x="2188" y="588"/>
                    <a:pt x="2485" y="737"/>
                    <a:pt x="2726" y="989"/>
                  </a:cubicBezTo>
                  <a:cubicBezTo>
                    <a:pt x="2464" y="396"/>
                    <a:pt x="2002" y="0"/>
                    <a:pt x="1475" y="0"/>
                  </a:cubicBezTo>
                  <a:close/>
                </a:path>
              </a:pathLst>
            </a:custGeom>
            <a:solidFill>
              <a:srgbClr val="2D3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46"/>
            <p:cNvSpPr/>
            <p:nvPr/>
          </p:nvSpPr>
          <p:spPr>
            <a:xfrm>
              <a:off x="2077375" y="1871225"/>
              <a:ext cx="152875" cy="152900"/>
            </a:xfrm>
            <a:custGeom>
              <a:avLst/>
              <a:gdLst/>
              <a:ahLst/>
              <a:cxnLst/>
              <a:rect l="l" t="t" r="r" b="b"/>
              <a:pathLst>
                <a:path w="6115" h="6116" extrusionOk="0">
                  <a:moveTo>
                    <a:pt x="322" y="0"/>
                  </a:moveTo>
                  <a:lnTo>
                    <a:pt x="161" y="161"/>
                  </a:lnTo>
                  <a:lnTo>
                    <a:pt x="1" y="321"/>
                  </a:lnTo>
                  <a:lnTo>
                    <a:pt x="5792" y="6115"/>
                  </a:lnTo>
                  <a:lnTo>
                    <a:pt x="5953" y="5954"/>
                  </a:lnTo>
                  <a:lnTo>
                    <a:pt x="6114" y="5793"/>
                  </a:lnTo>
                  <a:lnTo>
                    <a:pt x="32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46"/>
            <p:cNvSpPr/>
            <p:nvPr/>
          </p:nvSpPr>
          <p:spPr>
            <a:xfrm>
              <a:off x="2150525" y="1950425"/>
              <a:ext cx="158175" cy="146100"/>
            </a:xfrm>
            <a:custGeom>
              <a:avLst/>
              <a:gdLst/>
              <a:ahLst/>
              <a:cxnLst/>
              <a:rect l="l" t="t" r="r" b="b"/>
              <a:pathLst>
                <a:path w="6327" h="5844" extrusionOk="0">
                  <a:moveTo>
                    <a:pt x="1900" y="0"/>
                  </a:moveTo>
                  <a:cubicBezTo>
                    <a:pt x="1422" y="0"/>
                    <a:pt x="927" y="63"/>
                    <a:pt x="428" y="188"/>
                  </a:cubicBezTo>
                  <a:cubicBezTo>
                    <a:pt x="0" y="1907"/>
                    <a:pt x="298" y="3578"/>
                    <a:pt x="1402" y="4682"/>
                  </a:cubicBezTo>
                  <a:cubicBezTo>
                    <a:pt x="2185" y="5466"/>
                    <a:pt x="3255" y="5843"/>
                    <a:pt x="4426" y="5843"/>
                  </a:cubicBezTo>
                  <a:cubicBezTo>
                    <a:pt x="4904" y="5843"/>
                    <a:pt x="5398" y="5780"/>
                    <a:pt x="5897" y="5657"/>
                  </a:cubicBezTo>
                  <a:cubicBezTo>
                    <a:pt x="6326" y="3935"/>
                    <a:pt x="6028" y="2264"/>
                    <a:pt x="4924" y="1162"/>
                  </a:cubicBezTo>
                  <a:cubicBezTo>
                    <a:pt x="4140" y="378"/>
                    <a:pt x="3071" y="0"/>
                    <a:pt x="1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46"/>
            <p:cNvSpPr/>
            <p:nvPr/>
          </p:nvSpPr>
          <p:spPr>
            <a:xfrm>
              <a:off x="2150550" y="1955100"/>
              <a:ext cx="147425" cy="141425"/>
            </a:xfrm>
            <a:custGeom>
              <a:avLst/>
              <a:gdLst/>
              <a:ahLst/>
              <a:cxnLst/>
              <a:rect l="l" t="t" r="r" b="b"/>
              <a:pathLst>
                <a:path w="5897" h="5657" extrusionOk="0">
                  <a:moveTo>
                    <a:pt x="428" y="1"/>
                  </a:moveTo>
                  <a:lnTo>
                    <a:pt x="428" y="1"/>
                  </a:lnTo>
                  <a:cubicBezTo>
                    <a:pt x="0" y="1720"/>
                    <a:pt x="298" y="3391"/>
                    <a:pt x="1402" y="4495"/>
                  </a:cubicBezTo>
                  <a:cubicBezTo>
                    <a:pt x="2185" y="5279"/>
                    <a:pt x="3256" y="5656"/>
                    <a:pt x="4426" y="5656"/>
                  </a:cubicBezTo>
                  <a:cubicBezTo>
                    <a:pt x="4904" y="5656"/>
                    <a:pt x="5398" y="5593"/>
                    <a:pt x="5897" y="5470"/>
                  </a:cubicBezTo>
                  <a:lnTo>
                    <a:pt x="4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46"/>
            <p:cNvSpPr/>
            <p:nvPr/>
          </p:nvSpPr>
          <p:spPr>
            <a:xfrm>
              <a:off x="2077375" y="1717800"/>
              <a:ext cx="152875" cy="152875"/>
            </a:xfrm>
            <a:custGeom>
              <a:avLst/>
              <a:gdLst/>
              <a:ahLst/>
              <a:cxnLst/>
              <a:rect l="l" t="t" r="r" b="b"/>
              <a:pathLst>
                <a:path w="6115" h="6115" extrusionOk="0">
                  <a:moveTo>
                    <a:pt x="5792" y="1"/>
                  </a:moveTo>
                  <a:lnTo>
                    <a:pt x="1" y="5793"/>
                  </a:lnTo>
                  <a:lnTo>
                    <a:pt x="161" y="5954"/>
                  </a:lnTo>
                  <a:lnTo>
                    <a:pt x="322" y="6115"/>
                  </a:lnTo>
                  <a:lnTo>
                    <a:pt x="6114" y="321"/>
                  </a:lnTo>
                  <a:lnTo>
                    <a:pt x="5953" y="160"/>
                  </a:lnTo>
                  <a:lnTo>
                    <a:pt x="579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46"/>
            <p:cNvSpPr/>
            <p:nvPr/>
          </p:nvSpPr>
          <p:spPr>
            <a:xfrm>
              <a:off x="2150550" y="1645350"/>
              <a:ext cx="158150" cy="146125"/>
            </a:xfrm>
            <a:custGeom>
              <a:avLst/>
              <a:gdLst/>
              <a:ahLst/>
              <a:cxnLst/>
              <a:rect l="l" t="t" r="r" b="b"/>
              <a:pathLst>
                <a:path w="6326" h="5845" extrusionOk="0">
                  <a:moveTo>
                    <a:pt x="4425" y="0"/>
                  </a:moveTo>
                  <a:cubicBezTo>
                    <a:pt x="3255" y="0"/>
                    <a:pt x="2185" y="378"/>
                    <a:pt x="1402" y="1162"/>
                  </a:cubicBezTo>
                  <a:cubicBezTo>
                    <a:pt x="298" y="2266"/>
                    <a:pt x="0" y="3937"/>
                    <a:pt x="428" y="5656"/>
                  </a:cubicBezTo>
                  <a:cubicBezTo>
                    <a:pt x="928" y="5781"/>
                    <a:pt x="1423" y="5844"/>
                    <a:pt x="1902" y="5844"/>
                  </a:cubicBezTo>
                  <a:cubicBezTo>
                    <a:pt x="3071" y="5844"/>
                    <a:pt x="4140" y="5467"/>
                    <a:pt x="4923" y="4684"/>
                  </a:cubicBezTo>
                  <a:cubicBezTo>
                    <a:pt x="6027" y="3580"/>
                    <a:pt x="6325" y="1909"/>
                    <a:pt x="5897" y="187"/>
                  </a:cubicBezTo>
                  <a:cubicBezTo>
                    <a:pt x="5398" y="63"/>
                    <a:pt x="4903" y="0"/>
                    <a:pt x="44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46"/>
            <p:cNvSpPr/>
            <p:nvPr/>
          </p:nvSpPr>
          <p:spPr>
            <a:xfrm>
              <a:off x="2150550" y="1645350"/>
              <a:ext cx="147425" cy="141425"/>
            </a:xfrm>
            <a:custGeom>
              <a:avLst/>
              <a:gdLst/>
              <a:ahLst/>
              <a:cxnLst/>
              <a:rect l="l" t="t" r="r" b="b"/>
              <a:pathLst>
                <a:path w="5897" h="5657" extrusionOk="0">
                  <a:moveTo>
                    <a:pt x="4426" y="1"/>
                  </a:moveTo>
                  <a:cubicBezTo>
                    <a:pt x="3256" y="1"/>
                    <a:pt x="2185" y="378"/>
                    <a:pt x="1402" y="1162"/>
                  </a:cubicBezTo>
                  <a:cubicBezTo>
                    <a:pt x="298" y="2266"/>
                    <a:pt x="0" y="3937"/>
                    <a:pt x="428" y="5656"/>
                  </a:cubicBezTo>
                  <a:lnTo>
                    <a:pt x="5897" y="187"/>
                  </a:lnTo>
                  <a:cubicBezTo>
                    <a:pt x="5398" y="63"/>
                    <a:pt x="4904" y="1"/>
                    <a:pt x="44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46"/>
            <p:cNvSpPr/>
            <p:nvPr/>
          </p:nvSpPr>
          <p:spPr>
            <a:xfrm>
              <a:off x="1923900" y="1871075"/>
              <a:ext cx="152850" cy="152850"/>
            </a:xfrm>
            <a:custGeom>
              <a:avLst/>
              <a:gdLst/>
              <a:ahLst/>
              <a:cxnLst/>
              <a:rect l="l" t="t" r="r" b="b"/>
              <a:pathLst>
                <a:path w="6114" h="6114" extrusionOk="0">
                  <a:moveTo>
                    <a:pt x="5792" y="0"/>
                  </a:moveTo>
                  <a:lnTo>
                    <a:pt x="0" y="5794"/>
                  </a:lnTo>
                  <a:lnTo>
                    <a:pt x="159" y="5953"/>
                  </a:lnTo>
                  <a:lnTo>
                    <a:pt x="320" y="6114"/>
                  </a:lnTo>
                  <a:lnTo>
                    <a:pt x="6114" y="321"/>
                  </a:lnTo>
                  <a:lnTo>
                    <a:pt x="5953" y="161"/>
                  </a:lnTo>
                  <a:lnTo>
                    <a:pt x="579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46"/>
            <p:cNvSpPr/>
            <p:nvPr/>
          </p:nvSpPr>
          <p:spPr>
            <a:xfrm>
              <a:off x="1845425" y="1950275"/>
              <a:ext cx="158175" cy="146125"/>
            </a:xfrm>
            <a:custGeom>
              <a:avLst/>
              <a:gdLst/>
              <a:ahLst/>
              <a:cxnLst/>
              <a:rect l="l" t="t" r="r" b="b"/>
              <a:pathLst>
                <a:path w="6327" h="5845" extrusionOk="0">
                  <a:moveTo>
                    <a:pt x="4423" y="0"/>
                  </a:moveTo>
                  <a:cubicBezTo>
                    <a:pt x="3254" y="0"/>
                    <a:pt x="2185" y="378"/>
                    <a:pt x="1402" y="1161"/>
                  </a:cubicBezTo>
                  <a:cubicBezTo>
                    <a:pt x="299" y="2264"/>
                    <a:pt x="1" y="3935"/>
                    <a:pt x="428" y="5657"/>
                  </a:cubicBezTo>
                  <a:cubicBezTo>
                    <a:pt x="927" y="5781"/>
                    <a:pt x="1422" y="5844"/>
                    <a:pt x="1900" y="5844"/>
                  </a:cubicBezTo>
                  <a:cubicBezTo>
                    <a:pt x="3070" y="5844"/>
                    <a:pt x="4140" y="5467"/>
                    <a:pt x="4924" y="4683"/>
                  </a:cubicBezTo>
                  <a:cubicBezTo>
                    <a:pt x="6027" y="3579"/>
                    <a:pt x="6326" y="1908"/>
                    <a:pt x="5897" y="188"/>
                  </a:cubicBezTo>
                  <a:cubicBezTo>
                    <a:pt x="5398" y="64"/>
                    <a:pt x="4902" y="0"/>
                    <a:pt x="442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46"/>
            <p:cNvSpPr/>
            <p:nvPr/>
          </p:nvSpPr>
          <p:spPr>
            <a:xfrm>
              <a:off x="1856125" y="1954950"/>
              <a:ext cx="147475" cy="141425"/>
            </a:xfrm>
            <a:custGeom>
              <a:avLst/>
              <a:gdLst/>
              <a:ahLst/>
              <a:cxnLst/>
              <a:rect l="l" t="t" r="r" b="b"/>
              <a:pathLst>
                <a:path w="5899" h="5657" extrusionOk="0">
                  <a:moveTo>
                    <a:pt x="5469" y="0"/>
                  </a:moveTo>
                  <a:lnTo>
                    <a:pt x="0" y="5469"/>
                  </a:lnTo>
                  <a:cubicBezTo>
                    <a:pt x="499" y="5593"/>
                    <a:pt x="994" y="5656"/>
                    <a:pt x="1472" y="5656"/>
                  </a:cubicBezTo>
                  <a:cubicBezTo>
                    <a:pt x="2642" y="5656"/>
                    <a:pt x="3712" y="5279"/>
                    <a:pt x="4496" y="4495"/>
                  </a:cubicBezTo>
                  <a:cubicBezTo>
                    <a:pt x="5599" y="3391"/>
                    <a:pt x="5898" y="1720"/>
                    <a:pt x="54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46"/>
            <p:cNvSpPr/>
            <p:nvPr/>
          </p:nvSpPr>
          <p:spPr>
            <a:xfrm>
              <a:off x="1923900" y="1717625"/>
              <a:ext cx="152850" cy="152900"/>
            </a:xfrm>
            <a:custGeom>
              <a:avLst/>
              <a:gdLst/>
              <a:ahLst/>
              <a:cxnLst/>
              <a:rect l="l" t="t" r="r" b="b"/>
              <a:pathLst>
                <a:path w="6114" h="6116" extrusionOk="0">
                  <a:moveTo>
                    <a:pt x="320" y="1"/>
                  </a:moveTo>
                  <a:lnTo>
                    <a:pt x="0" y="321"/>
                  </a:lnTo>
                  <a:lnTo>
                    <a:pt x="5792" y="6115"/>
                  </a:lnTo>
                  <a:lnTo>
                    <a:pt x="6114" y="5795"/>
                  </a:lnTo>
                  <a:lnTo>
                    <a:pt x="32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46"/>
            <p:cNvSpPr/>
            <p:nvPr/>
          </p:nvSpPr>
          <p:spPr>
            <a:xfrm>
              <a:off x="1845425" y="1645175"/>
              <a:ext cx="158175" cy="146150"/>
            </a:xfrm>
            <a:custGeom>
              <a:avLst/>
              <a:gdLst/>
              <a:ahLst/>
              <a:cxnLst/>
              <a:rect l="l" t="t" r="r" b="b"/>
              <a:pathLst>
                <a:path w="6327" h="5846" extrusionOk="0">
                  <a:moveTo>
                    <a:pt x="1900" y="0"/>
                  </a:moveTo>
                  <a:cubicBezTo>
                    <a:pt x="1422" y="0"/>
                    <a:pt x="927" y="64"/>
                    <a:pt x="428" y="188"/>
                  </a:cubicBezTo>
                  <a:cubicBezTo>
                    <a:pt x="1" y="1910"/>
                    <a:pt x="299" y="3580"/>
                    <a:pt x="1402" y="4684"/>
                  </a:cubicBezTo>
                  <a:cubicBezTo>
                    <a:pt x="2185" y="5467"/>
                    <a:pt x="3254" y="5845"/>
                    <a:pt x="4424" y="5845"/>
                  </a:cubicBezTo>
                  <a:cubicBezTo>
                    <a:pt x="4902" y="5845"/>
                    <a:pt x="5398" y="5782"/>
                    <a:pt x="5897" y="5657"/>
                  </a:cubicBezTo>
                  <a:cubicBezTo>
                    <a:pt x="6326" y="3936"/>
                    <a:pt x="6027" y="2266"/>
                    <a:pt x="4924" y="1162"/>
                  </a:cubicBezTo>
                  <a:cubicBezTo>
                    <a:pt x="4140" y="378"/>
                    <a:pt x="3071" y="0"/>
                    <a:pt x="1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46"/>
            <p:cNvSpPr/>
            <p:nvPr/>
          </p:nvSpPr>
          <p:spPr>
            <a:xfrm>
              <a:off x="1856125" y="1645200"/>
              <a:ext cx="147475" cy="141425"/>
            </a:xfrm>
            <a:custGeom>
              <a:avLst/>
              <a:gdLst/>
              <a:ahLst/>
              <a:cxnLst/>
              <a:rect l="l" t="t" r="r" b="b"/>
              <a:pathLst>
                <a:path w="5899" h="5657" extrusionOk="0">
                  <a:moveTo>
                    <a:pt x="1472" y="0"/>
                  </a:moveTo>
                  <a:cubicBezTo>
                    <a:pt x="994" y="0"/>
                    <a:pt x="499" y="63"/>
                    <a:pt x="0" y="187"/>
                  </a:cubicBezTo>
                  <a:lnTo>
                    <a:pt x="5469" y="5656"/>
                  </a:lnTo>
                  <a:cubicBezTo>
                    <a:pt x="5898" y="3935"/>
                    <a:pt x="5599" y="2265"/>
                    <a:pt x="4496" y="1161"/>
                  </a:cubicBezTo>
                  <a:cubicBezTo>
                    <a:pt x="3712" y="377"/>
                    <a:pt x="2642" y="0"/>
                    <a:pt x="147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46"/>
            <p:cNvSpPr/>
            <p:nvPr/>
          </p:nvSpPr>
          <p:spPr>
            <a:xfrm>
              <a:off x="2008250" y="1808000"/>
              <a:ext cx="142850" cy="123425"/>
            </a:xfrm>
            <a:custGeom>
              <a:avLst/>
              <a:gdLst/>
              <a:ahLst/>
              <a:cxnLst/>
              <a:rect l="l" t="t" r="r" b="b"/>
              <a:pathLst>
                <a:path w="5714" h="4937" extrusionOk="0">
                  <a:moveTo>
                    <a:pt x="3525" y="0"/>
                  </a:moveTo>
                  <a:cubicBezTo>
                    <a:pt x="2810" y="0"/>
                    <a:pt x="2048" y="443"/>
                    <a:pt x="1365" y="1126"/>
                  </a:cubicBezTo>
                  <a:cubicBezTo>
                    <a:pt x="269" y="2222"/>
                    <a:pt x="1" y="3732"/>
                    <a:pt x="768" y="4499"/>
                  </a:cubicBezTo>
                  <a:cubicBezTo>
                    <a:pt x="1063" y="4795"/>
                    <a:pt x="1469" y="4937"/>
                    <a:pt x="1919" y="4937"/>
                  </a:cubicBezTo>
                  <a:cubicBezTo>
                    <a:pt x="2637" y="4937"/>
                    <a:pt x="3467" y="4576"/>
                    <a:pt x="4141" y="3902"/>
                  </a:cubicBezTo>
                  <a:cubicBezTo>
                    <a:pt x="5237" y="2806"/>
                    <a:pt x="5714" y="1506"/>
                    <a:pt x="4737" y="530"/>
                  </a:cubicBezTo>
                  <a:cubicBezTo>
                    <a:pt x="4370" y="162"/>
                    <a:pt x="3956" y="0"/>
                    <a:pt x="3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46"/>
            <p:cNvSpPr/>
            <p:nvPr/>
          </p:nvSpPr>
          <p:spPr>
            <a:xfrm>
              <a:off x="2092975" y="1840225"/>
              <a:ext cx="38625" cy="33375"/>
            </a:xfrm>
            <a:custGeom>
              <a:avLst/>
              <a:gdLst/>
              <a:ahLst/>
              <a:cxnLst/>
              <a:rect l="l" t="t" r="r" b="b"/>
              <a:pathLst>
                <a:path w="1545" h="1335" extrusionOk="0">
                  <a:moveTo>
                    <a:pt x="952" y="0"/>
                  </a:moveTo>
                  <a:cubicBezTo>
                    <a:pt x="759" y="0"/>
                    <a:pt x="553" y="120"/>
                    <a:pt x="369" y="304"/>
                  </a:cubicBezTo>
                  <a:cubicBezTo>
                    <a:pt x="73" y="601"/>
                    <a:pt x="0" y="1009"/>
                    <a:pt x="208" y="1216"/>
                  </a:cubicBezTo>
                  <a:cubicBezTo>
                    <a:pt x="288" y="1296"/>
                    <a:pt x="398" y="1335"/>
                    <a:pt x="520" y="1335"/>
                  </a:cubicBezTo>
                  <a:cubicBezTo>
                    <a:pt x="714" y="1335"/>
                    <a:pt x="938" y="1237"/>
                    <a:pt x="1120" y="1056"/>
                  </a:cubicBezTo>
                  <a:cubicBezTo>
                    <a:pt x="1416" y="758"/>
                    <a:pt x="1544" y="408"/>
                    <a:pt x="1280" y="143"/>
                  </a:cubicBezTo>
                  <a:cubicBezTo>
                    <a:pt x="1181" y="44"/>
                    <a:pt x="1069" y="0"/>
                    <a:pt x="952" y="0"/>
                  </a:cubicBezTo>
                  <a:close/>
                </a:path>
              </a:pathLst>
            </a:custGeom>
            <a:solidFill>
              <a:srgbClr val="8C8C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46"/>
            <p:cNvSpPr/>
            <p:nvPr/>
          </p:nvSpPr>
          <p:spPr>
            <a:xfrm>
              <a:off x="2008250" y="1808000"/>
              <a:ext cx="92650" cy="123425"/>
            </a:xfrm>
            <a:custGeom>
              <a:avLst/>
              <a:gdLst/>
              <a:ahLst/>
              <a:cxnLst/>
              <a:rect l="l" t="t" r="r" b="b"/>
              <a:pathLst>
                <a:path w="3706" h="4937" extrusionOk="0">
                  <a:moveTo>
                    <a:pt x="3525" y="1"/>
                  </a:moveTo>
                  <a:cubicBezTo>
                    <a:pt x="2811" y="1"/>
                    <a:pt x="2048" y="442"/>
                    <a:pt x="1365" y="1126"/>
                  </a:cubicBezTo>
                  <a:cubicBezTo>
                    <a:pt x="269" y="2222"/>
                    <a:pt x="1" y="3732"/>
                    <a:pt x="768" y="4499"/>
                  </a:cubicBezTo>
                  <a:cubicBezTo>
                    <a:pt x="1063" y="4794"/>
                    <a:pt x="1469" y="4936"/>
                    <a:pt x="1920" y="4936"/>
                  </a:cubicBezTo>
                  <a:cubicBezTo>
                    <a:pt x="2225" y="4936"/>
                    <a:pt x="2551" y="4871"/>
                    <a:pt x="2876" y="4744"/>
                  </a:cubicBezTo>
                  <a:lnTo>
                    <a:pt x="2876" y="4744"/>
                  </a:lnTo>
                  <a:cubicBezTo>
                    <a:pt x="2859" y="4744"/>
                    <a:pt x="2843" y="4745"/>
                    <a:pt x="2827" y="4745"/>
                  </a:cubicBezTo>
                  <a:cubicBezTo>
                    <a:pt x="2383" y="4745"/>
                    <a:pt x="1982" y="4605"/>
                    <a:pt x="1690" y="4313"/>
                  </a:cubicBezTo>
                  <a:cubicBezTo>
                    <a:pt x="934" y="3557"/>
                    <a:pt x="1196" y="2068"/>
                    <a:pt x="2279" y="986"/>
                  </a:cubicBezTo>
                  <a:cubicBezTo>
                    <a:pt x="2731" y="534"/>
                    <a:pt x="3219" y="188"/>
                    <a:pt x="3706" y="11"/>
                  </a:cubicBezTo>
                  <a:cubicBezTo>
                    <a:pt x="3646" y="4"/>
                    <a:pt x="3585" y="1"/>
                    <a:pt x="3525" y="1"/>
                  </a:cubicBezTo>
                  <a:close/>
                </a:path>
              </a:pathLst>
            </a:custGeom>
            <a:solidFill>
              <a:srgbClr val="2D3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7" name="Google Shape;887;p46"/>
          <p:cNvGrpSpPr/>
          <p:nvPr/>
        </p:nvGrpSpPr>
        <p:grpSpPr>
          <a:xfrm rot="1973199">
            <a:off x="5612931" y="660840"/>
            <a:ext cx="737867" cy="1714576"/>
            <a:chOff x="2990625" y="1509075"/>
            <a:chExt cx="314800" cy="731525"/>
          </a:xfrm>
        </p:grpSpPr>
        <p:sp>
          <p:nvSpPr>
            <p:cNvPr id="888" name="Google Shape;888;p46"/>
            <p:cNvSpPr/>
            <p:nvPr/>
          </p:nvSpPr>
          <p:spPr>
            <a:xfrm>
              <a:off x="2990625" y="1509075"/>
              <a:ext cx="314800" cy="731525"/>
            </a:xfrm>
            <a:custGeom>
              <a:avLst/>
              <a:gdLst/>
              <a:ahLst/>
              <a:cxnLst/>
              <a:rect l="l" t="t" r="r" b="b"/>
              <a:pathLst>
                <a:path w="12592" h="29261" extrusionOk="0">
                  <a:moveTo>
                    <a:pt x="4814" y="0"/>
                  </a:moveTo>
                  <a:cubicBezTo>
                    <a:pt x="3953" y="0"/>
                    <a:pt x="4046" y="652"/>
                    <a:pt x="3992" y="1366"/>
                  </a:cubicBezTo>
                  <a:cubicBezTo>
                    <a:pt x="3960" y="1801"/>
                    <a:pt x="3928" y="2238"/>
                    <a:pt x="3898" y="2675"/>
                  </a:cubicBezTo>
                  <a:cubicBezTo>
                    <a:pt x="3839" y="3522"/>
                    <a:pt x="3790" y="4399"/>
                    <a:pt x="3765" y="5231"/>
                  </a:cubicBezTo>
                  <a:cubicBezTo>
                    <a:pt x="3754" y="5603"/>
                    <a:pt x="3902" y="6425"/>
                    <a:pt x="3607" y="6706"/>
                  </a:cubicBezTo>
                  <a:cubicBezTo>
                    <a:pt x="3494" y="6814"/>
                    <a:pt x="3347" y="6872"/>
                    <a:pt x="3204" y="6935"/>
                  </a:cubicBezTo>
                  <a:cubicBezTo>
                    <a:pt x="1318" y="7779"/>
                    <a:pt x="1" y="9862"/>
                    <a:pt x="338" y="11948"/>
                  </a:cubicBezTo>
                  <a:cubicBezTo>
                    <a:pt x="338" y="13004"/>
                    <a:pt x="1225" y="13893"/>
                    <a:pt x="1842" y="14637"/>
                  </a:cubicBezTo>
                  <a:cubicBezTo>
                    <a:pt x="1902" y="14712"/>
                    <a:pt x="1966" y="14790"/>
                    <a:pt x="1977" y="14886"/>
                  </a:cubicBezTo>
                  <a:cubicBezTo>
                    <a:pt x="1994" y="15049"/>
                    <a:pt x="1858" y="15181"/>
                    <a:pt x="1739" y="15293"/>
                  </a:cubicBezTo>
                  <a:cubicBezTo>
                    <a:pt x="1015" y="15972"/>
                    <a:pt x="557" y="16914"/>
                    <a:pt x="452" y="17901"/>
                  </a:cubicBezTo>
                  <a:cubicBezTo>
                    <a:pt x="335" y="19001"/>
                    <a:pt x="683" y="20100"/>
                    <a:pt x="1328" y="20988"/>
                  </a:cubicBezTo>
                  <a:cubicBezTo>
                    <a:pt x="1655" y="21440"/>
                    <a:pt x="2056" y="21838"/>
                    <a:pt x="2506" y="22166"/>
                  </a:cubicBezTo>
                  <a:cubicBezTo>
                    <a:pt x="3079" y="22585"/>
                    <a:pt x="3732" y="22576"/>
                    <a:pt x="3770" y="23416"/>
                  </a:cubicBezTo>
                  <a:cubicBezTo>
                    <a:pt x="3821" y="24475"/>
                    <a:pt x="3871" y="25537"/>
                    <a:pt x="3920" y="26597"/>
                  </a:cubicBezTo>
                  <a:cubicBezTo>
                    <a:pt x="3954" y="27270"/>
                    <a:pt x="3980" y="27936"/>
                    <a:pt x="3982" y="28608"/>
                  </a:cubicBezTo>
                  <a:cubicBezTo>
                    <a:pt x="3983" y="28772"/>
                    <a:pt x="4021" y="28950"/>
                    <a:pt x="4144" y="29059"/>
                  </a:cubicBezTo>
                  <a:cubicBezTo>
                    <a:pt x="4214" y="29119"/>
                    <a:pt x="4304" y="29158"/>
                    <a:pt x="4406" y="29180"/>
                  </a:cubicBezTo>
                  <a:cubicBezTo>
                    <a:pt x="4523" y="29207"/>
                    <a:pt x="4654" y="29214"/>
                    <a:pt x="4783" y="29214"/>
                  </a:cubicBezTo>
                  <a:cubicBezTo>
                    <a:pt x="4923" y="29214"/>
                    <a:pt x="5060" y="29205"/>
                    <a:pt x="5173" y="29205"/>
                  </a:cubicBezTo>
                  <a:cubicBezTo>
                    <a:pt x="5194" y="29205"/>
                    <a:pt x="5213" y="29206"/>
                    <a:pt x="5232" y="29206"/>
                  </a:cubicBezTo>
                  <a:cubicBezTo>
                    <a:pt x="5669" y="29223"/>
                    <a:pt x="6105" y="29239"/>
                    <a:pt x="6542" y="29256"/>
                  </a:cubicBezTo>
                  <a:cubicBezTo>
                    <a:pt x="6608" y="29258"/>
                    <a:pt x="6675" y="29261"/>
                    <a:pt x="6741" y="29261"/>
                  </a:cubicBezTo>
                  <a:cubicBezTo>
                    <a:pt x="6900" y="29261"/>
                    <a:pt x="7058" y="29248"/>
                    <a:pt x="7205" y="29191"/>
                  </a:cubicBezTo>
                  <a:cubicBezTo>
                    <a:pt x="7785" y="28968"/>
                    <a:pt x="7579" y="28282"/>
                    <a:pt x="7603" y="27805"/>
                  </a:cubicBezTo>
                  <a:cubicBezTo>
                    <a:pt x="7629" y="27258"/>
                    <a:pt x="7631" y="26708"/>
                    <a:pt x="7660" y="26160"/>
                  </a:cubicBezTo>
                  <a:cubicBezTo>
                    <a:pt x="7673" y="25892"/>
                    <a:pt x="7671" y="23285"/>
                    <a:pt x="7785" y="23255"/>
                  </a:cubicBezTo>
                  <a:cubicBezTo>
                    <a:pt x="9103" y="22913"/>
                    <a:pt x="10384" y="22293"/>
                    <a:pt x="11292" y="21278"/>
                  </a:cubicBezTo>
                  <a:cubicBezTo>
                    <a:pt x="12096" y="20381"/>
                    <a:pt x="12591" y="19114"/>
                    <a:pt x="12418" y="17903"/>
                  </a:cubicBezTo>
                  <a:cubicBezTo>
                    <a:pt x="12251" y="16731"/>
                    <a:pt x="11458" y="15730"/>
                    <a:pt x="10564" y="15002"/>
                  </a:cubicBezTo>
                  <a:cubicBezTo>
                    <a:pt x="10405" y="14872"/>
                    <a:pt x="10222" y="14699"/>
                    <a:pt x="10270" y="14500"/>
                  </a:cubicBezTo>
                  <a:cubicBezTo>
                    <a:pt x="10290" y="14413"/>
                    <a:pt x="10353" y="14343"/>
                    <a:pt x="10412" y="14277"/>
                  </a:cubicBezTo>
                  <a:cubicBezTo>
                    <a:pt x="11834" y="12709"/>
                    <a:pt x="12388" y="10687"/>
                    <a:pt x="11133" y="8817"/>
                  </a:cubicBezTo>
                  <a:cubicBezTo>
                    <a:pt x="10487" y="7850"/>
                    <a:pt x="9487" y="7152"/>
                    <a:pt x="8398" y="6743"/>
                  </a:cubicBezTo>
                  <a:cubicBezTo>
                    <a:pt x="8186" y="6664"/>
                    <a:pt x="7952" y="6581"/>
                    <a:pt x="7837" y="6386"/>
                  </a:cubicBezTo>
                  <a:cubicBezTo>
                    <a:pt x="7758" y="6254"/>
                    <a:pt x="7750" y="6091"/>
                    <a:pt x="7745" y="5935"/>
                  </a:cubicBezTo>
                  <a:cubicBezTo>
                    <a:pt x="7713" y="4933"/>
                    <a:pt x="7700" y="3932"/>
                    <a:pt x="7655" y="2931"/>
                  </a:cubicBezTo>
                  <a:cubicBezTo>
                    <a:pt x="7634" y="2451"/>
                    <a:pt x="7608" y="1971"/>
                    <a:pt x="7588" y="1492"/>
                  </a:cubicBezTo>
                  <a:cubicBezTo>
                    <a:pt x="7571" y="1082"/>
                    <a:pt x="7636" y="411"/>
                    <a:pt x="7178" y="204"/>
                  </a:cubicBezTo>
                  <a:cubicBezTo>
                    <a:pt x="7027" y="137"/>
                    <a:pt x="6857" y="125"/>
                    <a:pt x="6691" y="115"/>
                  </a:cubicBezTo>
                  <a:cubicBezTo>
                    <a:pt x="6105" y="79"/>
                    <a:pt x="5518" y="40"/>
                    <a:pt x="4931" y="4"/>
                  </a:cubicBezTo>
                  <a:cubicBezTo>
                    <a:pt x="4890" y="1"/>
                    <a:pt x="4851" y="0"/>
                    <a:pt x="48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89" name="Google Shape;889;p46"/>
            <p:cNvGrpSpPr/>
            <p:nvPr/>
          </p:nvGrpSpPr>
          <p:grpSpPr>
            <a:xfrm>
              <a:off x="3029050" y="1517375"/>
              <a:ext cx="237450" cy="717975"/>
              <a:chOff x="3029050" y="1517375"/>
              <a:chExt cx="237450" cy="717975"/>
            </a:xfrm>
          </p:grpSpPr>
          <p:sp>
            <p:nvSpPr>
              <p:cNvPr id="890" name="Google Shape;890;p46"/>
              <p:cNvSpPr/>
              <p:nvPr/>
            </p:nvSpPr>
            <p:spPr>
              <a:xfrm>
                <a:off x="3038250" y="1526350"/>
                <a:ext cx="228250" cy="709000"/>
              </a:xfrm>
              <a:custGeom>
                <a:avLst/>
                <a:gdLst/>
                <a:ahLst/>
                <a:cxnLst/>
                <a:rect l="l" t="t" r="r" b="b"/>
                <a:pathLst>
                  <a:path w="9130" h="28360" extrusionOk="0">
                    <a:moveTo>
                      <a:pt x="4047" y="1"/>
                    </a:moveTo>
                    <a:cubicBezTo>
                      <a:pt x="4047" y="1"/>
                      <a:pt x="3904" y="1773"/>
                      <a:pt x="3804" y="4432"/>
                    </a:cubicBezTo>
                    <a:cubicBezTo>
                      <a:pt x="3778" y="5097"/>
                      <a:pt x="3749" y="5816"/>
                      <a:pt x="3730" y="6577"/>
                    </a:cubicBezTo>
                    <a:cubicBezTo>
                      <a:pt x="3721" y="6903"/>
                      <a:pt x="3711" y="7241"/>
                      <a:pt x="3701" y="7582"/>
                    </a:cubicBezTo>
                    <a:cubicBezTo>
                      <a:pt x="1542" y="7973"/>
                      <a:pt x="0" y="9484"/>
                      <a:pt x="281" y="11354"/>
                    </a:cubicBezTo>
                    <a:cubicBezTo>
                      <a:pt x="518" y="12917"/>
                      <a:pt x="1899" y="13867"/>
                      <a:pt x="3618" y="13982"/>
                    </a:cubicBezTo>
                    <a:cubicBezTo>
                      <a:pt x="3618" y="14049"/>
                      <a:pt x="3617" y="14115"/>
                      <a:pt x="3617" y="14180"/>
                    </a:cubicBezTo>
                    <a:cubicBezTo>
                      <a:pt x="3618" y="14412"/>
                      <a:pt x="3619" y="14641"/>
                      <a:pt x="3621" y="14873"/>
                    </a:cubicBezTo>
                    <a:cubicBezTo>
                      <a:pt x="1668" y="15292"/>
                      <a:pt x="275" y="16602"/>
                      <a:pt x="409" y="18302"/>
                    </a:cubicBezTo>
                    <a:cubicBezTo>
                      <a:pt x="531" y="19881"/>
                      <a:pt x="1909" y="20924"/>
                      <a:pt x="3702" y="21151"/>
                    </a:cubicBezTo>
                    <a:cubicBezTo>
                      <a:pt x="3727" y="22147"/>
                      <a:pt x="3758" y="23084"/>
                      <a:pt x="3791" y="23928"/>
                    </a:cubicBezTo>
                    <a:cubicBezTo>
                      <a:pt x="3890" y="26586"/>
                      <a:pt x="4033" y="28360"/>
                      <a:pt x="4033" y="28360"/>
                    </a:cubicBezTo>
                    <a:cubicBezTo>
                      <a:pt x="4033" y="28360"/>
                      <a:pt x="4175" y="26588"/>
                      <a:pt x="4278" y="23928"/>
                    </a:cubicBezTo>
                    <a:cubicBezTo>
                      <a:pt x="4313" y="23094"/>
                      <a:pt x="4343" y="22174"/>
                      <a:pt x="4369" y="21194"/>
                    </a:cubicBezTo>
                    <a:cubicBezTo>
                      <a:pt x="4408" y="21194"/>
                      <a:pt x="4448" y="21194"/>
                      <a:pt x="4487" y="21194"/>
                    </a:cubicBezTo>
                    <a:cubicBezTo>
                      <a:pt x="4642" y="21194"/>
                      <a:pt x="4799" y="21191"/>
                      <a:pt x="4958" y="21178"/>
                    </a:cubicBezTo>
                    <a:cubicBezTo>
                      <a:pt x="7332" y="20991"/>
                      <a:pt x="9129" y="19225"/>
                      <a:pt x="9005" y="17627"/>
                    </a:cubicBezTo>
                    <a:cubicBezTo>
                      <a:pt x="8887" y="16121"/>
                      <a:pt x="7059" y="14733"/>
                      <a:pt x="4862" y="14733"/>
                    </a:cubicBezTo>
                    <a:cubicBezTo>
                      <a:pt x="4729" y="14733"/>
                      <a:pt x="4594" y="14739"/>
                      <a:pt x="4458" y="14749"/>
                    </a:cubicBezTo>
                    <a:cubicBezTo>
                      <a:pt x="4459" y="14558"/>
                      <a:pt x="4461" y="14370"/>
                      <a:pt x="4463" y="14179"/>
                    </a:cubicBezTo>
                    <a:cubicBezTo>
                      <a:pt x="4463" y="14110"/>
                      <a:pt x="4461" y="14041"/>
                      <a:pt x="4461" y="13971"/>
                    </a:cubicBezTo>
                    <a:cubicBezTo>
                      <a:pt x="4584" y="13960"/>
                      <a:pt x="4708" y="13948"/>
                      <a:pt x="4835" y="13928"/>
                    </a:cubicBezTo>
                    <a:cubicBezTo>
                      <a:pt x="7083" y="13588"/>
                      <a:pt x="8665" y="11709"/>
                      <a:pt x="8424" y="10125"/>
                    </a:cubicBezTo>
                    <a:cubicBezTo>
                      <a:pt x="8348" y="9617"/>
                      <a:pt x="8081" y="9136"/>
                      <a:pt x="7685" y="8728"/>
                    </a:cubicBezTo>
                    <a:cubicBezTo>
                      <a:pt x="7677" y="8719"/>
                      <a:pt x="7671" y="8710"/>
                      <a:pt x="7664" y="8704"/>
                    </a:cubicBezTo>
                    <a:cubicBezTo>
                      <a:pt x="7648" y="8687"/>
                      <a:pt x="7627" y="8673"/>
                      <a:pt x="7609" y="8656"/>
                    </a:cubicBezTo>
                    <a:cubicBezTo>
                      <a:pt x="7530" y="8579"/>
                      <a:pt x="7446" y="8506"/>
                      <a:pt x="7358" y="8434"/>
                    </a:cubicBezTo>
                    <a:cubicBezTo>
                      <a:pt x="7341" y="8422"/>
                      <a:pt x="7324" y="8407"/>
                      <a:pt x="7306" y="8394"/>
                    </a:cubicBezTo>
                    <a:cubicBezTo>
                      <a:pt x="6602" y="7850"/>
                      <a:pt x="5635" y="7500"/>
                      <a:pt x="4584" y="7500"/>
                    </a:cubicBezTo>
                    <a:cubicBezTo>
                      <a:pt x="4518" y="7500"/>
                      <a:pt x="4451" y="7501"/>
                      <a:pt x="4384" y="7504"/>
                    </a:cubicBezTo>
                    <a:cubicBezTo>
                      <a:pt x="4375" y="7191"/>
                      <a:pt x="4366" y="6879"/>
                      <a:pt x="4359" y="6579"/>
                    </a:cubicBezTo>
                    <a:cubicBezTo>
                      <a:pt x="4340" y="5818"/>
                      <a:pt x="4313" y="5098"/>
                      <a:pt x="4287" y="4432"/>
                    </a:cubicBezTo>
                    <a:cubicBezTo>
                      <a:pt x="4189" y="1773"/>
                      <a:pt x="4047" y="1"/>
                      <a:pt x="4047" y="1"/>
                    </a:cubicBezTo>
                    <a:close/>
                  </a:path>
                </a:pathLst>
              </a:custGeom>
              <a:solidFill>
                <a:srgbClr val="000000">
                  <a:alpha val="12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1" name="Google Shape;891;p46"/>
              <p:cNvSpPr/>
              <p:nvPr/>
            </p:nvSpPr>
            <p:spPr>
              <a:xfrm>
                <a:off x="3119625" y="1517375"/>
                <a:ext cx="21225" cy="709025"/>
              </a:xfrm>
              <a:custGeom>
                <a:avLst/>
                <a:gdLst/>
                <a:ahLst/>
                <a:cxnLst/>
                <a:rect l="l" t="t" r="r" b="b"/>
                <a:pathLst>
                  <a:path w="849" h="28361" extrusionOk="0">
                    <a:moveTo>
                      <a:pt x="433" y="1"/>
                    </a:moveTo>
                    <a:cubicBezTo>
                      <a:pt x="433" y="1"/>
                      <a:pt x="290" y="1773"/>
                      <a:pt x="186" y="4432"/>
                    </a:cubicBezTo>
                    <a:cubicBezTo>
                      <a:pt x="160" y="5096"/>
                      <a:pt x="130" y="5816"/>
                      <a:pt x="113" y="6577"/>
                    </a:cubicBezTo>
                    <a:cubicBezTo>
                      <a:pt x="91" y="7340"/>
                      <a:pt x="65" y="8143"/>
                      <a:pt x="55" y="8974"/>
                    </a:cubicBezTo>
                    <a:cubicBezTo>
                      <a:pt x="42" y="9805"/>
                      <a:pt x="19" y="10664"/>
                      <a:pt x="16" y="11536"/>
                    </a:cubicBezTo>
                    <a:cubicBezTo>
                      <a:pt x="11" y="12409"/>
                      <a:pt x="6" y="13295"/>
                      <a:pt x="1" y="14180"/>
                    </a:cubicBezTo>
                    <a:cubicBezTo>
                      <a:pt x="6" y="15067"/>
                      <a:pt x="10" y="15953"/>
                      <a:pt x="14" y="16826"/>
                    </a:cubicBezTo>
                    <a:cubicBezTo>
                      <a:pt x="14" y="17698"/>
                      <a:pt x="39" y="18558"/>
                      <a:pt x="49" y="19388"/>
                    </a:cubicBezTo>
                    <a:cubicBezTo>
                      <a:pt x="77" y="21049"/>
                      <a:pt x="123" y="22600"/>
                      <a:pt x="176" y="23929"/>
                    </a:cubicBezTo>
                    <a:cubicBezTo>
                      <a:pt x="276" y="26589"/>
                      <a:pt x="418" y="28361"/>
                      <a:pt x="418" y="28361"/>
                    </a:cubicBezTo>
                    <a:cubicBezTo>
                      <a:pt x="418" y="28361"/>
                      <a:pt x="560" y="26587"/>
                      <a:pt x="663" y="23929"/>
                    </a:cubicBezTo>
                    <a:cubicBezTo>
                      <a:pt x="719" y="22600"/>
                      <a:pt x="763" y="21049"/>
                      <a:pt x="794" y="19388"/>
                    </a:cubicBezTo>
                    <a:cubicBezTo>
                      <a:pt x="807" y="18557"/>
                      <a:pt x="833" y="17697"/>
                      <a:pt x="833" y="16826"/>
                    </a:cubicBezTo>
                    <a:cubicBezTo>
                      <a:pt x="838" y="15953"/>
                      <a:pt x="843" y="15067"/>
                      <a:pt x="848" y="14180"/>
                    </a:cubicBezTo>
                    <a:cubicBezTo>
                      <a:pt x="844" y="13295"/>
                      <a:pt x="839" y="12408"/>
                      <a:pt x="835" y="11536"/>
                    </a:cubicBezTo>
                    <a:cubicBezTo>
                      <a:pt x="834" y="10664"/>
                      <a:pt x="810" y="9805"/>
                      <a:pt x="800" y="8974"/>
                    </a:cubicBezTo>
                    <a:cubicBezTo>
                      <a:pt x="789" y="8143"/>
                      <a:pt x="765" y="7340"/>
                      <a:pt x="745" y="6578"/>
                    </a:cubicBezTo>
                    <a:cubicBezTo>
                      <a:pt x="727" y="5816"/>
                      <a:pt x="699" y="5098"/>
                      <a:pt x="673" y="4432"/>
                    </a:cubicBezTo>
                    <a:cubicBezTo>
                      <a:pt x="573" y="1772"/>
                      <a:pt x="433" y="1"/>
                      <a:pt x="4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2" name="Google Shape;892;p46"/>
              <p:cNvSpPr/>
              <p:nvPr/>
            </p:nvSpPr>
            <p:spPr>
              <a:xfrm>
                <a:off x="3029050" y="1704725"/>
                <a:ext cx="216825" cy="162500"/>
              </a:xfrm>
              <a:custGeom>
                <a:avLst/>
                <a:gdLst/>
                <a:ahLst/>
                <a:cxnLst/>
                <a:rect l="l" t="t" r="r" b="b"/>
                <a:pathLst>
                  <a:path w="8673" h="6500" extrusionOk="0">
                    <a:moveTo>
                      <a:pt x="4589" y="1"/>
                    </a:moveTo>
                    <a:cubicBezTo>
                      <a:pt x="4357" y="1"/>
                      <a:pt x="4120" y="18"/>
                      <a:pt x="3881" y="54"/>
                    </a:cubicBezTo>
                    <a:cubicBezTo>
                      <a:pt x="1631" y="394"/>
                      <a:pt x="1" y="1940"/>
                      <a:pt x="290" y="3858"/>
                    </a:cubicBezTo>
                    <a:cubicBezTo>
                      <a:pt x="543" y="5528"/>
                      <a:pt x="2102" y="6500"/>
                      <a:pt x="3984" y="6500"/>
                    </a:cubicBezTo>
                    <a:cubicBezTo>
                      <a:pt x="4264" y="6500"/>
                      <a:pt x="4552" y="6478"/>
                      <a:pt x="4843" y="6434"/>
                    </a:cubicBezTo>
                    <a:cubicBezTo>
                      <a:pt x="7093" y="6095"/>
                      <a:pt x="8672" y="4215"/>
                      <a:pt x="8433" y="2629"/>
                    </a:cubicBezTo>
                    <a:cubicBezTo>
                      <a:pt x="8218" y="1212"/>
                      <a:pt x="6547" y="1"/>
                      <a:pt x="458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3" name="Google Shape;893;p46"/>
              <p:cNvSpPr/>
              <p:nvPr/>
            </p:nvSpPr>
            <p:spPr>
              <a:xfrm>
                <a:off x="3046200" y="1707550"/>
                <a:ext cx="196125" cy="143575"/>
              </a:xfrm>
              <a:custGeom>
                <a:avLst/>
                <a:gdLst/>
                <a:ahLst/>
                <a:cxnLst/>
                <a:rect l="l" t="t" r="r" b="b"/>
                <a:pathLst>
                  <a:path w="7845" h="5743" extrusionOk="0">
                    <a:moveTo>
                      <a:pt x="4180" y="0"/>
                    </a:moveTo>
                    <a:cubicBezTo>
                      <a:pt x="3961" y="0"/>
                      <a:pt x="3741" y="16"/>
                      <a:pt x="3521" y="50"/>
                    </a:cubicBezTo>
                    <a:cubicBezTo>
                      <a:pt x="1379" y="372"/>
                      <a:pt x="1" y="1793"/>
                      <a:pt x="248" y="3424"/>
                    </a:cubicBezTo>
                    <a:cubicBezTo>
                      <a:pt x="328" y="3953"/>
                      <a:pt x="558" y="4412"/>
                      <a:pt x="928" y="4786"/>
                    </a:cubicBezTo>
                    <a:cubicBezTo>
                      <a:pt x="1541" y="5406"/>
                      <a:pt x="2490" y="5743"/>
                      <a:pt x="3562" y="5743"/>
                    </a:cubicBezTo>
                    <a:cubicBezTo>
                      <a:pt x="3826" y="5743"/>
                      <a:pt x="4097" y="5722"/>
                      <a:pt x="4372" y="5681"/>
                    </a:cubicBezTo>
                    <a:cubicBezTo>
                      <a:pt x="6487" y="5362"/>
                      <a:pt x="7844" y="3636"/>
                      <a:pt x="7643" y="2307"/>
                    </a:cubicBezTo>
                    <a:cubicBezTo>
                      <a:pt x="7579" y="1882"/>
                      <a:pt x="7352" y="1464"/>
                      <a:pt x="6988" y="1096"/>
                    </a:cubicBezTo>
                    <a:cubicBezTo>
                      <a:pt x="6294" y="395"/>
                      <a:pt x="5259" y="0"/>
                      <a:pt x="418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4" name="Google Shape;894;p46"/>
              <p:cNvSpPr/>
              <p:nvPr/>
            </p:nvSpPr>
            <p:spPr>
              <a:xfrm>
                <a:off x="3189425" y="1748225"/>
                <a:ext cx="37475" cy="49025"/>
              </a:xfrm>
              <a:custGeom>
                <a:avLst/>
                <a:gdLst/>
                <a:ahLst/>
                <a:cxnLst/>
                <a:rect l="l" t="t" r="r" b="b"/>
                <a:pathLst>
                  <a:path w="1499" h="1961" extrusionOk="0">
                    <a:moveTo>
                      <a:pt x="761" y="1"/>
                    </a:moveTo>
                    <a:cubicBezTo>
                      <a:pt x="364" y="1"/>
                      <a:pt x="31" y="426"/>
                      <a:pt x="16" y="959"/>
                    </a:cubicBezTo>
                    <a:cubicBezTo>
                      <a:pt x="0" y="1500"/>
                      <a:pt x="316" y="1947"/>
                      <a:pt x="720" y="1961"/>
                    </a:cubicBezTo>
                    <a:cubicBezTo>
                      <a:pt x="726" y="1961"/>
                      <a:pt x="731" y="1961"/>
                      <a:pt x="736" y="1961"/>
                    </a:cubicBezTo>
                    <a:cubicBezTo>
                      <a:pt x="1134" y="1961"/>
                      <a:pt x="1467" y="1535"/>
                      <a:pt x="1483" y="1003"/>
                    </a:cubicBezTo>
                    <a:cubicBezTo>
                      <a:pt x="1499" y="462"/>
                      <a:pt x="1185" y="14"/>
                      <a:pt x="779" y="1"/>
                    </a:cubicBezTo>
                    <a:cubicBezTo>
                      <a:pt x="773" y="1"/>
                      <a:pt x="767" y="1"/>
                      <a:pt x="761" y="1"/>
                    </a:cubicBezTo>
                    <a:close/>
                  </a:path>
                </a:pathLst>
              </a:custGeom>
              <a:solidFill>
                <a:srgbClr val="FFFFFF">
                  <a:alpha val="474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5" name="Google Shape;895;p46"/>
              <p:cNvSpPr/>
              <p:nvPr/>
            </p:nvSpPr>
            <p:spPr>
              <a:xfrm>
                <a:off x="3169875" y="1796950"/>
                <a:ext cx="23725" cy="22450"/>
              </a:xfrm>
              <a:custGeom>
                <a:avLst/>
                <a:gdLst/>
                <a:ahLst/>
                <a:cxnLst/>
                <a:rect l="l" t="t" r="r" b="b"/>
                <a:pathLst>
                  <a:path w="949" h="898" extrusionOk="0">
                    <a:moveTo>
                      <a:pt x="545" y="1"/>
                    </a:moveTo>
                    <a:cubicBezTo>
                      <a:pt x="404" y="1"/>
                      <a:pt x="254" y="78"/>
                      <a:pt x="153" y="216"/>
                    </a:cubicBezTo>
                    <a:cubicBezTo>
                      <a:pt x="1" y="429"/>
                      <a:pt x="19" y="704"/>
                      <a:pt x="198" y="832"/>
                    </a:cubicBezTo>
                    <a:cubicBezTo>
                      <a:pt x="259" y="877"/>
                      <a:pt x="331" y="898"/>
                      <a:pt x="405" y="898"/>
                    </a:cubicBezTo>
                    <a:cubicBezTo>
                      <a:pt x="546" y="898"/>
                      <a:pt x="696" y="821"/>
                      <a:pt x="796" y="682"/>
                    </a:cubicBezTo>
                    <a:cubicBezTo>
                      <a:pt x="948" y="469"/>
                      <a:pt x="930" y="194"/>
                      <a:pt x="751" y="66"/>
                    </a:cubicBezTo>
                    <a:cubicBezTo>
                      <a:pt x="690" y="22"/>
                      <a:pt x="619" y="1"/>
                      <a:pt x="545" y="1"/>
                    </a:cubicBezTo>
                    <a:close/>
                  </a:path>
                </a:pathLst>
              </a:custGeom>
              <a:solidFill>
                <a:srgbClr val="FFFFFF">
                  <a:alpha val="474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6" name="Google Shape;896;p46"/>
              <p:cNvSpPr/>
              <p:nvPr/>
            </p:nvSpPr>
            <p:spPr>
              <a:xfrm>
                <a:off x="3035675" y="1885725"/>
                <a:ext cx="221850" cy="161600"/>
              </a:xfrm>
              <a:custGeom>
                <a:avLst/>
                <a:gdLst/>
                <a:ahLst/>
                <a:cxnLst/>
                <a:rect l="l" t="t" r="r" b="b"/>
                <a:pathLst>
                  <a:path w="8874" h="6464" extrusionOk="0">
                    <a:moveTo>
                      <a:pt x="4607" y="0"/>
                    </a:moveTo>
                    <a:cubicBezTo>
                      <a:pt x="4473" y="0"/>
                      <a:pt x="4336" y="5"/>
                      <a:pt x="4199" y="16"/>
                    </a:cubicBezTo>
                    <a:cubicBezTo>
                      <a:pt x="1825" y="202"/>
                      <a:pt x="0" y="1634"/>
                      <a:pt x="152" y="3568"/>
                    </a:cubicBezTo>
                    <a:cubicBezTo>
                      <a:pt x="293" y="5361"/>
                      <a:pt x="2049" y="6464"/>
                      <a:pt x="4199" y="6464"/>
                    </a:cubicBezTo>
                    <a:cubicBezTo>
                      <a:pt x="4365" y="6464"/>
                      <a:pt x="4533" y="6457"/>
                      <a:pt x="4703" y="6444"/>
                    </a:cubicBezTo>
                    <a:cubicBezTo>
                      <a:pt x="7077" y="6257"/>
                      <a:pt x="8873" y="4490"/>
                      <a:pt x="8749" y="2894"/>
                    </a:cubicBezTo>
                    <a:cubicBezTo>
                      <a:pt x="8632" y="1388"/>
                      <a:pt x="6804" y="0"/>
                      <a:pt x="4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7" name="Google Shape;897;p46"/>
              <p:cNvSpPr/>
              <p:nvPr/>
            </p:nvSpPr>
            <p:spPr>
              <a:xfrm>
                <a:off x="3057075" y="1895275"/>
                <a:ext cx="199775" cy="140925"/>
              </a:xfrm>
              <a:custGeom>
                <a:avLst/>
                <a:gdLst/>
                <a:ahLst/>
                <a:cxnLst/>
                <a:rect l="l" t="t" r="r" b="b"/>
                <a:pathLst>
                  <a:path w="7991" h="5637" extrusionOk="0">
                    <a:moveTo>
                      <a:pt x="4178" y="1"/>
                    </a:moveTo>
                    <a:cubicBezTo>
                      <a:pt x="4050" y="1"/>
                      <a:pt x="3919" y="6"/>
                      <a:pt x="3787" y="16"/>
                    </a:cubicBezTo>
                    <a:cubicBezTo>
                      <a:pt x="1543" y="190"/>
                      <a:pt x="0" y="1493"/>
                      <a:pt x="120" y="3111"/>
                    </a:cubicBezTo>
                    <a:lnTo>
                      <a:pt x="120" y="3121"/>
                    </a:lnTo>
                    <a:cubicBezTo>
                      <a:pt x="198" y="4122"/>
                      <a:pt x="840" y="4714"/>
                      <a:pt x="1364" y="5033"/>
                    </a:cubicBezTo>
                    <a:cubicBezTo>
                      <a:pt x="2010" y="5428"/>
                      <a:pt x="2844" y="5637"/>
                      <a:pt x="3748" y="5637"/>
                    </a:cubicBezTo>
                    <a:cubicBezTo>
                      <a:pt x="3905" y="5637"/>
                      <a:pt x="4064" y="5631"/>
                      <a:pt x="4225" y="5618"/>
                    </a:cubicBezTo>
                    <a:cubicBezTo>
                      <a:pt x="6444" y="5445"/>
                      <a:pt x="7990" y="3838"/>
                      <a:pt x="7893" y="2513"/>
                    </a:cubicBezTo>
                    <a:cubicBezTo>
                      <a:pt x="7795" y="1269"/>
                      <a:pt x="6217" y="1"/>
                      <a:pt x="417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8" name="Google Shape;898;p46"/>
              <p:cNvSpPr/>
              <p:nvPr/>
            </p:nvSpPr>
            <p:spPr>
              <a:xfrm>
                <a:off x="3183800" y="1957400"/>
                <a:ext cx="53850" cy="47275"/>
              </a:xfrm>
              <a:custGeom>
                <a:avLst/>
                <a:gdLst/>
                <a:ahLst/>
                <a:cxnLst/>
                <a:rect l="l" t="t" r="r" b="b"/>
                <a:pathLst>
                  <a:path w="2154" h="1891" extrusionOk="0">
                    <a:moveTo>
                      <a:pt x="1345" y="1"/>
                    </a:moveTo>
                    <a:cubicBezTo>
                      <a:pt x="1070" y="1"/>
                      <a:pt x="763" y="129"/>
                      <a:pt x="515" y="372"/>
                    </a:cubicBezTo>
                    <a:cubicBezTo>
                      <a:pt x="92" y="786"/>
                      <a:pt x="0" y="1381"/>
                      <a:pt x="311" y="1698"/>
                    </a:cubicBezTo>
                    <a:cubicBezTo>
                      <a:pt x="439" y="1828"/>
                      <a:pt x="615" y="1891"/>
                      <a:pt x="807" y="1891"/>
                    </a:cubicBezTo>
                    <a:cubicBezTo>
                      <a:pt x="1082" y="1891"/>
                      <a:pt x="1390" y="1763"/>
                      <a:pt x="1640" y="1519"/>
                    </a:cubicBezTo>
                    <a:cubicBezTo>
                      <a:pt x="2062" y="1104"/>
                      <a:pt x="2153" y="511"/>
                      <a:pt x="1843" y="195"/>
                    </a:cubicBezTo>
                    <a:cubicBezTo>
                      <a:pt x="1715" y="64"/>
                      <a:pt x="1538" y="1"/>
                      <a:pt x="1345" y="1"/>
                    </a:cubicBezTo>
                    <a:close/>
                  </a:path>
                </a:pathLst>
              </a:custGeom>
              <a:solidFill>
                <a:srgbClr val="FFFFFF">
                  <a:alpha val="474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9" name="Google Shape;899;p46"/>
              <p:cNvSpPr/>
              <p:nvPr/>
            </p:nvSpPr>
            <p:spPr>
              <a:xfrm>
                <a:off x="3150825" y="1996625"/>
                <a:ext cx="27950" cy="21975"/>
              </a:xfrm>
              <a:custGeom>
                <a:avLst/>
                <a:gdLst/>
                <a:ahLst/>
                <a:cxnLst/>
                <a:rect l="l" t="t" r="r" b="b"/>
                <a:pathLst>
                  <a:path w="1118" h="879" extrusionOk="0">
                    <a:moveTo>
                      <a:pt x="601" y="0"/>
                    </a:moveTo>
                    <a:cubicBezTo>
                      <a:pt x="554" y="0"/>
                      <a:pt x="506" y="6"/>
                      <a:pt x="458" y="18"/>
                    </a:cubicBezTo>
                    <a:cubicBezTo>
                      <a:pt x="179" y="85"/>
                      <a:pt x="0" y="329"/>
                      <a:pt x="57" y="561"/>
                    </a:cubicBezTo>
                    <a:cubicBezTo>
                      <a:pt x="102" y="754"/>
                      <a:pt x="296" y="879"/>
                      <a:pt x="517" y="879"/>
                    </a:cubicBezTo>
                    <a:cubicBezTo>
                      <a:pt x="564" y="879"/>
                      <a:pt x="613" y="873"/>
                      <a:pt x="661" y="861"/>
                    </a:cubicBezTo>
                    <a:cubicBezTo>
                      <a:pt x="939" y="794"/>
                      <a:pt x="1118" y="551"/>
                      <a:pt x="1062" y="318"/>
                    </a:cubicBezTo>
                    <a:cubicBezTo>
                      <a:pt x="1016" y="126"/>
                      <a:pt x="823" y="0"/>
                      <a:pt x="601" y="0"/>
                    </a:cubicBezTo>
                    <a:close/>
                  </a:path>
                </a:pathLst>
              </a:custGeom>
              <a:solidFill>
                <a:srgbClr val="FFFFFF">
                  <a:alpha val="474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900" name="Google Shape;900;p46"/>
          <p:cNvGrpSpPr/>
          <p:nvPr/>
        </p:nvGrpSpPr>
        <p:grpSpPr>
          <a:xfrm>
            <a:off x="1401788" y="2494280"/>
            <a:ext cx="1318093" cy="1447511"/>
            <a:chOff x="3799350" y="1520600"/>
            <a:chExt cx="650300" cy="714150"/>
          </a:xfrm>
        </p:grpSpPr>
        <p:sp>
          <p:nvSpPr>
            <p:cNvPr id="901" name="Google Shape;901;p46"/>
            <p:cNvSpPr/>
            <p:nvPr/>
          </p:nvSpPr>
          <p:spPr>
            <a:xfrm>
              <a:off x="3799350" y="1520600"/>
              <a:ext cx="650300" cy="714150"/>
            </a:xfrm>
            <a:custGeom>
              <a:avLst/>
              <a:gdLst/>
              <a:ahLst/>
              <a:cxnLst/>
              <a:rect l="l" t="t" r="r" b="b"/>
              <a:pathLst>
                <a:path w="26012" h="28566" extrusionOk="0">
                  <a:moveTo>
                    <a:pt x="11012" y="0"/>
                  </a:moveTo>
                  <a:cubicBezTo>
                    <a:pt x="9839" y="0"/>
                    <a:pt x="8665" y="510"/>
                    <a:pt x="7887" y="1390"/>
                  </a:cubicBezTo>
                  <a:cubicBezTo>
                    <a:pt x="7683" y="1620"/>
                    <a:pt x="7500" y="1878"/>
                    <a:pt x="7237" y="2035"/>
                  </a:cubicBezTo>
                  <a:cubicBezTo>
                    <a:pt x="6931" y="2218"/>
                    <a:pt x="6560" y="2240"/>
                    <a:pt x="6211" y="2302"/>
                  </a:cubicBezTo>
                  <a:cubicBezTo>
                    <a:pt x="4855" y="2543"/>
                    <a:pt x="3624" y="3528"/>
                    <a:pt x="3214" y="4842"/>
                  </a:cubicBezTo>
                  <a:cubicBezTo>
                    <a:pt x="3136" y="5089"/>
                    <a:pt x="3087" y="5345"/>
                    <a:pt x="2969" y="5576"/>
                  </a:cubicBezTo>
                  <a:cubicBezTo>
                    <a:pt x="2751" y="5998"/>
                    <a:pt x="2347" y="6271"/>
                    <a:pt x="2065" y="6642"/>
                  </a:cubicBezTo>
                  <a:cubicBezTo>
                    <a:pt x="1921" y="6832"/>
                    <a:pt x="1848" y="7016"/>
                    <a:pt x="1780" y="7241"/>
                  </a:cubicBezTo>
                  <a:cubicBezTo>
                    <a:pt x="1743" y="7362"/>
                    <a:pt x="1697" y="7963"/>
                    <a:pt x="1634" y="8015"/>
                  </a:cubicBezTo>
                  <a:cubicBezTo>
                    <a:pt x="614" y="8873"/>
                    <a:pt x="1" y="10180"/>
                    <a:pt x="1" y="11616"/>
                  </a:cubicBezTo>
                  <a:cubicBezTo>
                    <a:pt x="1" y="13123"/>
                    <a:pt x="752" y="14563"/>
                    <a:pt x="1930" y="15494"/>
                  </a:cubicBezTo>
                  <a:cubicBezTo>
                    <a:pt x="2334" y="15813"/>
                    <a:pt x="2400" y="16271"/>
                    <a:pt x="2650" y="16688"/>
                  </a:cubicBezTo>
                  <a:cubicBezTo>
                    <a:pt x="2947" y="17189"/>
                    <a:pt x="3408" y="17672"/>
                    <a:pt x="3844" y="18051"/>
                  </a:cubicBezTo>
                  <a:cubicBezTo>
                    <a:pt x="4187" y="18349"/>
                    <a:pt x="4623" y="18486"/>
                    <a:pt x="5019" y="18690"/>
                  </a:cubicBezTo>
                  <a:cubicBezTo>
                    <a:pt x="5649" y="19015"/>
                    <a:pt x="6109" y="19658"/>
                    <a:pt x="6668" y="20086"/>
                  </a:cubicBezTo>
                  <a:cubicBezTo>
                    <a:pt x="7261" y="20540"/>
                    <a:pt x="7944" y="20852"/>
                    <a:pt x="8615" y="21164"/>
                  </a:cubicBezTo>
                  <a:cubicBezTo>
                    <a:pt x="9315" y="21490"/>
                    <a:pt x="10103" y="21747"/>
                    <a:pt x="10569" y="22404"/>
                  </a:cubicBezTo>
                  <a:cubicBezTo>
                    <a:pt x="11546" y="23783"/>
                    <a:pt x="10403" y="25978"/>
                    <a:pt x="9736" y="27236"/>
                  </a:cubicBezTo>
                  <a:cubicBezTo>
                    <a:pt x="9589" y="27515"/>
                    <a:pt x="9342" y="27900"/>
                    <a:pt x="9416" y="28231"/>
                  </a:cubicBezTo>
                  <a:cubicBezTo>
                    <a:pt x="9496" y="28513"/>
                    <a:pt x="9758" y="28566"/>
                    <a:pt x="10021" y="28566"/>
                  </a:cubicBezTo>
                  <a:cubicBezTo>
                    <a:pt x="10156" y="28566"/>
                    <a:pt x="10291" y="28552"/>
                    <a:pt x="10402" y="28548"/>
                  </a:cubicBezTo>
                  <a:cubicBezTo>
                    <a:pt x="10954" y="28528"/>
                    <a:pt x="11509" y="28515"/>
                    <a:pt x="12061" y="28507"/>
                  </a:cubicBezTo>
                  <a:cubicBezTo>
                    <a:pt x="12457" y="28501"/>
                    <a:pt x="12854" y="28498"/>
                    <a:pt x="13251" y="28498"/>
                  </a:cubicBezTo>
                  <a:cubicBezTo>
                    <a:pt x="13863" y="28498"/>
                    <a:pt x="14474" y="28505"/>
                    <a:pt x="15086" y="28518"/>
                  </a:cubicBezTo>
                  <a:cubicBezTo>
                    <a:pt x="15166" y="28521"/>
                    <a:pt x="15247" y="28523"/>
                    <a:pt x="15327" y="28523"/>
                  </a:cubicBezTo>
                  <a:cubicBezTo>
                    <a:pt x="15344" y="28523"/>
                    <a:pt x="15361" y="28522"/>
                    <a:pt x="15379" y="28522"/>
                  </a:cubicBezTo>
                  <a:cubicBezTo>
                    <a:pt x="15450" y="28524"/>
                    <a:pt x="15523" y="28526"/>
                    <a:pt x="15596" y="28526"/>
                  </a:cubicBezTo>
                  <a:cubicBezTo>
                    <a:pt x="15892" y="28526"/>
                    <a:pt x="16191" y="28498"/>
                    <a:pt x="16437" y="28341"/>
                  </a:cubicBezTo>
                  <a:cubicBezTo>
                    <a:pt x="16873" y="28061"/>
                    <a:pt x="16989" y="27460"/>
                    <a:pt x="16897" y="26950"/>
                  </a:cubicBezTo>
                  <a:cubicBezTo>
                    <a:pt x="16806" y="26440"/>
                    <a:pt x="16549" y="25976"/>
                    <a:pt x="16397" y="25480"/>
                  </a:cubicBezTo>
                  <a:cubicBezTo>
                    <a:pt x="16148" y="24671"/>
                    <a:pt x="16185" y="23761"/>
                    <a:pt x="16569" y="23005"/>
                  </a:cubicBezTo>
                  <a:cubicBezTo>
                    <a:pt x="16718" y="22712"/>
                    <a:pt x="16926" y="22436"/>
                    <a:pt x="17215" y="22279"/>
                  </a:cubicBezTo>
                  <a:cubicBezTo>
                    <a:pt x="17637" y="22049"/>
                    <a:pt x="18147" y="22110"/>
                    <a:pt x="18627" y="22077"/>
                  </a:cubicBezTo>
                  <a:cubicBezTo>
                    <a:pt x="19256" y="22032"/>
                    <a:pt x="19931" y="21812"/>
                    <a:pt x="20428" y="21413"/>
                  </a:cubicBezTo>
                  <a:cubicBezTo>
                    <a:pt x="20879" y="21052"/>
                    <a:pt x="21124" y="20494"/>
                    <a:pt x="21560" y="20112"/>
                  </a:cubicBezTo>
                  <a:cubicBezTo>
                    <a:pt x="21706" y="19983"/>
                    <a:pt x="21889" y="19903"/>
                    <a:pt x="22065" y="19820"/>
                  </a:cubicBezTo>
                  <a:cubicBezTo>
                    <a:pt x="22871" y="19619"/>
                    <a:pt x="23316" y="18837"/>
                    <a:pt x="23599" y="18150"/>
                  </a:cubicBezTo>
                  <a:cubicBezTo>
                    <a:pt x="23632" y="18068"/>
                    <a:pt x="23666" y="17986"/>
                    <a:pt x="23720" y="17916"/>
                  </a:cubicBezTo>
                  <a:cubicBezTo>
                    <a:pt x="23783" y="17837"/>
                    <a:pt x="23868" y="17780"/>
                    <a:pt x="23948" y="17720"/>
                  </a:cubicBezTo>
                  <a:cubicBezTo>
                    <a:pt x="25381" y="16667"/>
                    <a:pt x="25971" y="14709"/>
                    <a:pt x="25406" y="13029"/>
                  </a:cubicBezTo>
                  <a:cubicBezTo>
                    <a:pt x="25363" y="12900"/>
                    <a:pt x="25312" y="12770"/>
                    <a:pt x="25327" y="12635"/>
                  </a:cubicBezTo>
                  <a:cubicBezTo>
                    <a:pt x="25337" y="12536"/>
                    <a:pt x="25381" y="12444"/>
                    <a:pt x="25420" y="12352"/>
                  </a:cubicBezTo>
                  <a:cubicBezTo>
                    <a:pt x="26012" y="10978"/>
                    <a:pt x="25580" y="9562"/>
                    <a:pt x="24570" y="8526"/>
                  </a:cubicBezTo>
                  <a:cubicBezTo>
                    <a:pt x="24516" y="8471"/>
                    <a:pt x="24457" y="8411"/>
                    <a:pt x="24439" y="8334"/>
                  </a:cubicBezTo>
                  <a:cubicBezTo>
                    <a:pt x="24425" y="8267"/>
                    <a:pt x="24444" y="8197"/>
                    <a:pt x="24460" y="8130"/>
                  </a:cubicBezTo>
                  <a:cubicBezTo>
                    <a:pt x="24809" y="6743"/>
                    <a:pt x="24309" y="5316"/>
                    <a:pt x="23365" y="4280"/>
                  </a:cubicBezTo>
                  <a:cubicBezTo>
                    <a:pt x="22893" y="3762"/>
                    <a:pt x="22316" y="3335"/>
                    <a:pt x="21680" y="3036"/>
                  </a:cubicBezTo>
                  <a:cubicBezTo>
                    <a:pt x="21046" y="2738"/>
                    <a:pt x="20274" y="2772"/>
                    <a:pt x="19720" y="2343"/>
                  </a:cubicBezTo>
                  <a:cubicBezTo>
                    <a:pt x="19418" y="2109"/>
                    <a:pt x="19173" y="1812"/>
                    <a:pt x="18884" y="1562"/>
                  </a:cubicBezTo>
                  <a:cubicBezTo>
                    <a:pt x="18497" y="1228"/>
                    <a:pt x="18030" y="989"/>
                    <a:pt x="17534" y="860"/>
                  </a:cubicBezTo>
                  <a:cubicBezTo>
                    <a:pt x="17070" y="741"/>
                    <a:pt x="16611" y="865"/>
                    <a:pt x="16162" y="711"/>
                  </a:cubicBezTo>
                  <a:cubicBezTo>
                    <a:pt x="15884" y="617"/>
                    <a:pt x="15628" y="470"/>
                    <a:pt x="15355" y="363"/>
                  </a:cubicBezTo>
                  <a:cubicBezTo>
                    <a:pt x="15016" y="230"/>
                    <a:pt x="14652" y="163"/>
                    <a:pt x="14288" y="163"/>
                  </a:cubicBezTo>
                  <a:cubicBezTo>
                    <a:pt x="14031" y="163"/>
                    <a:pt x="13774" y="196"/>
                    <a:pt x="13526" y="262"/>
                  </a:cubicBezTo>
                  <a:cubicBezTo>
                    <a:pt x="13301" y="322"/>
                    <a:pt x="13167" y="386"/>
                    <a:pt x="12990" y="386"/>
                  </a:cubicBezTo>
                  <a:cubicBezTo>
                    <a:pt x="12921" y="386"/>
                    <a:pt x="12845" y="376"/>
                    <a:pt x="12754" y="352"/>
                  </a:cubicBezTo>
                  <a:cubicBezTo>
                    <a:pt x="12489" y="283"/>
                    <a:pt x="12232" y="185"/>
                    <a:pt x="11966" y="118"/>
                  </a:cubicBezTo>
                  <a:cubicBezTo>
                    <a:pt x="11654" y="38"/>
                    <a:pt x="11333" y="0"/>
                    <a:pt x="110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02" name="Google Shape;902;p46"/>
            <p:cNvGrpSpPr/>
            <p:nvPr/>
          </p:nvGrpSpPr>
          <p:grpSpPr>
            <a:xfrm>
              <a:off x="3837625" y="1558475"/>
              <a:ext cx="565575" cy="636175"/>
              <a:chOff x="3837625" y="1558475"/>
              <a:chExt cx="565575" cy="636175"/>
            </a:xfrm>
          </p:grpSpPr>
          <p:sp>
            <p:nvSpPr>
              <p:cNvPr id="903" name="Google Shape;903;p46"/>
              <p:cNvSpPr/>
              <p:nvPr/>
            </p:nvSpPr>
            <p:spPr>
              <a:xfrm>
                <a:off x="3837775" y="1558925"/>
                <a:ext cx="565425" cy="635725"/>
              </a:xfrm>
              <a:custGeom>
                <a:avLst/>
                <a:gdLst/>
                <a:ahLst/>
                <a:cxnLst/>
                <a:rect l="l" t="t" r="r" b="b"/>
                <a:pathLst>
                  <a:path w="22617" h="25429" extrusionOk="0">
                    <a:moveTo>
                      <a:pt x="11776" y="19522"/>
                    </a:moveTo>
                    <a:cubicBezTo>
                      <a:pt x="11841" y="19573"/>
                      <a:pt x="11913" y="19615"/>
                      <a:pt x="11985" y="19658"/>
                    </a:cubicBezTo>
                    <a:cubicBezTo>
                      <a:pt x="11966" y="19728"/>
                      <a:pt x="11954" y="19791"/>
                      <a:pt x="11930" y="19863"/>
                    </a:cubicBezTo>
                    <a:cubicBezTo>
                      <a:pt x="11841" y="20143"/>
                      <a:pt x="11756" y="20409"/>
                      <a:pt x="11669" y="20675"/>
                    </a:cubicBezTo>
                    <a:cubicBezTo>
                      <a:pt x="11468" y="20358"/>
                      <a:pt x="11247" y="20086"/>
                      <a:pt x="11015" y="19839"/>
                    </a:cubicBezTo>
                    <a:cubicBezTo>
                      <a:pt x="11298" y="19797"/>
                      <a:pt x="11560" y="19687"/>
                      <a:pt x="11776" y="19522"/>
                    </a:cubicBezTo>
                    <a:close/>
                    <a:moveTo>
                      <a:pt x="9469" y="0"/>
                    </a:moveTo>
                    <a:cubicBezTo>
                      <a:pt x="8001" y="0"/>
                      <a:pt x="6806" y="1109"/>
                      <a:pt x="6749" y="2496"/>
                    </a:cubicBezTo>
                    <a:cubicBezTo>
                      <a:pt x="6374" y="2280"/>
                      <a:pt x="5938" y="2155"/>
                      <a:pt x="5471" y="2155"/>
                    </a:cubicBezTo>
                    <a:cubicBezTo>
                      <a:pt x="4087" y="2155"/>
                      <a:pt x="2964" y="3241"/>
                      <a:pt x="2964" y="4583"/>
                    </a:cubicBezTo>
                    <a:cubicBezTo>
                      <a:pt x="2964" y="4870"/>
                      <a:pt x="3019" y="5145"/>
                      <a:pt x="3114" y="5400"/>
                    </a:cubicBezTo>
                    <a:cubicBezTo>
                      <a:pt x="3022" y="5377"/>
                      <a:pt x="2927" y="5362"/>
                      <a:pt x="2828" y="5362"/>
                    </a:cubicBezTo>
                    <a:cubicBezTo>
                      <a:pt x="2169" y="5362"/>
                      <a:pt x="1633" y="5896"/>
                      <a:pt x="1633" y="6556"/>
                    </a:cubicBezTo>
                    <a:cubicBezTo>
                      <a:pt x="1633" y="6799"/>
                      <a:pt x="1706" y="7023"/>
                      <a:pt x="1830" y="7211"/>
                    </a:cubicBezTo>
                    <a:cubicBezTo>
                      <a:pt x="762" y="7650"/>
                      <a:pt x="1" y="8770"/>
                      <a:pt x="1" y="10085"/>
                    </a:cubicBezTo>
                    <a:cubicBezTo>
                      <a:pt x="1" y="11085"/>
                      <a:pt x="446" y="11964"/>
                      <a:pt x="1126" y="12525"/>
                    </a:cubicBezTo>
                    <a:cubicBezTo>
                      <a:pt x="1431" y="12911"/>
                      <a:pt x="1821" y="13213"/>
                      <a:pt x="2266" y="13396"/>
                    </a:cubicBezTo>
                    <a:cubicBezTo>
                      <a:pt x="2261" y="13451"/>
                      <a:pt x="2254" y="13507"/>
                      <a:pt x="2254" y="13562"/>
                    </a:cubicBezTo>
                    <a:cubicBezTo>
                      <a:pt x="2254" y="14187"/>
                      <a:pt x="2564" y="14735"/>
                      <a:pt x="3037" y="15070"/>
                    </a:cubicBezTo>
                    <a:cubicBezTo>
                      <a:pt x="3373" y="15542"/>
                      <a:pt x="3921" y="15854"/>
                      <a:pt x="4545" y="15854"/>
                    </a:cubicBezTo>
                    <a:cubicBezTo>
                      <a:pt x="4679" y="15854"/>
                      <a:pt x="4809" y="15838"/>
                      <a:pt x="4933" y="15811"/>
                    </a:cubicBezTo>
                    <a:cubicBezTo>
                      <a:pt x="5034" y="16340"/>
                      <a:pt x="5334" y="16794"/>
                      <a:pt x="5751" y="17103"/>
                    </a:cubicBezTo>
                    <a:cubicBezTo>
                      <a:pt x="6135" y="17620"/>
                      <a:pt x="6745" y="17960"/>
                      <a:pt x="7439" y="17960"/>
                    </a:cubicBezTo>
                    <a:cubicBezTo>
                      <a:pt x="7473" y="17960"/>
                      <a:pt x="7505" y="17954"/>
                      <a:pt x="7539" y="17951"/>
                    </a:cubicBezTo>
                    <a:cubicBezTo>
                      <a:pt x="7628" y="18061"/>
                      <a:pt x="7740" y="18153"/>
                      <a:pt x="7870" y="18221"/>
                    </a:cubicBezTo>
                    <a:cubicBezTo>
                      <a:pt x="8041" y="18554"/>
                      <a:pt x="8394" y="18784"/>
                      <a:pt x="8806" y="18784"/>
                    </a:cubicBezTo>
                    <a:cubicBezTo>
                      <a:pt x="8879" y="18784"/>
                      <a:pt x="8949" y="18776"/>
                      <a:pt x="9018" y="18764"/>
                    </a:cubicBezTo>
                    <a:cubicBezTo>
                      <a:pt x="9130" y="18915"/>
                      <a:pt x="9269" y="19045"/>
                      <a:pt x="9429" y="19150"/>
                    </a:cubicBezTo>
                    <a:cubicBezTo>
                      <a:pt x="9577" y="19366"/>
                      <a:pt x="9777" y="19540"/>
                      <a:pt x="10014" y="19663"/>
                    </a:cubicBezTo>
                    <a:cubicBezTo>
                      <a:pt x="10493" y="20259"/>
                      <a:pt x="10897" y="20861"/>
                      <a:pt x="10925" y="21747"/>
                    </a:cubicBezTo>
                    <a:cubicBezTo>
                      <a:pt x="10912" y="22700"/>
                      <a:pt x="10620" y="23976"/>
                      <a:pt x="10266" y="24986"/>
                    </a:cubicBezTo>
                    <a:lnTo>
                      <a:pt x="10850" y="24986"/>
                    </a:lnTo>
                    <a:cubicBezTo>
                      <a:pt x="10803" y="25137"/>
                      <a:pt x="10755" y="25284"/>
                      <a:pt x="10705" y="25426"/>
                    </a:cubicBezTo>
                    <a:lnTo>
                      <a:pt x="13900" y="25426"/>
                    </a:lnTo>
                    <a:cubicBezTo>
                      <a:pt x="13903" y="25428"/>
                      <a:pt x="13905" y="25429"/>
                      <a:pt x="13906" y="25429"/>
                    </a:cubicBezTo>
                    <a:cubicBezTo>
                      <a:pt x="13942" y="25429"/>
                      <a:pt x="13532" y="25022"/>
                      <a:pt x="13371" y="24748"/>
                    </a:cubicBezTo>
                    <a:cubicBezTo>
                      <a:pt x="13147" y="24364"/>
                      <a:pt x="12868" y="23367"/>
                      <a:pt x="13271" y="22098"/>
                    </a:cubicBezTo>
                    <a:cubicBezTo>
                      <a:pt x="13459" y="21520"/>
                      <a:pt x="13731" y="20761"/>
                      <a:pt x="13884" y="19949"/>
                    </a:cubicBezTo>
                    <a:cubicBezTo>
                      <a:pt x="14575" y="19766"/>
                      <a:pt x="15140" y="19293"/>
                      <a:pt x="15421" y="18668"/>
                    </a:cubicBezTo>
                    <a:cubicBezTo>
                      <a:pt x="15784" y="18930"/>
                      <a:pt x="16221" y="19082"/>
                      <a:pt x="16692" y="19082"/>
                    </a:cubicBezTo>
                    <a:cubicBezTo>
                      <a:pt x="17902" y="19082"/>
                      <a:pt x="18891" y="18072"/>
                      <a:pt x="18973" y="16795"/>
                    </a:cubicBezTo>
                    <a:cubicBezTo>
                      <a:pt x="19142" y="16901"/>
                      <a:pt x="19339" y="16963"/>
                      <a:pt x="19553" y="16963"/>
                    </a:cubicBezTo>
                    <a:cubicBezTo>
                      <a:pt x="20167" y="16963"/>
                      <a:pt x="20663" y="16466"/>
                      <a:pt x="20663" y="15853"/>
                    </a:cubicBezTo>
                    <a:cubicBezTo>
                      <a:pt x="20663" y="15679"/>
                      <a:pt x="20620" y="15519"/>
                      <a:pt x="20551" y="15372"/>
                    </a:cubicBezTo>
                    <a:cubicBezTo>
                      <a:pt x="21685" y="15157"/>
                      <a:pt x="22549" y="14100"/>
                      <a:pt x="22549" y="12823"/>
                    </a:cubicBezTo>
                    <a:cubicBezTo>
                      <a:pt x="22549" y="12124"/>
                      <a:pt x="22289" y="11492"/>
                      <a:pt x="21869" y="11025"/>
                    </a:cubicBezTo>
                    <a:cubicBezTo>
                      <a:pt x="22323" y="10669"/>
                      <a:pt x="22616" y="10115"/>
                      <a:pt x="22616" y="9492"/>
                    </a:cubicBezTo>
                    <a:cubicBezTo>
                      <a:pt x="22616" y="8841"/>
                      <a:pt x="22292" y="8271"/>
                      <a:pt x="21801" y="7916"/>
                    </a:cubicBezTo>
                    <a:cubicBezTo>
                      <a:pt x="21580" y="7612"/>
                      <a:pt x="21278" y="7373"/>
                      <a:pt x="20922" y="7235"/>
                    </a:cubicBezTo>
                    <a:cubicBezTo>
                      <a:pt x="21284" y="6797"/>
                      <a:pt x="21506" y="6244"/>
                      <a:pt x="21506" y="5637"/>
                    </a:cubicBezTo>
                    <a:cubicBezTo>
                      <a:pt x="21506" y="4826"/>
                      <a:pt x="21122" y="4105"/>
                      <a:pt x="20523" y="3638"/>
                    </a:cubicBezTo>
                    <a:cubicBezTo>
                      <a:pt x="20050" y="3035"/>
                      <a:pt x="19309" y="2644"/>
                      <a:pt x="18475" y="2644"/>
                    </a:cubicBezTo>
                    <a:cubicBezTo>
                      <a:pt x="18120" y="2644"/>
                      <a:pt x="17788" y="2720"/>
                      <a:pt x="17481" y="2847"/>
                    </a:cubicBezTo>
                    <a:cubicBezTo>
                      <a:pt x="17425" y="2320"/>
                      <a:pt x="17147" y="1860"/>
                      <a:pt x="16733" y="1560"/>
                    </a:cubicBezTo>
                    <a:cubicBezTo>
                      <a:pt x="16392" y="1075"/>
                      <a:pt x="15823" y="755"/>
                      <a:pt x="15176" y="755"/>
                    </a:cubicBezTo>
                    <a:cubicBezTo>
                      <a:pt x="14828" y="755"/>
                      <a:pt x="14504" y="851"/>
                      <a:pt x="14223" y="1013"/>
                    </a:cubicBezTo>
                    <a:cubicBezTo>
                      <a:pt x="14161" y="955"/>
                      <a:pt x="14094" y="901"/>
                      <a:pt x="14022" y="853"/>
                    </a:cubicBezTo>
                    <a:cubicBezTo>
                      <a:pt x="13753" y="441"/>
                      <a:pt x="13286" y="169"/>
                      <a:pt x="12753" y="169"/>
                    </a:cubicBezTo>
                    <a:cubicBezTo>
                      <a:pt x="12219" y="169"/>
                      <a:pt x="11752" y="441"/>
                      <a:pt x="11483" y="852"/>
                    </a:cubicBezTo>
                    <a:cubicBezTo>
                      <a:pt x="10983" y="329"/>
                      <a:pt x="10267" y="0"/>
                      <a:pt x="9469" y="0"/>
                    </a:cubicBezTo>
                    <a:close/>
                  </a:path>
                </a:pathLst>
              </a:custGeom>
              <a:solidFill>
                <a:srgbClr val="585E6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4" name="Google Shape;904;p46"/>
              <p:cNvSpPr/>
              <p:nvPr/>
            </p:nvSpPr>
            <p:spPr>
              <a:xfrm>
                <a:off x="3848625" y="1569475"/>
                <a:ext cx="554350" cy="624700"/>
              </a:xfrm>
              <a:custGeom>
                <a:avLst/>
                <a:gdLst/>
                <a:ahLst/>
                <a:cxnLst/>
                <a:rect l="l" t="t" r="r" b="b"/>
                <a:pathLst>
                  <a:path w="22174" h="24988" extrusionOk="0">
                    <a:moveTo>
                      <a:pt x="11333" y="19084"/>
                    </a:moveTo>
                    <a:cubicBezTo>
                      <a:pt x="11541" y="19246"/>
                      <a:pt x="11776" y="19374"/>
                      <a:pt x="12034" y="19463"/>
                    </a:cubicBezTo>
                    <a:cubicBezTo>
                      <a:pt x="12003" y="19592"/>
                      <a:pt x="11971" y="19724"/>
                      <a:pt x="11927" y="19863"/>
                    </a:cubicBezTo>
                    <a:cubicBezTo>
                      <a:pt x="11807" y="20232"/>
                      <a:pt x="11695" y="20587"/>
                      <a:pt x="11583" y="20932"/>
                    </a:cubicBezTo>
                    <a:cubicBezTo>
                      <a:pt x="11322" y="20272"/>
                      <a:pt x="10958" y="19807"/>
                      <a:pt x="10571" y="19400"/>
                    </a:cubicBezTo>
                    <a:cubicBezTo>
                      <a:pt x="10856" y="19359"/>
                      <a:pt x="11117" y="19249"/>
                      <a:pt x="11333" y="19084"/>
                    </a:cubicBezTo>
                    <a:close/>
                    <a:moveTo>
                      <a:pt x="9468" y="1"/>
                    </a:moveTo>
                    <a:cubicBezTo>
                      <a:pt x="8000" y="1"/>
                      <a:pt x="6805" y="1110"/>
                      <a:pt x="6748" y="2497"/>
                    </a:cubicBezTo>
                    <a:cubicBezTo>
                      <a:pt x="6373" y="2282"/>
                      <a:pt x="5938" y="2155"/>
                      <a:pt x="5471" y="2155"/>
                    </a:cubicBezTo>
                    <a:cubicBezTo>
                      <a:pt x="4086" y="2155"/>
                      <a:pt x="2964" y="3243"/>
                      <a:pt x="2964" y="4584"/>
                    </a:cubicBezTo>
                    <a:cubicBezTo>
                      <a:pt x="2964" y="4871"/>
                      <a:pt x="3018" y="5146"/>
                      <a:pt x="3114" y="5401"/>
                    </a:cubicBezTo>
                    <a:cubicBezTo>
                      <a:pt x="3021" y="5378"/>
                      <a:pt x="2927" y="5362"/>
                      <a:pt x="2826" y="5362"/>
                    </a:cubicBezTo>
                    <a:cubicBezTo>
                      <a:pt x="2166" y="5362"/>
                      <a:pt x="1632" y="5897"/>
                      <a:pt x="1632" y="6558"/>
                    </a:cubicBezTo>
                    <a:cubicBezTo>
                      <a:pt x="1632" y="6799"/>
                      <a:pt x="1704" y="7025"/>
                      <a:pt x="1829" y="7212"/>
                    </a:cubicBezTo>
                    <a:cubicBezTo>
                      <a:pt x="761" y="7650"/>
                      <a:pt x="0" y="8770"/>
                      <a:pt x="0" y="10086"/>
                    </a:cubicBezTo>
                    <a:cubicBezTo>
                      <a:pt x="0" y="11592"/>
                      <a:pt x="998" y="12843"/>
                      <a:pt x="2315" y="13106"/>
                    </a:cubicBezTo>
                    <a:cubicBezTo>
                      <a:pt x="2276" y="13252"/>
                      <a:pt x="2254" y="13404"/>
                      <a:pt x="2254" y="13563"/>
                    </a:cubicBezTo>
                    <a:cubicBezTo>
                      <a:pt x="2254" y="14585"/>
                      <a:pt x="3084" y="15413"/>
                      <a:pt x="4106" y="15413"/>
                    </a:cubicBezTo>
                    <a:cubicBezTo>
                      <a:pt x="4391" y="15413"/>
                      <a:pt x="4661" y="15348"/>
                      <a:pt x="4902" y="15230"/>
                    </a:cubicBezTo>
                    <a:lnTo>
                      <a:pt x="4902" y="15230"/>
                    </a:lnTo>
                    <a:cubicBezTo>
                      <a:pt x="4897" y="15292"/>
                      <a:pt x="4894" y="15351"/>
                      <a:pt x="4894" y="15413"/>
                    </a:cubicBezTo>
                    <a:cubicBezTo>
                      <a:pt x="4894" y="16577"/>
                      <a:pt x="5836" y="17520"/>
                      <a:pt x="7000" y="17520"/>
                    </a:cubicBezTo>
                    <a:cubicBezTo>
                      <a:pt x="7112" y="17520"/>
                      <a:pt x="7223" y="17508"/>
                      <a:pt x="7330" y="17492"/>
                    </a:cubicBezTo>
                    <a:cubicBezTo>
                      <a:pt x="7411" y="17974"/>
                      <a:pt x="7843" y="18344"/>
                      <a:pt x="8367" y="18344"/>
                    </a:cubicBezTo>
                    <a:cubicBezTo>
                      <a:pt x="8511" y="18344"/>
                      <a:pt x="8648" y="18316"/>
                      <a:pt x="8773" y="18266"/>
                    </a:cubicBezTo>
                    <a:cubicBezTo>
                      <a:pt x="8903" y="18737"/>
                      <a:pt x="9258" y="19117"/>
                      <a:pt x="9720" y="19300"/>
                    </a:cubicBezTo>
                    <a:cubicBezTo>
                      <a:pt x="10316" y="20026"/>
                      <a:pt x="10893" y="20680"/>
                      <a:pt x="10926" y="21747"/>
                    </a:cubicBezTo>
                    <a:cubicBezTo>
                      <a:pt x="10914" y="22700"/>
                      <a:pt x="10622" y="23975"/>
                      <a:pt x="10267" y="24986"/>
                    </a:cubicBezTo>
                    <a:lnTo>
                      <a:pt x="13462" y="24986"/>
                    </a:lnTo>
                    <a:cubicBezTo>
                      <a:pt x="13465" y="24987"/>
                      <a:pt x="13467" y="24988"/>
                      <a:pt x="13468" y="24988"/>
                    </a:cubicBezTo>
                    <a:cubicBezTo>
                      <a:pt x="13504" y="24988"/>
                      <a:pt x="13094" y="24581"/>
                      <a:pt x="12933" y="24307"/>
                    </a:cubicBezTo>
                    <a:cubicBezTo>
                      <a:pt x="12709" y="23923"/>
                      <a:pt x="12430" y="22927"/>
                      <a:pt x="12833" y="21658"/>
                    </a:cubicBezTo>
                    <a:cubicBezTo>
                      <a:pt x="13020" y="21079"/>
                      <a:pt x="13292" y="20321"/>
                      <a:pt x="13446" y="19509"/>
                    </a:cubicBezTo>
                    <a:cubicBezTo>
                      <a:pt x="14137" y="19326"/>
                      <a:pt x="14702" y="18852"/>
                      <a:pt x="14983" y="18229"/>
                    </a:cubicBezTo>
                    <a:cubicBezTo>
                      <a:pt x="15346" y="18489"/>
                      <a:pt x="15783" y="18643"/>
                      <a:pt x="16254" y="18643"/>
                    </a:cubicBezTo>
                    <a:cubicBezTo>
                      <a:pt x="17464" y="18643"/>
                      <a:pt x="18453" y="17632"/>
                      <a:pt x="18535" y="16355"/>
                    </a:cubicBezTo>
                    <a:cubicBezTo>
                      <a:pt x="18703" y="16460"/>
                      <a:pt x="18901" y="16522"/>
                      <a:pt x="19114" y="16522"/>
                    </a:cubicBezTo>
                    <a:cubicBezTo>
                      <a:pt x="19729" y="16522"/>
                      <a:pt x="20225" y="16025"/>
                      <a:pt x="20225" y="15412"/>
                    </a:cubicBezTo>
                    <a:cubicBezTo>
                      <a:pt x="20225" y="15240"/>
                      <a:pt x="20182" y="15079"/>
                      <a:pt x="20113" y="14933"/>
                    </a:cubicBezTo>
                    <a:cubicBezTo>
                      <a:pt x="21247" y="14717"/>
                      <a:pt x="22110" y="13659"/>
                      <a:pt x="22110" y="12383"/>
                    </a:cubicBezTo>
                    <a:cubicBezTo>
                      <a:pt x="22110" y="11684"/>
                      <a:pt x="21851" y="11052"/>
                      <a:pt x="21431" y="10585"/>
                    </a:cubicBezTo>
                    <a:cubicBezTo>
                      <a:pt x="21881" y="10230"/>
                      <a:pt x="22174" y="9676"/>
                      <a:pt x="22174" y="9053"/>
                    </a:cubicBezTo>
                    <a:cubicBezTo>
                      <a:pt x="22174" y="8084"/>
                      <a:pt x="21467" y="7281"/>
                      <a:pt x="20540" y="7129"/>
                    </a:cubicBezTo>
                    <a:cubicBezTo>
                      <a:pt x="20504" y="7043"/>
                      <a:pt x="20465" y="6959"/>
                      <a:pt x="20423" y="6875"/>
                    </a:cubicBezTo>
                    <a:cubicBezTo>
                      <a:pt x="20820" y="6426"/>
                      <a:pt x="21063" y="5842"/>
                      <a:pt x="21063" y="5198"/>
                    </a:cubicBezTo>
                    <a:cubicBezTo>
                      <a:pt x="21063" y="3788"/>
                      <a:pt x="19904" y="2645"/>
                      <a:pt x="18473" y="2645"/>
                    </a:cubicBezTo>
                    <a:cubicBezTo>
                      <a:pt x="17919" y="2645"/>
                      <a:pt x="17406" y="2817"/>
                      <a:pt x="16985" y="3109"/>
                    </a:cubicBezTo>
                    <a:cubicBezTo>
                      <a:pt x="17033" y="2947"/>
                      <a:pt x="17060" y="2776"/>
                      <a:pt x="17060" y="2599"/>
                    </a:cubicBezTo>
                    <a:cubicBezTo>
                      <a:pt x="17060" y="1581"/>
                      <a:pt x="16217" y="756"/>
                      <a:pt x="15175" y="756"/>
                    </a:cubicBezTo>
                    <a:cubicBezTo>
                      <a:pt x="14791" y="756"/>
                      <a:pt x="14434" y="868"/>
                      <a:pt x="14136" y="1062"/>
                    </a:cubicBezTo>
                    <a:cubicBezTo>
                      <a:pt x="13902" y="536"/>
                      <a:pt x="13370" y="170"/>
                      <a:pt x="12752" y="170"/>
                    </a:cubicBezTo>
                    <a:cubicBezTo>
                      <a:pt x="12218" y="170"/>
                      <a:pt x="11751" y="442"/>
                      <a:pt x="11481" y="853"/>
                    </a:cubicBezTo>
                    <a:cubicBezTo>
                      <a:pt x="10982" y="331"/>
                      <a:pt x="10266" y="1"/>
                      <a:pt x="9468" y="1"/>
                    </a:cubicBezTo>
                    <a:close/>
                  </a:path>
                </a:pathLst>
              </a:custGeom>
              <a:solidFill>
                <a:srgbClr val="000000">
                  <a:alpha val="12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5" name="Google Shape;905;p46"/>
              <p:cNvSpPr/>
              <p:nvPr/>
            </p:nvSpPr>
            <p:spPr>
              <a:xfrm>
                <a:off x="3837625" y="1558475"/>
                <a:ext cx="554350" cy="489850"/>
              </a:xfrm>
              <a:custGeom>
                <a:avLst/>
                <a:gdLst/>
                <a:ahLst/>
                <a:cxnLst/>
                <a:rect l="l" t="t" r="r" b="b"/>
                <a:pathLst>
                  <a:path w="22174" h="19594" extrusionOk="0">
                    <a:moveTo>
                      <a:pt x="9469" y="1"/>
                    </a:moveTo>
                    <a:cubicBezTo>
                      <a:pt x="8001" y="1"/>
                      <a:pt x="6805" y="1110"/>
                      <a:pt x="6748" y="2497"/>
                    </a:cubicBezTo>
                    <a:cubicBezTo>
                      <a:pt x="6373" y="2282"/>
                      <a:pt x="5938" y="2156"/>
                      <a:pt x="5471" y="2156"/>
                    </a:cubicBezTo>
                    <a:cubicBezTo>
                      <a:pt x="4086" y="2156"/>
                      <a:pt x="2964" y="3243"/>
                      <a:pt x="2964" y="4585"/>
                    </a:cubicBezTo>
                    <a:cubicBezTo>
                      <a:pt x="2964" y="4871"/>
                      <a:pt x="3019" y="5146"/>
                      <a:pt x="3114" y="5401"/>
                    </a:cubicBezTo>
                    <a:cubicBezTo>
                      <a:pt x="3021" y="5379"/>
                      <a:pt x="2927" y="5363"/>
                      <a:pt x="2827" y="5363"/>
                    </a:cubicBezTo>
                    <a:cubicBezTo>
                      <a:pt x="2168" y="5363"/>
                      <a:pt x="1632" y="5898"/>
                      <a:pt x="1632" y="6558"/>
                    </a:cubicBezTo>
                    <a:cubicBezTo>
                      <a:pt x="1632" y="6800"/>
                      <a:pt x="1704" y="7025"/>
                      <a:pt x="1829" y="7212"/>
                    </a:cubicBezTo>
                    <a:cubicBezTo>
                      <a:pt x="762" y="7651"/>
                      <a:pt x="0" y="8770"/>
                      <a:pt x="0" y="10086"/>
                    </a:cubicBezTo>
                    <a:cubicBezTo>
                      <a:pt x="0" y="11592"/>
                      <a:pt x="998" y="12843"/>
                      <a:pt x="2315" y="13106"/>
                    </a:cubicBezTo>
                    <a:cubicBezTo>
                      <a:pt x="2277" y="13252"/>
                      <a:pt x="2254" y="13404"/>
                      <a:pt x="2254" y="13563"/>
                    </a:cubicBezTo>
                    <a:cubicBezTo>
                      <a:pt x="2254" y="14585"/>
                      <a:pt x="3084" y="15414"/>
                      <a:pt x="4106" y="15414"/>
                    </a:cubicBezTo>
                    <a:cubicBezTo>
                      <a:pt x="4391" y="15414"/>
                      <a:pt x="4661" y="15348"/>
                      <a:pt x="4903" y="15230"/>
                    </a:cubicBezTo>
                    <a:lnTo>
                      <a:pt x="4903" y="15230"/>
                    </a:lnTo>
                    <a:cubicBezTo>
                      <a:pt x="4898" y="15292"/>
                      <a:pt x="4894" y="15352"/>
                      <a:pt x="4894" y="15414"/>
                    </a:cubicBezTo>
                    <a:cubicBezTo>
                      <a:pt x="4894" y="16577"/>
                      <a:pt x="5837" y="17521"/>
                      <a:pt x="7000" y="17521"/>
                    </a:cubicBezTo>
                    <a:cubicBezTo>
                      <a:pt x="7113" y="17521"/>
                      <a:pt x="7223" y="17508"/>
                      <a:pt x="7331" y="17492"/>
                    </a:cubicBezTo>
                    <a:cubicBezTo>
                      <a:pt x="7411" y="17974"/>
                      <a:pt x="7843" y="18344"/>
                      <a:pt x="8367" y="18344"/>
                    </a:cubicBezTo>
                    <a:cubicBezTo>
                      <a:pt x="8511" y="18344"/>
                      <a:pt x="8649" y="18316"/>
                      <a:pt x="8774" y="18266"/>
                    </a:cubicBezTo>
                    <a:cubicBezTo>
                      <a:pt x="8955" y="18930"/>
                      <a:pt x="9584" y="19421"/>
                      <a:pt x="10333" y="19421"/>
                    </a:cubicBezTo>
                    <a:cubicBezTo>
                      <a:pt x="10711" y="19421"/>
                      <a:pt x="11059" y="19295"/>
                      <a:pt x="11335" y="19084"/>
                    </a:cubicBezTo>
                    <a:cubicBezTo>
                      <a:pt x="11740" y="19402"/>
                      <a:pt x="12259" y="19593"/>
                      <a:pt x="12823" y="19593"/>
                    </a:cubicBezTo>
                    <a:cubicBezTo>
                      <a:pt x="13792" y="19593"/>
                      <a:pt x="14622" y="19032"/>
                      <a:pt x="14983" y="18229"/>
                    </a:cubicBezTo>
                    <a:cubicBezTo>
                      <a:pt x="15346" y="18489"/>
                      <a:pt x="15784" y="18643"/>
                      <a:pt x="16254" y="18643"/>
                    </a:cubicBezTo>
                    <a:cubicBezTo>
                      <a:pt x="17465" y="18643"/>
                      <a:pt x="18453" y="17632"/>
                      <a:pt x="18535" y="16355"/>
                    </a:cubicBezTo>
                    <a:cubicBezTo>
                      <a:pt x="18703" y="16460"/>
                      <a:pt x="18901" y="16522"/>
                      <a:pt x="19115" y="16522"/>
                    </a:cubicBezTo>
                    <a:cubicBezTo>
                      <a:pt x="19729" y="16522"/>
                      <a:pt x="20226" y="16026"/>
                      <a:pt x="20226" y="15412"/>
                    </a:cubicBezTo>
                    <a:cubicBezTo>
                      <a:pt x="20226" y="15240"/>
                      <a:pt x="20182" y="15079"/>
                      <a:pt x="20113" y="14933"/>
                    </a:cubicBezTo>
                    <a:cubicBezTo>
                      <a:pt x="21248" y="14717"/>
                      <a:pt x="22110" y="13660"/>
                      <a:pt x="22110" y="12384"/>
                    </a:cubicBezTo>
                    <a:cubicBezTo>
                      <a:pt x="22110" y="11684"/>
                      <a:pt x="21851" y="11052"/>
                      <a:pt x="21431" y="10585"/>
                    </a:cubicBezTo>
                    <a:cubicBezTo>
                      <a:pt x="21881" y="10230"/>
                      <a:pt x="22174" y="9677"/>
                      <a:pt x="22174" y="9054"/>
                    </a:cubicBezTo>
                    <a:cubicBezTo>
                      <a:pt x="22174" y="8086"/>
                      <a:pt x="21467" y="7283"/>
                      <a:pt x="20541" y="7131"/>
                    </a:cubicBezTo>
                    <a:cubicBezTo>
                      <a:pt x="20505" y="7045"/>
                      <a:pt x="20464" y="6961"/>
                      <a:pt x="20423" y="6876"/>
                    </a:cubicBezTo>
                    <a:cubicBezTo>
                      <a:pt x="20821" y="6428"/>
                      <a:pt x="21063" y="5843"/>
                      <a:pt x="21063" y="5199"/>
                    </a:cubicBezTo>
                    <a:cubicBezTo>
                      <a:pt x="21063" y="3789"/>
                      <a:pt x="19904" y="2646"/>
                      <a:pt x="18473" y="2646"/>
                    </a:cubicBezTo>
                    <a:cubicBezTo>
                      <a:pt x="17919" y="2646"/>
                      <a:pt x="17406" y="2818"/>
                      <a:pt x="16985" y="3111"/>
                    </a:cubicBezTo>
                    <a:cubicBezTo>
                      <a:pt x="17033" y="2948"/>
                      <a:pt x="17061" y="2777"/>
                      <a:pt x="17061" y="2600"/>
                    </a:cubicBezTo>
                    <a:cubicBezTo>
                      <a:pt x="17061" y="1582"/>
                      <a:pt x="16217" y="757"/>
                      <a:pt x="15175" y="757"/>
                    </a:cubicBezTo>
                    <a:cubicBezTo>
                      <a:pt x="14791" y="757"/>
                      <a:pt x="14435" y="870"/>
                      <a:pt x="14136" y="1062"/>
                    </a:cubicBezTo>
                    <a:cubicBezTo>
                      <a:pt x="13902" y="537"/>
                      <a:pt x="13371" y="170"/>
                      <a:pt x="12752" y="170"/>
                    </a:cubicBezTo>
                    <a:cubicBezTo>
                      <a:pt x="12219" y="170"/>
                      <a:pt x="11752" y="442"/>
                      <a:pt x="11482" y="854"/>
                    </a:cubicBezTo>
                    <a:cubicBezTo>
                      <a:pt x="10982" y="331"/>
                      <a:pt x="10266" y="1"/>
                      <a:pt x="946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6" name="Google Shape;906;p46"/>
              <p:cNvSpPr/>
              <p:nvPr/>
            </p:nvSpPr>
            <p:spPr>
              <a:xfrm>
                <a:off x="4113650" y="1799075"/>
                <a:ext cx="49675" cy="11775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471" extrusionOk="0">
                    <a:moveTo>
                      <a:pt x="878" y="1"/>
                    </a:moveTo>
                    <a:cubicBezTo>
                      <a:pt x="602" y="1"/>
                      <a:pt x="303" y="35"/>
                      <a:pt x="0" y="109"/>
                    </a:cubicBezTo>
                    <a:cubicBezTo>
                      <a:pt x="345" y="359"/>
                      <a:pt x="828" y="471"/>
                      <a:pt x="1239" y="471"/>
                    </a:cubicBezTo>
                    <a:cubicBezTo>
                      <a:pt x="1575" y="471"/>
                      <a:pt x="1863" y="396"/>
                      <a:pt x="1987" y="260"/>
                    </a:cubicBezTo>
                    <a:cubicBezTo>
                      <a:pt x="1743" y="97"/>
                      <a:pt x="1343" y="1"/>
                      <a:pt x="87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7" name="Google Shape;907;p46"/>
              <p:cNvSpPr/>
              <p:nvPr/>
            </p:nvSpPr>
            <p:spPr>
              <a:xfrm>
                <a:off x="4076825" y="1836450"/>
                <a:ext cx="26075" cy="51750"/>
              </a:xfrm>
              <a:custGeom>
                <a:avLst/>
                <a:gdLst/>
                <a:ahLst/>
                <a:cxnLst/>
                <a:rect l="l" t="t" r="r" b="b"/>
                <a:pathLst>
                  <a:path w="1043" h="2070" extrusionOk="0">
                    <a:moveTo>
                      <a:pt x="150" y="1"/>
                    </a:moveTo>
                    <a:lnTo>
                      <a:pt x="150" y="1"/>
                    </a:lnTo>
                    <a:cubicBezTo>
                      <a:pt x="1" y="855"/>
                      <a:pt x="535" y="1943"/>
                      <a:pt x="972" y="2069"/>
                    </a:cubicBezTo>
                    <a:cubicBezTo>
                      <a:pt x="1043" y="1552"/>
                      <a:pt x="748" y="717"/>
                      <a:pt x="15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8" name="Google Shape;908;p46"/>
              <p:cNvSpPr/>
              <p:nvPr/>
            </p:nvSpPr>
            <p:spPr>
              <a:xfrm>
                <a:off x="3998500" y="1826325"/>
                <a:ext cx="24675" cy="64900"/>
              </a:xfrm>
              <a:custGeom>
                <a:avLst/>
                <a:gdLst/>
                <a:ahLst/>
                <a:cxnLst/>
                <a:rect l="l" t="t" r="r" b="b"/>
                <a:pathLst>
                  <a:path w="987" h="2596" extrusionOk="0">
                    <a:moveTo>
                      <a:pt x="838" y="1"/>
                    </a:moveTo>
                    <a:lnTo>
                      <a:pt x="838" y="1"/>
                    </a:lnTo>
                    <a:cubicBezTo>
                      <a:pt x="149" y="766"/>
                      <a:pt x="1" y="2194"/>
                      <a:pt x="362" y="2595"/>
                    </a:cubicBezTo>
                    <a:cubicBezTo>
                      <a:pt x="758" y="2122"/>
                      <a:pt x="987" y="1098"/>
                      <a:pt x="83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9" name="Google Shape;909;p46"/>
              <p:cNvSpPr/>
              <p:nvPr/>
            </p:nvSpPr>
            <p:spPr>
              <a:xfrm>
                <a:off x="4107850" y="1954800"/>
                <a:ext cx="40200" cy="20200"/>
              </a:xfrm>
              <a:custGeom>
                <a:avLst/>
                <a:gdLst/>
                <a:ahLst/>
                <a:cxnLst/>
                <a:rect l="l" t="t" r="r" b="b"/>
                <a:pathLst>
                  <a:path w="1608" h="808" extrusionOk="0">
                    <a:moveTo>
                      <a:pt x="1565" y="0"/>
                    </a:moveTo>
                    <a:cubicBezTo>
                      <a:pt x="1145" y="0"/>
                      <a:pt x="520" y="291"/>
                      <a:pt x="1" y="802"/>
                    </a:cubicBezTo>
                    <a:cubicBezTo>
                      <a:pt x="41" y="806"/>
                      <a:pt x="81" y="808"/>
                      <a:pt x="121" y="808"/>
                    </a:cubicBezTo>
                    <a:cubicBezTo>
                      <a:pt x="790" y="808"/>
                      <a:pt x="1540" y="342"/>
                      <a:pt x="1607" y="1"/>
                    </a:cubicBezTo>
                    <a:cubicBezTo>
                      <a:pt x="1594" y="0"/>
                      <a:pt x="1579" y="0"/>
                      <a:pt x="156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0" name="Google Shape;910;p46"/>
              <p:cNvSpPr/>
              <p:nvPr/>
            </p:nvSpPr>
            <p:spPr>
              <a:xfrm>
                <a:off x="4062975" y="1949975"/>
                <a:ext cx="19625" cy="48775"/>
              </a:xfrm>
              <a:custGeom>
                <a:avLst/>
                <a:gdLst/>
                <a:ahLst/>
                <a:cxnLst/>
                <a:rect l="l" t="t" r="r" b="b"/>
                <a:pathLst>
                  <a:path w="785" h="1951" extrusionOk="0">
                    <a:moveTo>
                      <a:pt x="525" y="0"/>
                    </a:moveTo>
                    <a:lnTo>
                      <a:pt x="525" y="0"/>
                    </a:lnTo>
                    <a:cubicBezTo>
                      <a:pt x="208" y="346"/>
                      <a:pt x="1" y="1115"/>
                      <a:pt x="77" y="1950"/>
                    </a:cubicBezTo>
                    <a:cubicBezTo>
                      <a:pt x="624" y="1395"/>
                      <a:pt x="784" y="316"/>
                      <a:pt x="5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1" name="Google Shape;911;p46"/>
              <p:cNvSpPr/>
              <p:nvPr/>
            </p:nvSpPr>
            <p:spPr>
              <a:xfrm>
                <a:off x="3986350" y="1925275"/>
                <a:ext cx="24700" cy="22250"/>
              </a:xfrm>
              <a:custGeom>
                <a:avLst/>
                <a:gdLst/>
                <a:ahLst/>
                <a:cxnLst/>
                <a:rect l="l" t="t" r="r" b="b"/>
                <a:pathLst>
                  <a:path w="988" h="890" extrusionOk="0">
                    <a:moveTo>
                      <a:pt x="1" y="0"/>
                    </a:moveTo>
                    <a:cubicBezTo>
                      <a:pt x="140" y="469"/>
                      <a:pt x="666" y="890"/>
                      <a:pt x="946" y="890"/>
                    </a:cubicBezTo>
                    <a:cubicBezTo>
                      <a:pt x="961" y="890"/>
                      <a:pt x="975" y="889"/>
                      <a:pt x="988" y="886"/>
                    </a:cubicBezTo>
                    <a:cubicBezTo>
                      <a:pt x="889" y="592"/>
                      <a:pt x="511" y="224"/>
                      <a:pt x="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2" name="Google Shape;912;p46"/>
              <p:cNvSpPr/>
              <p:nvPr/>
            </p:nvSpPr>
            <p:spPr>
              <a:xfrm>
                <a:off x="4003575" y="1759600"/>
                <a:ext cx="40400" cy="27100"/>
              </a:xfrm>
              <a:custGeom>
                <a:avLst/>
                <a:gdLst/>
                <a:ahLst/>
                <a:cxnLst/>
                <a:rect l="l" t="t" r="r" b="b"/>
                <a:pathLst>
                  <a:path w="1616" h="1084" extrusionOk="0">
                    <a:moveTo>
                      <a:pt x="0" y="1"/>
                    </a:moveTo>
                    <a:cubicBezTo>
                      <a:pt x="286" y="611"/>
                      <a:pt x="1055" y="1083"/>
                      <a:pt x="1482" y="1083"/>
                    </a:cubicBezTo>
                    <a:cubicBezTo>
                      <a:pt x="1532" y="1083"/>
                      <a:pt x="1577" y="1077"/>
                      <a:pt x="1616" y="1063"/>
                    </a:cubicBezTo>
                    <a:cubicBezTo>
                      <a:pt x="1409" y="660"/>
                      <a:pt x="783" y="214"/>
                      <a:pt x="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3" name="Google Shape;913;p46"/>
              <p:cNvSpPr/>
              <p:nvPr/>
            </p:nvSpPr>
            <p:spPr>
              <a:xfrm>
                <a:off x="4046900" y="1736025"/>
                <a:ext cx="18825" cy="47225"/>
              </a:xfrm>
              <a:custGeom>
                <a:avLst/>
                <a:gdLst/>
                <a:ahLst/>
                <a:cxnLst/>
                <a:rect l="l" t="t" r="r" b="b"/>
                <a:pathLst>
                  <a:path w="753" h="1889" extrusionOk="0">
                    <a:moveTo>
                      <a:pt x="674" y="0"/>
                    </a:moveTo>
                    <a:lnTo>
                      <a:pt x="674" y="0"/>
                    </a:lnTo>
                    <a:cubicBezTo>
                      <a:pt x="150" y="540"/>
                      <a:pt x="0" y="1583"/>
                      <a:pt x="254" y="1888"/>
                    </a:cubicBezTo>
                    <a:cubicBezTo>
                      <a:pt x="557" y="1552"/>
                      <a:pt x="753" y="808"/>
                      <a:pt x="6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4" name="Google Shape;914;p46"/>
              <p:cNvSpPr/>
              <p:nvPr/>
            </p:nvSpPr>
            <p:spPr>
              <a:xfrm>
                <a:off x="3917050" y="1839800"/>
                <a:ext cx="25375" cy="46525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1861" extrusionOk="0">
                    <a:moveTo>
                      <a:pt x="79" y="1"/>
                    </a:moveTo>
                    <a:lnTo>
                      <a:pt x="79" y="1"/>
                    </a:lnTo>
                    <a:cubicBezTo>
                      <a:pt x="0" y="803"/>
                      <a:pt x="570" y="1774"/>
                      <a:pt x="985" y="1860"/>
                    </a:cubicBezTo>
                    <a:cubicBezTo>
                      <a:pt x="1015" y="1379"/>
                      <a:pt x="683" y="624"/>
                      <a:pt x="7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5" name="Google Shape;915;p46"/>
              <p:cNvSpPr/>
              <p:nvPr/>
            </p:nvSpPr>
            <p:spPr>
              <a:xfrm>
                <a:off x="3932075" y="1900050"/>
                <a:ext cx="59100" cy="14300"/>
              </a:xfrm>
              <a:custGeom>
                <a:avLst/>
                <a:gdLst/>
                <a:ahLst/>
                <a:cxnLst/>
                <a:rect l="l" t="t" r="r" b="b"/>
                <a:pathLst>
                  <a:path w="2364" h="572" extrusionOk="0">
                    <a:moveTo>
                      <a:pt x="1591" y="0"/>
                    </a:moveTo>
                    <a:cubicBezTo>
                      <a:pt x="1119" y="0"/>
                      <a:pt x="555" y="112"/>
                      <a:pt x="1" y="351"/>
                    </a:cubicBezTo>
                    <a:cubicBezTo>
                      <a:pt x="312" y="506"/>
                      <a:pt x="688" y="572"/>
                      <a:pt x="1048" y="572"/>
                    </a:cubicBezTo>
                    <a:cubicBezTo>
                      <a:pt x="1645" y="572"/>
                      <a:pt x="2201" y="392"/>
                      <a:pt x="2364" y="137"/>
                    </a:cubicBezTo>
                    <a:cubicBezTo>
                      <a:pt x="2165" y="47"/>
                      <a:pt x="1897" y="0"/>
                      <a:pt x="159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6" name="Google Shape;916;p46"/>
              <p:cNvSpPr/>
              <p:nvPr/>
            </p:nvSpPr>
            <p:spPr>
              <a:xfrm>
                <a:off x="3930650" y="1748225"/>
                <a:ext cx="41650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1666" h="23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76" y="1116"/>
                      <a:pt x="1078" y="2318"/>
                      <a:pt x="1665" y="2341"/>
                    </a:cubicBezTo>
                    <a:cubicBezTo>
                      <a:pt x="1596" y="1672"/>
                      <a:pt x="970" y="716"/>
                      <a:pt x="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7" name="Google Shape;917;p46"/>
              <p:cNvSpPr/>
              <p:nvPr/>
            </p:nvSpPr>
            <p:spPr>
              <a:xfrm>
                <a:off x="3905200" y="1717675"/>
                <a:ext cx="51225" cy="27725"/>
              </a:xfrm>
              <a:custGeom>
                <a:avLst/>
                <a:gdLst/>
                <a:ahLst/>
                <a:cxnLst/>
                <a:rect l="l" t="t" r="r" b="b"/>
                <a:pathLst>
                  <a:path w="2049" h="1109" extrusionOk="0">
                    <a:moveTo>
                      <a:pt x="2028" y="0"/>
                    </a:moveTo>
                    <a:cubicBezTo>
                      <a:pt x="1483" y="0"/>
                      <a:pt x="665" y="406"/>
                      <a:pt x="1" y="1106"/>
                    </a:cubicBezTo>
                    <a:cubicBezTo>
                      <a:pt x="33" y="1108"/>
                      <a:pt x="66" y="1109"/>
                      <a:pt x="99" y="1109"/>
                    </a:cubicBezTo>
                    <a:cubicBezTo>
                      <a:pt x="980" y="1109"/>
                      <a:pt x="1973" y="454"/>
                      <a:pt x="2048" y="1"/>
                    </a:cubicBezTo>
                    <a:cubicBezTo>
                      <a:pt x="2042" y="1"/>
                      <a:pt x="2035" y="0"/>
                      <a:pt x="202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8" name="Google Shape;918;p46"/>
              <p:cNvSpPr/>
              <p:nvPr/>
            </p:nvSpPr>
            <p:spPr>
              <a:xfrm>
                <a:off x="4304525" y="1868900"/>
                <a:ext cx="59575" cy="14925"/>
              </a:xfrm>
              <a:custGeom>
                <a:avLst/>
                <a:gdLst/>
                <a:ahLst/>
                <a:cxnLst/>
                <a:rect l="l" t="t" r="r" b="b"/>
                <a:pathLst>
                  <a:path w="2383" h="597" extrusionOk="0">
                    <a:moveTo>
                      <a:pt x="1685" y="0"/>
                    </a:moveTo>
                    <a:cubicBezTo>
                      <a:pt x="1191" y="0"/>
                      <a:pt x="587" y="130"/>
                      <a:pt x="0" y="404"/>
                    </a:cubicBezTo>
                    <a:cubicBezTo>
                      <a:pt x="295" y="539"/>
                      <a:pt x="642" y="597"/>
                      <a:pt x="979" y="597"/>
                    </a:cubicBezTo>
                    <a:cubicBezTo>
                      <a:pt x="1615" y="597"/>
                      <a:pt x="2218" y="392"/>
                      <a:pt x="2382" y="117"/>
                    </a:cubicBezTo>
                    <a:cubicBezTo>
                      <a:pt x="2198" y="40"/>
                      <a:pt x="1958" y="0"/>
                      <a:pt x="168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9" name="Google Shape;919;p46"/>
              <p:cNvSpPr/>
              <p:nvPr/>
            </p:nvSpPr>
            <p:spPr>
              <a:xfrm>
                <a:off x="4309425" y="1803550"/>
                <a:ext cx="31150" cy="20000"/>
              </a:xfrm>
              <a:custGeom>
                <a:avLst/>
                <a:gdLst/>
                <a:ahLst/>
                <a:cxnLst/>
                <a:rect l="l" t="t" r="r" b="b"/>
                <a:pathLst>
                  <a:path w="1246" h="800" extrusionOk="0">
                    <a:moveTo>
                      <a:pt x="1" y="1"/>
                    </a:moveTo>
                    <a:cubicBezTo>
                      <a:pt x="225" y="456"/>
                      <a:pt x="807" y="800"/>
                      <a:pt x="1134" y="800"/>
                    </a:cubicBezTo>
                    <a:cubicBezTo>
                      <a:pt x="1176" y="800"/>
                      <a:pt x="1214" y="794"/>
                      <a:pt x="1246" y="782"/>
                    </a:cubicBezTo>
                    <a:cubicBezTo>
                      <a:pt x="1083" y="479"/>
                      <a:pt x="598" y="149"/>
                      <a:pt x="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0" name="Google Shape;920;p46"/>
              <p:cNvSpPr/>
              <p:nvPr/>
            </p:nvSpPr>
            <p:spPr>
              <a:xfrm>
                <a:off x="3848875" y="1795425"/>
                <a:ext cx="47550" cy="17875"/>
              </a:xfrm>
              <a:custGeom>
                <a:avLst/>
                <a:gdLst/>
                <a:ahLst/>
                <a:cxnLst/>
                <a:rect l="l" t="t" r="r" b="b"/>
                <a:pathLst>
                  <a:path w="1902" h="715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382" y="454"/>
                      <a:pt x="1083" y="715"/>
                      <a:pt x="1548" y="715"/>
                    </a:cubicBezTo>
                    <a:cubicBezTo>
                      <a:pt x="1696" y="715"/>
                      <a:pt x="1820" y="688"/>
                      <a:pt x="1902" y="633"/>
                    </a:cubicBezTo>
                    <a:cubicBezTo>
                      <a:pt x="1586" y="285"/>
                      <a:pt x="841" y="4"/>
                      <a:pt x="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1" name="Google Shape;921;p46"/>
              <p:cNvSpPr/>
              <p:nvPr/>
            </p:nvSpPr>
            <p:spPr>
              <a:xfrm>
                <a:off x="3873250" y="1818875"/>
                <a:ext cx="40875" cy="55200"/>
              </a:xfrm>
              <a:custGeom>
                <a:avLst/>
                <a:gdLst/>
                <a:ahLst/>
                <a:cxnLst/>
                <a:rect l="l" t="t" r="r" b="b"/>
                <a:pathLst>
                  <a:path w="1635" h="2208" extrusionOk="0">
                    <a:moveTo>
                      <a:pt x="1460" y="0"/>
                    </a:moveTo>
                    <a:cubicBezTo>
                      <a:pt x="908" y="281"/>
                      <a:pt x="293" y="1136"/>
                      <a:pt x="0" y="2207"/>
                    </a:cubicBezTo>
                    <a:cubicBezTo>
                      <a:pt x="935" y="1773"/>
                      <a:pt x="1635" y="512"/>
                      <a:pt x="146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2" name="Google Shape;922;p46"/>
              <p:cNvSpPr/>
              <p:nvPr/>
            </p:nvSpPr>
            <p:spPr>
              <a:xfrm>
                <a:off x="4046750" y="1600950"/>
                <a:ext cx="25200" cy="58925"/>
              </a:xfrm>
              <a:custGeom>
                <a:avLst/>
                <a:gdLst/>
                <a:ahLst/>
                <a:cxnLst/>
                <a:rect l="l" t="t" r="r" b="b"/>
                <a:pathLst>
                  <a:path w="1008" h="2357" extrusionOk="0">
                    <a:moveTo>
                      <a:pt x="300" y="1"/>
                    </a:moveTo>
                    <a:lnTo>
                      <a:pt x="300" y="1"/>
                    </a:lnTo>
                    <a:cubicBezTo>
                      <a:pt x="1" y="894"/>
                      <a:pt x="399" y="2150"/>
                      <a:pt x="850" y="2356"/>
                    </a:cubicBezTo>
                    <a:cubicBezTo>
                      <a:pt x="1008" y="1813"/>
                      <a:pt x="826" y="867"/>
                      <a:pt x="30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3" name="Google Shape;923;p46"/>
              <p:cNvSpPr/>
              <p:nvPr/>
            </p:nvSpPr>
            <p:spPr>
              <a:xfrm>
                <a:off x="4005075" y="1663750"/>
                <a:ext cx="30350" cy="7000"/>
              </a:xfrm>
              <a:custGeom>
                <a:avLst/>
                <a:gdLst/>
                <a:ahLst/>
                <a:cxnLst/>
                <a:rect l="l" t="t" r="r" b="b"/>
                <a:pathLst>
                  <a:path w="1214" h="280" extrusionOk="0">
                    <a:moveTo>
                      <a:pt x="642" y="0"/>
                    </a:moveTo>
                    <a:cubicBezTo>
                      <a:pt x="444" y="0"/>
                      <a:pt x="223" y="32"/>
                      <a:pt x="0" y="101"/>
                    </a:cubicBezTo>
                    <a:cubicBezTo>
                      <a:pt x="195" y="226"/>
                      <a:pt x="454" y="280"/>
                      <a:pt x="685" y="280"/>
                    </a:cubicBezTo>
                    <a:cubicBezTo>
                      <a:pt x="924" y="280"/>
                      <a:pt x="1134" y="222"/>
                      <a:pt x="1213" y="124"/>
                    </a:cubicBezTo>
                    <a:cubicBezTo>
                      <a:pt x="1080" y="45"/>
                      <a:pt x="877" y="0"/>
                      <a:pt x="64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4" name="Google Shape;924;p46"/>
              <p:cNvSpPr/>
              <p:nvPr/>
            </p:nvSpPr>
            <p:spPr>
              <a:xfrm>
                <a:off x="4006100" y="1695975"/>
                <a:ext cx="31850" cy="64675"/>
              </a:xfrm>
              <a:custGeom>
                <a:avLst/>
                <a:gdLst/>
                <a:ahLst/>
                <a:cxnLst/>
                <a:rect l="l" t="t" r="r" b="b"/>
                <a:pathLst>
                  <a:path w="1274" h="2587" extrusionOk="0">
                    <a:moveTo>
                      <a:pt x="209" y="0"/>
                    </a:moveTo>
                    <a:lnTo>
                      <a:pt x="209" y="0"/>
                    </a:lnTo>
                    <a:cubicBezTo>
                      <a:pt x="1" y="1055"/>
                      <a:pt x="634" y="2418"/>
                      <a:pt x="1172" y="2586"/>
                    </a:cubicBezTo>
                    <a:cubicBezTo>
                      <a:pt x="1273" y="1948"/>
                      <a:pt x="931" y="905"/>
                      <a:pt x="20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5" name="Google Shape;925;p46"/>
              <p:cNvSpPr/>
              <p:nvPr/>
            </p:nvSpPr>
            <p:spPr>
              <a:xfrm>
                <a:off x="4235350" y="1669575"/>
                <a:ext cx="64275" cy="21875"/>
              </a:xfrm>
              <a:custGeom>
                <a:avLst/>
                <a:gdLst/>
                <a:ahLst/>
                <a:cxnLst/>
                <a:rect l="l" t="t" r="r" b="b"/>
                <a:pathLst>
                  <a:path w="2571" h="875" extrusionOk="0">
                    <a:moveTo>
                      <a:pt x="2214" y="0"/>
                    </a:moveTo>
                    <a:cubicBezTo>
                      <a:pt x="1600" y="0"/>
                      <a:pt x="763" y="272"/>
                      <a:pt x="1" y="800"/>
                    </a:cubicBezTo>
                    <a:cubicBezTo>
                      <a:pt x="191" y="851"/>
                      <a:pt x="395" y="874"/>
                      <a:pt x="601" y="874"/>
                    </a:cubicBezTo>
                    <a:cubicBezTo>
                      <a:pt x="1483" y="874"/>
                      <a:pt x="2410" y="453"/>
                      <a:pt x="2570" y="37"/>
                    </a:cubicBezTo>
                    <a:cubicBezTo>
                      <a:pt x="2463" y="12"/>
                      <a:pt x="2344" y="0"/>
                      <a:pt x="221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46"/>
              <p:cNvSpPr/>
              <p:nvPr/>
            </p:nvSpPr>
            <p:spPr>
              <a:xfrm>
                <a:off x="4178050" y="1608550"/>
                <a:ext cx="34100" cy="39100"/>
              </a:xfrm>
              <a:custGeom>
                <a:avLst/>
                <a:gdLst/>
                <a:ahLst/>
                <a:cxnLst/>
                <a:rect l="l" t="t" r="r" b="b"/>
                <a:pathLst>
                  <a:path w="1364" h="1564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131" y="785"/>
                      <a:pt x="913" y="1563"/>
                      <a:pt x="1342" y="1563"/>
                    </a:cubicBezTo>
                    <a:cubicBezTo>
                      <a:pt x="1350" y="1563"/>
                      <a:pt x="1357" y="1563"/>
                      <a:pt x="1364" y="1563"/>
                    </a:cubicBezTo>
                    <a:cubicBezTo>
                      <a:pt x="1266" y="1088"/>
                      <a:pt x="747" y="445"/>
                      <a:pt x="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7" name="Google Shape;927;p46"/>
              <p:cNvSpPr/>
              <p:nvPr/>
            </p:nvSpPr>
            <p:spPr>
              <a:xfrm>
                <a:off x="4267650" y="1920475"/>
                <a:ext cx="9975" cy="27225"/>
              </a:xfrm>
              <a:custGeom>
                <a:avLst/>
                <a:gdLst/>
                <a:ahLst/>
                <a:cxnLst/>
                <a:rect l="l" t="t" r="r" b="b"/>
                <a:pathLst>
                  <a:path w="399" h="1089" extrusionOk="0">
                    <a:moveTo>
                      <a:pt x="187" y="0"/>
                    </a:moveTo>
                    <a:lnTo>
                      <a:pt x="187" y="0"/>
                    </a:lnTo>
                    <a:cubicBezTo>
                      <a:pt x="1" y="383"/>
                      <a:pt x="104" y="970"/>
                      <a:pt x="295" y="1089"/>
                    </a:cubicBezTo>
                    <a:cubicBezTo>
                      <a:pt x="398" y="855"/>
                      <a:pt x="373" y="420"/>
                      <a:pt x="18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8" name="Google Shape;928;p46"/>
              <p:cNvSpPr/>
              <p:nvPr/>
            </p:nvSpPr>
            <p:spPr>
              <a:xfrm>
                <a:off x="4191775" y="1955600"/>
                <a:ext cx="29325" cy="51550"/>
              </a:xfrm>
              <a:custGeom>
                <a:avLst/>
                <a:gdLst/>
                <a:ahLst/>
                <a:cxnLst/>
                <a:rect l="l" t="t" r="r" b="b"/>
                <a:pathLst>
                  <a:path w="1173" h="2062" extrusionOk="0">
                    <a:moveTo>
                      <a:pt x="959" y="0"/>
                    </a:moveTo>
                    <a:lnTo>
                      <a:pt x="959" y="0"/>
                    </a:lnTo>
                    <a:cubicBezTo>
                      <a:pt x="525" y="309"/>
                      <a:pt x="113" y="1114"/>
                      <a:pt x="0" y="2061"/>
                    </a:cubicBezTo>
                    <a:cubicBezTo>
                      <a:pt x="738" y="1574"/>
                      <a:pt x="1173" y="413"/>
                      <a:pt x="95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9" name="Google Shape;929;p46"/>
              <p:cNvSpPr/>
              <p:nvPr/>
            </p:nvSpPr>
            <p:spPr>
              <a:xfrm>
                <a:off x="4156375" y="1690225"/>
                <a:ext cx="54325" cy="28450"/>
              </a:xfrm>
              <a:custGeom>
                <a:avLst/>
                <a:gdLst/>
                <a:ahLst/>
                <a:cxnLst/>
                <a:rect l="l" t="t" r="r" b="b"/>
                <a:pathLst>
                  <a:path w="2173" h="1138" extrusionOk="0">
                    <a:moveTo>
                      <a:pt x="2133" y="0"/>
                    </a:moveTo>
                    <a:cubicBezTo>
                      <a:pt x="1559" y="0"/>
                      <a:pt x="703" y="415"/>
                      <a:pt x="1" y="1133"/>
                    </a:cubicBezTo>
                    <a:cubicBezTo>
                      <a:pt x="44" y="1136"/>
                      <a:pt x="89" y="1138"/>
                      <a:pt x="133" y="1138"/>
                    </a:cubicBezTo>
                    <a:cubicBezTo>
                      <a:pt x="1054" y="1138"/>
                      <a:pt x="2088" y="472"/>
                      <a:pt x="2173" y="1"/>
                    </a:cubicBezTo>
                    <a:cubicBezTo>
                      <a:pt x="2160" y="0"/>
                      <a:pt x="2147" y="0"/>
                      <a:pt x="213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0" name="Google Shape;930;p46"/>
              <p:cNvSpPr/>
              <p:nvPr/>
            </p:nvSpPr>
            <p:spPr>
              <a:xfrm>
                <a:off x="4130100" y="1655100"/>
                <a:ext cx="13975" cy="38575"/>
              </a:xfrm>
              <a:custGeom>
                <a:avLst/>
                <a:gdLst/>
                <a:ahLst/>
                <a:cxnLst/>
                <a:rect l="l" t="t" r="r" b="b"/>
                <a:pathLst>
                  <a:path w="559" h="1543" extrusionOk="0">
                    <a:moveTo>
                      <a:pt x="266" y="1"/>
                    </a:moveTo>
                    <a:lnTo>
                      <a:pt x="266" y="1"/>
                    </a:lnTo>
                    <a:cubicBezTo>
                      <a:pt x="0" y="542"/>
                      <a:pt x="144" y="1374"/>
                      <a:pt x="411" y="1543"/>
                    </a:cubicBezTo>
                    <a:cubicBezTo>
                      <a:pt x="559" y="1213"/>
                      <a:pt x="525" y="596"/>
                      <a:pt x="26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1" name="Google Shape;931;p46"/>
              <p:cNvSpPr/>
              <p:nvPr/>
            </p:nvSpPr>
            <p:spPr>
              <a:xfrm>
                <a:off x="4049150" y="1687525"/>
                <a:ext cx="69600" cy="18050"/>
              </a:xfrm>
              <a:custGeom>
                <a:avLst/>
                <a:gdLst/>
                <a:ahLst/>
                <a:cxnLst/>
                <a:rect l="l" t="t" r="r" b="b"/>
                <a:pathLst>
                  <a:path w="2784" h="722" extrusionOk="0">
                    <a:moveTo>
                      <a:pt x="891" y="0"/>
                    </a:moveTo>
                    <a:cubicBezTo>
                      <a:pt x="605" y="0"/>
                      <a:pt x="305" y="24"/>
                      <a:pt x="0" y="77"/>
                    </a:cubicBezTo>
                    <a:cubicBezTo>
                      <a:pt x="519" y="514"/>
                      <a:pt x="1304" y="722"/>
                      <a:pt x="1925" y="722"/>
                    </a:cubicBezTo>
                    <a:cubicBezTo>
                      <a:pt x="2306" y="722"/>
                      <a:pt x="2626" y="644"/>
                      <a:pt x="2784" y="492"/>
                    </a:cubicBezTo>
                    <a:cubicBezTo>
                      <a:pt x="2401" y="193"/>
                      <a:pt x="1700" y="0"/>
                      <a:pt x="89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2" name="Google Shape;932;p46"/>
              <p:cNvSpPr/>
              <p:nvPr/>
            </p:nvSpPr>
            <p:spPr>
              <a:xfrm>
                <a:off x="4217650" y="1819525"/>
                <a:ext cx="24050" cy="18950"/>
              </a:xfrm>
              <a:custGeom>
                <a:avLst/>
                <a:gdLst/>
                <a:ahLst/>
                <a:cxnLst/>
                <a:rect l="l" t="t" r="r" b="b"/>
                <a:pathLst>
                  <a:path w="962" h="758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153" y="411"/>
                      <a:pt x="639" y="757"/>
                      <a:pt x="903" y="757"/>
                    </a:cubicBezTo>
                    <a:cubicBezTo>
                      <a:pt x="924" y="757"/>
                      <a:pt x="944" y="755"/>
                      <a:pt x="962" y="750"/>
                    </a:cubicBezTo>
                    <a:cubicBezTo>
                      <a:pt x="853" y="488"/>
                      <a:pt x="481" y="173"/>
                      <a:pt x="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3" name="Google Shape;933;p46"/>
              <p:cNvSpPr/>
              <p:nvPr/>
            </p:nvSpPr>
            <p:spPr>
              <a:xfrm>
                <a:off x="4182575" y="1737775"/>
                <a:ext cx="23250" cy="38050"/>
              </a:xfrm>
              <a:custGeom>
                <a:avLst/>
                <a:gdLst/>
                <a:ahLst/>
                <a:cxnLst/>
                <a:rect l="l" t="t" r="r" b="b"/>
                <a:pathLst>
                  <a:path w="930" h="1522" extrusionOk="0">
                    <a:moveTo>
                      <a:pt x="781" y="1"/>
                    </a:moveTo>
                    <a:lnTo>
                      <a:pt x="781" y="1"/>
                    </a:lnTo>
                    <a:cubicBezTo>
                      <a:pt x="447" y="220"/>
                      <a:pt x="113" y="813"/>
                      <a:pt x="1" y="1521"/>
                    </a:cubicBezTo>
                    <a:cubicBezTo>
                      <a:pt x="571" y="1176"/>
                      <a:pt x="930" y="317"/>
                      <a:pt x="78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4" name="Google Shape;934;p46"/>
              <p:cNvSpPr/>
              <p:nvPr/>
            </p:nvSpPr>
            <p:spPr>
              <a:xfrm>
                <a:off x="4255425" y="1736775"/>
                <a:ext cx="68575" cy="21025"/>
              </a:xfrm>
              <a:custGeom>
                <a:avLst/>
                <a:gdLst/>
                <a:ahLst/>
                <a:cxnLst/>
                <a:rect l="l" t="t" r="r" b="b"/>
                <a:pathLst>
                  <a:path w="2743" h="841" extrusionOk="0">
                    <a:moveTo>
                      <a:pt x="436" y="1"/>
                    </a:moveTo>
                    <a:cubicBezTo>
                      <a:pt x="293" y="1"/>
                      <a:pt x="148" y="6"/>
                      <a:pt x="1" y="18"/>
                    </a:cubicBezTo>
                    <a:cubicBezTo>
                      <a:pt x="539" y="559"/>
                      <a:pt x="1435" y="840"/>
                      <a:pt x="2083" y="840"/>
                    </a:cubicBezTo>
                    <a:cubicBezTo>
                      <a:pt x="2368" y="840"/>
                      <a:pt x="2605" y="786"/>
                      <a:pt x="2743" y="675"/>
                    </a:cubicBezTo>
                    <a:cubicBezTo>
                      <a:pt x="2320" y="282"/>
                      <a:pt x="1440" y="1"/>
                      <a:pt x="43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5" name="Google Shape;935;p46"/>
              <p:cNvSpPr/>
              <p:nvPr/>
            </p:nvSpPr>
            <p:spPr>
              <a:xfrm>
                <a:off x="4220850" y="1781775"/>
                <a:ext cx="32225" cy="7475"/>
              </a:xfrm>
              <a:custGeom>
                <a:avLst/>
                <a:gdLst/>
                <a:ahLst/>
                <a:cxnLst/>
                <a:rect l="l" t="t" r="r" b="b"/>
                <a:pathLst>
                  <a:path w="1289" h="299" extrusionOk="0">
                    <a:moveTo>
                      <a:pt x="774" y="0"/>
                    </a:moveTo>
                    <a:cubicBezTo>
                      <a:pt x="540" y="0"/>
                      <a:pt x="270" y="45"/>
                      <a:pt x="1" y="142"/>
                    </a:cubicBezTo>
                    <a:cubicBezTo>
                      <a:pt x="192" y="252"/>
                      <a:pt x="434" y="299"/>
                      <a:pt x="658" y="299"/>
                    </a:cubicBezTo>
                    <a:cubicBezTo>
                      <a:pt x="945" y="299"/>
                      <a:pt x="1202" y="222"/>
                      <a:pt x="1288" y="102"/>
                    </a:cubicBezTo>
                    <a:cubicBezTo>
                      <a:pt x="1163" y="36"/>
                      <a:pt x="983" y="0"/>
                      <a:pt x="7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6" name="Google Shape;936;p46"/>
              <p:cNvSpPr/>
              <p:nvPr/>
            </p:nvSpPr>
            <p:spPr>
              <a:xfrm>
                <a:off x="4022775" y="1788125"/>
                <a:ext cx="251100" cy="395075"/>
              </a:xfrm>
              <a:custGeom>
                <a:avLst/>
                <a:gdLst/>
                <a:ahLst/>
                <a:cxnLst/>
                <a:rect l="l" t="t" r="r" b="b"/>
                <a:pathLst>
                  <a:path w="10044" h="15803" extrusionOk="0">
                    <a:moveTo>
                      <a:pt x="4574" y="0"/>
                    </a:moveTo>
                    <a:lnTo>
                      <a:pt x="4574" y="0"/>
                    </a:lnTo>
                    <a:cubicBezTo>
                      <a:pt x="4756" y="1662"/>
                      <a:pt x="3032" y="2518"/>
                      <a:pt x="3006" y="4054"/>
                    </a:cubicBezTo>
                    <a:cubicBezTo>
                      <a:pt x="1787" y="3163"/>
                      <a:pt x="330" y="3993"/>
                      <a:pt x="265" y="1533"/>
                    </a:cubicBezTo>
                    <a:lnTo>
                      <a:pt x="265" y="1533"/>
                    </a:lnTo>
                    <a:cubicBezTo>
                      <a:pt x="0" y="4356"/>
                      <a:pt x="2366" y="3635"/>
                      <a:pt x="3107" y="4879"/>
                    </a:cubicBezTo>
                    <a:cubicBezTo>
                      <a:pt x="3292" y="7231"/>
                      <a:pt x="5380" y="8010"/>
                      <a:pt x="4522" y="10679"/>
                    </a:cubicBezTo>
                    <a:cubicBezTo>
                      <a:pt x="4403" y="11048"/>
                      <a:pt x="4289" y="11401"/>
                      <a:pt x="4179" y="11748"/>
                    </a:cubicBezTo>
                    <a:cubicBezTo>
                      <a:pt x="3226" y="9346"/>
                      <a:pt x="926" y="9504"/>
                      <a:pt x="1058" y="5763"/>
                    </a:cubicBezTo>
                    <a:lnTo>
                      <a:pt x="1058" y="5763"/>
                    </a:lnTo>
                    <a:cubicBezTo>
                      <a:pt x="450" y="9835"/>
                      <a:pt x="3443" y="10094"/>
                      <a:pt x="3520" y="12561"/>
                    </a:cubicBezTo>
                    <a:cubicBezTo>
                      <a:pt x="3507" y="13514"/>
                      <a:pt x="3215" y="14790"/>
                      <a:pt x="2861" y="15801"/>
                    </a:cubicBezTo>
                    <a:lnTo>
                      <a:pt x="6054" y="15801"/>
                    </a:lnTo>
                    <a:cubicBezTo>
                      <a:pt x="6058" y="15802"/>
                      <a:pt x="6060" y="15803"/>
                      <a:pt x="6061" y="15803"/>
                    </a:cubicBezTo>
                    <a:cubicBezTo>
                      <a:pt x="6097" y="15803"/>
                      <a:pt x="5688" y="15396"/>
                      <a:pt x="5526" y="15122"/>
                    </a:cubicBezTo>
                    <a:cubicBezTo>
                      <a:pt x="5302" y="14738"/>
                      <a:pt x="5023" y="13742"/>
                      <a:pt x="5426" y="12472"/>
                    </a:cubicBezTo>
                    <a:cubicBezTo>
                      <a:pt x="5749" y="11476"/>
                      <a:pt x="6334" y="9954"/>
                      <a:pt x="6105" y="8526"/>
                    </a:cubicBezTo>
                    <a:cubicBezTo>
                      <a:pt x="6203" y="8035"/>
                      <a:pt x="6387" y="7707"/>
                      <a:pt x="6516" y="7574"/>
                    </a:cubicBezTo>
                    <a:cubicBezTo>
                      <a:pt x="7335" y="6682"/>
                      <a:pt x="8046" y="6574"/>
                      <a:pt x="8518" y="6239"/>
                    </a:cubicBezTo>
                    <a:cubicBezTo>
                      <a:pt x="9468" y="5669"/>
                      <a:pt x="10044" y="4464"/>
                      <a:pt x="9542" y="2829"/>
                    </a:cubicBezTo>
                    <a:lnTo>
                      <a:pt x="9542" y="2829"/>
                    </a:lnTo>
                    <a:cubicBezTo>
                      <a:pt x="9677" y="3682"/>
                      <a:pt x="9599" y="4557"/>
                      <a:pt x="9069" y="5191"/>
                    </a:cubicBezTo>
                    <a:cubicBezTo>
                      <a:pt x="8219" y="6227"/>
                      <a:pt x="6640" y="5970"/>
                      <a:pt x="5643" y="7258"/>
                    </a:cubicBezTo>
                    <a:cubicBezTo>
                      <a:pt x="5643" y="7258"/>
                      <a:pt x="5044" y="6661"/>
                      <a:pt x="4851" y="5989"/>
                    </a:cubicBezTo>
                    <a:cubicBezTo>
                      <a:pt x="4406" y="3963"/>
                      <a:pt x="7446" y="3835"/>
                      <a:pt x="6740" y="1533"/>
                    </a:cubicBezTo>
                    <a:lnTo>
                      <a:pt x="6740" y="1533"/>
                    </a:lnTo>
                    <a:cubicBezTo>
                      <a:pt x="7081" y="3795"/>
                      <a:pt x="4675" y="3195"/>
                      <a:pt x="4123" y="5386"/>
                    </a:cubicBezTo>
                    <a:cubicBezTo>
                      <a:pt x="2313" y="3083"/>
                      <a:pt x="5034" y="2183"/>
                      <a:pt x="457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Google Shape;941;p47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6971548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 smtClean="0"/>
              <a:t>2.) </a:t>
            </a:r>
            <a:r>
              <a:rPr lang="en-US" dirty="0" err="1" smtClean="0"/>
              <a:t>Deskripsikan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yang </a:t>
            </a:r>
            <a:r>
              <a:rPr lang="en-US" dirty="0" err="1"/>
              <a:t>jelas</a:t>
            </a:r>
            <a:r>
              <a:rPr lang="en-US" dirty="0"/>
              <a:t/>
            </a:r>
            <a:br>
              <a:rPr lang="en-US" dirty="0"/>
            </a:br>
            <a:r>
              <a:rPr lang="en" dirty="0" smtClean="0"/>
              <a:t> </a:t>
            </a:r>
            <a:endParaRPr dirty="0"/>
          </a:p>
        </p:txBody>
      </p:sp>
      <p:sp>
        <p:nvSpPr>
          <p:cNvPr id="942" name="Google Shape;942;p47"/>
          <p:cNvSpPr txBox="1">
            <a:spLocks noGrp="1"/>
          </p:cNvSpPr>
          <p:nvPr>
            <p:ph type="subTitle" idx="1"/>
          </p:nvPr>
        </p:nvSpPr>
        <p:spPr>
          <a:xfrm rot="-458">
            <a:off x="683731" y="1794042"/>
            <a:ext cx="4503600" cy="135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mendeskripsikan bisnis harus secara jelas dan mampu dipahami oleh orang </a:t>
            </a:r>
            <a:r>
              <a:rPr lang="id-ID" dirty="0" smtClean="0"/>
              <a:t>lain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orang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tertarik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.</a:t>
            </a:r>
            <a:endParaRPr dirty="0"/>
          </a:p>
        </p:txBody>
      </p:sp>
      <p:grpSp>
        <p:nvGrpSpPr>
          <p:cNvPr id="943" name="Google Shape;943;p47"/>
          <p:cNvGrpSpPr/>
          <p:nvPr/>
        </p:nvGrpSpPr>
        <p:grpSpPr>
          <a:xfrm>
            <a:off x="2800715" y="3633928"/>
            <a:ext cx="955106" cy="1436212"/>
            <a:chOff x="2762100" y="3232275"/>
            <a:chExt cx="598100" cy="899375"/>
          </a:xfrm>
        </p:grpSpPr>
        <p:sp>
          <p:nvSpPr>
            <p:cNvPr id="944" name="Google Shape;944;p47"/>
            <p:cNvSpPr/>
            <p:nvPr/>
          </p:nvSpPr>
          <p:spPr>
            <a:xfrm>
              <a:off x="2762100" y="3232275"/>
              <a:ext cx="598100" cy="899375"/>
            </a:xfrm>
            <a:custGeom>
              <a:avLst/>
              <a:gdLst/>
              <a:ahLst/>
              <a:cxnLst/>
              <a:rect l="l" t="t" r="r" b="b"/>
              <a:pathLst>
                <a:path w="23924" h="35975" extrusionOk="0">
                  <a:moveTo>
                    <a:pt x="11327" y="1"/>
                  </a:moveTo>
                  <a:cubicBezTo>
                    <a:pt x="11070" y="1"/>
                    <a:pt x="10813" y="27"/>
                    <a:pt x="10559" y="81"/>
                  </a:cubicBezTo>
                  <a:cubicBezTo>
                    <a:pt x="8772" y="463"/>
                    <a:pt x="7540" y="2106"/>
                    <a:pt x="6764" y="3761"/>
                  </a:cubicBezTo>
                  <a:cubicBezTo>
                    <a:pt x="6144" y="5083"/>
                    <a:pt x="5701" y="6577"/>
                    <a:pt x="5847" y="8050"/>
                  </a:cubicBezTo>
                  <a:cubicBezTo>
                    <a:pt x="5987" y="9463"/>
                    <a:pt x="6684" y="10711"/>
                    <a:pt x="6731" y="12168"/>
                  </a:cubicBezTo>
                  <a:cubicBezTo>
                    <a:pt x="6743" y="12560"/>
                    <a:pt x="6729" y="12966"/>
                    <a:pt x="6557" y="13318"/>
                  </a:cubicBezTo>
                  <a:cubicBezTo>
                    <a:pt x="6331" y="13780"/>
                    <a:pt x="5873" y="14073"/>
                    <a:pt x="5449" y="14365"/>
                  </a:cubicBezTo>
                  <a:cubicBezTo>
                    <a:pt x="4419" y="15071"/>
                    <a:pt x="3465" y="15899"/>
                    <a:pt x="2671" y="16864"/>
                  </a:cubicBezTo>
                  <a:cubicBezTo>
                    <a:pt x="1141" y="18719"/>
                    <a:pt x="230" y="21076"/>
                    <a:pt x="115" y="23478"/>
                  </a:cubicBezTo>
                  <a:cubicBezTo>
                    <a:pt x="0" y="25880"/>
                    <a:pt x="679" y="28312"/>
                    <a:pt x="2020" y="30309"/>
                  </a:cubicBezTo>
                  <a:cubicBezTo>
                    <a:pt x="2536" y="31077"/>
                    <a:pt x="3148" y="31784"/>
                    <a:pt x="3568" y="32609"/>
                  </a:cubicBezTo>
                  <a:cubicBezTo>
                    <a:pt x="3910" y="33280"/>
                    <a:pt x="4125" y="34027"/>
                    <a:pt x="4605" y="34606"/>
                  </a:cubicBezTo>
                  <a:cubicBezTo>
                    <a:pt x="5742" y="35974"/>
                    <a:pt x="7803" y="35894"/>
                    <a:pt x="9418" y="35917"/>
                  </a:cubicBezTo>
                  <a:cubicBezTo>
                    <a:pt x="9595" y="35919"/>
                    <a:pt x="9773" y="35921"/>
                    <a:pt x="9950" y="35921"/>
                  </a:cubicBezTo>
                  <a:cubicBezTo>
                    <a:pt x="11326" y="35921"/>
                    <a:pt x="12703" y="35852"/>
                    <a:pt x="14079" y="35852"/>
                  </a:cubicBezTo>
                  <a:cubicBezTo>
                    <a:pt x="14398" y="35852"/>
                    <a:pt x="14717" y="35856"/>
                    <a:pt x="15035" y="35865"/>
                  </a:cubicBezTo>
                  <a:cubicBezTo>
                    <a:pt x="15314" y="35873"/>
                    <a:pt x="15601" y="35883"/>
                    <a:pt x="15888" y="35883"/>
                  </a:cubicBezTo>
                  <a:cubicBezTo>
                    <a:pt x="16843" y="35883"/>
                    <a:pt x="17802" y="35776"/>
                    <a:pt x="18491" y="35154"/>
                  </a:cubicBezTo>
                  <a:cubicBezTo>
                    <a:pt x="18951" y="34737"/>
                    <a:pt x="19212" y="34152"/>
                    <a:pt x="19498" y="33600"/>
                  </a:cubicBezTo>
                  <a:cubicBezTo>
                    <a:pt x="20471" y="31730"/>
                    <a:pt x="21889" y="30079"/>
                    <a:pt x="22588" y="28070"/>
                  </a:cubicBezTo>
                  <a:cubicBezTo>
                    <a:pt x="23070" y="26687"/>
                    <a:pt x="23192" y="25191"/>
                    <a:pt x="23074" y="23736"/>
                  </a:cubicBezTo>
                  <a:cubicBezTo>
                    <a:pt x="22974" y="22492"/>
                    <a:pt x="22340" y="21171"/>
                    <a:pt x="22422" y="19945"/>
                  </a:cubicBezTo>
                  <a:cubicBezTo>
                    <a:pt x="22460" y="19375"/>
                    <a:pt x="22726" y="18848"/>
                    <a:pt x="22953" y="18323"/>
                  </a:cubicBezTo>
                  <a:cubicBezTo>
                    <a:pt x="23300" y="17522"/>
                    <a:pt x="23518" y="16678"/>
                    <a:pt x="23607" y="15831"/>
                  </a:cubicBezTo>
                  <a:cubicBezTo>
                    <a:pt x="23923" y="12806"/>
                    <a:pt x="22587" y="9740"/>
                    <a:pt x="19520" y="8467"/>
                  </a:cubicBezTo>
                  <a:cubicBezTo>
                    <a:pt x="19070" y="8280"/>
                    <a:pt x="18592" y="8139"/>
                    <a:pt x="18198" y="7853"/>
                  </a:cubicBezTo>
                  <a:cubicBezTo>
                    <a:pt x="17365" y="7251"/>
                    <a:pt x="17085" y="6166"/>
                    <a:pt x="16769" y="5190"/>
                  </a:cubicBezTo>
                  <a:cubicBezTo>
                    <a:pt x="16316" y="3790"/>
                    <a:pt x="15659" y="2415"/>
                    <a:pt x="14594" y="1399"/>
                  </a:cubicBezTo>
                  <a:cubicBezTo>
                    <a:pt x="13716" y="562"/>
                    <a:pt x="12524" y="1"/>
                    <a:pt x="1132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45" name="Google Shape;945;p47"/>
            <p:cNvGrpSpPr/>
            <p:nvPr/>
          </p:nvGrpSpPr>
          <p:grpSpPr>
            <a:xfrm>
              <a:off x="2816775" y="3282275"/>
              <a:ext cx="500475" cy="794375"/>
              <a:chOff x="2816775" y="3282275"/>
              <a:chExt cx="500475" cy="794375"/>
            </a:xfrm>
          </p:grpSpPr>
          <p:sp>
            <p:nvSpPr>
              <p:cNvPr id="946" name="Google Shape;946;p47"/>
              <p:cNvSpPr/>
              <p:nvPr/>
            </p:nvSpPr>
            <p:spPr>
              <a:xfrm>
                <a:off x="3179100" y="3579225"/>
                <a:ext cx="21925" cy="13125"/>
              </a:xfrm>
              <a:custGeom>
                <a:avLst/>
                <a:gdLst/>
                <a:ahLst/>
                <a:cxnLst/>
                <a:rect l="l" t="t" r="r" b="b"/>
                <a:pathLst>
                  <a:path w="877" h="525" extrusionOk="0">
                    <a:moveTo>
                      <a:pt x="1" y="0"/>
                    </a:moveTo>
                    <a:cubicBezTo>
                      <a:pt x="298" y="162"/>
                      <a:pt x="589" y="336"/>
                      <a:pt x="871" y="524"/>
                    </a:cubicBezTo>
                    <a:cubicBezTo>
                      <a:pt x="876" y="372"/>
                      <a:pt x="865" y="235"/>
                      <a:pt x="839" y="118"/>
                    </a:cubicBezTo>
                    <a:cubicBezTo>
                      <a:pt x="656" y="59"/>
                      <a:pt x="386" y="4"/>
                      <a:pt x="1" y="0"/>
                    </a:cubicBezTo>
                    <a:close/>
                  </a:path>
                </a:pathLst>
              </a:custGeom>
              <a:solidFill>
                <a:srgbClr val="F7E4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7" name="Google Shape;947;p47"/>
              <p:cNvSpPr/>
              <p:nvPr/>
            </p:nvSpPr>
            <p:spPr>
              <a:xfrm>
                <a:off x="2829825" y="3295325"/>
                <a:ext cx="487425" cy="781325"/>
              </a:xfrm>
              <a:custGeom>
                <a:avLst/>
                <a:gdLst/>
                <a:ahLst/>
                <a:cxnLst/>
                <a:rect l="l" t="t" r="r" b="b"/>
                <a:pathLst>
                  <a:path w="19497" h="31253" extrusionOk="0">
                    <a:moveTo>
                      <a:pt x="13905" y="9303"/>
                    </a:moveTo>
                    <a:cubicBezTo>
                      <a:pt x="15302" y="9303"/>
                      <a:pt x="16345" y="9735"/>
                      <a:pt x="16921" y="10575"/>
                    </a:cubicBezTo>
                    <a:cubicBezTo>
                      <a:pt x="17780" y="11828"/>
                      <a:pt x="17498" y="13850"/>
                      <a:pt x="16212" y="15900"/>
                    </a:cubicBezTo>
                    <a:cubicBezTo>
                      <a:pt x="16193" y="15877"/>
                      <a:pt x="16172" y="15857"/>
                      <a:pt x="16152" y="15833"/>
                    </a:cubicBezTo>
                    <a:cubicBezTo>
                      <a:pt x="16053" y="15716"/>
                      <a:pt x="15949" y="15603"/>
                      <a:pt x="15843" y="15491"/>
                    </a:cubicBezTo>
                    <a:cubicBezTo>
                      <a:pt x="15762" y="15403"/>
                      <a:pt x="15683" y="15316"/>
                      <a:pt x="15598" y="15232"/>
                    </a:cubicBezTo>
                    <a:cubicBezTo>
                      <a:pt x="15470" y="15106"/>
                      <a:pt x="15335" y="14987"/>
                      <a:pt x="15201" y="14869"/>
                    </a:cubicBezTo>
                    <a:cubicBezTo>
                      <a:pt x="15067" y="14751"/>
                      <a:pt x="14930" y="14637"/>
                      <a:pt x="14789" y="14527"/>
                    </a:cubicBezTo>
                    <a:cubicBezTo>
                      <a:pt x="14661" y="14427"/>
                      <a:pt x="14532" y="14328"/>
                      <a:pt x="14400" y="14234"/>
                    </a:cubicBezTo>
                    <a:cubicBezTo>
                      <a:pt x="14290" y="14157"/>
                      <a:pt x="14176" y="14088"/>
                      <a:pt x="14065" y="14016"/>
                    </a:cubicBezTo>
                    <a:cubicBezTo>
                      <a:pt x="13951" y="13943"/>
                      <a:pt x="13836" y="13871"/>
                      <a:pt x="13720" y="13805"/>
                    </a:cubicBezTo>
                    <a:cubicBezTo>
                      <a:pt x="13599" y="13735"/>
                      <a:pt x="13476" y="13669"/>
                      <a:pt x="13352" y="13605"/>
                    </a:cubicBezTo>
                    <a:cubicBezTo>
                      <a:pt x="13236" y="13545"/>
                      <a:pt x="13117" y="13489"/>
                      <a:pt x="12999" y="13432"/>
                    </a:cubicBezTo>
                    <a:cubicBezTo>
                      <a:pt x="12870" y="13374"/>
                      <a:pt x="12742" y="13314"/>
                      <a:pt x="12610" y="13260"/>
                    </a:cubicBezTo>
                    <a:cubicBezTo>
                      <a:pt x="12485" y="13210"/>
                      <a:pt x="12359" y="13165"/>
                      <a:pt x="12231" y="13119"/>
                    </a:cubicBezTo>
                    <a:cubicBezTo>
                      <a:pt x="12101" y="13072"/>
                      <a:pt x="11973" y="13023"/>
                      <a:pt x="11840" y="12983"/>
                    </a:cubicBezTo>
                    <a:lnTo>
                      <a:pt x="11838" y="12983"/>
                    </a:lnTo>
                    <a:lnTo>
                      <a:pt x="11838" y="9554"/>
                    </a:lnTo>
                    <a:cubicBezTo>
                      <a:pt x="11868" y="9548"/>
                      <a:pt x="11900" y="9547"/>
                      <a:pt x="11932" y="9541"/>
                    </a:cubicBezTo>
                    <a:cubicBezTo>
                      <a:pt x="12648" y="9382"/>
                      <a:pt x="13309" y="9303"/>
                      <a:pt x="13905" y="9303"/>
                    </a:cubicBezTo>
                    <a:close/>
                    <a:moveTo>
                      <a:pt x="9179" y="1"/>
                    </a:moveTo>
                    <a:cubicBezTo>
                      <a:pt x="7753" y="1"/>
                      <a:pt x="6598" y="1157"/>
                      <a:pt x="6598" y="2582"/>
                    </a:cubicBezTo>
                    <a:cubicBezTo>
                      <a:pt x="6598" y="3198"/>
                      <a:pt x="6822" y="3754"/>
                      <a:pt x="7182" y="4198"/>
                    </a:cubicBezTo>
                    <a:lnTo>
                      <a:pt x="6521" y="4198"/>
                    </a:lnTo>
                    <a:cubicBezTo>
                      <a:pt x="5937" y="4198"/>
                      <a:pt x="5462" y="4672"/>
                      <a:pt x="5462" y="5258"/>
                    </a:cubicBezTo>
                    <a:lnTo>
                      <a:pt x="5462" y="5689"/>
                    </a:lnTo>
                    <a:cubicBezTo>
                      <a:pt x="5462" y="6273"/>
                      <a:pt x="5935" y="6748"/>
                      <a:pt x="6521" y="6748"/>
                    </a:cubicBezTo>
                    <a:lnTo>
                      <a:pt x="6521" y="12983"/>
                    </a:lnTo>
                    <a:cubicBezTo>
                      <a:pt x="2749" y="14134"/>
                      <a:pt x="0" y="17668"/>
                      <a:pt x="0" y="21853"/>
                    </a:cubicBezTo>
                    <a:cubicBezTo>
                      <a:pt x="0" y="24982"/>
                      <a:pt x="1190" y="27547"/>
                      <a:pt x="3487" y="29071"/>
                    </a:cubicBezTo>
                    <a:lnTo>
                      <a:pt x="3487" y="30193"/>
                    </a:lnTo>
                    <a:cubicBezTo>
                      <a:pt x="3487" y="30778"/>
                      <a:pt x="3961" y="31253"/>
                      <a:pt x="4546" y="31253"/>
                    </a:cubicBezTo>
                    <a:lnTo>
                      <a:pt x="13814" y="31253"/>
                    </a:lnTo>
                    <a:cubicBezTo>
                      <a:pt x="14399" y="31253"/>
                      <a:pt x="14874" y="30779"/>
                      <a:pt x="14874" y="30193"/>
                    </a:cubicBezTo>
                    <a:lnTo>
                      <a:pt x="14874" y="29071"/>
                    </a:lnTo>
                    <a:cubicBezTo>
                      <a:pt x="14875" y="29069"/>
                      <a:pt x="14878" y="29068"/>
                      <a:pt x="14879" y="29067"/>
                    </a:cubicBezTo>
                    <a:cubicBezTo>
                      <a:pt x="15149" y="28886"/>
                      <a:pt x="15402" y="28691"/>
                      <a:pt x="15641" y="28483"/>
                    </a:cubicBezTo>
                    <a:cubicBezTo>
                      <a:pt x="15669" y="28458"/>
                      <a:pt x="15698" y="28432"/>
                      <a:pt x="15726" y="28406"/>
                    </a:cubicBezTo>
                    <a:cubicBezTo>
                      <a:pt x="15944" y="28212"/>
                      <a:pt x="16147" y="28007"/>
                      <a:pt x="16337" y="27790"/>
                    </a:cubicBezTo>
                    <a:lnTo>
                      <a:pt x="16412" y="27709"/>
                    </a:lnTo>
                    <a:cubicBezTo>
                      <a:pt x="16831" y="27209"/>
                      <a:pt x="17188" y="26662"/>
                      <a:pt x="17474" y="26065"/>
                    </a:cubicBezTo>
                    <a:cubicBezTo>
                      <a:pt x="17477" y="26059"/>
                      <a:pt x="17478" y="26054"/>
                      <a:pt x="17480" y="26049"/>
                    </a:cubicBezTo>
                    <a:cubicBezTo>
                      <a:pt x="17611" y="25772"/>
                      <a:pt x="17725" y="25483"/>
                      <a:pt x="17828" y="25189"/>
                    </a:cubicBezTo>
                    <a:cubicBezTo>
                      <a:pt x="17855" y="25109"/>
                      <a:pt x="17879" y="25028"/>
                      <a:pt x="17903" y="24949"/>
                    </a:cubicBezTo>
                    <a:cubicBezTo>
                      <a:pt x="17975" y="24719"/>
                      <a:pt x="18038" y="24485"/>
                      <a:pt x="18093" y="24246"/>
                    </a:cubicBezTo>
                    <a:cubicBezTo>
                      <a:pt x="18116" y="24144"/>
                      <a:pt x="18138" y="24042"/>
                      <a:pt x="18159" y="23937"/>
                    </a:cubicBezTo>
                    <a:cubicBezTo>
                      <a:pt x="18205" y="23701"/>
                      <a:pt x="18240" y="23458"/>
                      <a:pt x="18270" y="23213"/>
                    </a:cubicBezTo>
                    <a:cubicBezTo>
                      <a:pt x="18282" y="23112"/>
                      <a:pt x="18298" y="23013"/>
                      <a:pt x="18307" y="22912"/>
                    </a:cubicBezTo>
                    <a:cubicBezTo>
                      <a:pt x="18338" y="22565"/>
                      <a:pt x="18357" y="22214"/>
                      <a:pt x="18357" y="21853"/>
                    </a:cubicBezTo>
                    <a:cubicBezTo>
                      <a:pt x="18357" y="21557"/>
                      <a:pt x="18340" y="21268"/>
                      <a:pt x="18314" y="20979"/>
                    </a:cubicBezTo>
                    <a:cubicBezTo>
                      <a:pt x="18305" y="20887"/>
                      <a:pt x="18292" y="20796"/>
                      <a:pt x="18281" y="20705"/>
                    </a:cubicBezTo>
                    <a:cubicBezTo>
                      <a:pt x="18257" y="20509"/>
                      <a:pt x="18229" y="20316"/>
                      <a:pt x="18193" y="20125"/>
                    </a:cubicBezTo>
                    <a:cubicBezTo>
                      <a:pt x="18173" y="20022"/>
                      <a:pt x="18152" y="19919"/>
                      <a:pt x="18129" y="19818"/>
                    </a:cubicBezTo>
                    <a:cubicBezTo>
                      <a:pt x="18089" y="19637"/>
                      <a:pt x="18043" y="19459"/>
                      <a:pt x="17994" y="19282"/>
                    </a:cubicBezTo>
                    <a:cubicBezTo>
                      <a:pt x="17966" y="19185"/>
                      <a:pt x="17938" y="19087"/>
                      <a:pt x="17908" y="18992"/>
                    </a:cubicBezTo>
                    <a:cubicBezTo>
                      <a:pt x="17846" y="18799"/>
                      <a:pt x="17776" y="18608"/>
                      <a:pt x="17701" y="18420"/>
                    </a:cubicBezTo>
                    <a:cubicBezTo>
                      <a:pt x="17672" y="18350"/>
                      <a:pt x="17649" y="18277"/>
                      <a:pt x="17619" y="18206"/>
                    </a:cubicBezTo>
                    <a:cubicBezTo>
                      <a:pt x="17514" y="17957"/>
                      <a:pt x="17397" y="17714"/>
                      <a:pt x="17270" y="17476"/>
                    </a:cubicBezTo>
                    <a:cubicBezTo>
                      <a:pt x="17230" y="17401"/>
                      <a:pt x="17185" y="17328"/>
                      <a:pt x="17141" y="17254"/>
                    </a:cubicBezTo>
                    <a:cubicBezTo>
                      <a:pt x="17237" y="17195"/>
                      <a:pt x="17324" y="17119"/>
                      <a:pt x="17390" y="17020"/>
                    </a:cubicBezTo>
                    <a:cubicBezTo>
                      <a:pt x="19174" y="14337"/>
                      <a:pt x="19497" y="11524"/>
                      <a:pt x="18231" y="9678"/>
                    </a:cubicBezTo>
                    <a:cubicBezTo>
                      <a:pt x="17677" y="8870"/>
                      <a:pt x="16439" y="7720"/>
                      <a:pt x="13909" y="7720"/>
                    </a:cubicBezTo>
                    <a:cubicBezTo>
                      <a:pt x="13297" y="7720"/>
                      <a:pt x="12609" y="7788"/>
                      <a:pt x="11837" y="7944"/>
                    </a:cubicBezTo>
                    <a:lnTo>
                      <a:pt x="11837" y="6748"/>
                    </a:lnTo>
                    <a:cubicBezTo>
                      <a:pt x="12421" y="6748"/>
                      <a:pt x="12896" y="6274"/>
                      <a:pt x="12896" y="5689"/>
                    </a:cubicBezTo>
                    <a:lnTo>
                      <a:pt x="12896" y="5258"/>
                    </a:lnTo>
                    <a:cubicBezTo>
                      <a:pt x="12896" y="4673"/>
                      <a:pt x="12422" y="4198"/>
                      <a:pt x="11837" y="4198"/>
                    </a:cubicBezTo>
                    <a:lnTo>
                      <a:pt x="11175" y="4198"/>
                    </a:lnTo>
                    <a:cubicBezTo>
                      <a:pt x="11535" y="3754"/>
                      <a:pt x="11760" y="3197"/>
                      <a:pt x="11760" y="2582"/>
                    </a:cubicBezTo>
                    <a:cubicBezTo>
                      <a:pt x="11760" y="1155"/>
                      <a:pt x="10604" y="1"/>
                      <a:pt x="9179" y="1"/>
                    </a:cubicBezTo>
                    <a:close/>
                  </a:path>
                </a:pathLst>
              </a:custGeom>
              <a:solidFill>
                <a:srgbClr val="000000">
                  <a:alpha val="12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8" name="Google Shape;948;p47"/>
              <p:cNvSpPr/>
              <p:nvPr/>
            </p:nvSpPr>
            <p:spPr>
              <a:xfrm>
                <a:off x="3089050" y="3475125"/>
                <a:ext cx="215200" cy="241550"/>
              </a:xfrm>
              <a:custGeom>
                <a:avLst/>
                <a:gdLst/>
                <a:ahLst/>
                <a:cxnLst/>
                <a:rect l="l" t="t" r="r" b="b"/>
                <a:pathLst>
                  <a:path w="8608" h="9662" extrusionOk="0">
                    <a:moveTo>
                      <a:pt x="3018" y="0"/>
                    </a:moveTo>
                    <a:cubicBezTo>
                      <a:pt x="2341" y="0"/>
                      <a:pt x="1572" y="83"/>
                      <a:pt x="697" y="277"/>
                    </a:cubicBezTo>
                    <a:cubicBezTo>
                      <a:pt x="269" y="372"/>
                      <a:pt x="0" y="795"/>
                      <a:pt x="95" y="1223"/>
                    </a:cubicBezTo>
                    <a:cubicBezTo>
                      <a:pt x="177" y="1595"/>
                      <a:pt x="506" y="1848"/>
                      <a:pt x="868" y="1848"/>
                    </a:cubicBezTo>
                    <a:cubicBezTo>
                      <a:pt x="925" y="1848"/>
                      <a:pt x="984" y="1841"/>
                      <a:pt x="1042" y="1828"/>
                    </a:cubicBezTo>
                    <a:cubicBezTo>
                      <a:pt x="1758" y="1669"/>
                      <a:pt x="2418" y="1590"/>
                      <a:pt x="3014" y="1590"/>
                    </a:cubicBezTo>
                    <a:cubicBezTo>
                      <a:pt x="4411" y="1590"/>
                      <a:pt x="5455" y="2022"/>
                      <a:pt x="6031" y="2862"/>
                    </a:cubicBezTo>
                    <a:cubicBezTo>
                      <a:pt x="6922" y="4164"/>
                      <a:pt x="6597" y="6296"/>
                      <a:pt x="5178" y="8426"/>
                    </a:cubicBezTo>
                    <a:cubicBezTo>
                      <a:pt x="4935" y="8792"/>
                      <a:pt x="5034" y="9285"/>
                      <a:pt x="5399" y="9528"/>
                    </a:cubicBezTo>
                    <a:cubicBezTo>
                      <a:pt x="5534" y="9618"/>
                      <a:pt x="5686" y="9661"/>
                      <a:pt x="5838" y="9661"/>
                    </a:cubicBezTo>
                    <a:cubicBezTo>
                      <a:pt x="6095" y="9661"/>
                      <a:pt x="6348" y="9536"/>
                      <a:pt x="6500" y="9306"/>
                    </a:cubicBezTo>
                    <a:cubicBezTo>
                      <a:pt x="8284" y="6624"/>
                      <a:pt x="8607" y="3810"/>
                      <a:pt x="7341" y="1964"/>
                    </a:cubicBezTo>
                    <a:cubicBezTo>
                      <a:pt x="6787" y="1156"/>
                      <a:pt x="5551" y="0"/>
                      <a:pt x="301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9" name="Google Shape;949;p47"/>
              <p:cNvSpPr/>
              <p:nvPr/>
            </p:nvSpPr>
            <p:spPr>
              <a:xfrm>
                <a:off x="2816775" y="3596850"/>
                <a:ext cx="459000" cy="450125"/>
              </a:xfrm>
              <a:custGeom>
                <a:avLst/>
                <a:gdLst/>
                <a:ahLst/>
                <a:cxnLst/>
                <a:rect l="l" t="t" r="r" b="b"/>
                <a:pathLst>
                  <a:path w="18360" h="18005" extrusionOk="0">
                    <a:moveTo>
                      <a:pt x="9179" y="1"/>
                    </a:moveTo>
                    <a:cubicBezTo>
                      <a:pt x="4110" y="1"/>
                      <a:pt x="0" y="4150"/>
                      <a:pt x="0" y="9267"/>
                    </a:cubicBezTo>
                    <a:cubicBezTo>
                      <a:pt x="0" y="14386"/>
                      <a:pt x="3166" y="18005"/>
                      <a:pt x="9179" y="18005"/>
                    </a:cubicBezTo>
                    <a:cubicBezTo>
                      <a:pt x="15192" y="18005"/>
                      <a:pt x="18359" y="14386"/>
                      <a:pt x="18359" y="9267"/>
                    </a:cubicBezTo>
                    <a:cubicBezTo>
                      <a:pt x="18359" y="4150"/>
                      <a:pt x="14249" y="1"/>
                      <a:pt x="917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0" name="Google Shape;950;p47"/>
              <p:cNvSpPr/>
              <p:nvPr/>
            </p:nvSpPr>
            <p:spPr>
              <a:xfrm>
                <a:off x="2903900" y="3997325"/>
                <a:ext cx="284700" cy="66225"/>
              </a:xfrm>
              <a:custGeom>
                <a:avLst/>
                <a:gdLst/>
                <a:ahLst/>
                <a:cxnLst/>
                <a:rect l="l" t="t" r="r" b="b"/>
                <a:pathLst>
                  <a:path w="11388" h="2649" extrusionOk="0">
                    <a:moveTo>
                      <a:pt x="1" y="0"/>
                    </a:moveTo>
                    <a:lnTo>
                      <a:pt x="1" y="1589"/>
                    </a:lnTo>
                    <a:cubicBezTo>
                      <a:pt x="1" y="2176"/>
                      <a:pt x="476" y="2649"/>
                      <a:pt x="1060" y="2649"/>
                    </a:cubicBezTo>
                    <a:lnTo>
                      <a:pt x="10328" y="2649"/>
                    </a:lnTo>
                    <a:cubicBezTo>
                      <a:pt x="10914" y="2649"/>
                      <a:pt x="11388" y="2174"/>
                      <a:pt x="11388" y="1589"/>
                    </a:cubicBezTo>
                    <a:lnTo>
                      <a:pt x="1138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1" name="Google Shape;951;p47"/>
              <p:cNvSpPr/>
              <p:nvPr/>
            </p:nvSpPr>
            <p:spPr>
              <a:xfrm>
                <a:off x="2979800" y="3404625"/>
                <a:ext cx="132925" cy="228400"/>
              </a:xfrm>
              <a:custGeom>
                <a:avLst/>
                <a:gdLst/>
                <a:ahLst/>
                <a:cxnLst/>
                <a:rect l="l" t="t" r="r" b="b"/>
                <a:pathLst>
                  <a:path w="5317" h="9136" extrusionOk="0">
                    <a:moveTo>
                      <a:pt x="0" y="0"/>
                    </a:moveTo>
                    <a:lnTo>
                      <a:pt x="0" y="9136"/>
                    </a:lnTo>
                    <a:lnTo>
                      <a:pt x="5317" y="9136"/>
                    </a:lnTo>
                    <a:lnTo>
                      <a:pt x="531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2" name="Google Shape;952;p47"/>
              <p:cNvSpPr/>
              <p:nvPr/>
            </p:nvSpPr>
            <p:spPr>
              <a:xfrm>
                <a:off x="2843225" y="3431100"/>
                <a:ext cx="406075" cy="589450"/>
              </a:xfrm>
              <a:custGeom>
                <a:avLst/>
                <a:gdLst/>
                <a:ahLst/>
                <a:cxnLst/>
                <a:rect l="l" t="t" r="r" b="b"/>
                <a:pathLst>
                  <a:path w="16243" h="23578" extrusionOk="0">
                    <a:moveTo>
                      <a:pt x="6521" y="1"/>
                    </a:moveTo>
                    <a:lnTo>
                      <a:pt x="6521" y="7812"/>
                    </a:lnTo>
                    <a:lnTo>
                      <a:pt x="5771" y="8041"/>
                    </a:lnTo>
                    <a:cubicBezTo>
                      <a:pt x="2373" y="9079"/>
                      <a:pt x="1" y="12310"/>
                      <a:pt x="1" y="15897"/>
                    </a:cubicBezTo>
                    <a:cubicBezTo>
                      <a:pt x="1" y="20707"/>
                      <a:pt x="3036" y="23577"/>
                      <a:pt x="8121" y="23577"/>
                    </a:cubicBezTo>
                    <a:cubicBezTo>
                      <a:pt x="13206" y="23577"/>
                      <a:pt x="16243" y="20707"/>
                      <a:pt x="16241" y="15897"/>
                    </a:cubicBezTo>
                    <a:cubicBezTo>
                      <a:pt x="16241" y="12310"/>
                      <a:pt x="13868" y="9079"/>
                      <a:pt x="10471" y="8041"/>
                    </a:cubicBezTo>
                    <a:lnTo>
                      <a:pt x="9720" y="7812"/>
                    </a:lnTo>
                    <a:lnTo>
                      <a:pt x="9720" y="1"/>
                    </a:lnTo>
                    <a:close/>
                  </a:path>
                </a:pathLst>
              </a:custGeom>
              <a:solidFill>
                <a:srgbClr val="F4F4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3" name="Google Shape;953;p47"/>
              <p:cNvSpPr/>
              <p:nvPr/>
            </p:nvSpPr>
            <p:spPr>
              <a:xfrm>
                <a:off x="3046250" y="3387200"/>
                <a:ext cx="229525" cy="676350"/>
              </a:xfrm>
              <a:custGeom>
                <a:avLst/>
                <a:gdLst/>
                <a:ahLst/>
                <a:cxnLst/>
                <a:rect l="l" t="t" r="r" b="b"/>
                <a:pathLst>
                  <a:path w="9181" h="27054" extrusionOk="0">
                    <a:moveTo>
                      <a:pt x="0" y="0"/>
                    </a:moveTo>
                    <a:lnTo>
                      <a:pt x="0" y="27053"/>
                    </a:lnTo>
                    <a:lnTo>
                      <a:pt x="4634" y="27053"/>
                    </a:lnTo>
                    <a:lnTo>
                      <a:pt x="4634" y="27054"/>
                    </a:lnTo>
                    <a:cubicBezTo>
                      <a:pt x="5219" y="27054"/>
                      <a:pt x="5694" y="26581"/>
                      <a:pt x="5694" y="25994"/>
                    </a:cubicBezTo>
                    <a:lnTo>
                      <a:pt x="5694" y="24872"/>
                    </a:lnTo>
                    <a:cubicBezTo>
                      <a:pt x="7988" y="23348"/>
                      <a:pt x="9180" y="20784"/>
                      <a:pt x="9180" y="17653"/>
                    </a:cubicBezTo>
                    <a:cubicBezTo>
                      <a:pt x="9180" y="13468"/>
                      <a:pt x="6432" y="9935"/>
                      <a:pt x="2659" y="8785"/>
                    </a:cubicBezTo>
                    <a:lnTo>
                      <a:pt x="2659" y="2549"/>
                    </a:lnTo>
                    <a:cubicBezTo>
                      <a:pt x="3244" y="2549"/>
                      <a:pt x="3719" y="2076"/>
                      <a:pt x="3719" y="1490"/>
                    </a:cubicBezTo>
                    <a:lnTo>
                      <a:pt x="3719" y="1060"/>
                    </a:lnTo>
                    <a:cubicBezTo>
                      <a:pt x="3719" y="475"/>
                      <a:pt x="3246" y="0"/>
                      <a:pt x="2659" y="0"/>
                    </a:cubicBezTo>
                    <a:close/>
                  </a:path>
                </a:pathLst>
              </a:custGeom>
              <a:solidFill>
                <a:srgbClr val="FFFFFF">
                  <a:alpha val="474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4" name="Google Shape;954;p47"/>
              <p:cNvSpPr/>
              <p:nvPr/>
            </p:nvSpPr>
            <p:spPr>
              <a:xfrm>
                <a:off x="3046275" y="3431100"/>
                <a:ext cx="203025" cy="589450"/>
              </a:xfrm>
              <a:custGeom>
                <a:avLst/>
                <a:gdLst/>
                <a:ahLst/>
                <a:cxnLst/>
                <a:rect l="l" t="t" r="r" b="b"/>
                <a:pathLst>
                  <a:path w="8121" h="23578" extrusionOk="0">
                    <a:moveTo>
                      <a:pt x="0" y="1"/>
                    </a:moveTo>
                    <a:lnTo>
                      <a:pt x="0" y="23577"/>
                    </a:lnTo>
                    <a:cubicBezTo>
                      <a:pt x="5084" y="23577"/>
                      <a:pt x="8121" y="20707"/>
                      <a:pt x="8121" y="15897"/>
                    </a:cubicBezTo>
                    <a:cubicBezTo>
                      <a:pt x="8121" y="12310"/>
                      <a:pt x="5747" y="9079"/>
                      <a:pt x="2350" y="8041"/>
                    </a:cubicBezTo>
                    <a:lnTo>
                      <a:pt x="1601" y="7812"/>
                    </a:lnTo>
                    <a:lnTo>
                      <a:pt x="1601" y="1"/>
                    </a:lnTo>
                    <a:close/>
                  </a:path>
                </a:pathLst>
              </a:custGeom>
              <a:solidFill>
                <a:srgbClr val="FFFFFF">
                  <a:alpha val="474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5" name="Google Shape;955;p47"/>
              <p:cNvSpPr/>
              <p:nvPr/>
            </p:nvSpPr>
            <p:spPr>
              <a:xfrm>
                <a:off x="2953300" y="3387225"/>
                <a:ext cx="185925" cy="63775"/>
              </a:xfrm>
              <a:custGeom>
                <a:avLst/>
                <a:gdLst/>
                <a:ahLst/>
                <a:cxnLst/>
                <a:rect l="l" t="t" r="r" b="b"/>
                <a:pathLst>
                  <a:path w="7437" h="2551" extrusionOk="0">
                    <a:moveTo>
                      <a:pt x="1060" y="0"/>
                    </a:moveTo>
                    <a:cubicBezTo>
                      <a:pt x="474" y="0"/>
                      <a:pt x="1" y="475"/>
                      <a:pt x="1" y="1060"/>
                    </a:cubicBezTo>
                    <a:lnTo>
                      <a:pt x="1" y="1491"/>
                    </a:lnTo>
                    <a:cubicBezTo>
                      <a:pt x="1" y="2076"/>
                      <a:pt x="476" y="2550"/>
                      <a:pt x="1060" y="2550"/>
                    </a:cubicBezTo>
                    <a:lnTo>
                      <a:pt x="6377" y="2550"/>
                    </a:lnTo>
                    <a:cubicBezTo>
                      <a:pt x="6964" y="2550"/>
                      <a:pt x="7437" y="2075"/>
                      <a:pt x="7437" y="1491"/>
                    </a:cubicBezTo>
                    <a:lnTo>
                      <a:pt x="7437" y="1060"/>
                    </a:lnTo>
                    <a:cubicBezTo>
                      <a:pt x="7437" y="474"/>
                      <a:pt x="6962" y="0"/>
                      <a:pt x="637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6" name="Google Shape;956;p47"/>
              <p:cNvSpPr/>
              <p:nvPr/>
            </p:nvSpPr>
            <p:spPr>
              <a:xfrm>
                <a:off x="2856525" y="3743900"/>
                <a:ext cx="379525" cy="263425"/>
              </a:xfrm>
              <a:custGeom>
                <a:avLst/>
                <a:gdLst/>
                <a:ahLst/>
                <a:cxnLst/>
                <a:rect l="l" t="t" r="r" b="b"/>
                <a:pathLst>
                  <a:path w="15181" h="10537" extrusionOk="0">
                    <a:moveTo>
                      <a:pt x="788" y="0"/>
                    </a:moveTo>
                    <a:cubicBezTo>
                      <a:pt x="288" y="1023"/>
                      <a:pt x="0" y="2169"/>
                      <a:pt x="0" y="3388"/>
                    </a:cubicBezTo>
                    <a:cubicBezTo>
                      <a:pt x="0" y="7931"/>
                      <a:pt x="2766" y="10536"/>
                      <a:pt x="7590" y="10536"/>
                    </a:cubicBezTo>
                    <a:cubicBezTo>
                      <a:pt x="12414" y="10536"/>
                      <a:pt x="15180" y="7931"/>
                      <a:pt x="15180" y="3388"/>
                    </a:cubicBezTo>
                    <a:cubicBezTo>
                      <a:pt x="15180" y="2171"/>
                      <a:pt x="14892" y="1024"/>
                      <a:pt x="1439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7" name="Google Shape;957;p47"/>
              <p:cNvSpPr/>
              <p:nvPr/>
            </p:nvSpPr>
            <p:spPr>
              <a:xfrm>
                <a:off x="3041925" y="3743850"/>
                <a:ext cx="194100" cy="263450"/>
              </a:xfrm>
              <a:custGeom>
                <a:avLst/>
                <a:gdLst/>
                <a:ahLst/>
                <a:cxnLst/>
                <a:rect l="l" t="t" r="r" b="b"/>
                <a:pathLst>
                  <a:path w="7764" h="10538" extrusionOk="0">
                    <a:moveTo>
                      <a:pt x="1" y="0"/>
                    </a:moveTo>
                    <a:lnTo>
                      <a:pt x="1" y="10531"/>
                    </a:lnTo>
                    <a:cubicBezTo>
                      <a:pt x="59" y="10532"/>
                      <a:pt x="115" y="10537"/>
                      <a:pt x="173" y="10537"/>
                    </a:cubicBezTo>
                    <a:cubicBezTo>
                      <a:pt x="4997" y="10537"/>
                      <a:pt x="7763" y="7932"/>
                      <a:pt x="7763" y="3387"/>
                    </a:cubicBezTo>
                    <a:cubicBezTo>
                      <a:pt x="7763" y="2171"/>
                      <a:pt x="7475" y="1025"/>
                      <a:pt x="6975" y="0"/>
                    </a:cubicBezTo>
                    <a:close/>
                  </a:path>
                </a:pathLst>
              </a:custGeom>
              <a:solidFill>
                <a:srgbClr val="FFFFFF">
                  <a:alpha val="60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8" name="Google Shape;958;p47"/>
              <p:cNvSpPr/>
              <p:nvPr/>
            </p:nvSpPr>
            <p:spPr>
              <a:xfrm>
                <a:off x="2882975" y="3743900"/>
                <a:ext cx="326575" cy="210450"/>
              </a:xfrm>
              <a:custGeom>
                <a:avLst/>
                <a:gdLst/>
                <a:ahLst/>
                <a:cxnLst/>
                <a:rect l="l" t="t" r="r" b="b"/>
                <a:pathLst>
                  <a:path w="13063" h="8418" extrusionOk="0">
                    <a:moveTo>
                      <a:pt x="424" y="0"/>
                    </a:moveTo>
                    <a:cubicBezTo>
                      <a:pt x="143" y="748"/>
                      <a:pt x="1" y="1528"/>
                      <a:pt x="1" y="2327"/>
                    </a:cubicBezTo>
                    <a:cubicBezTo>
                      <a:pt x="1" y="6312"/>
                      <a:pt x="2259" y="8417"/>
                      <a:pt x="6531" y="8417"/>
                    </a:cubicBezTo>
                    <a:cubicBezTo>
                      <a:pt x="10805" y="8417"/>
                      <a:pt x="13063" y="6312"/>
                      <a:pt x="13062" y="2327"/>
                    </a:cubicBezTo>
                    <a:cubicBezTo>
                      <a:pt x="13062" y="1529"/>
                      <a:pt x="12920" y="748"/>
                      <a:pt x="1263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9" name="Google Shape;959;p47"/>
              <p:cNvSpPr/>
              <p:nvPr/>
            </p:nvSpPr>
            <p:spPr>
              <a:xfrm>
                <a:off x="2981700" y="3282275"/>
                <a:ext cx="129125" cy="129075"/>
              </a:xfrm>
              <a:custGeom>
                <a:avLst/>
                <a:gdLst/>
                <a:ahLst/>
                <a:cxnLst/>
                <a:rect l="l" t="t" r="r" b="b"/>
                <a:pathLst>
                  <a:path w="5165" h="5163" extrusionOk="0">
                    <a:moveTo>
                      <a:pt x="2582" y="1"/>
                    </a:moveTo>
                    <a:cubicBezTo>
                      <a:pt x="1157" y="1"/>
                      <a:pt x="1" y="1155"/>
                      <a:pt x="1" y="2582"/>
                    </a:cubicBezTo>
                    <a:cubicBezTo>
                      <a:pt x="1" y="4006"/>
                      <a:pt x="1156" y="5163"/>
                      <a:pt x="2582" y="5163"/>
                    </a:cubicBezTo>
                    <a:cubicBezTo>
                      <a:pt x="4008" y="5163"/>
                      <a:pt x="5165" y="4008"/>
                      <a:pt x="5165" y="2582"/>
                    </a:cubicBezTo>
                    <a:cubicBezTo>
                      <a:pt x="5165" y="1155"/>
                      <a:pt x="4008" y="1"/>
                      <a:pt x="258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0" name="Google Shape;960;p47"/>
              <p:cNvSpPr/>
              <p:nvPr/>
            </p:nvSpPr>
            <p:spPr>
              <a:xfrm>
                <a:off x="3039450" y="3290725"/>
                <a:ext cx="50025" cy="33525"/>
              </a:xfrm>
              <a:custGeom>
                <a:avLst/>
                <a:gdLst/>
                <a:ahLst/>
                <a:cxnLst/>
                <a:rect l="l" t="t" r="r" b="b"/>
                <a:pathLst>
                  <a:path w="2001" h="1341" extrusionOk="0">
                    <a:moveTo>
                      <a:pt x="720" y="1"/>
                    </a:moveTo>
                    <a:cubicBezTo>
                      <a:pt x="443" y="1"/>
                      <a:pt x="215" y="106"/>
                      <a:pt x="132" y="300"/>
                    </a:cubicBezTo>
                    <a:cubicBezTo>
                      <a:pt x="1" y="608"/>
                      <a:pt x="284" y="1024"/>
                      <a:pt x="763" y="1228"/>
                    </a:cubicBezTo>
                    <a:cubicBezTo>
                      <a:pt x="940" y="1304"/>
                      <a:pt x="1119" y="1340"/>
                      <a:pt x="1282" y="1340"/>
                    </a:cubicBezTo>
                    <a:cubicBezTo>
                      <a:pt x="1559" y="1340"/>
                      <a:pt x="1786" y="1235"/>
                      <a:pt x="1869" y="1041"/>
                    </a:cubicBezTo>
                    <a:cubicBezTo>
                      <a:pt x="2001" y="733"/>
                      <a:pt x="1719" y="316"/>
                      <a:pt x="1239" y="113"/>
                    </a:cubicBezTo>
                    <a:cubicBezTo>
                      <a:pt x="1061" y="37"/>
                      <a:pt x="882" y="1"/>
                      <a:pt x="720" y="1"/>
                    </a:cubicBezTo>
                    <a:close/>
                  </a:path>
                </a:pathLst>
              </a:custGeom>
              <a:solidFill>
                <a:srgbClr val="FFFFFF">
                  <a:alpha val="474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1" name="Google Shape;961;p47"/>
              <p:cNvSpPr/>
              <p:nvPr/>
            </p:nvSpPr>
            <p:spPr>
              <a:xfrm>
                <a:off x="3046250" y="3387200"/>
                <a:ext cx="92975" cy="63775"/>
              </a:xfrm>
              <a:custGeom>
                <a:avLst/>
                <a:gdLst/>
                <a:ahLst/>
                <a:cxnLst/>
                <a:rect l="l" t="t" r="r" b="b"/>
                <a:pathLst>
                  <a:path w="3719" h="2551" extrusionOk="0">
                    <a:moveTo>
                      <a:pt x="0" y="0"/>
                    </a:moveTo>
                    <a:lnTo>
                      <a:pt x="0" y="2548"/>
                    </a:lnTo>
                    <a:lnTo>
                      <a:pt x="2659" y="2548"/>
                    </a:lnTo>
                    <a:lnTo>
                      <a:pt x="2659" y="2550"/>
                    </a:lnTo>
                    <a:cubicBezTo>
                      <a:pt x="3244" y="2550"/>
                      <a:pt x="3719" y="2076"/>
                      <a:pt x="3719" y="1491"/>
                    </a:cubicBezTo>
                    <a:lnTo>
                      <a:pt x="3719" y="1060"/>
                    </a:lnTo>
                    <a:cubicBezTo>
                      <a:pt x="3719" y="475"/>
                      <a:pt x="3246" y="0"/>
                      <a:pt x="2659" y="0"/>
                    </a:cubicBezTo>
                    <a:close/>
                  </a:path>
                </a:pathLst>
              </a:custGeom>
              <a:solidFill>
                <a:srgbClr val="FFFFFF">
                  <a:alpha val="474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2" name="Google Shape;962;p47"/>
              <p:cNvSpPr/>
              <p:nvPr/>
            </p:nvSpPr>
            <p:spPr>
              <a:xfrm>
                <a:off x="3046250" y="3743900"/>
                <a:ext cx="163300" cy="210450"/>
              </a:xfrm>
              <a:custGeom>
                <a:avLst/>
                <a:gdLst/>
                <a:ahLst/>
                <a:cxnLst/>
                <a:rect l="l" t="t" r="r" b="b"/>
                <a:pathLst>
                  <a:path w="6532" h="8418" extrusionOk="0">
                    <a:moveTo>
                      <a:pt x="0" y="0"/>
                    </a:moveTo>
                    <a:lnTo>
                      <a:pt x="0" y="8417"/>
                    </a:lnTo>
                    <a:cubicBezTo>
                      <a:pt x="4274" y="8417"/>
                      <a:pt x="6532" y="6312"/>
                      <a:pt x="6532" y="2328"/>
                    </a:cubicBezTo>
                    <a:cubicBezTo>
                      <a:pt x="6532" y="1529"/>
                      <a:pt x="6390" y="748"/>
                      <a:pt x="6108" y="0"/>
                    </a:cubicBezTo>
                    <a:close/>
                  </a:path>
                </a:pathLst>
              </a:custGeom>
              <a:solidFill>
                <a:srgbClr val="FFFFFF">
                  <a:alpha val="297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963" name="Google Shape;963;p47"/>
          <p:cNvGrpSpPr/>
          <p:nvPr/>
        </p:nvGrpSpPr>
        <p:grpSpPr>
          <a:xfrm>
            <a:off x="5322588" y="3192952"/>
            <a:ext cx="735987" cy="972029"/>
            <a:chOff x="4374250" y="523450"/>
            <a:chExt cx="474800" cy="627075"/>
          </a:xfrm>
        </p:grpSpPr>
        <p:sp>
          <p:nvSpPr>
            <p:cNvPr id="964" name="Google Shape;964;p47"/>
            <p:cNvSpPr/>
            <p:nvPr/>
          </p:nvSpPr>
          <p:spPr>
            <a:xfrm>
              <a:off x="4374250" y="523450"/>
              <a:ext cx="474800" cy="627075"/>
            </a:xfrm>
            <a:custGeom>
              <a:avLst/>
              <a:gdLst/>
              <a:ahLst/>
              <a:cxnLst/>
              <a:rect l="l" t="t" r="r" b="b"/>
              <a:pathLst>
                <a:path w="18992" h="25083" extrusionOk="0">
                  <a:moveTo>
                    <a:pt x="17694" y="1"/>
                  </a:moveTo>
                  <a:cubicBezTo>
                    <a:pt x="17308" y="1"/>
                    <a:pt x="16924" y="24"/>
                    <a:pt x="16535" y="24"/>
                  </a:cubicBezTo>
                  <a:cubicBezTo>
                    <a:pt x="15818" y="24"/>
                    <a:pt x="15101" y="34"/>
                    <a:pt x="14384" y="34"/>
                  </a:cubicBezTo>
                  <a:lnTo>
                    <a:pt x="7661" y="34"/>
                  </a:lnTo>
                  <a:cubicBezTo>
                    <a:pt x="6625" y="34"/>
                    <a:pt x="5589" y="35"/>
                    <a:pt x="4553" y="35"/>
                  </a:cubicBezTo>
                  <a:cubicBezTo>
                    <a:pt x="3171" y="35"/>
                    <a:pt x="1790" y="34"/>
                    <a:pt x="408" y="29"/>
                  </a:cubicBezTo>
                  <a:cubicBezTo>
                    <a:pt x="324" y="29"/>
                    <a:pt x="235" y="30"/>
                    <a:pt x="165" y="77"/>
                  </a:cubicBezTo>
                  <a:cubicBezTo>
                    <a:pt x="1" y="189"/>
                    <a:pt x="114" y="839"/>
                    <a:pt x="116" y="1017"/>
                  </a:cubicBezTo>
                  <a:cubicBezTo>
                    <a:pt x="120" y="1431"/>
                    <a:pt x="125" y="1845"/>
                    <a:pt x="128" y="2258"/>
                  </a:cubicBezTo>
                  <a:cubicBezTo>
                    <a:pt x="134" y="3086"/>
                    <a:pt x="136" y="3912"/>
                    <a:pt x="112" y="4738"/>
                  </a:cubicBezTo>
                  <a:cubicBezTo>
                    <a:pt x="102" y="5075"/>
                    <a:pt x="107" y="5447"/>
                    <a:pt x="412" y="5662"/>
                  </a:cubicBezTo>
                  <a:cubicBezTo>
                    <a:pt x="491" y="5719"/>
                    <a:pt x="588" y="5761"/>
                    <a:pt x="637" y="5848"/>
                  </a:cubicBezTo>
                  <a:cubicBezTo>
                    <a:pt x="673" y="5913"/>
                    <a:pt x="674" y="5993"/>
                    <a:pt x="674" y="6068"/>
                  </a:cubicBezTo>
                  <a:cubicBezTo>
                    <a:pt x="674" y="9210"/>
                    <a:pt x="669" y="12352"/>
                    <a:pt x="669" y="15495"/>
                  </a:cubicBezTo>
                  <a:cubicBezTo>
                    <a:pt x="669" y="16612"/>
                    <a:pt x="683" y="17722"/>
                    <a:pt x="715" y="18839"/>
                  </a:cubicBezTo>
                  <a:cubicBezTo>
                    <a:pt x="721" y="19063"/>
                    <a:pt x="673" y="19355"/>
                    <a:pt x="454" y="19388"/>
                  </a:cubicBezTo>
                  <a:cubicBezTo>
                    <a:pt x="436" y="19391"/>
                    <a:pt x="419" y="19392"/>
                    <a:pt x="401" y="19392"/>
                  </a:cubicBezTo>
                  <a:cubicBezTo>
                    <a:pt x="370" y="19392"/>
                    <a:pt x="340" y="19390"/>
                    <a:pt x="310" y="19390"/>
                  </a:cubicBezTo>
                  <a:cubicBezTo>
                    <a:pt x="275" y="19390"/>
                    <a:pt x="241" y="19393"/>
                    <a:pt x="210" y="19409"/>
                  </a:cubicBezTo>
                  <a:cubicBezTo>
                    <a:pt x="120" y="19457"/>
                    <a:pt x="108" y="19580"/>
                    <a:pt x="108" y="19682"/>
                  </a:cubicBezTo>
                  <a:cubicBezTo>
                    <a:pt x="102" y="21482"/>
                    <a:pt x="90" y="23282"/>
                    <a:pt x="103" y="25083"/>
                  </a:cubicBezTo>
                  <a:cubicBezTo>
                    <a:pt x="179" y="25082"/>
                    <a:pt x="254" y="25082"/>
                    <a:pt x="329" y="25082"/>
                  </a:cubicBezTo>
                  <a:cubicBezTo>
                    <a:pt x="405" y="25082"/>
                    <a:pt x="479" y="25082"/>
                    <a:pt x="554" y="25083"/>
                  </a:cubicBezTo>
                  <a:lnTo>
                    <a:pt x="18622" y="25083"/>
                  </a:lnTo>
                  <a:cubicBezTo>
                    <a:pt x="18696" y="25083"/>
                    <a:pt x="18779" y="25078"/>
                    <a:pt x="18827" y="25021"/>
                  </a:cubicBezTo>
                  <a:cubicBezTo>
                    <a:pt x="18864" y="24977"/>
                    <a:pt x="18867" y="24914"/>
                    <a:pt x="18867" y="24856"/>
                  </a:cubicBezTo>
                  <a:cubicBezTo>
                    <a:pt x="18868" y="23236"/>
                    <a:pt x="18868" y="21618"/>
                    <a:pt x="18868" y="19999"/>
                  </a:cubicBezTo>
                  <a:cubicBezTo>
                    <a:pt x="18868" y="19896"/>
                    <a:pt x="18867" y="19788"/>
                    <a:pt x="18812" y="19702"/>
                  </a:cubicBezTo>
                  <a:cubicBezTo>
                    <a:pt x="18748" y="19600"/>
                    <a:pt x="18627" y="19554"/>
                    <a:pt x="18533" y="19478"/>
                  </a:cubicBezTo>
                  <a:cubicBezTo>
                    <a:pt x="18118" y="19144"/>
                    <a:pt x="18311" y="18281"/>
                    <a:pt x="18311" y="17792"/>
                  </a:cubicBezTo>
                  <a:lnTo>
                    <a:pt x="18311" y="16323"/>
                  </a:lnTo>
                  <a:lnTo>
                    <a:pt x="18311" y="12632"/>
                  </a:lnTo>
                  <a:lnTo>
                    <a:pt x="18311" y="9235"/>
                  </a:lnTo>
                  <a:cubicBezTo>
                    <a:pt x="18311" y="8297"/>
                    <a:pt x="18332" y="7358"/>
                    <a:pt x="18281" y="6421"/>
                  </a:cubicBezTo>
                  <a:cubicBezTo>
                    <a:pt x="18273" y="6271"/>
                    <a:pt x="18264" y="6115"/>
                    <a:pt x="18311" y="5972"/>
                  </a:cubicBezTo>
                  <a:cubicBezTo>
                    <a:pt x="18358" y="5828"/>
                    <a:pt x="18477" y="5698"/>
                    <a:pt x="18627" y="5685"/>
                  </a:cubicBezTo>
                  <a:cubicBezTo>
                    <a:pt x="18694" y="5678"/>
                    <a:pt x="18768" y="5692"/>
                    <a:pt x="18819" y="5650"/>
                  </a:cubicBezTo>
                  <a:cubicBezTo>
                    <a:pt x="18857" y="5618"/>
                    <a:pt x="18867" y="5566"/>
                    <a:pt x="18873" y="5516"/>
                  </a:cubicBezTo>
                  <a:cubicBezTo>
                    <a:pt x="18991" y="4762"/>
                    <a:pt x="18898" y="4017"/>
                    <a:pt x="18903" y="3260"/>
                  </a:cubicBezTo>
                  <a:cubicBezTo>
                    <a:pt x="18908" y="2329"/>
                    <a:pt x="18895" y="1397"/>
                    <a:pt x="18867" y="467"/>
                  </a:cubicBezTo>
                  <a:cubicBezTo>
                    <a:pt x="18863" y="353"/>
                    <a:pt x="18853" y="228"/>
                    <a:pt x="18773" y="148"/>
                  </a:cubicBezTo>
                  <a:cubicBezTo>
                    <a:pt x="18709" y="86"/>
                    <a:pt x="18615" y="67"/>
                    <a:pt x="18527" y="54"/>
                  </a:cubicBezTo>
                  <a:cubicBezTo>
                    <a:pt x="18248" y="13"/>
                    <a:pt x="17971" y="1"/>
                    <a:pt x="176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65" name="Google Shape;965;p47"/>
            <p:cNvGrpSpPr/>
            <p:nvPr/>
          </p:nvGrpSpPr>
          <p:grpSpPr>
            <a:xfrm>
              <a:off x="4428600" y="572825"/>
              <a:ext cx="366225" cy="523550"/>
              <a:chOff x="4428600" y="572825"/>
              <a:chExt cx="366225" cy="523550"/>
            </a:xfrm>
          </p:grpSpPr>
          <p:sp>
            <p:nvSpPr>
              <p:cNvPr id="966" name="Google Shape;966;p47"/>
              <p:cNvSpPr/>
              <p:nvPr/>
            </p:nvSpPr>
            <p:spPr>
              <a:xfrm>
                <a:off x="4438400" y="582625"/>
                <a:ext cx="356425" cy="513750"/>
              </a:xfrm>
              <a:custGeom>
                <a:avLst/>
                <a:gdLst/>
                <a:ahLst/>
                <a:cxnLst/>
                <a:rect l="l" t="t" r="r" b="b"/>
                <a:pathLst>
                  <a:path w="14257" h="20550" extrusionOk="0">
                    <a:moveTo>
                      <a:pt x="1" y="1"/>
                    </a:moveTo>
                    <a:lnTo>
                      <a:pt x="1" y="1226"/>
                    </a:lnTo>
                    <a:lnTo>
                      <a:pt x="558" y="1226"/>
                    </a:lnTo>
                    <a:lnTo>
                      <a:pt x="558" y="2562"/>
                    </a:lnTo>
                    <a:lnTo>
                      <a:pt x="558" y="12421"/>
                    </a:lnTo>
                    <a:lnTo>
                      <a:pt x="558" y="13336"/>
                    </a:lnTo>
                    <a:lnTo>
                      <a:pt x="558" y="16262"/>
                    </a:lnTo>
                    <a:lnTo>
                      <a:pt x="558" y="19324"/>
                    </a:lnTo>
                    <a:lnTo>
                      <a:pt x="1" y="19324"/>
                    </a:lnTo>
                    <a:lnTo>
                      <a:pt x="1" y="20550"/>
                    </a:lnTo>
                    <a:lnTo>
                      <a:pt x="14256" y="20550"/>
                    </a:lnTo>
                    <a:lnTo>
                      <a:pt x="14256" y="19324"/>
                    </a:lnTo>
                    <a:lnTo>
                      <a:pt x="13701" y="19324"/>
                    </a:lnTo>
                    <a:lnTo>
                      <a:pt x="13701" y="16262"/>
                    </a:lnTo>
                    <a:lnTo>
                      <a:pt x="13701" y="13336"/>
                    </a:lnTo>
                    <a:lnTo>
                      <a:pt x="13701" y="12421"/>
                    </a:lnTo>
                    <a:lnTo>
                      <a:pt x="13701" y="2562"/>
                    </a:lnTo>
                    <a:lnTo>
                      <a:pt x="13701" y="1226"/>
                    </a:lnTo>
                    <a:lnTo>
                      <a:pt x="14256" y="1226"/>
                    </a:lnTo>
                    <a:lnTo>
                      <a:pt x="14256" y="1"/>
                    </a:lnTo>
                    <a:close/>
                  </a:path>
                </a:pathLst>
              </a:custGeom>
              <a:solidFill>
                <a:srgbClr val="000000">
                  <a:alpha val="12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7" name="Google Shape;967;p47"/>
              <p:cNvSpPr/>
              <p:nvPr/>
            </p:nvSpPr>
            <p:spPr>
              <a:xfrm>
                <a:off x="4442475" y="577000"/>
                <a:ext cx="328600" cy="509575"/>
              </a:xfrm>
              <a:custGeom>
                <a:avLst/>
                <a:gdLst/>
                <a:ahLst/>
                <a:cxnLst/>
                <a:rect l="l" t="t" r="r" b="b"/>
                <a:pathLst>
                  <a:path w="13144" h="20383" extrusionOk="0">
                    <a:moveTo>
                      <a:pt x="1" y="0"/>
                    </a:moveTo>
                    <a:lnTo>
                      <a:pt x="1" y="20382"/>
                    </a:lnTo>
                    <a:lnTo>
                      <a:pt x="13143" y="20382"/>
                    </a:lnTo>
                    <a:lnTo>
                      <a:pt x="13143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8" name="Google Shape;968;p47"/>
              <p:cNvSpPr/>
              <p:nvPr/>
            </p:nvSpPr>
            <p:spPr>
              <a:xfrm>
                <a:off x="4604750" y="577000"/>
                <a:ext cx="166325" cy="509575"/>
              </a:xfrm>
              <a:custGeom>
                <a:avLst/>
                <a:gdLst/>
                <a:ahLst/>
                <a:cxnLst/>
                <a:rect l="l" t="t" r="r" b="b"/>
                <a:pathLst>
                  <a:path w="6653" h="20383" extrusionOk="0">
                    <a:moveTo>
                      <a:pt x="0" y="0"/>
                    </a:moveTo>
                    <a:lnTo>
                      <a:pt x="0" y="20382"/>
                    </a:lnTo>
                    <a:lnTo>
                      <a:pt x="6652" y="20382"/>
                    </a:lnTo>
                    <a:lnTo>
                      <a:pt x="6652" y="0"/>
                    </a:lnTo>
                    <a:close/>
                  </a:path>
                </a:pathLst>
              </a:custGeom>
              <a:solidFill>
                <a:srgbClr val="000000">
                  <a:alpha val="88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9" name="Google Shape;969;p47"/>
              <p:cNvSpPr/>
              <p:nvPr/>
            </p:nvSpPr>
            <p:spPr>
              <a:xfrm>
                <a:off x="4428600" y="572825"/>
                <a:ext cx="356425" cy="30650"/>
              </a:xfrm>
              <a:custGeom>
                <a:avLst/>
                <a:gdLst/>
                <a:ahLst/>
                <a:cxnLst/>
                <a:rect l="l" t="t" r="r" b="b"/>
                <a:pathLst>
                  <a:path w="14257" h="1226" extrusionOk="0">
                    <a:moveTo>
                      <a:pt x="0" y="0"/>
                    </a:moveTo>
                    <a:lnTo>
                      <a:pt x="0" y="1226"/>
                    </a:lnTo>
                    <a:lnTo>
                      <a:pt x="14257" y="1226"/>
                    </a:lnTo>
                    <a:lnTo>
                      <a:pt x="1425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0" name="Google Shape;970;p47"/>
              <p:cNvSpPr/>
              <p:nvPr/>
            </p:nvSpPr>
            <p:spPr>
              <a:xfrm>
                <a:off x="4428600" y="1055900"/>
                <a:ext cx="356425" cy="30675"/>
              </a:xfrm>
              <a:custGeom>
                <a:avLst/>
                <a:gdLst/>
                <a:ahLst/>
                <a:cxnLst/>
                <a:rect l="l" t="t" r="r" b="b"/>
                <a:pathLst>
                  <a:path w="14257" h="1227" extrusionOk="0">
                    <a:moveTo>
                      <a:pt x="0" y="1"/>
                    </a:moveTo>
                    <a:lnTo>
                      <a:pt x="0" y="1226"/>
                    </a:lnTo>
                    <a:lnTo>
                      <a:pt x="14257" y="1226"/>
                    </a:lnTo>
                    <a:lnTo>
                      <a:pt x="1425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1" name="Google Shape;971;p47"/>
              <p:cNvSpPr/>
              <p:nvPr/>
            </p:nvSpPr>
            <p:spPr>
              <a:xfrm>
                <a:off x="4442475" y="636850"/>
                <a:ext cx="328600" cy="246450"/>
              </a:xfrm>
              <a:custGeom>
                <a:avLst/>
                <a:gdLst/>
                <a:ahLst/>
                <a:cxnLst/>
                <a:rect l="l" t="t" r="r" b="b"/>
                <a:pathLst>
                  <a:path w="13144" h="9858" extrusionOk="0">
                    <a:moveTo>
                      <a:pt x="1" y="1"/>
                    </a:moveTo>
                    <a:lnTo>
                      <a:pt x="1" y="9857"/>
                    </a:lnTo>
                    <a:lnTo>
                      <a:pt x="13143" y="9857"/>
                    </a:lnTo>
                    <a:lnTo>
                      <a:pt x="13143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2" name="Google Shape;972;p47"/>
              <p:cNvSpPr/>
              <p:nvPr/>
            </p:nvSpPr>
            <p:spPr>
              <a:xfrm>
                <a:off x="4604400" y="636850"/>
                <a:ext cx="166675" cy="246450"/>
              </a:xfrm>
              <a:custGeom>
                <a:avLst/>
                <a:gdLst/>
                <a:ahLst/>
                <a:cxnLst/>
                <a:rect l="l" t="t" r="r" b="b"/>
                <a:pathLst>
                  <a:path w="6667" h="9858" extrusionOk="0">
                    <a:moveTo>
                      <a:pt x="1" y="1"/>
                    </a:moveTo>
                    <a:lnTo>
                      <a:pt x="1" y="9857"/>
                    </a:lnTo>
                    <a:lnTo>
                      <a:pt x="6666" y="9857"/>
                    </a:lnTo>
                    <a:lnTo>
                      <a:pt x="6666" y="1"/>
                    </a:lnTo>
                    <a:close/>
                  </a:path>
                </a:pathLst>
              </a:custGeom>
              <a:solidFill>
                <a:srgbClr val="000000">
                  <a:alpha val="88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3" name="Google Shape;973;p47"/>
              <p:cNvSpPr/>
              <p:nvPr/>
            </p:nvSpPr>
            <p:spPr>
              <a:xfrm>
                <a:off x="4442475" y="906200"/>
                <a:ext cx="328600" cy="73150"/>
              </a:xfrm>
              <a:custGeom>
                <a:avLst/>
                <a:gdLst/>
                <a:ahLst/>
                <a:cxnLst/>
                <a:rect l="l" t="t" r="r" b="b"/>
                <a:pathLst>
                  <a:path w="13144" h="2926" extrusionOk="0">
                    <a:moveTo>
                      <a:pt x="1" y="1"/>
                    </a:moveTo>
                    <a:lnTo>
                      <a:pt x="1" y="2926"/>
                    </a:lnTo>
                    <a:lnTo>
                      <a:pt x="13143" y="2926"/>
                    </a:lnTo>
                    <a:lnTo>
                      <a:pt x="1314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4" name="Google Shape;974;p47"/>
              <p:cNvSpPr/>
              <p:nvPr/>
            </p:nvSpPr>
            <p:spPr>
              <a:xfrm>
                <a:off x="4604400" y="906200"/>
                <a:ext cx="166675" cy="73150"/>
              </a:xfrm>
              <a:custGeom>
                <a:avLst/>
                <a:gdLst/>
                <a:ahLst/>
                <a:cxnLst/>
                <a:rect l="l" t="t" r="r" b="b"/>
                <a:pathLst>
                  <a:path w="6667" h="2926" extrusionOk="0">
                    <a:moveTo>
                      <a:pt x="1" y="1"/>
                    </a:moveTo>
                    <a:lnTo>
                      <a:pt x="1" y="2926"/>
                    </a:lnTo>
                    <a:lnTo>
                      <a:pt x="6666" y="2926"/>
                    </a:lnTo>
                    <a:lnTo>
                      <a:pt x="6666" y="1"/>
                    </a:lnTo>
                    <a:close/>
                  </a:path>
                </a:pathLst>
              </a:custGeom>
              <a:solidFill>
                <a:srgbClr val="FFFFFF">
                  <a:alpha val="60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5" name="Google Shape;975;p47"/>
              <p:cNvSpPr/>
              <p:nvPr/>
            </p:nvSpPr>
            <p:spPr>
              <a:xfrm>
                <a:off x="4557825" y="663600"/>
                <a:ext cx="23600" cy="60250"/>
              </a:xfrm>
              <a:custGeom>
                <a:avLst/>
                <a:gdLst/>
                <a:ahLst/>
                <a:cxnLst/>
                <a:rect l="l" t="t" r="r" b="b"/>
                <a:pathLst>
                  <a:path w="944" h="2410" extrusionOk="0">
                    <a:moveTo>
                      <a:pt x="876" y="1"/>
                    </a:moveTo>
                    <a:cubicBezTo>
                      <a:pt x="842" y="1"/>
                      <a:pt x="815" y="26"/>
                      <a:pt x="813" y="59"/>
                    </a:cubicBezTo>
                    <a:cubicBezTo>
                      <a:pt x="803" y="195"/>
                      <a:pt x="708" y="338"/>
                      <a:pt x="588" y="521"/>
                    </a:cubicBezTo>
                    <a:cubicBezTo>
                      <a:pt x="343" y="893"/>
                      <a:pt x="7" y="1401"/>
                      <a:pt x="1" y="2345"/>
                    </a:cubicBezTo>
                    <a:cubicBezTo>
                      <a:pt x="1" y="2381"/>
                      <a:pt x="28" y="2409"/>
                      <a:pt x="64" y="2409"/>
                    </a:cubicBezTo>
                    <a:cubicBezTo>
                      <a:pt x="100" y="2409"/>
                      <a:pt x="129" y="2381"/>
                      <a:pt x="129" y="2346"/>
                    </a:cubicBezTo>
                    <a:cubicBezTo>
                      <a:pt x="136" y="1439"/>
                      <a:pt x="459" y="949"/>
                      <a:pt x="695" y="592"/>
                    </a:cubicBezTo>
                    <a:cubicBezTo>
                      <a:pt x="825" y="393"/>
                      <a:pt x="929" y="238"/>
                      <a:pt x="940" y="70"/>
                    </a:cubicBezTo>
                    <a:cubicBezTo>
                      <a:pt x="943" y="34"/>
                      <a:pt x="917" y="3"/>
                      <a:pt x="882" y="1"/>
                    </a:cubicBezTo>
                    <a:cubicBezTo>
                      <a:pt x="880" y="1"/>
                      <a:pt x="878" y="1"/>
                      <a:pt x="87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6" name="Google Shape;976;p47"/>
              <p:cNvSpPr/>
              <p:nvPr/>
            </p:nvSpPr>
            <p:spPr>
              <a:xfrm>
                <a:off x="4600025" y="712625"/>
                <a:ext cx="2727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091" h="506" extrusionOk="0">
                    <a:moveTo>
                      <a:pt x="73" y="0"/>
                    </a:moveTo>
                    <a:cubicBezTo>
                      <a:pt x="51" y="0"/>
                      <a:pt x="30" y="12"/>
                      <a:pt x="18" y="34"/>
                    </a:cubicBezTo>
                    <a:cubicBezTo>
                      <a:pt x="1" y="65"/>
                      <a:pt x="11" y="104"/>
                      <a:pt x="42" y="120"/>
                    </a:cubicBezTo>
                    <a:cubicBezTo>
                      <a:pt x="68" y="136"/>
                      <a:pt x="712" y="494"/>
                      <a:pt x="1022" y="506"/>
                    </a:cubicBezTo>
                    <a:lnTo>
                      <a:pt x="1026" y="506"/>
                    </a:lnTo>
                    <a:cubicBezTo>
                      <a:pt x="1059" y="506"/>
                      <a:pt x="1088" y="478"/>
                      <a:pt x="1089" y="444"/>
                    </a:cubicBezTo>
                    <a:cubicBezTo>
                      <a:pt x="1090" y="409"/>
                      <a:pt x="1063" y="379"/>
                      <a:pt x="1028" y="377"/>
                    </a:cubicBezTo>
                    <a:cubicBezTo>
                      <a:pt x="748" y="367"/>
                      <a:pt x="112" y="12"/>
                      <a:pt x="105" y="9"/>
                    </a:cubicBezTo>
                    <a:cubicBezTo>
                      <a:pt x="95" y="3"/>
                      <a:pt x="84" y="0"/>
                      <a:pt x="7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7" name="Google Shape;977;p47"/>
              <p:cNvSpPr/>
              <p:nvPr/>
            </p:nvSpPr>
            <p:spPr>
              <a:xfrm>
                <a:off x="4605425" y="726575"/>
                <a:ext cx="16725" cy="46475"/>
              </a:xfrm>
              <a:custGeom>
                <a:avLst/>
                <a:gdLst/>
                <a:ahLst/>
                <a:cxnLst/>
                <a:rect l="l" t="t" r="r" b="b"/>
                <a:pathLst>
                  <a:path w="669" h="1859" extrusionOk="0">
                    <a:moveTo>
                      <a:pt x="335" y="1"/>
                    </a:moveTo>
                    <a:cubicBezTo>
                      <a:pt x="325" y="1"/>
                      <a:pt x="315" y="3"/>
                      <a:pt x="305" y="8"/>
                    </a:cubicBezTo>
                    <a:cubicBezTo>
                      <a:pt x="274" y="22"/>
                      <a:pt x="259" y="61"/>
                      <a:pt x="275" y="93"/>
                    </a:cubicBezTo>
                    <a:cubicBezTo>
                      <a:pt x="519" y="600"/>
                      <a:pt x="225" y="1520"/>
                      <a:pt x="24" y="1753"/>
                    </a:cubicBezTo>
                    <a:cubicBezTo>
                      <a:pt x="1" y="1780"/>
                      <a:pt x="4" y="1820"/>
                      <a:pt x="30" y="1843"/>
                    </a:cubicBezTo>
                    <a:cubicBezTo>
                      <a:pt x="42" y="1854"/>
                      <a:pt x="58" y="1859"/>
                      <a:pt x="72" y="1859"/>
                    </a:cubicBezTo>
                    <a:cubicBezTo>
                      <a:pt x="90" y="1859"/>
                      <a:pt x="109" y="1852"/>
                      <a:pt x="122" y="1838"/>
                    </a:cubicBezTo>
                    <a:cubicBezTo>
                      <a:pt x="332" y="1594"/>
                      <a:pt x="669" y="612"/>
                      <a:pt x="392" y="37"/>
                    </a:cubicBezTo>
                    <a:cubicBezTo>
                      <a:pt x="381" y="14"/>
                      <a:pt x="358" y="1"/>
                      <a:pt x="3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8" name="Google Shape;978;p47"/>
              <p:cNvSpPr/>
              <p:nvPr/>
            </p:nvSpPr>
            <p:spPr>
              <a:xfrm>
                <a:off x="4575625" y="654525"/>
                <a:ext cx="60975" cy="170825"/>
              </a:xfrm>
              <a:custGeom>
                <a:avLst/>
                <a:gdLst/>
                <a:ahLst/>
                <a:cxnLst/>
                <a:rect l="l" t="t" r="r" b="b"/>
                <a:pathLst>
                  <a:path w="2439" h="6833" extrusionOk="0">
                    <a:moveTo>
                      <a:pt x="167" y="0"/>
                    </a:moveTo>
                    <a:cubicBezTo>
                      <a:pt x="164" y="0"/>
                      <a:pt x="162" y="0"/>
                      <a:pt x="159" y="1"/>
                    </a:cubicBezTo>
                    <a:cubicBezTo>
                      <a:pt x="70" y="4"/>
                      <a:pt x="0" y="78"/>
                      <a:pt x="5" y="167"/>
                    </a:cubicBezTo>
                    <a:cubicBezTo>
                      <a:pt x="5" y="167"/>
                      <a:pt x="5" y="195"/>
                      <a:pt x="8" y="249"/>
                    </a:cubicBezTo>
                    <a:cubicBezTo>
                      <a:pt x="9" y="302"/>
                      <a:pt x="10" y="379"/>
                      <a:pt x="23" y="489"/>
                    </a:cubicBezTo>
                    <a:cubicBezTo>
                      <a:pt x="28" y="542"/>
                      <a:pt x="34" y="601"/>
                      <a:pt x="45" y="663"/>
                    </a:cubicBezTo>
                    <a:cubicBezTo>
                      <a:pt x="56" y="726"/>
                      <a:pt x="66" y="794"/>
                      <a:pt x="85" y="866"/>
                    </a:cubicBezTo>
                    <a:cubicBezTo>
                      <a:pt x="113" y="1011"/>
                      <a:pt x="165" y="1169"/>
                      <a:pt x="229" y="1338"/>
                    </a:cubicBezTo>
                    <a:cubicBezTo>
                      <a:pt x="363" y="1675"/>
                      <a:pt x="587" y="2034"/>
                      <a:pt x="865" y="2373"/>
                    </a:cubicBezTo>
                    <a:cubicBezTo>
                      <a:pt x="1140" y="2716"/>
                      <a:pt x="1466" y="3039"/>
                      <a:pt x="1748" y="3391"/>
                    </a:cubicBezTo>
                    <a:cubicBezTo>
                      <a:pt x="2030" y="3738"/>
                      <a:pt x="2246" y="4139"/>
                      <a:pt x="2282" y="4552"/>
                    </a:cubicBezTo>
                    <a:cubicBezTo>
                      <a:pt x="2285" y="4603"/>
                      <a:pt x="2290" y="4655"/>
                      <a:pt x="2291" y="4704"/>
                    </a:cubicBezTo>
                    <a:cubicBezTo>
                      <a:pt x="2290" y="4757"/>
                      <a:pt x="2290" y="4809"/>
                      <a:pt x="2290" y="4861"/>
                    </a:cubicBezTo>
                    <a:cubicBezTo>
                      <a:pt x="2288" y="4964"/>
                      <a:pt x="2285" y="5062"/>
                      <a:pt x="2277" y="5161"/>
                    </a:cubicBezTo>
                    <a:cubicBezTo>
                      <a:pt x="2267" y="5355"/>
                      <a:pt x="2244" y="5538"/>
                      <a:pt x="2223" y="5709"/>
                    </a:cubicBezTo>
                    <a:cubicBezTo>
                      <a:pt x="2178" y="6048"/>
                      <a:pt x="2124" y="6328"/>
                      <a:pt x="2084" y="6525"/>
                    </a:cubicBezTo>
                    <a:cubicBezTo>
                      <a:pt x="2040" y="6721"/>
                      <a:pt x="2013" y="6833"/>
                      <a:pt x="2013" y="6833"/>
                    </a:cubicBezTo>
                    <a:cubicBezTo>
                      <a:pt x="2013" y="6833"/>
                      <a:pt x="2058" y="6726"/>
                      <a:pt x="2119" y="6534"/>
                    </a:cubicBezTo>
                    <a:cubicBezTo>
                      <a:pt x="2181" y="6343"/>
                      <a:pt x="2263" y="6066"/>
                      <a:pt x="2327" y="5725"/>
                    </a:cubicBezTo>
                    <a:cubicBezTo>
                      <a:pt x="2361" y="5555"/>
                      <a:pt x="2389" y="5369"/>
                      <a:pt x="2410" y="5171"/>
                    </a:cubicBezTo>
                    <a:cubicBezTo>
                      <a:pt x="2421" y="5073"/>
                      <a:pt x="2426" y="4968"/>
                      <a:pt x="2434" y="4864"/>
                    </a:cubicBezTo>
                    <a:cubicBezTo>
                      <a:pt x="2435" y="4813"/>
                      <a:pt x="2437" y="4760"/>
                      <a:pt x="2439" y="4707"/>
                    </a:cubicBezTo>
                    <a:cubicBezTo>
                      <a:pt x="2439" y="4651"/>
                      <a:pt x="2437" y="4597"/>
                      <a:pt x="2436" y="4540"/>
                    </a:cubicBezTo>
                    <a:cubicBezTo>
                      <a:pt x="2425" y="4316"/>
                      <a:pt x="2368" y="4086"/>
                      <a:pt x="2275" y="3869"/>
                    </a:cubicBezTo>
                    <a:cubicBezTo>
                      <a:pt x="2184" y="3652"/>
                      <a:pt x="2059" y="3449"/>
                      <a:pt x="1920" y="3259"/>
                    </a:cubicBezTo>
                    <a:cubicBezTo>
                      <a:pt x="1645" y="2880"/>
                      <a:pt x="1330" y="2542"/>
                      <a:pt x="1076" y="2206"/>
                    </a:cubicBezTo>
                    <a:cubicBezTo>
                      <a:pt x="818" y="1872"/>
                      <a:pt x="627" y="1533"/>
                      <a:pt x="511" y="1227"/>
                    </a:cubicBezTo>
                    <a:cubicBezTo>
                      <a:pt x="457" y="1074"/>
                      <a:pt x="411" y="930"/>
                      <a:pt x="387" y="799"/>
                    </a:cubicBezTo>
                    <a:cubicBezTo>
                      <a:pt x="360" y="670"/>
                      <a:pt x="344" y="553"/>
                      <a:pt x="338" y="461"/>
                    </a:cubicBezTo>
                    <a:cubicBezTo>
                      <a:pt x="327" y="371"/>
                      <a:pt x="327" y="290"/>
                      <a:pt x="326" y="236"/>
                    </a:cubicBezTo>
                    <a:cubicBezTo>
                      <a:pt x="326" y="183"/>
                      <a:pt x="324" y="155"/>
                      <a:pt x="324" y="155"/>
                    </a:cubicBezTo>
                    <a:cubicBezTo>
                      <a:pt x="322" y="69"/>
                      <a:pt x="252" y="0"/>
                      <a:pt x="16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" name="Google Shape;979;p47"/>
              <p:cNvSpPr/>
              <p:nvPr/>
            </p:nvSpPr>
            <p:spPr>
              <a:xfrm>
                <a:off x="4588575" y="680875"/>
                <a:ext cx="81975" cy="22450"/>
              </a:xfrm>
              <a:custGeom>
                <a:avLst/>
                <a:gdLst/>
                <a:ahLst/>
                <a:cxnLst/>
                <a:rect l="l" t="t" r="r" b="b"/>
                <a:pathLst>
                  <a:path w="3279" h="898" extrusionOk="0">
                    <a:moveTo>
                      <a:pt x="2188" y="0"/>
                    </a:moveTo>
                    <a:cubicBezTo>
                      <a:pt x="1520" y="0"/>
                      <a:pt x="878" y="339"/>
                      <a:pt x="236" y="339"/>
                    </a:cubicBezTo>
                    <a:cubicBezTo>
                      <a:pt x="157" y="339"/>
                      <a:pt x="79" y="334"/>
                      <a:pt x="0" y="322"/>
                    </a:cubicBezTo>
                    <a:lnTo>
                      <a:pt x="0" y="322"/>
                    </a:lnTo>
                    <a:cubicBezTo>
                      <a:pt x="0" y="322"/>
                      <a:pt x="811" y="897"/>
                      <a:pt x="1805" y="897"/>
                    </a:cubicBezTo>
                    <a:cubicBezTo>
                      <a:pt x="2277" y="897"/>
                      <a:pt x="2790" y="768"/>
                      <a:pt x="3278" y="387"/>
                    </a:cubicBezTo>
                    <a:cubicBezTo>
                      <a:pt x="2904" y="96"/>
                      <a:pt x="2542" y="0"/>
                      <a:pt x="218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" name="Google Shape;980;p47"/>
              <p:cNvSpPr/>
              <p:nvPr/>
            </p:nvSpPr>
            <p:spPr>
              <a:xfrm>
                <a:off x="4542575" y="699350"/>
                <a:ext cx="30775" cy="81725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3269" extrusionOk="0">
                    <a:moveTo>
                      <a:pt x="809" y="1"/>
                    </a:moveTo>
                    <a:lnTo>
                      <a:pt x="809" y="1"/>
                    </a:lnTo>
                    <a:cubicBezTo>
                      <a:pt x="1" y="1453"/>
                      <a:pt x="514" y="2862"/>
                      <a:pt x="984" y="3268"/>
                    </a:cubicBezTo>
                    <a:cubicBezTo>
                      <a:pt x="1006" y="2617"/>
                      <a:pt x="1231" y="878"/>
                      <a:pt x="80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1" name="Google Shape;981;p47"/>
              <p:cNvSpPr/>
              <p:nvPr/>
            </p:nvSpPr>
            <p:spPr>
              <a:xfrm>
                <a:off x="4623225" y="721275"/>
                <a:ext cx="60400" cy="50200"/>
              </a:xfrm>
              <a:custGeom>
                <a:avLst/>
                <a:gdLst/>
                <a:ahLst/>
                <a:cxnLst/>
                <a:rect l="l" t="t" r="r" b="b"/>
                <a:pathLst>
                  <a:path w="2416" h="2008" extrusionOk="0">
                    <a:moveTo>
                      <a:pt x="542" y="1"/>
                    </a:moveTo>
                    <a:cubicBezTo>
                      <a:pt x="331" y="1"/>
                      <a:pt x="142" y="36"/>
                      <a:pt x="1" y="96"/>
                    </a:cubicBezTo>
                    <a:cubicBezTo>
                      <a:pt x="985" y="1025"/>
                      <a:pt x="2040" y="1462"/>
                      <a:pt x="2415" y="2007"/>
                    </a:cubicBezTo>
                    <a:cubicBezTo>
                      <a:pt x="2373" y="479"/>
                      <a:pt x="1314" y="1"/>
                      <a:pt x="54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2" name="Google Shape;982;p47"/>
              <p:cNvSpPr/>
              <p:nvPr/>
            </p:nvSpPr>
            <p:spPr>
              <a:xfrm>
                <a:off x="4568425" y="722225"/>
                <a:ext cx="2600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040" h="1414" extrusionOk="0">
                    <a:moveTo>
                      <a:pt x="0" y="0"/>
                    </a:moveTo>
                    <a:cubicBezTo>
                      <a:pt x="0" y="1"/>
                      <a:pt x="46" y="1104"/>
                      <a:pt x="1039" y="1414"/>
                    </a:cubicBezTo>
                    <a:cubicBezTo>
                      <a:pt x="996" y="1114"/>
                      <a:pt x="526" y="175"/>
                      <a:pt x="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3" name="Google Shape;983;p47"/>
              <p:cNvSpPr/>
              <p:nvPr/>
            </p:nvSpPr>
            <p:spPr>
              <a:xfrm>
                <a:off x="4634175" y="746375"/>
                <a:ext cx="27550" cy="79000"/>
              </a:xfrm>
              <a:custGeom>
                <a:avLst/>
                <a:gdLst/>
                <a:ahLst/>
                <a:cxnLst/>
                <a:rect l="l" t="t" r="r" b="b"/>
                <a:pathLst>
                  <a:path w="1102" h="3160" extrusionOk="0">
                    <a:moveTo>
                      <a:pt x="813" y="0"/>
                    </a:moveTo>
                    <a:lnTo>
                      <a:pt x="813" y="0"/>
                    </a:lnTo>
                    <a:cubicBezTo>
                      <a:pt x="565" y="715"/>
                      <a:pt x="1" y="2530"/>
                      <a:pt x="342" y="3160"/>
                    </a:cubicBezTo>
                    <a:cubicBezTo>
                      <a:pt x="1101" y="2711"/>
                      <a:pt x="1099" y="1250"/>
                      <a:pt x="81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4" name="Google Shape;984;p47"/>
              <p:cNvSpPr/>
              <p:nvPr/>
            </p:nvSpPr>
            <p:spPr>
              <a:xfrm>
                <a:off x="4575075" y="769825"/>
                <a:ext cx="53250" cy="70925"/>
              </a:xfrm>
              <a:custGeom>
                <a:avLst/>
                <a:gdLst/>
                <a:ahLst/>
                <a:cxnLst/>
                <a:rect l="l" t="t" r="r" b="b"/>
                <a:pathLst>
                  <a:path w="2130" h="2837" extrusionOk="0">
                    <a:moveTo>
                      <a:pt x="1062" y="0"/>
                    </a:moveTo>
                    <a:cubicBezTo>
                      <a:pt x="1061" y="0"/>
                      <a:pt x="1060" y="0"/>
                      <a:pt x="1059" y="0"/>
                    </a:cubicBezTo>
                    <a:cubicBezTo>
                      <a:pt x="532" y="3"/>
                      <a:pt x="1" y="639"/>
                      <a:pt x="5" y="1423"/>
                    </a:cubicBezTo>
                    <a:cubicBezTo>
                      <a:pt x="9" y="2204"/>
                      <a:pt x="431" y="2837"/>
                      <a:pt x="1066" y="2837"/>
                    </a:cubicBezTo>
                    <a:cubicBezTo>
                      <a:pt x="1067" y="2837"/>
                      <a:pt x="1069" y="2837"/>
                      <a:pt x="1071" y="2837"/>
                    </a:cubicBezTo>
                    <a:cubicBezTo>
                      <a:pt x="1123" y="2837"/>
                      <a:pt x="1175" y="2832"/>
                      <a:pt x="1224" y="2824"/>
                    </a:cubicBezTo>
                    <a:cubicBezTo>
                      <a:pt x="1775" y="2730"/>
                      <a:pt x="2129" y="2133"/>
                      <a:pt x="2125" y="1415"/>
                    </a:cubicBezTo>
                    <a:cubicBezTo>
                      <a:pt x="2124" y="1281"/>
                      <a:pt x="2108" y="1154"/>
                      <a:pt x="2081" y="1034"/>
                    </a:cubicBezTo>
                    <a:cubicBezTo>
                      <a:pt x="1941" y="436"/>
                      <a:pt x="1500" y="0"/>
                      <a:pt x="106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5" name="Google Shape;985;p47"/>
              <p:cNvSpPr/>
              <p:nvPr/>
            </p:nvSpPr>
            <p:spPr>
              <a:xfrm>
                <a:off x="4578300" y="769775"/>
                <a:ext cx="46800" cy="64550"/>
              </a:xfrm>
              <a:custGeom>
                <a:avLst/>
                <a:gdLst/>
                <a:ahLst/>
                <a:cxnLst/>
                <a:rect l="l" t="t" r="r" b="b"/>
                <a:pathLst>
                  <a:path w="1872" h="2582" extrusionOk="0">
                    <a:moveTo>
                      <a:pt x="930" y="0"/>
                    </a:moveTo>
                    <a:cubicBezTo>
                      <a:pt x="491" y="4"/>
                      <a:pt x="1" y="557"/>
                      <a:pt x="4" y="1295"/>
                    </a:cubicBezTo>
                    <a:cubicBezTo>
                      <a:pt x="6" y="2040"/>
                      <a:pt x="399" y="2582"/>
                      <a:pt x="938" y="2582"/>
                    </a:cubicBezTo>
                    <a:lnTo>
                      <a:pt x="942" y="2582"/>
                    </a:lnTo>
                    <a:cubicBezTo>
                      <a:pt x="1482" y="2579"/>
                      <a:pt x="1872" y="2035"/>
                      <a:pt x="1869" y="1288"/>
                    </a:cubicBezTo>
                    <a:cubicBezTo>
                      <a:pt x="1864" y="552"/>
                      <a:pt x="1371" y="0"/>
                      <a:pt x="9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6" name="Google Shape;986;p47"/>
              <p:cNvSpPr/>
              <p:nvPr/>
            </p:nvSpPr>
            <p:spPr>
              <a:xfrm>
                <a:off x="4604150" y="795600"/>
                <a:ext cx="24175" cy="44850"/>
              </a:xfrm>
              <a:custGeom>
                <a:avLst/>
                <a:gdLst/>
                <a:ahLst/>
                <a:cxnLst/>
                <a:rect l="l" t="t" r="r" b="b"/>
                <a:pathLst>
                  <a:path w="967" h="1794" extrusionOk="0">
                    <a:moveTo>
                      <a:pt x="918" y="1"/>
                    </a:moveTo>
                    <a:cubicBezTo>
                      <a:pt x="448" y="61"/>
                      <a:pt x="0" y="637"/>
                      <a:pt x="5" y="1335"/>
                    </a:cubicBezTo>
                    <a:cubicBezTo>
                      <a:pt x="5" y="1496"/>
                      <a:pt x="24" y="1650"/>
                      <a:pt x="61" y="1793"/>
                    </a:cubicBezTo>
                    <a:cubicBezTo>
                      <a:pt x="612" y="1699"/>
                      <a:pt x="966" y="1102"/>
                      <a:pt x="962" y="384"/>
                    </a:cubicBezTo>
                    <a:cubicBezTo>
                      <a:pt x="961" y="250"/>
                      <a:pt x="945" y="123"/>
                      <a:pt x="918" y="1"/>
                    </a:cubicBezTo>
                    <a:close/>
                  </a:path>
                </a:pathLst>
              </a:custGeom>
              <a:solidFill>
                <a:srgbClr val="292C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7" name="Google Shape;987;p47"/>
              <p:cNvSpPr/>
              <p:nvPr/>
            </p:nvSpPr>
            <p:spPr>
              <a:xfrm>
                <a:off x="4607375" y="795450"/>
                <a:ext cx="50150" cy="66875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2675" extrusionOk="0">
                    <a:moveTo>
                      <a:pt x="999" y="1"/>
                    </a:moveTo>
                    <a:cubicBezTo>
                      <a:pt x="998" y="1"/>
                      <a:pt x="998" y="1"/>
                      <a:pt x="997" y="1"/>
                    </a:cubicBezTo>
                    <a:cubicBezTo>
                      <a:pt x="501" y="4"/>
                      <a:pt x="1" y="604"/>
                      <a:pt x="3" y="1342"/>
                    </a:cubicBezTo>
                    <a:cubicBezTo>
                      <a:pt x="6" y="2079"/>
                      <a:pt x="405" y="2674"/>
                      <a:pt x="1004" y="2674"/>
                    </a:cubicBezTo>
                    <a:cubicBezTo>
                      <a:pt x="1005" y="2674"/>
                      <a:pt x="1007" y="2674"/>
                      <a:pt x="1008" y="2674"/>
                    </a:cubicBezTo>
                    <a:cubicBezTo>
                      <a:pt x="1608" y="2672"/>
                      <a:pt x="2005" y="2072"/>
                      <a:pt x="2001" y="1333"/>
                    </a:cubicBezTo>
                    <a:cubicBezTo>
                      <a:pt x="1997" y="596"/>
                      <a:pt x="1494" y="1"/>
                      <a:pt x="99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" name="Google Shape;988;p47"/>
              <p:cNvSpPr/>
              <p:nvPr/>
            </p:nvSpPr>
            <p:spPr>
              <a:xfrm>
                <a:off x="4610550" y="795450"/>
                <a:ext cx="43700" cy="60450"/>
              </a:xfrm>
              <a:custGeom>
                <a:avLst/>
                <a:gdLst/>
                <a:ahLst/>
                <a:cxnLst/>
                <a:rect l="l" t="t" r="r" b="b"/>
                <a:pathLst>
                  <a:path w="1748" h="2418" extrusionOk="0">
                    <a:moveTo>
                      <a:pt x="870" y="1"/>
                    </a:moveTo>
                    <a:cubicBezTo>
                      <a:pt x="458" y="2"/>
                      <a:pt x="0" y="521"/>
                      <a:pt x="3" y="1213"/>
                    </a:cubicBezTo>
                    <a:cubicBezTo>
                      <a:pt x="5" y="1911"/>
                      <a:pt x="374" y="2417"/>
                      <a:pt x="876" y="2417"/>
                    </a:cubicBezTo>
                    <a:lnTo>
                      <a:pt x="880" y="2417"/>
                    </a:lnTo>
                    <a:cubicBezTo>
                      <a:pt x="1191" y="2416"/>
                      <a:pt x="1389" y="2232"/>
                      <a:pt x="1499" y="2077"/>
                    </a:cubicBezTo>
                    <a:cubicBezTo>
                      <a:pt x="1660" y="1852"/>
                      <a:pt x="1748" y="1543"/>
                      <a:pt x="1747" y="1205"/>
                    </a:cubicBezTo>
                    <a:cubicBezTo>
                      <a:pt x="1742" y="516"/>
                      <a:pt x="1282" y="1"/>
                      <a:pt x="87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" name="Google Shape;989;p47"/>
              <p:cNvSpPr/>
              <p:nvPr/>
            </p:nvSpPr>
            <p:spPr>
              <a:xfrm>
                <a:off x="4630375" y="801925"/>
                <a:ext cx="16025" cy="1507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03" extrusionOk="0">
                    <a:moveTo>
                      <a:pt x="239" y="1"/>
                    </a:moveTo>
                    <a:cubicBezTo>
                      <a:pt x="189" y="1"/>
                      <a:pt x="142" y="16"/>
                      <a:pt x="105" y="47"/>
                    </a:cubicBezTo>
                    <a:cubicBezTo>
                      <a:pt x="1" y="136"/>
                      <a:pt x="11" y="322"/>
                      <a:pt x="130" y="462"/>
                    </a:cubicBezTo>
                    <a:cubicBezTo>
                      <a:pt x="207" y="553"/>
                      <a:pt x="309" y="602"/>
                      <a:pt x="400" y="602"/>
                    </a:cubicBezTo>
                    <a:cubicBezTo>
                      <a:pt x="450" y="602"/>
                      <a:pt x="497" y="587"/>
                      <a:pt x="534" y="556"/>
                    </a:cubicBezTo>
                    <a:cubicBezTo>
                      <a:pt x="640" y="467"/>
                      <a:pt x="628" y="282"/>
                      <a:pt x="510" y="141"/>
                    </a:cubicBezTo>
                    <a:cubicBezTo>
                      <a:pt x="433" y="51"/>
                      <a:pt x="330" y="1"/>
                      <a:pt x="239" y="1"/>
                    </a:cubicBezTo>
                    <a:close/>
                  </a:path>
                </a:pathLst>
              </a:custGeom>
              <a:solidFill>
                <a:srgbClr val="FFFFFF">
                  <a:alpha val="178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" name="Google Shape;990;p47"/>
              <p:cNvSpPr/>
              <p:nvPr/>
            </p:nvSpPr>
            <p:spPr>
              <a:xfrm>
                <a:off x="4641850" y="820275"/>
                <a:ext cx="737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295" h="321" extrusionOk="0">
                    <a:moveTo>
                      <a:pt x="141" y="1"/>
                    </a:moveTo>
                    <a:cubicBezTo>
                      <a:pt x="135" y="1"/>
                      <a:pt x="128" y="1"/>
                      <a:pt x="122" y="2"/>
                    </a:cubicBezTo>
                    <a:cubicBezTo>
                      <a:pt x="48" y="14"/>
                      <a:pt x="1" y="94"/>
                      <a:pt x="15" y="182"/>
                    </a:cubicBezTo>
                    <a:cubicBezTo>
                      <a:pt x="29" y="263"/>
                      <a:pt x="89" y="320"/>
                      <a:pt x="155" y="320"/>
                    </a:cubicBezTo>
                    <a:cubicBezTo>
                      <a:pt x="161" y="320"/>
                      <a:pt x="168" y="320"/>
                      <a:pt x="174" y="319"/>
                    </a:cubicBezTo>
                    <a:cubicBezTo>
                      <a:pt x="247" y="306"/>
                      <a:pt x="294" y="227"/>
                      <a:pt x="282" y="138"/>
                    </a:cubicBezTo>
                    <a:cubicBezTo>
                      <a:pt x="268" y="59"/>
                      <a:pt x="207" y="1"/>
                      <a:pt x="141" y="1"/>
                    </a:cubicBezTo>
                    <a:close/>
                  </a:path>
                </a:pathLst>
              </a:custGeom>
              <a:solidFill>
                <a:srgbClr val="FFFFFF">
                  <a:alpha val="178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" name="Google Shape;991;p47"/>
              <p:cNvSpPr/>
              <p:nvPr/>
            </p:nvSpPr>
            <p:spPr>
              <a:xfrm>
                <a:off x="4602650" y="776950"/>
                <a:ext cx="15975" cy="15100"/>
              </a:xfrm>
              <a:custGeom>
                <a:avLst/>
                <a:gdLst/>
                <a:ahLst/>
                <a:cxnLst/>
                <a:rect l="l" t="t" r="r" b="b"/>
                <a:pathLst>
                  <a:path w="639" h="604" extrusionOk="0">
                    <a:moveTo>
                      <a:pt x="240" y="1"/>
                    </a:moveTo>
                    <a:cubicBezTo>
                      <a:pt x="190" y="1"/>
                      <a:pt x="143" y="16"/>
                      <a:pt x="105" y="47"/>
                    </a:cubicBezTo>
                    <a:cubicBezTo>
                      <a:pt x="1" y="136"/>
                      <a:pt x="11" y="323"/>
                      <a:pt x="129" y="463"/>
                    </a:cubicBezTo>
                    <a:cubicBezTo>
                      <a:pt x="206" y="554"/>
                      <a:pt x="309" y="603"/>
                      <a:pt x="400" y="603"/>
                    </a:cubicBezTo>
                    <a:cubicBezTo>
                      <a:pt x="450" y="603"/>
                      <a:pt x="497" y="588"/>
                      <a:pt x="534" y="557"/>
                    </a:cubicBezTo>
                    <a:cubicBezTo>
                      <a:pt x="639" y="468"/>
                      <a:pt x="628" y="282"/>
                      <a:pt x="509" y="141"/>
                    </a:cubicBezTo>
                    <a:cubicBezTo>
                      <a:pt x="433" y="51"/>
                      <a:pt x="331" y="1"/>
                      <a:pt x="240" y="1"/>
                    </a:cubicBezTo>
                    <a:close/>
                  </a:path>
                </a:pathLst>
              </a:custGeom>
              <a:solidFill>
                <a:srgbClr val="FFFFFF">
                  <a:alpha val="178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992" name="Google Shape;992;p47"/>
          <p:cNvGrpSpPr/>
          <p:nvPr/>
        </p:nvGrpSpPr>
        <p:grpSpPr>
          <a:xfrm>
            <a:off x="6574484" y="1545359"/>
            <a:ext cx="1254015" cy="1376203"/>
            <a:chOff x="4988275" y="332325"/>
            <a:chExt cx="707125" cy="776025"/>
          </a:xfrm>
        </p:grpSpPr>
        <p:sp>
          <p:nvSpPr>
            <p:cNvPr id="993" name="Google Shape;993;p47"/>
            <p:cNvSpPr/>
            <p:nvPr/>
          </p:nvSpPr>
          <p:spPr>
            <a:xfrm>
              <a:off x="5343025" y="520275"/>
              <a:ext cx="25725" cy="33975"/>
            </a:xfrm>
            <a:custGeom>
              <a:avLst/>
              <a:gdLst/>
              <a:ahLst/>
              <a:cxnLst/>
              <a:rect l="l" t="t" r="r" b="b"/>
              <a:pathLst>
                <a:path w="1029" h="1359" extrusionOk="0">
                  <a:moveTo>
                    <a:pt x="790" y="0"/>
                  </a:moveTo>
                  <a:cubicBezTo>
                    <a:pt x="556" y="265"/>
                    <a:pt x="292" y="534"/>
                    <a:pt x="1" y="803"/>
                  </a:cubicBezTo>
                  <a:cubicBezTo>
                    <a:pt x="28" y="984"/>
                    <a:pt x="45" y="1170"/>
                    <a:pt x="55" y="1359"/>
                  </a:cubicBezTo>
                  <a:cubicBezTo>
                    <a:pt x="370" y="1201"/>
                    <a:pt x="695" y="1071"/>
                    <a:pt x="1028" y="975"/>
                  </a:cubicBezTo>
                  <a:cubicBezTo>
                    <a:pt x="994" y="684"/>
                    <a:pt x="945" y="362"/>
                    <a:pt x="878" y="21"/>
                  </a:cubicBezTo>
                  <a:cubicBezTo>
                    <a:pt x="848" y="14"/>
                    <a:pt x="820" y="8"/>
                    <a:pt x="790" y="0"/>
                  </a:cubicBezTo>
                  <a:close/>
                </a:path>
              </a:pathLst>
            </a:custGeom>
            <a:solidFill>
              <a:srgbClr val="585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7"/>
            <p:cNvSpPr/>
            <p:nvPr/>
          </p:nvSpPr>
          <p:spPr>
            <a:xfrm>
              <a:off x="4988275" y="332325"/>
              <a:ext cx="707125" cy="776025"/>
            </a:xfrm>
            <a:custGeom>
              <a:avLst/>
              <a:gdLst/>
              <a:ahLst/>
              <a:cxnLst/>
              <a:rect l="l" t="t" r="r" b="b"/>
              <a:pathLst>
                <a:path w="28285" h="31041" extrusionOk="0">
                  <a:moveTo>
                    <a:pt x="4832" y="1"/>
                  </a:moveTo>
                  <a:cubicBezTo>
                    <a:pt x="3633" y="1"/>
                    <a:pt x="2437" y="70"/>
                    <a:pt x="1244" y="259"/>
                  </a:cubicBezTo>
                  <a:cubicBezTo>
                    <a:pt x="835" y="322"/>
                    <a:pt x="0" y="558"/>
                    <a:pt x="593" y="1054"/>
                  </a:cubicBezTo>
                  <a:cubicBezTo>
                    <a:pt x="2705" y="2824"/>
                    <a:pt x="5071" y="4289"/>
                    <a:pt x="7598" y="5387"/>
                  </a:cubicBezTo>
                  <a:cubicBezTo>
                    <a:pt x="7245" y="5916"/>
                    <a:pt x="6647" y="6235"/>
                    <a:pt x="6192" y="6665"/>
                  </a:cubicBezTo>
                  <a:cubicBezTo>
                    <a:pt x="5716" y="7117"/>
                    <a:pt x="5260" y="7587"/>
                    <a:pt x="4819" y="8073"/>
                  </a:cubicBezTo>
                  <a:cubicBezTo>
                    <a:pt x="3974" y="9004"/>
                    <a:pt x="3172" y="10015"/>
                    <a:pt x="2439" y="11011"/>
                  </a:cubicBezTo>
                  <a:cubicBezTo>
                    <a:pt x="2143" y="11411"/>
                    <a:pt x="1491" y="12018"/>
                    <a:pt x="1392" y="12515"/>
                  </a:cubicBezTo>
                  <a:cubicBezTo>
                    <a:pt x="1294" y="13008"/>
                    <a:pt x="1917" y="13138"/>
                    <a:pt x="2292" y="13138"/>
                  </a:cubicBezTo>
                  <a:cubicBezTo>
                    <a:pt x="2307" y="13138"/>
                    <a:pt x="2322" y="13137"/>
                    <a:pt x="2336" y="13137"/>
                  </a:cubicBezTo>
                  <a:cubicBezTo>
                    <a:pt x="3314" y="13110"/>
                    <a:pt x="4279" y="12946"/>
                    <a:pt x="5230" y="12733"/>
                  </a:cubicBezTo>
                  <a:cubicBezTo>
                    <a:pt x="6087" y="12541"/>
                    <a:pt x="6907" y="12223"/>
                    <a:pt x="7774" y="12068"/>
                  </a:cubicBezTo>
                  <a:cubicBezTo>
                    <a:pt x="7813" y="12061"/>
                    <a:pt x="7850" y="12058"/>
                    <a:pt x="7884" y="12058"/>
                  </a:cubicBezTo>
                  <a:cubicBezTo>
                    <a:pt x="8364" y="12058"/>
                    <a:pt x="8405" y="12707"/>
                    <a:pt x="8443" y="13080"/>
                  </a:cubicBezTo>
                  <a:cubicBezTo>
                    <a:pt x="8519" y="13838"/>
                    <a:pt x="8602" y="14591"/>
                    <a:pt x="8733" y="15342"/>
                  </a:cubicBezTo>
                  <a:cubicBezTo>
                    <a:pt x="8822" y="15853"/>
                    <a:pt x="8775" y="16765"/>
                    <a:pt x="9355" y="17007"/>
                  </a:cubicBezTo>
                  <a:cubicBezTo>
                    <a:pt x="9444" y="17044"/>
                    <a:pt x="9536" y="17055"/>
                    <a:pt x="9628" y="17055"/>
                  </a:cubicBezTo>
                  <a:cubicBezTo>
                    <a:pt x="9749" y="17055"/>
                    <a:pt x="9871" y="17037"/>
                    <a:pt x="9989" y="17037"/>
                  </a:cubicBezTo>
                  <a:cubicBezTo>
                    <a:pt x="10134" y="17037"/>
                    <a:pt x="10275" y="17064"/>
                    <a:pt x="10403" y="17183"/>
                  </a:cubicBezTo>
                  <a:cubicBezTo>
                    <a:pt x="10632" y="17397"/>
                    <a:pt x="10673" y="17837"/>
                    <a:pt x="10731" y="18125"/>
                  </a:cubicBezTo>
                  <a:cubicBezTo>
                    <a:pt x="10959" y="19245"/>
                    <a:pt x="11401" y="20278"/>
                    <a:pt x="11956" y="21273"/>
                  </a:cubicBezTo>
                  <a:cubicBezTo>
                    <a:pt x="12476" y="22208"/>
                    <a:pt x="13274" y="23081"/>
                    <a:pt x="13393" y="24176"/>
                  </a:cubicBezTo>
                  <a:cubicBezTo>
                    <a:pt x="13556" y="25686"/>
                    <a:pt x="12674" y="27077"/>
                    <a:pt x="13066" y="28611"/>
                  </a:cubicBezTo>
                  <a:cubicBezTo>
                    <a:pt x="13336" y="29666"/>
                    <a:pt x="14162" y="30571"/>
                    <a:pt x="15201" y="30900"/>
                  </a:cubicBezTo>
                  <a:cubicBezTo>
                    <a:pt x="15494" y="30993"/>
                    <a:pt x="15802" y="31041"/>
                    <a:pt x="16109" y="31041"/>
                  </a:cubicBezTo>
                  <a:cubicBezTo>
                    <a:pt x="16546" y="31041"/>
                    <a:pt x="16982" y="30945"/>
                    <a:pt x="17373" y="30749"/>
                  </a:cubicBezTo>
                  <a:cubicBezTo>
                    <a:pt x="19112" y="29878"/>
                    <a:pt x="19103" y="27624"/>
                    <a:pt x="18567" y="26019"/>
                  </a:cubicBezTo>
                  <a:cubicBezTo>
                    <a:pt x="18262" y="25108"/>
                    <a:pt x="18158" y="24427"/>
                    <a:pt x="18640" y="23526"/>
                  </a:cubicBezTo>
                  <a:cubicBezTo>
                    <a:pt x="18950" y="22948"/>
                    <a:pt x="19388" y="22452"/>
                    <a:pt x="19802" y="21944"/>
                  </a:cubicBezTo>
                  <a:cubicBezTo>
                    <a:pt x="20657" y="20896"/>
                    <a:pt x="21426" y="19762"/>
                    <a:pt x="21938" y="18509"/>
                  </a:cubicBezTo>
                  <a:cubicBezTo>
                    <a:pt x="22267" y="17701"/>
                    <a:pt x="22487" y="16843"/>
                    <a:pt x="22543" y="15971"/>
                  </a:cubicBezTo>
                  <a:cubicBezTo>
                    <a:pt x="22594" y="15206"/>
                    <a:pt x="22751" y="14490"/>
                    <a:pt x="22409" y="13771"/>
                  </a:cubicBezTo>
                  <a:lnTo>
                    <a:pt x="22409" y="13771"/>
                  </a:lnTo>
                  <a:cubicBezTo>
                    <a:pt x="23400" y="14127"/>
                    <a:pt x="24291" y="14594"/>
                    <a:pt x="25349" y="14789"/>
                  </a:cubicBezTo>
                  <a:cubicBezTo>
                    <a:pt x="25382" y="14797"/>
                    <a:pt x="25462" y="14807"/>
                    <a:pt x="25578" y="14821"/>
                  </a:cubicBezTo>
                  <a:cubicBezTo>
                    <a:pt x="26044" y="14875"/>
                    <a:pt x="26506" y="14942"/>
                    <a:pt x="26972" y="14973"/>
                  </a:cubicBezTo>
                  <a:cubicBezTo>
                    <a:pt x="27111" y="14982"/>
                    <a:pt x="27302" y="15005"/>
                    <a:pt x="27492" y="15005"/>
                  </a:cubicBezTo>
                  <a:cubicBezTo>
                    <a:pt x="27807" y="15005"/>
                    <a:pt x="28119" y="14940"/>
                    <a:pt x="28179" y="14633"/>
                  </a:cubicBezTo>
                  <a:cubicBezTo>
                    <a:pt x="28284" y="14094"/>
                    <a:pt x="27377" y="13051"/>
                    <a:pt x="27103" y="12640"/>
                  </a:cubicBezTo>
                  <a:cubicBezTo>
                    <a:pt x="26099" y="11130"/>
                    <a:pt x="24900" y="9748"/>
                    <a:pt x="23535" y="8551"/>
                  </a:cubicBezTo>
                  <a:cubicBezTo>
                    <a:pt x="23130" y="8196"/>
                    <a:pt x="22825" y="8230"/>
                    <a:pt x="23122" y="7677"/>
                  </a:cubicBezTo>
                  <a:cubicBezTo>
                    <a:pt x="24008" y="6025"/>
                    <a:pt x="24985" y="4426"/>
                    <a:pt x="25801" y="2738"/>
                  </a:cubicBezTo>
                  <a:cubicBezTo>
                    <a:pt x="26071" y="2180"/>
                    <a:pt x="26249" y="1471"/>
                    <a:pt x="25424" y="1466"/>
                  </a:cubicBezTo>
                  <a:cubicBezTo>
                    <a:pt x="25398" y="1466"/>
                    <a:pt x="25372" y="1466"/>
                    <a:pt x="25347" y="1466"/>
                  </a:cubicBezTo>
                  <a:cubicBezTo>
                    <a:pt x="22721" y="1466"/>
                    <a:pt x="19786" y="2408"/>
                    <a:pt x="18149" y="4557"/>
                  </a:cubicBezTo>
                  <a:cubicBezTo>
                    <a:pt x="18222" y="4462"/>
                    <a:pt x="17403" y="3383"/>
                    <a:pt x="17310" y="3254"/>
                  </a:cubicBezTo>
                  <a:cubicBezTo>
                    <a:pt x="16995" y="2822"/>
                    <a:pt x="16655" y="2412"/>
                    <a:pt x="16277" y="2034"/>
                  </a:cubicBezTo>
                  <a:cubicBezTo>
                    <a:pt x="15621" y="1380"/>
                    <a:pt x="14676" y="524"/>
                    <a:pt x="13689" y="524"/>
                  </a:cubicBezTo>
                  <a:cubicBezTo>
                    <a:pt x="13680" y="524"/>
                    <a:pt x="13672" y="524"/>
                    <a:pt x="13663" y="524"/>
                  </a:cubicBezTo>
                  <a:cubicBezTo>
                    <a:pt x="13326" y="529"/>
                    <a:pt x="13003" y="651"/>
                    <a:pt x="12730" y="844"/>
                  </a:cubicBezTo>
                  <a:cubicBezTo>
                    <a:pt x="12363" y="1105"/>
                    <a:pt x="12317" y="1566"/>
                    <a:pt x="11992" y="1566"/>
                  </a:cubicBezTo>
                  <a:cubicBezTo>
                    <a:pt x="11906" y="1566"/>
                    <a:pt x="11800" y="1534"/>
                    <a:pt x="11664" y="1457"/>
                  </a:cubicBezTo>
                  <a:cubicBezTo>
                    <a:pt x="11094" y="1135"/>
                    <a:pt x="10561" y="815"/>
                    <a:pt x="9938" y="597"/>
                  </a:cubicBezTo>
                  <a:cubicBezTo>
                    <a:pt x="9210" y="342"/>
                    <a:pt x="8423" y="153"/>
                    <a:pt x="7652" y="103"/>
                  </a:cubicBezTo>
                  <a:cubicBezTo>
                    <a:pt x="6711" y="43"/>
                    <a:pt x="5771" y="1"/>
                    <a:pt x="48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47625" dir="348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7"/>
            <p:cNvSpPr/>
            <p:nvPr/>
          </p:nvSpPr>
          <p:spPr>
            <a:xfrm>
              <a:off x="5103075" y="381250"/>
              <a:ext cx="526075" cy="689275"/>
            </a:xfrm>
            <a:custGeom>
              <a:avLst/>
              <a:gdLst/>
              <a:ahLst/>
              <a:cxnLst/>
              <a:rect l="l" t="t" r="r" b="b"/>
              <a:pathLst>
                <a:path w="21043" h="27571" extrusionOk="0">
                  <a:moveTo>
                    <a:pt x="1979" y="0"/>
                  </a:moveTo>
                  <a:cubicBezTo>
                    <a:pt x="1340" y="0"/>
                    <a:pt x="678" y="40"/>
                    <a:pt x="0" y="110"/>
                  </a:cubicBezTo>
                  <a:cubicBezTo>
                    <a:pt x="719" y="634"/>
                    <a:pt x="4726" y="2854"/>
                    <a:pt x="7434" y="2854"/>
                  </a:cubicBezTo>
                  <a:cubicBezTo>
                    <a:pt x="7614" y="2854"/>
                    <a:pt x="7788" y="2845"/>
                    <a:pt x="7955" y="2824"/>
                  </a:cubicBezTo>
                  <a:cubicBezTo>
                    <a:pt x="7984" y="2870"/>
                    <a:pt x="8026" y="2909"/>
                    <a:pt x="8083" y="2928"/>
                  </a:cubicBezTo>
                  <a:cubicBezTo>
                    <a:pt x="8354" y="3014"/>
                    <a:pt x="8825" y="3236"/>
                    <a:pt x="9257" y="3452"/>
                  </a:cubicBezTo>
                  <a:cubicBezTo>
                    <a:pt x="9113" y="3429"/>
                    <a:pt x="8959" y="3417"/>
                    <a:pt x="8796" y="3417"/>
                  </a:cubicBezTo>
                  <a:cubicBezTo>
                    <a:pt x="6702" y="3417"/>
                    <a:pt x="3077" y="5303"/>
                    <a:pt x="465" y="9076"/>
                  </a:cubicBezTo>
                  <a:cubicBezTo>
                    <a:pt x="3192" y="8736"/>
                    <a:pt x="5979" y="7304"/>
                    <a:pt x="7860" y="5803"/>
                  </a:cubicBezTo>
                  <a:lnTo>
                    <a:pt x="7860" y="5803"/>
                  </a:lnTo>
                  <a:cubicBezTo>
                    <a:pt x="6607" y="7025"/>
                    <a:pt x="5397" y="9965"/>
                    <a:pt x="5768" y="12502"/>
                  </a:cubicBezTo>
                  <a:cubicBezTo>
                    <a:pt x="7631" y="11049"/>
                    <a:pt x="8612" y="7538"/>
                    <a:pt x="7862" y="5800"/>
                  </a:cubicBezTo>
                  <a:cubicBezTo>
                    <a:pt x="8610" y="5202"/>
                    <a:pt x="9217" y="4594"/>
                    <a:pt x="9615" y="4039"/>
                  </a:cubicBezTo>
                  <a:cubicBezTo>
                    <a:pt x="9630" y="4042"/>
                    <a:pt x="9645" y="4044"/>
                    <a:pt x="9661" y="4044"/>
                  </a:cubicBezTo>
                  <a:cubicBezTo>
                    <a:pt x="9678" y="4044"/>
                    <a:pt x="9695" y="4042"/>
                    <a:pt x="9712" y="4038"/>
                  </a:cubicBezTo>
                  <a:cubicBezTo>
                    <a:pt x="9867" y="4001"/>
                    <a:pt x="10032" y="3983"/>
                    <a:pt x="10201" y="3983"/>
                  </a:cubicBezTo>
                  <a:cubicBezTo>
                    <a:pt x="11076" y="3983"/>
                    <a:pt x="12059" y="4464"/>
                    <a:pt x="12324" y="5283"/>
                  </a:cubicBezTo>
                  <a:cubicBezTo>
                    <a:pt x="12688" y="6821"/>
                    <a:pt x="12680" y="8164"/>
                    <a:pt x="12677" y="8299"/>
                  </a:cubicBezTo>
                  <a:cubicBezTo>
                    <a:pt x="12600" y="8293"/>
                    <a:pt x="12523" y="8289"/>
                    <a:pt x="12445" y="8289"/>
                  </a:cubicBezTo>
                  <a:cubicBezTo>
                    <a:pt x="12438" y="8289"/>
                    <a:pt x="12430" y="8289"/>
                    <a:pt x="12423" y="8289"/>
                  </a:cubicBezTo>
                  <a:cubicBezTo>
                    <a:pt x="12405" y="8289"/>
                    <a:pt x="12388" y="8285"/>
                    <a:pt x="12369" y="8285"/>
                  </a:cubicBezTo>
                  <a:cubicBezTo>
                    <a:pt x="12318" y="8286"/>
                    <a:pt x="12266" y="8294"/>
                    <a:pt x="12215" y="8298"/>
                  </a:cubicBezTo>
                  <a:cubicBezTo>
                    <a:pt x="10260" y="8447"/>
                    <a:pt x="8192" y="10397"/>
                    <a:pt x="7767" y="13078"/>
                  </a:cubicBezTo>
                  <a:cubicBezTo>
                    <a:pt x="7723" y="13354"/>
                    <a:pt x="7700" y="13625"/>
                    <a:pt x="7686" y="13895"/>
                  </a:cubicBezTo>
                  <a:cubicBezTo>
                    <a:pt x="7669" y="13890"/>
                    <a:pt x="7658" y="13888"/>
                    <a:pt x="7658" y="13888"/>
                  </a:cubicBezTo>
                  <a:lnTo>
                    <a:pt x="7658" y="13888"/>
                  </a:lnTo>
                  <a:cubicBezTo>
                    <a:pt x="7660" y="13970"/>
                    <a:pt x="7671" y="14048"/>
                    <a:pt x="7675" y="14127"/>
                  </a:cubicBezTo>
                  <a:cubicBezTo>
                    <a:pt x="7655" y="15120"/>
                    <a:pt x="7840" y="16047"/>
                    <a:pt x="8203" y="16835"/>
                  </a:cubicBezTo>
                  <a:cubicBezTo>
                    <a:pt x="9111" y="19527"/>
                    <a:pt x="10830" y="21466"/>
                    <a:pt x="10864" y="22704"/>
                  </a:cubicBezTo>
                  <a:cubicBezTo>
                    <a:pt x="10895" y="23810"/>
                    <a:pt x="10176" y="25105"/>
                    <a:pt x="10203" y="26098"/>
                  </a:cubicBezTo>
                  <a:cubicBezTo>
                    <a:pt x="10226" y="26919"/>
                    <a:pt x="10805" y="27570"/>
                    <a:pt x="11504" y="27570"/>
                  </a:cubicBezTo>
                  <a:cubicBezTo>
                    <a:pt x="11515" y="27570"/>
                    <a:pt x="11526" y="27570"/>
                    <a:pt x="11537" y="27570"/>
                  </a:cubicBezTo>
                  <a:cubicBezTo>
                    <a:pt x="12278" y="27549"/>
                    <a:pt x="12848" y="26794"/>
                    <a:pt x="12768" y="25812"/>
                  </a:cubicBezTo>
                  <a:cubicBezTo>
                    <a:pt x="12626" y="24094"/>
                    <a:pt x="12122" y="24033"/>
                    <a:pt x="12083" y="22668"/>
                  </a:cubicBezTo>
                  <a:cubicBezTo>
                    <a:pt x="12045" y="21305"/>
                    <a:pt x="13973" y="19203"/>
                    <a:pt x="14887" y="17738"/>
                  </a:cubicBezTo>
                  <a:lnTo>
                    <a:pt x="14887" y="17737"/>
                  </a:lnTo>
                  <a:cubicBezTo>
                    <a:pt x="15613" y="16889"/>
                    <a:pt x="16128" y="15741"/>
                    <a:pt x="16334" y="14434"/>
                  </a:cubicBezTo>
                  <a:cubicBezTo>
                    <a:pt x="16792" y="11537"/>
                    <a:pt x="15162" y="8861"/>
                    <a:pt x="13134" y="8371"/>
                  </a:cubicBezTo>
                  <a:cubicBezTo>
                    <a:pt x="13138" y="8355"/>
                    <a:pt x="13143" y="8341"/>
                    <a:pt x="13144" y="8325"/>
                  </a:cubicBezTo>
                  <a:cubicBezTo>
                    <a:pt x="13145" y="8296"/>
                    <a:pt x="13147" y="8191"/>
                    <a:pt x="13144" y="8028"/>
                  </a:cubicBezTo>
                  <a:cubicBezTo>
                    <a:pt x="13684" y="7812"/>
                    <a:pt x="14219" y="7532"/>
                    <a:pt x="14737" y="7190"/>
                  </a:cubicBezTo>
                  <a:cubicBezTo>
                    <a:pt x="14757" y="7200"/>
                    <a:pt x="15422" y="7376"/>
                    <a:pt x="15811" y="7708"/>
                  </a:cubicBezTo>
                  <a:cubicBezTo>
                    <a:pt x="16486" y="9037"/>
                    <a:pt x="19017" y="11190"/>
                    <a:pt x="21043" y="11267"/>
                  </a:cubicBezTo>
                  <a:cubicBezTo>
                    <a:pt x="20273" y="9987"/>
                    <a:pt x="18163" y="7348"/>
                    <a:pt x="16138" y="7348"/>
                  </a:cubicBezTo>
                  <a:cubicBezTo>
                    <a:pt x="16130" y="7348"/>
                    <a:pt x="16121" y="7348"/>
                    <a:pt x="16112" y="7349"/>
                  </a:cubicBezTo>
                  <a:cubicBezTo>
                    <a:pt x="15840" y="7117"/>
                    <a:pt x="15485" y="6955"/>
                    <a:pt x="15220" y="6858"/>
                  </a:cubicBezTo>
                  <a:cubicBezTo>
                    <a:pt x="16832" y="5649"/>
                    <a:pt x="18230" y="3860"/>
                    <a:pt x="19011" y="1767"/>
                  </a:cubicBezTo>
                  <a:lnTo>
                    <a:pt x="19011" y="1767"/>
                  </a:lnTo>
                  <a:cubicBezTo>
                    <a:pt x="16645" y="1994"/>
                    <a:pt x="13887" y="4768"/>
                    <a:pt x="13109" y="7248"/>
                  </a:cubicBezTo>
                  <a:cubicBezTo>
                    <a:pt x="12973" y="5450"/>
                    <a:pt x="12359" y="1924"/>
                    <a:pt x="9679" y="553"/>
                  </a:cubicBezTo>
                  <a:cubicBezTo>
                    <a:pt x="9645" y="535"/>
                    <a:pt x="9608" y="527"/>
                    <a:pt x="9572" y="527"/>
                  </a:cubicBezTo>
                  <a:cubicBezTo>
                    <a:pt x="9487" y="527"/>
                    <a:pt x="9405" y="574"/>
                    <a:pt x="9364" y="656"/>
                  </a:cubicBezTo>
                  <a:cubicBezTo>
                    <a:pt x="9304" y="771"/>
                    <a:pt x="9351" y="912"/>
                    <a:pt x="9465" y="971"/>
                  </a:cubicBezTo>
                  <a:cubicBezTo>
                    <a:pt x="10727" y="1617"/>
                    <a:pt x="11493" y="2822"/>
                    <a:pt x="11959" y="4072"/>
                  </a:cubicBezTo>
                  <a:cubicBezTo>
                    <a:pt x="11516" y="3756"/>
                    <a:pt x="10966" y="3569"/>
                    <a:pt x="10424" y="3527"/>
                  </a:cubicBezTo>
                  <a:cubicBezTo>
                    <a:pt x="10221" y="3418"/>
                    <a:pt x="8821" y="2673"/>
                    <a:pt x="8225" y="2481"/>
                  </a:cubicBezTo>
                  <a:cubicBezTo>
                    <a:pt x="8204" y="2474"/>
                    <a:pt x="8182" y="2474"/>
                    <a:pt x="8162" y="2473"/>
                  </a:cubicBezTo>
                  <a:cubicBezTo>
                    <a:pt x="6754" y="639"/>
                    <a:pt x="4552" y="0"/>
                    <a:pt x="1979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7"/>
            <p:cNvSpPr/>
            <p:nvPr/>
          </p:nvSpPr>
          <p:spPr>
            <a:xfrm>
              <a:off x="5324675" y="383475"/>
              <a:ext cx="99100" cy="200775"/>
            </a:xfrm>
            <a:custGeom>
              <a:avLst/>
              <a:gdLst/>
              <a:ahLst/>
              <a:cxnLst/>
              <a:rect l="l" t="t" r="r" b="b"/>
              <a:pathLst>
                <a:path w="3964" h="8031" extrusionOk="0">
                  <a:moveTo>
                    <a:pt x="269" y="0"/>
                  </a:moveTo>
                  <a:cubicBezTo>
                    <a:pt x="184" y="0"/>
                    <a:pt x="101" y="47"/>
                    <a:pt x="60" y="128"/>
                  </a:cubicBezTo>
                  <a:cubicBezTo>
                    <a:pt x="0" y="244"/>
                    <a:pt x="46" y="385"/>
                    <a:pt x="161" y="443"/>
                  </a:cubicBezTo>
                  <a:cubicBezTo>
                    <a:pt x="3485" y="2144"/>
                    <a:pt x="3373" y="7733"/>
                    <a:pt x="3372" y="7790"/>
                  </a:cubicBezTo>
                  <a:cubicBezTo>
                    <a:pt x="3368" y="7920"/>
                    <a:pt x="3471" y="8028"/>
                    <a:pt x="3600" y="8031"/>
                  </a:cubicBezTo>
                  <a:lnTo>
                    <a:pt x="3614" y="8031"/>
                  </a:lnTo>
                  <a:cubicBezTo>
                    <a:pt x="3736" y="8028"/>
                    <a:pt x="3838" y="7927"/>
                    <a:pt x="3842" y="7802"/>
                  </a:cubicBezTo>
                  <a:cubicBezTo>
                    <a:pt x="3848" y="7561"/>
                    <a:pt x="3964" y="1861"/>
                    <a:pt x="376" y="26"/>
                  </a:cubicBezTo>
                  <a:cubicBezTo>
                    <a:pt x="342" y="9"/>
                    <a:pt x="306" y="0"/>
                    <a:pt x="2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47"/>
            <p:cNvSpPr/>
            <p:nvPr/>
          </p:nvSpPr>
          <p:spPr>
            <a:xfrm>
              <a:off x="5327000" y="458200"/>
              <a:ext cx="85650" cy="49400"/>
            </a:xfrm>
            <a:custGeom>
              <a:avLst/>
              <a:gdLst/>
              <a:ahLst/>
              <a:cxnLst/>
              <a:rect l="l" t="t" r="r" b="b"/>
              <a:pathLst>
                <a:path w="3426" h="1976" extrusionOk="0">
                  <a:moveTo>
                    <a:pt x="804" y="1"/>
                  </a:moveTo>
                  <a:cubicBezTo>
                    <a:pt x="598" y="1"/>
                    <a:pt x="396" y="23"/>
                    <a:pt x="205" y="69"/>
                  </a:cubicBezTo>
                  <a:cubicBezTo>
                    <a:pt x="78" y="99"/>
                    <a:pt x="1" y="225"/>
                    <a:pt x="31" y="351"/>
                  </a:cubicBezTo>
                  <a:cubicBezTo>
                    <a:pt x="57" y="459"/>
                    <a:pt x="156" y="532"/>
                    <a:pt x="261" y="532"/>
                  </a:cubicBezTo>
                  <a:cubicBezTo>
                    <a:pt x="278" y="532"/>
                    <a:pt x="296" y="530"/>
                    <a:pt x="314" y="525"/>
                  </a:cubicBezTo>
                  <a:cubicBezTo>
                    <a:pt x="469" y="489"/>
                    <a:pt x="634" y="471"/>
                    <a:pt x="802" y="471"/>
                  </a:cubicBezTo>
                  <a:cubicBezTo>
                    <a:pt x="1692" y="471"/>
                    <a:pt x="2693" y="965"/>
                    <a:pt x="2941" y="1807"/>
                  </a:cubicBezTo>
                  <a:cubicBezTo>
                    <a:pt x="2971" y="1909"/>
                    <a:pt x="3065" y="1975"/>
                    <a:pt x="3166" y="1975"/>
                  </a:cubicBezTo>
                  <a:cubicBezTo>
                    <a:pt x="3168" y="1975"/>
                    <a:pt x="3171" y="1975"/>
                    <a:pt x="3173" y="1975"/>
                  </a:cubicBezTo>
                  <a:cubicBezTo>
                    <a:pt x="3192" y="1975"/>
                    <a:pt x="3212" y="1972"/>
                    <a:pt x="3230" y="1965"/>
                  </a:cubicBezTo>
                  <a:cubicBezTo>
                    <a:pt x="3355" y="1928"/>
                    <a:pt x="3425" y="1799"/>
                    <a:pt x="3389" y="1674"/>
                  </a:cubicBezTo>
                  <a:cubicBezTo>
                    <a:pt x="3078" y="614"/>
                    <a:pt x="1886" y="1"/>
                    <a:pt x="80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47"/>
            <p:cNvSpPr/>
            <p:nvPr/>
          </p:nvSpPr>
          <p:spPr>
            <a:xfrm>
              <a:off x="5455425" y="538600"/>
              <a:ext cx="43975" cy="27225"/>
            </a:xfrm>
            <a:custGeom>
              <a:avLst/>
              <a:gdLst/>
              <a:ahLst/>
              <a:cxnLst/>
              <a:rect l="l" t="t" r="r" b="b"/>
              <a:pathLst>
                <a:path w="1759" h="1089" extrusionOk="0">
                  <a:moveTo>
                    <a:pt x="259" y="0"/>
                  </a:moveTo>
                  <a:cubicBezTo>
                    <a:pt x="153" y="0"/>
                    <a:pt x="58" y="71"/>
                    <a:pt x="32" y="179"/>
                  </a:cubicBezTo>
                  <a:cubicBezTo>
                    <a:pt x="1" y="304"/>
                    <a:pt x="77" y="432"/>
                    <a:pt x="203" y="463"/>
                  </a:cubicBezTo>
                  <a:cubicBezTo>
                    <a:pt x="211" y="464"/>
                    <a:pt x="959" y="655"/>
                    <a:pt x="1337" y="1023"/>
                  </a:cubicBezTo>
                  <a:cubicBezTo>
                    <a:pt x="1383" y="1067"/>
                    <a:pt x="1443" y="1089"/>
                    <a:pt x="1503" y="1089"/>
                  </a:cubicBezTo>
                  <a:cubicBezTo>
                    <a:pt x="1505" y="1089"/>
                    <a:pt x="1506" y="1089"/>
                    <a:pt x="1508" y="1089"/>
                  </a:cubicBezTo>
                  <a:cubicBezTo>
                    <a:pt x="1566" y="1088"/>
                    <a:pt x="1624" y="1063"/>
                    <a:pt x="1669" y="1019"/>
                  </a:cubicBezTo>
                  <a:cubicBezTo>
                    <a:pt x="1759" y="926"/>
                    <a:pt x="1756" y="777"/>
                    <a:pt x="1664" y="687"/>
                  </a:cubicBezTo>
                  <a:cubicBezTo>
                    <a:pt x="1193" y="228"/>
                    <a:pt x="351" y="17"/>
                    <a:pt x="316" y="7"/>
                  </a:cubicBezTo>
                  <a:cubicBezTo>
                    <a:pt x="297" y="3"/>
                    <a:pt x="278" y="0"/>
                    <a:pt x="259" y="0"/>
                  </a:cubicBezTo>
                  <a:close/>
                </a:path>
              </a:pathLst>
            </a:custGeom>
            <a:solidFill>
              <a:srgbClr val="B4C8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47"/>
            <p:cNvSpPr/>
            <p:nvPr/>
          </p:nvSpPr>
          <p:spPr>
            <a:xfrm>
              <a:off x="5289325" y="432050"/>
              <a:ext cx="67875" cy="37850"/>
            </a:xfrm>
            <a:custGeom>
              <a:avLst/>
              <a:gdLst/>
              <a:ahLst/>
              <a:cxnLst/>
              <a:rect l="l" t="t" r="r" b="b"/>
              <a:pathLst>
                <a:path w="2715" h="1514" extrusionOk="0">
                  <a:moveTo>
                    <a:pt x="264" y="1"/>
                  </a:moveTo>
                  <a:cubicBezTo>
                    <a:pt x="165" y="1"/>
                    <a:pt x="72" y="64"/>
                    <a:pt x="39" y="164"/>
                  </a:cubicBezTo>
                  <a:cubicBezTo>
                    <a:pt x="1" y="286"/>
                    <a:pt x="68" y="419"/>
                    <a:pt x="192" y="460"/>
                  </a:cubicBezTo>
                  <a:cubicBezTo>
                    <a:pt x="780" y="649"/>
                    <a:pt x="2320" y="1478"/>
                    <a:pt x="2336" y="1485"/>
                  </a:cubicBezTo>
                  <a:cubicBezTo>
                    <a:pt x="2371" y="1504"/>
                    <a:pt x="2411" y="1513"/>
                    <a:pt x="2448" y="1513"/>
                  </a:cubicBezTo>
                  <a:cubicBezTo>
                    <a:pt x="2450" y="1513"/>
                    <a:pt x="2452" y="1513"/>
                    <a:pt x="2454" y="1513"/>
                  </a:cubicBezTo>
                  <a:cubicBezTo>
                    <a:pt x="2535" y="1510"/>
                    <a:pt x="2613" y="1466"/>
                    <a:pt x="2652" y="1390"/>
                  </a:cubicBezTo>
                  <a:cubicBezTo>
                    <a:pt x="2715" y="1275"/>
                    <a:pt x="2672" y="1134"/>
                    <a:pt x="2558" y="1072"/>
                  </a:cubicBezTo>
                  <a:cubicBezTo>
                    <a:pt x="2492" y="1037"/>
                    <a:pt x="965" y="214"/>
                    <a:pt x="334" y="11"/>
                  </a:cubicBezTo>
                  <a:cubicBezTo>
                    <a:pt x="311" y="4"/>
                    <a:pt x="287" y="1"/>
                    <a:pt x="2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47"/>
            <p:cNvSpPr/>
            <p:nvPr/>
          </p:nvSpPr>
          <p:spPr>
            <a:xfrm>
              <a:off x="5283525" y="717550"/>
              <a:ext cx="203550" cy="342100"/>
            </a:xfrm>
            <a:custGeom>
              <a:avLst/>
              <a:gdLst/>
              <a:ahLst/>
              <a:cxnLst/>
              <a:rect l="l" t="t" r="r" b="b"/>
              <a:pathLst>
                <a:path w="8142" h="13684" extrusionOk="0">
                  <a:moveTo>
                    <a:pt x="0" y="1"/>
                  </a:moveTo>
                  <a:lnTo>
                    <a:pt x="0" y="1"/>
                  </a:lnTo>
                  <a:cubicBezTo>
                    <a:pt x="119" y="4269"/>
                    <a:pt x="3160" y="7166"/>
                    <a:pt x="3206" y="8817"/>
                  </a:cubicBezTo>
                  <a:cubicBezTo>
                    <a:pt x="3237" y="9923"/>
                    <a:pt x="2518" y="11218"/>
                    <a:pt x="2546" y="12212"/>
                  </a:cubicBezTo>
                  <a:cubicBezTo>
                    <a:pt x="2568" y="13032"/>
                    <a:pt x="3147" y="13684"/>
                    <a:pt x="3847" y="13684"/>
                  </a:cubicBezTo>
                  <a:cubicBezTo>
                    <a:pt x="3858" y="13684"/>
                    <a:pt x="3869" y="13683"/>
                    <a:pt x="3880" y="13683"/>
                  </a:cubicBezTo>
                  <a:cubicBezTo>
                    <a:pt x="4619" y="13662"/>
                    <a:pt x="5190" y="12907"/>
                    <a:pt x="5110" y="11925"/>
                  </a:cubicBezTo>
                  <a:cubicBezTo>
                    <a:pt x="4969" y="10208"/>
                    <a:pt x="4464" y="10146"/>
                    <a:pt x="4425" y="8782"/>
                  </a:cubicBezTo>
                  <a:cubicBezTo>
                    <a:pt x="4388" y="7419"/>
                    <a:pt x="6315" y="5317"/>
                    <a:pt x="7228" y="3851"/>
                  </a:cubicBezTo>
                  <a:cubicBezTo>
                    <a:pt x="8142" y="2387"/>
                    <a:pt x="1" y="1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47"/>
            <p:cNvSpPr/>
            <p:nvPr/>
          </p:nvSpPr>
          <p:spPr>
            <a:xfrm>
              <a:off x="5274375" y="577500"/>
              <a:ext cx="237975" cy="274025"/>
            </a:xfrm>
            <a:custGeom>
              <a:avLst/>
              <a:gdLst/>
              <a:ahLst/>
              <a:cxnLst/>
              <a:rect l="l" t="t" r="r" b="b"/>
              <a:pathLst>
                <a:path w="9519" h="10961" extrusionOk="0">
                  <a:moveTo>
                    <a:pt x="5161" y="1"/>
                  </a:moveTo>
                  <a:cubicBezTo>
                    <a:pt x="3141" y="1"/>
                    <a:pt x="918" y="2006"/>
                    <a:pt x="475" y="4795"/>
                  </a:cubicBezTo>
                  <a:cubicBezTo>
                    <a:pt x="1" y="7799"/>
                    <a:pt x="1322" y="10504"/>
                    <a:pt x="3900" y="10911"/>
                  </a:cubicBezTo>
                  <a:cubicBezTo>
                    <a:pt x="4109" y="10944"/>
                    <a:pt x="4315" y="10960"/>
                    <a:pt x="4517" y="10960"/>
                  </a:cubicBezTo>
                  <a:cubicBezTo>
                    <a:pt x="6804" y="10960"/>
                    <a:pt x="8607" y="8909"/>
                    <a:pt x="9043" y="6150"/>
                  </a:cubicBezTo>
                  <a:cubicBezTo>
                    <a:pt x="9519" y="3147"/>
                    <a:pt x="7749" y="372"/>
                    <a:pt x="5619" y="36"/>
                  </a:cubicBezTo>
                  <a:cubicBezTo>
                    <a:pt x="5468" y="12"/>
                    <a:pt x="5315" y="1"/>
                    <a:pt x="5161" y="1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47"/>
            <p:cNvSpPr/>
            <p:nvPr/>
          </p:nvSpPr>
          <p:spPr>
            <a:xfrm>
              <a:off x="5291075" y="577500"/>
              <a:ext cx="209800" cy="252450"/>
            </a:xfrm>
            <a:custGeom>
              <a:avLst/>
              <a:gdLst/>
              <a:ahLst/>
              <a:cxnLst/>
              <a:rect l="l" t="t" r="r" b="b"/>
              <a:pathLst>
                <a:path w="8392" h="10098" extrusionOk="0">
                  <a:moveTo>
                    <a:pt x="4467" y="0"/>
                  </a:moveTo>
                  <a:cubicBezTo>
                    <a:pt x="4448" y="0"/>
                    <a:pt x="4428" y="0"/>
                    <a:pt x="4409" y="1"/>
                  </a:cubicBezTo>
                  <a:cubicBezTo>
                    <a:pt x="2724" y="47"/>
                    <a:pt x="646" y="1754"/>
                    <a:pt x="221" y="4431"/>
                  </a:cubicBezTo>
                  <a:cubicBezTo>
                    <a:pt x="0" y="5822"/>
                    <a:pt x="186" y="7157"/>
                    <a:pt x="742" y="8191"/>
                  </a:cubicBezTo>
                  <a:cubicBezTo>
                    <a:pt x="1305" y="9235"/>
                    <a:pt x="2185" y="9880"/>
                    <a:pt x="3288" y="10054"/>
                  </a:cubicBezTo>
                  <a:cubicBezTo>
                    <a:pt x="3469" y="10084"/>
                    <a:pt x="3653" y="10098"/>
                    <a:pt x="3833" y="10098"/>
                  </a:cubicBezTo>
                  <a:cubicBezTo>
                    <a:pt x="3866" y="10098"/>
                    <a:pt x="3899" y="10097"/>
                    <a:pt x="3932" y="10096"/>
                  </a:cubicBezTo>
                  <a:cubicBezTo>
                    <a:pt x="5885" y="10041"/>
                    <a:pt x="7533" y="8214"/>
                    <a:pt x="7938" y="5654"/>
                  </a:cubicBezTo>
                  <a:cubicBezTo>
                    <a:pt x="8392" y="2785"/>
                    <a:pt x="6694" y="319"/>
                    <a:pt x="4873" y="31"/>
                  </a:cubicBezTo>
                  <a:cubicBezTo>
                    <a:pt x="4741" y="10"/>
                    <a:pt x="4605" y="0"/>
                    <a:pt x="446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47"/>
            <p:cNvSpPr/>
            <p:nvPr/>
          </p:nvSpPr>
          <p:spPr>
            <a:xfrm>
              <a:off x="5414900" y="414475"/>
              <a:ext cx="152450" cy="158975"/>
            </a:xfrm>
            <a:custGeom>
              <a:avLst/>
              <a:gdLst/>
              <a:ahLst/>
              <a:cxnLst/>
              <a:rect l="l" t="t" r="r" b="b"/>
              <a:pathLst>
                <a:path w="6098" h="6359" extrusionOk="0">
                  <a:moveTo>
                    <a:pt x="6098" y="0"/>
                  </a:moveTo>
                  <a:cubicBezTo>
                    <a:pt x="3446" y="253"/>
                    <a:pt x="297" y="3706"/>
                    <a:pt x="1" y="6359"/>
                  </a:cubicBezTo>
                  <a:cubicBezTo>
                    <a:pt x="2513" y="5451"/>
                    <a:pt x="4961" y="3048"/>
                    <a:pt x="60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47"/>
            <p:cNvSpPr/>
            <p:nvPr/>
          </p:nvSpPr>
          <p:spPr>
            <a:xfrm>
              <a:off x="5103675" y="455600"/>
              <a:ext cx="235100" cy="141675"/>
            </a:xfrm>
            <a:custGeom>
              <a:avLst/>
              <a:gdLst/>
              <a:ahLst/>
              <a:cxnLst/>
              <a:rect l="l" t="t" r="r" b="b"/>
              <a:pathLst>
                <a:path w="9404" h="5667" extrusionOk="0">
                  <a:moveTo>
                    <a:pt x="8340" y="0"/>
                  </a:moveTo>
                  <a:cubicBezTo>
                    <a:pt x="6245" y="0"/>
                    <a:pt x="2613" y="1892"/>
                    <a:pt x="0" y="5667"/>
                  </a:cubicBezTo>
                  <a:cubicBezTo>
                    <a:pt x="4081" y="5158"/>
                    <a:pt x="8309" y="2202"/>
                    <a:pt x="9404" y="234"/>
                  </a:cubicBezTo>
                  <a:cubicBezTo>
                    <a:pt x="9127" y="78"/>
                    <a:pt x="8765" y="0"/>
                    <a:pt x="8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47"/>
            <p:cNvSpPr/>
            <p:nvPr/>
          </p:nvSpPr>
          <p:spPr>
            <a:xfrm>
              <a:off x="5092075" y="370325"/>
              <a:ext cx="209275" cy="71525"/>
            </a:xfrm>
            <a:custGeom>
              <a:avLst/>
              <a:gdLst/>
              <a:ahLst/>
              <a:cxnLst/>
              <a:rect l="l" t="t" r="r" b="b"/>
              <a:pathLst>
                <a:path w="8371" h="2861" extrusionOk="0">
                  <a:moveTo>
                    <a:pt x="1988" y="1"/>
                  </a:moveTo>
                  <a:cubicBezTo>
                    <a:pt x="1346" y="1"/>
                    <a:pt x="682" y="41"/>
                    <a:pt x="0" y="111"/>
                  </a:cubicBezTo>
                  <a:cubicBezTo>
                    <a:pt x="718" y="634"/>
                    <a:pt x="4731" y="2861"/>
                    <a:pt x="7439" y="2861"/>
                  </a:cubicBezTo>
                  <a:cubicBezTo>
                    <a:pt x="7772" y="2861"/>
                    <a:pt x="8085" y="2827"/>
                    <a:pt x="8370" y="2752"/>
                  </a:cubicBezTo>
                  <a:cubicBezTo>
                    <a:pt x="6978" y="702"/>
                    <a:pt x="4687" y="1"/>
                    <a:pt x="19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47"/>
            <p:cNvSpPr/>
            <p:nvPr/>
          </p:nvSpPr>
          <p:spPr>
            <a:xfrm>
              <a:off x="5226950" y="515350"/>
              <a:ext cx="80375" cy="167575"/>
            </a:xfrm>
            <a:custGeom>
              <a:avLst/>
              <a:gdLst/>
              <a:ahLst/>
              <a:cxnLst/>
              <a:rect l="l" t="t" r="r" b="b"/>
              <a:pathLst>
                <a:path w="3215" h="6703" extrusionOk="0">
                  <a:moveTo>
                    <a:pt x="2466" y="0"/>
                  </a:moveTo>
                  <a:lnTo>
                    <a:pt x="2466" y="0"/>
                  </a:lnTo>
                  <a:cubicBezTo>
                    <a:pt x="1213" y="1223"/>
                    <a:pt x="1" y="4164"/>
                    <a:pt x="372" y="6702"/>
                  </a:cubicBezTo>
                  <a:cubicBezTo>
                    <a:pt x="2235" y="5249"/>
                    <a:pt x="3215" y="1739"/>
                    <a:pt x="246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47"/>
            <p:cNvSpPr/>
            <p:nvPr/>
          </p:nvSpPr>
          <p:spPr>
            <a:xfrm>
              <a:off x="5484050" y="553900"/>
              <a:ext cx="134125" cy="98050"/>
            </a:xfrm>
            <a:custGeom>
              <a:avLst/>
              <a:gdLst/>
              <a:ahLst/>
              <a:cxnLst/>
              <a:rect l="l" t="t" r="r" b="b"/>
              <a:pathLst>
                <a:path w="5365" h="3922" extrusionOk="0">
                  <a:moveTo>
                    <a:pt x="459" y="1"/>
                  </a:moveTo>
                  <a:cubicBezTo>
                    <a:pt x="305" y="1"/>
                    <a:pt x="152" y="16"/>
                    <a:pt x="0" y="48"/>
                  </a:cubicBezTo>
                  <a:cubicBezTo>
                    <a:pt x="378" y="1316"/>
                    <a:pt x="3171" y="3838"/>
                    <a:pt x="5365" y="3921"/>
                  </a:cubicBezTo>
                  <a:cubicBezTo>
                    <a:pt x="4594" y="2641"/>
                    <a:pt x="2483" y="1"/>
                    <a:pt x="45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47"/>
            <p:cNvSpPr/>
            <p:nvPr/>
          </p:nvSpPr>
          <p:spPr>
            <a:xfrm>
              <a:off x="5403500" y="606575"/>
              <a:ext cx="54500" cy="50175"/>
            </a:xfrm>
            <a:custGeom>
              <a:avLst/>
              <a:gdLst/>
              <a:ahLst/>
              <a:cxnLst/>
              <a:rect l="l" t="t" r="r" b="b"/>
              <a:pathLst>
                <a:path w="2180" h="2007" extrusionOk="0">
                  <a:moveTo>
                    <a:pt x="817" y="0"/>
                  </a:moveTo>
                  <a:cubicBezTo>
                    <a:pt x="638" y="0"/>
                    <a:pt x="473" y="55"/>
                    <a:pt x="345" y="169"/>
                  </a:cubicBezTo>
                  <a:cubicBezTo>
                    <a:pt x="0" y="479"/>
                    <a:pt x="54" y="1101"/>
                    <a:pt x="466" y="1561"/>
                  </a:cubicBezTo>
                  <a:cubicBezTo>
                    <a:pt x="724" y="1851"/>
                    <a:pt x="1062" y="2007"/>
                    <a:pt x="1363" y="2007"/>
                  </a:cubicBezTo>
                  <a:cubicBezTo>
                    <a:pt x="1541" y="2007"/>
                    <a:pt x="1706" y="1952"/>
                    <a:pt x="1834" y="1838"/>
                  </a:cubicBezTo>
                  <a:cubicBezTo>
                    <a:pt x="2179" y="1530"/>
                    <a:pt x="2124" y="907"/>
                    <a:pt x="1714" y="445"/>
                  </a:cubicBezTo>
                  <a:cubicBezTo>
                    <a:pt x="1456" y="157"/>
                    <a:pt x="1118" y="0"/>
                    <a:pt x="817" y="0"/>
                  </a:cubicBezTo>
                  <a:close/>
                </a:path>
              </a:pathLst>
            </a:custGeom>
            <a:solidFill>
              <a:srgbClr val="E2E2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47"/>
            <p:cNvSpPr/>
            <p:nvPr/>
          </p:nvSpPr>
          <p:spPr>
            <a:xfrm>
              <a:off x="5443625" y="667275"/>
              <a:ext cx="25125" cy="26875"/>
            </a:xfrm>
            <a:custGeom>
              <a:avLst/>
              <a:gdLst/>
              <a:ahLst/>
              <a:cxnLst/>
              <a:rect l="l" t="t" r="r" b="b"/>
              <a:pathLst>
                <a:path w="1005" h="1075" extrusionOk="0">
                  <a:moveTo>
                    <a:pt x="472" y="1"/>
                  </a:moveTo>
                  <a:cubicBezTo>
                    <a:pt x="448" y="1"/>
                    <a:pt x="424" y="3"/>
                    <a:pt x="399" y="8"/>
                  </a:cubicBezTo>
                  <a:cubicBezTo>
                    <a:pt x="154" y="56"/>
                    <a:pt x="0" y="332"/>
                    <a:pt x="58" y="624"/>
                  </a:cubicBezTo>
                  <a:cubicBezTo>
                    <a:pt x="109" y="888"/>
                    <a:pt x="313" y="1075"/>
                    <a:pt x="532" y="1075"/>
                  </a:cubicBezTo>
                  <a:cubicBezTo>
                    <a:pt x="556" y="1075"/>
                    <a:pt x="581" y="1072"/>
                    <a:pt x="606" y="1067"/>
                  </a:cubicBezTo>
                  <a:cubicBezTo>
                    <a:pt x="851" y="1021"/>
                    <a:pt x="1004" y="745"/>
                    <a:pt x="947" y="451"/>
                  </a:cubicBezTo>
                  <a:cubicBezTo>
                    <a:pt x="895" y="188"/>
                    <a:pt x="691" y="1"/>
                    <a:pt x="472" y="1"/>
                  </a:cubicBezTo>
                  <a:close/>
                </a:path>
              </a:pathLst>
            </a:custGeom>
            <a:solidFill>
              <a:srgbClr val="E2E2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3.) </a:t>
            </a:r>
            <a:r>
              <a:rPr lang="id-ID" dirty="0"/>
              <a:t>Analisis Pasar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r>
              <a:rPr lang="id-ID" dirty="0" smtClean="0"/>
              <a:t>meneliti </a:t>
            </a:r>
            <a:r>
              <a:rPr lang="id-ID" dirty="0"/>
              <a:t>dan mengidentifikasi target pasar </a:t>
            </a:r>
            <a:r>
              <a:rPr lang="id-ID" dirty="0" smtClean="0"/>
              <a:t>tujuannya </a:t>
            </a:r>
            <a:r>
              <a:rPr lang="id-ID" dirty="0"/>
              <a:t>adalah untuk menentukan dengan jelas strategi </a:t>
            </a:r>
            <a:r>
              <a:rPr lang="en-US" dirty="0" err="1" smtClean="0"/>
              <a:t>konsumen</a:t>
            </a:r>
            <a:r>
              <a:rPr lang="en-US" dirty="0" smtClean="0"/>
              <a:t> yang </a:t>
            </a:r>
            <a:r>
              <a:rPr lang="id-ID" dirty="0" smtClean="0"/>
              <a:t>dapat </a:t>
            </a:r>
            <a:r>
              <a:rPr lang="id-ID" dirty="0"/>
              <a:t>membuat perencanaan strategis untuk memasarkan produk atau jasa </a:t>
            </a:r>
            <a:r>
              <a:rPr lang="en-US" dirty="0" err="1" smtClean="0"/>
              <a:t>kita</a:t>
            </a:r>
            <a:r>
              <a:rPr lang="id-ID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Google Shape;1044;p48"/>
          <p:cNvSpPr/>
          <p:nvPr/>
        </p:nvSpPr>
        <p:spPr>
          <a:xfrm>
            <a:off x="1389975" y="2977570"/>
            <a:ext cx="757200" cy="75720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>
            <a:outerShdw dist="47625" dir="3480000" algn="bl" rotWithShape="0">
              <a:schemeClr val="dk1">
                <a:alpha val="2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1044;p48"/>
          <p:cNvSpPr/>
          <p:nvPr/>
        </p:nvSpPr>
        <p:spPr>
          <a:xfrm>
            <a:off x="1389975" y="2977570"/>
            <a:ext cx="757200" cy="75720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>
            <a:outerShdw dist="47625" dir="3480000" algn="bl" rotWithShape="0">
              <a:schemeClr val="dk1">
                <a:alpha val="2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" name="Google Shape;1060;p48"/>
          <p:cNvGrpSpPr/>
          <p:nvPr/>
        </p:nvGrpSpPr>
        <p:grpSpPr>
          <a:xfrm>
            <a:off x="1521871" y="3119680"/>
            <a:ext cx="493413" cy="472985"/>
            <a:chOff x="4350750" y="2549150"/>
            <a:chExt cx="367725" cy="352500"/>
          </a:xfrm>
        </p:grpSpPr>
        <p:sp>
          <p:nvSpPr>
            <p:cNvPr id="7" name="Google Shape;1061;p48"/>
            <p:cNvSpPr/>
            <p:nvPr/>
          </p:nvSpPr>
          <p:spPr>
            <a:xfrm>
              <a:off x="4534325" y="2759725"/>
              <a:ext cx="66325" cy="108725"/>
            </a:xfrm>
            <a:custGeom>
              <a:avLst/>
              <a:gdLst/>
              <a:ahLst/>
              <a:cxnLst/>
              <a:rect l="l" t="t" r="r" b="b"/>
              <a:pathLst>
                <a:path w="2653" h="4349" extrusionOk="0">
                  <a:moveTo>
                    <a:pt x="309" y="0"/>
                  </a:moveTo>
                  <a:cubicBezTo>
                    <a:pt x="309" y="1"/>
                    <a:pt x="1" y="1331"/>
                    <a:pt x="563" y="2532"/>
                  </a:cubicBezTo>
                  <a:cubicBezTo>
                    <a:pt x="1125" y="3733"/>
                    <a:pt x="2344" y="4349"/>
                    <a:pt x="2344" y="4349"/>
                  </a:cubicBezTo>
                  <a:cubicBezTo>
                    <a:pt x="2344" y="4349"/>
                    <a:pt x="2652" y="3017"/>
                    <a:pt x="2090" y="1817"/>
                  </a:cubicBezTo>
                  <a:cubicBezTo>
                    <a:pt x="1528" y="617"/>
                    <a:pt x="309" y="1"/>
                    <a:pt x="3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062;p48"/>
            <p:cNvSpPr/>
            <p:nvPr/>
          </p:nvSpPr>
          <p:spPr>
            <a:xfrm>
              <a:off x="4603450" y="2759725"/>
              <a:ext cx="66325" cy="108725"/>
            </a:xfrm>
            <a:custGeom>
              <a:avLst/>
              <a:gdLst/>
              <a:ahLst/>
              <a:cxnLst/>
              <a:rect l="l" t="t" r="r" b="b"/>
              <a:pathLst>
                <a:path w="2653" h="4349" extrusionOk="0">
                  <a:moveTo>
                    <a:pt x="2344" y="0"/>
                  </a:moveTo>
                  <a:cubicBezTo>
                    <a:pt x="2344" y="1"/>
                    <a:pt x="1125" y="617"/>
                    <a:pt x="563" y="1817"/>
                  </a:cubicBezTo>
                  <a:cubicBezTo>
                    <a:pt x="1" y="3017"/>
                    <a:pt x="309" y="4349"/>
                    <a:pt x="309" y="4349"/>
                  </a:cubicBezTo>
                  <a:cubicBezTo>
                    <a:pt x="309" y="4349"/>
                    <a:pt x="1529" y="3733"/>
                    <a:pt x="2090" y="2532"/>
                  </a:cubicBezTo>
                  <a:cubicBezTo>
                    <a:pt x="2653" y="1331"/>
                    <a:pt x="2344" y="1"/>
                    <a:pt x="23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063;p48"/>
            <p:cNvSpPr/>
            <p:nvPr/>
          </p:nvSpPr>
          <p:spPr>
            <a:xfrm>
              <a:off x="4580975" y="2741250"/>
              <a:ext cx="42175" cy="120050"/>
            </a:xfrm>
            <a:custGeom>
              <a:avLst/>
              <a:gdLst/>
              <a:ahLst/>
              <a:cxnLst/>
              <a:rect l="l" t="t" r="r" b="b"/>
              <a:pathLst>
                <a:path w="1687" h="4802" extrusionOk="0">
                  <a:moveTo>
                    <a:pt x="843" y="0"/>
                  </a:moveTo>
                  <a:cubicBezTo>
                    <a:pt x="843" y="0"/>
                    <a:pt x="0" y="1075"/>
                    <a:pt x="0" y="2401"/>
                  </a:cubicBezTo>
                  <a:cubicBezTo>
                    <a:pt x="0" y="3727"/>
                    <a:pt x="843" y="4801"/>
                    <a:pt x="843" y="4801"/>
                  </a:cubicBezTo>
                  <a:cubicBezTo>
                    <a:pt x="843" y="4801"/>
                    <a:pt x="1687" y="3727"/>
                    <a:pt x="1687" y="2401"/>
                  </a:cubicBezTo>
                  <a:cubicBezTo>
                    <a:pt x="1687" y="1076"/>
                    <a:pt x="843" y="0"/>
                    <a:pt x="84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064;p48"/>
            <p:cNvSpPr/>
            <p:nvPr/>
          </p:nvSpPr>
          <p:spPr>
            <a:xfrm>
              <a:off x="4590950" y="2741275"/>
              <a:ext cx="32200" cy="120050"/>
            </a:xfrm>
            <a:custGeom>
              <a:avLst/>
              <a:gdLst/>
              <a:ahLst/>
              <a:cxnLst/>
              <a:rect l="l" t="t" r="r" b="b"/>
              <a:pathLst>
                <a:path w="1288" h="4802" extrusionOk="0">
                  <a:moveTo>
                    <a:pt x="444" y="0"/>
                  </a:moveTo>
                  <a:cubicBezTo>
                    <a:pt x="444" y="0"/>
                    <a:pt x="219" y="289"/>
                    <a:pt x="1" y="750"/>
                  </a:cubicBezTo>
                  <a:cubicBezTo>
                    <a:pt x="204" y="1181"/>
                    <a:pt x="401" y="1761"/>
                    <a:pt x="401" y="2401"/>
                  </a:cubicBezTo>
                  <a:cubicBezTo>
                    <a:pt x="401" y="3041"/>
                    <a:pt x="204" y="3622"/>
                    <a:pt x="1" y="4052"/>
                  </a:cubicBezTo>
                  <a:cubicBezTo>
                    <a:pt x="220" y="4514"/>
                    <a:pt x="444" y="4801"/>
                    <a:pt x="444" y="4801"/>
                  </a:cubicBezTo>
                  <a:cubicBezTo>
                    <a:pt x="444" y="4801"/>
                    <a:pt x="1288" y="3727"/>
                    <a:pt x="1288" y="2401"/>
                  </a:cubicBezTo>
                  <a:cubicBezTo>
                    <a:pt x="1288" y="1075"/>
                    <a:pt x="444" y="0"/>
                    <a:pt x="444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065;p48"/>
            <p:cNvSpPr/>
            <p:nvPr/>
          </p:nvSpPr>
          <p:spPr>
            <a:xfrm>
              <a:off x="4403025" y="2567625"/>
              <a:ext cx="66300" cy="108750"/>
            </a:xfrm>
            <a:custGeom>
              <a:avLst/>
              <a:gdLst/>
              <a:ahLst/>
              <a:cxnLst/>
              <a:rect l="l" t="t" r="r" b="b"/>
              <a:pathLst>
                <a:path w="2652" h="4350" extrusionOk="0">
                  <a:moveTo>
                    <a:pt x="308" y="0"/>
                  </a:moveTo>
                  <a:cubicBezTo>
                    <a:pt x="308" y="0"/>
                    <a:pt x="0" y="1332"/>
                    <a:pt x="562" y="2533"/>
                  </a:cubicBezTo>
                  <a:cubicBezTo>
                    <a:pt x="1123" y="3734"/>
                    <a:pt x="2343" y="4349"/>
                    <a:pt x="2343" y="4349"/>
                  </a:cubicBezTo>
                  <a:cubicBezTo>
                    <a:pt x="2343" y="4349"/>
                    <a:pt x="2651" y="3018"/>
                    <a:pt x="2089" y="1817"/>
                  </a:cubicBezTo>
                  <a:cubicBezTo>
                    <a:pt x="1527" y="617"/>
                    <a:pt x="308" y="0"/>
                    <a:pt x="3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066;p48"/>
            <p:cNvSpPr/>
            <p:nvPr/>
          </p:nvSpPr>
          <p:spPr>
            <a:xfrm>
              <a:off x="4472125" y="2567625"/>
              <a:ext cx="66325" cy="108750"/>
            </a:xfrm>
            <a:custGeom>
              <a:avLst/>
              <a:gdLst/>
              <a:ahLst/>
              <a:cxnLst/>
              <a:rect l="l" t="t" r="r" b="b"/>
              <a:pathLst>
                <a:path w="2653" h="4350" extrusionOk="0">
                  <a:moveTo>
                    <a:pt x="2344" y="0"/>
                  </a:moveTo>
                  <a:cubicBezTo>
                    <a:pt x="2344" y="0"/>
                    <a:pt x="1125" y="617"/>
                    <a:pt x="563" y="1817"/>
                  </a:cubicBezTo>
                  <a:cubicBezTo>
                    <a:pt x="1" y="3018"/>
                    <a:pt x="309" y="4349"/>
                    <a:pt x="309" y="4349"/>
                  </a:cubicBezTo>
                  <a:cubicBezTo>
                    <a:pt x="309" y="4349"/>
                    <a:pt x="1528" y="3734"/>
                    <a:pt x="2090" y="2533"/>
                  </a:cubicBezTo>
                  <a:cubicBezTo>
                    <a:pt x="2652" y="1332"/>
                    <a:pt x="2344" y="0"/>
                    <a:pt x="23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067;p48"/>
            <p:cNvSpPr/>
            <p:nvPr/>
          </p:nvSpPr>
          <p:spPr>
            <a:xfrm>
              <a:off x="4449650" y="2549150"/>
              <a:ext cx="42175" cy="120050"/>
            </a:xfrm>
            <a:custGeom>
              <a:avLst/>
              <a:gdLst/>
              <a:ahLst/>
              <a:cxnLst/>
              <a:rect l="l" t="t" r="r" b="b"/>
              <a:pathLst>
                <a:path w="1687" h="4802" extrusionOk="0">
                  <a:moveTo>
                    <a:pt x="844" y="0"/>
                  </a:moveTo>
                  <a:cubicBezTo>
                    <a:pt x="844" y="0"/>
                    <a:pt x="1" y="1075"/>
                    <a:pt x="1" y="2402"/>
                  </a:cubicBezTo>
                  <a:cubicBezTo>
                    <a:pt x="1" y="3727"/>
                    <a:pt x="844" y="4802"/>
                    <a:pt x="844" y="4802"/>
                  </a:cubicBezTo>
                  <a:cubicBezTo>
                    <a:pt x="844" y="4802"/>
                    <a:pt x="1687" y="3727"/>
                    <a:pt x="1687" y="2402"/>
                  </a:cubicBezTo>
                  <a:cubicBezTo>
                    <a:pt x="1687" y="1075"/>
                    <a:pt x="844" y="0"/>
                    <a:pt x="8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068;p48"/>
            <p:cNvSpPr/>
            <p:nvPr/>
          </p:nvSpPr>
          <p:spPr>
            <a:xfrm>
              <a:off x="4460750" y="2549175"/>
              <a:ext cx="31075" cy="120050"/>
            </a:xfrm>
            <a:custGeom>
              <a:avLst/>
              <a:gdLst/>
              <a:ahLst/>
              <a:cxnLst/>
              <a:rect l="l" t="t" r="r" b="b"/>
              <a:pathLst>
                <a:path w="1243" h="4802" extrusionOk="0">
                  <a:moveTo>
                    <a:pt x="400" y="0"/>
                  </a:moveTo>
                  <a:cubicBezTo>
                    <a:pt x="400" y="0"/>
                    <a:pt x="203" y="252"/>
                    <a:pt x="0" y="659"/>
                  </a:cubicBezTo>
                  <a:cubicBezTo>
                    <a:pt x="219" y="1096"/>
                    <a:pt x="445" y="1716"/>
                    <a:pt x="445" y="2402"/>
                  </a:cubicBezTo>
                  <a:cubicBezTo>
                    <a:pt x="445" y="3086"/>
                    <a:pt x="218" y="3707"/>
                    <a:pt x="0" y="4143"/>
                  </a:cubicBezTo>
                  <a:cubicBezTo>
                    <a:pt x="203" y="4551"/>
                    <a:pt x="400" y="4802"/>
                    <a:pt x="400" y="4802"/>
                  </a:cubicBezTo>
                  <a:cubicBezTo>
                    <a:pt x="400" y="4802"/>
                    <a:pt x="1243" y="3727"/>
                    <a:pt x="1243" y="2402"/>
                  </a:cubicBezTo>
                  <a:cubicBezTo>
                    <a:pt x="1243" y="1075"/>
                    <a:pt x="400" y="0"/>
                    <a:pt x="400" y="0"/>
                  </a:cubicBez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069;p48"/>
            <p:cNvSpPr/>
            <p:nvPr/>
          </p:nvSpPr>
          <p:spPr>
            <a:xfrm>
              <a:off x="4399975" y="2740925"/>
              <a:ext cx="110575" cy="130750"/>
            </a:xfrm>
            <a:custGeom>
              <a:avLst/>
              <a:gdLst/>
              <a:ahLst/>
              <a:cxnLst/>
              <a:rect l="l" t="t" r="r" b="b"/>
              <a:pathLst>
                <a:path w="4423" h="5230" extrusionOk="0">
                  <a:moveTo>
                    <a:pt x="2211" y="1"/>
                  </a:moveTo>
                  <a:cubicBezTo>
                    <a:pt x="991" y="1"/>
                    <a:pt x="0" y="2300"/>
                    <a:pt x="0" y="3754"/>
                  </a:cubicBezTo>
                  <a:cubicBezTo>
                    <a:pt x="0" y="5209"/>
                    <a:pt x="991" y="5230"/>
                    <a:pt x="2211" y="5230"/>
                  </a:cubicBezTo>
                  <a:cubicBezTo>
                    <a:pt x="3431" y="5230"/>
                    <a:pt x="4422" y="5208"/>
                    <a:pt x="4422" y="3754"/>
                  </a:cubicBezTo>
                  <a:cubicBezTo>
                    <a:pt x="4422" y="2300"/>
                    <a:pt x="3431" y="1"/>
                    <a:pt x="221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070;p48"/>
            <p:cNvSpPr/>
            <p:nvPr/>
          </p:nvSpPr>
          <p:spPr>
            <a:xfrm>
              <a:off x="4432400" y="2740925"/>
              <a:ext cx="45725" cy="130750"/>
            </a:xfrm>
            <a:custGeom>
              <a:avLst/>
              <a:gdLst/>
              <a:ahLst/>
              <a:cxnLst/>
              <a:rect l="l" t="t" r="r" b="b"/>
              <a:pathLst>
                <a:path w="1829" h="5230" extrusionOk="0">
                  <a:moveTo>
                    <a:pt x="914" y="1"/>
                  </a:moveTo>
                  <a:cubicBezTo>
                    <a:pt x="410" y="1"/>
                    <a:pt x="0" y="2300"/>
                    <a:pt x="0" y="3754"/>
                  </a:cubicBezTo>
                  <a:cubicBezTo>
                    <a:pt x="0" y="5209"/>
                    <a:pt x="410" y="5230"/>
                    <a:pt x="914" y="5230"/>
                  </a:cubicBezTo>
                  <a:cubicBezTo>
                    <a:pt x="1419" y="5230"/>
                    <a:pt x="1828" y="5208"/>
                    <a:pt x="1828" y="3754"/>
                  </a:cubicBezTo>
                  <a:cubicBezTo>
                    <a:pt x="1828" y="2300"/>
                    <a:pt x="1419" y="1"/>
                    <a:pt x="9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71;p48"/>
            <p:cNvSpPr/>
            <p:nvPr/>
          </p:nvSpPr>
          <p:spPr>
            <a:xfrm>
              <a:off x="4559050" y="2552725"/>
              <a:ext cx="110550" cy="130725"/>
            </a:xfrm>
            <a:custGeom>
              <a:avLst/>
              <a:gdLst/>
              <a:ahLst/>
              <a:cxnLst/>
              <a:rect l="l" t="t" r="r" b="b"/>
              <a:pathLst>
                <a:path w="4422" h="5229" extrusionOk="0">
                  <a:moveTo>
                    <a:pt x="2212" y="1"/>
                  </a:moveTo>
                  <a:cubicBezTo>
                    <a:pt x="991" y="1"/>
                    <a:pt x="1" y="2298"/>
                    <a:pt x="1" y="3753"/>
                  </a:cubicBezTo>
                  <a:cubicBezTo>
                    <a:pt x="1" y="5208"/>
                    <a:pt x="990" y="5228"/>
                    <a:pt x="2212" y="5228"/>
                  </a:cubicBezTo>
                  <a:cubicBezTo>
                    <a:pt x="3432" y="5228"/>
                    <a:pt x="4422" y="5206"/>
                    <a:pt x="4422" y="3753"/>
                  </a:cubicBezTo>
                  <a:cubicBezTo>
                    <a:pt x="4422" y="2298"/>
                    <a:pt x="3432" y="1"/>
                    <a:pt x="22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072;p48"/>
            <p:cNvSpPr/>
            <p:nvPr/>
          </p:nvSpPr>
          <p:spPr>
            <a:xfrm>
              <a:off x="4591475" y="2552725"/>
              <a:ext cx="45700" cy="130725"/>
            </a:xfrm>
            <a:custGeom>
              <a:avLst/>
              <a:gdLst/>
              <a:ahLst/>
              <a:cxnLst/>
              <a:rect l="l" t="t" r="r" b="b"/>
              <a:pathLst>
                <a:path w="1828" h="5229" extrusionOk="0">
                  <a:moveTo>
                    <a:pt x="915" y="1"/>
                  </a:moveTo>
                  <a:cubicBezTo>
                    <a:pt x="409" y="1"/>
                    <a:pt x="1" y="2298"/>
                    <a:pt x="1" y="3753"/>
                  </a:cubicBezTo>
                  <a:cubicBezTo>
                    <a:pt x="1" y="5208"/>
                    <a:pt x="409" y="5228"/>
                    <a:pt x="915" y="5228"/>
                  </a:cubicBezTo>
                  <a:cubicBezTo>
                    <a:pt x="1420" y="5228"/>
                    <a:pt x="1828" y="5206"/>
                    <a:pt x="1828" y="3753"/>
                  </a:cubicBezTo>
                  <a:cubicBezTo>
                    <a:pt x="1828" y="2298"/>
                    <a:pt x="1420" y="1"/>
                    <a:pt x="9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073;p48"/>
            <p:cNvSpPr/>
            <p:nvPr/>
          </p:nvSpPr>
          <p:spPr>
            <a:xfrm>
              <a:off x="4350750" y="2563575"/>
              <a:ext cx="27600" cy="275575"/>
            </a:xfrm>
            <a:custGeom>
              <a:avLst/>
              <a:gdLst/>
              <a:ahLst/>
              <a:cxnLst/>
              <a:rect l="l" t="t" r="r" b="b"/>
              <a:pathLst>
                <a:path w="1104" h="11023" extrusionOk="0">
                  <a:moveTo>
                    <a:pt x="204" y="1"/>
                  </a:moveTo>
                  <a:cubicBezTo>
                    <a:pt x="92" y="1"/>
                    <a:pt x="1" y="92"/>
                    <a:pt x="1" y="204"/>
                  </a:cubicBezTo>
                  <a:lnTo>
                    <a:pt x="1" y="10621"/>
                  </a:lnTo>
                  <a:lnTo>
                    <a:pt x="1103" y="11022"/>
                  </a:lnTo>
                  <a:lnTo>
                    <a:pt x="1103" y="204"/>
                  </a:lnTo>
                  <a:cubicBezTo>
                    <a:pt x="1103" y="92"/>
                    <a:pt x="1012" y="1"/>
                    <a:pt x="90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074;p48"/>
            <p:cNvSpPr/>
            <p:nvPr/>
          </p:nvSpPr>
          <p:spPr>
            <a:xfrm>
              <a:off x="4690900" y="2563550"/>
              <a:ext cx="27575" cy="275575"/>
            </a:xfrm>
            <a:custGeom>
              <a:avLst/>
              <a:gdLst/>
              <a:ahLst/>
              <a:cxnLst/>
              <a:rect l="l" t="t" r="r" b="b"/>
              <a:pathLst>
                <a:path w="1103" h="11023" extrusionOk="0">
                  <a:moveTo>
                    <a:pt x="203" y="1"/>
                  </a:moveTo>
                  <a:cubicBezTo>
                    <a:pt x="92" y="1"/>
                    <a:pt x="0" y="91"/>
                    <a:pt x="0" y="204"/>
                  </a:cubicBezTo>
                  <a:lnTo>
                    <a:pt x="0" y="11022"/>
                  </a:lnTo>
                  <a:lnTo>
                    <a:pt x="1103" y="10620"/>
                  </a:lnTo>
                  <a:lnTo>
                    <a:pt x="1103" y="204"/>
                  </a:lnTo>
                  <a:cubicBezTo>
                    <a:pt x="1103" y="91"/>
                    <a:pt x="1011" y="1"/>
                    <a:pt x="90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075;p48"/>
            <p:cNvSpPr/>
            <p:nvPr/>
          </p:nvSpPr>
          <p:spPr>
            <a:xfrm>
              <a:off x="4350775" y="2636050"/>
              <a:ext cx="367700" cy="42375"/>
            </a:xfrm>
            <a:custGeom>
              <a:avLst/>
              <a:gdLst/>
              <a:ahLst/>
              <a:cxnLst/>
              <a:rect l="l" t="t" r="r" b="b"/>
              <a:pathLst>
                <a:path w="14708" h="1695" extrusionOk="0">
                  <a:moveTo>
                    <a:pt x="1" y="1"/>
                  </a:moveTo>
                  <a:lnTo>
                    <a:pt x="1" y="1694"/>
                  </a:lnTo>
                  <a:lnTo>
                    <a:pt x="14708" y="1694"/>
                  </a:lnTo>
                  <a:lnTo>
                    <a:pt x="1470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076;p48"/>
            <p:cNvSpPr/>
            <p:nvPr/>
          </p:nvSpPr>
          <p:spPr>
            <a:xfrm>
              <a:off x="4350775" y="2678400"/>
              <a:ext cx="367700" cy="30300"/>
            </a:xfrm>
            <a:custGeom>
              <a:avLst/>
              <a:gdLst/>
              <a:ahLst/>
              <a:cxnLst/>
              <a:rect l="l" t="t" r="r" b="b"/>
              <a:pathLst>
                <a:path w="14708" h="1212" extrusionOk="0">
                  <a:moveTo>
                    <a:pt x="1" y="0"/>
                  </a:moveTo>
                  <a:lnTo>
                    <a:pt x="1" y="1211"/>
                  </a:lnTo>
                  <a:lnTo>
                    <a:pt x="14708" y="1211"/>
                  </a:lnTo>
                  <a:lnTo>
                    <a:pt x="1470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077;p48"/>
            <p:cNvSpPr/>
            <p:nvPr/>
          </p:nvSpPr>
          <p:spPr>
            <a:xfrm>
              <a:off x="4350775" y="2829050"/>
              <a:ext cx="367700" cy="42375"/>
            </a:xfrm>
            <a:custGeom>
              <a:avLst/>
              <a:gdLst/>
              <a:ahLst/>
              <a:cxnLst/>
              <a:rect l="l" t="t" r="r" b="b"/>
              <a:pathLst>
                <a:path w="14708" h="1695" extrusionOk="0">
                  <a:moveTo>
                    <a:pt x="1" y="1"/>
                  </a:moveTo>
                  <a:lnTo>
                    <a:pt x="1" y="1694"/>
                  </a:lnTo>
                  <a:lnTo>
                    <a:pt x="14708" y="1694"/>
                  </a:lnTo>
                  <a:lnTo>
                    <a:pt x="1470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078;p48"/>
            <p:cNvSpPr/>
            <p:nvPr/>
          </p:nvSpPr>
          <p:spPr>
            <a:xfrm>
              <a:off x="4350775" y="2871400"/>
              <a:ext cx="367675" cy="30250"/>
            </a:xfrm>
            <a:custGeom>
              <a:avLst/>
              <a:gdLst/>
              <a:ahLst/>
              <a:cxnLst/>
              <a:rect l="l" t="t" r="r" b="b"/>
              <a:pathLst>
                <a:path w="14707" h="1210" extrusionOk="0">
                  <a:moveTo>
                    <a:pt x="1" y="0"/>
                  </a:moveTo>
                  <a:lnTo>
                    <a:pt x="1" y="653"/>
                  </a:lnTo>
                  <a:cubicBezTo>
                    <a:pt x="1" y="961"/>
                    <a:pt x="251" y="1210"/>
                    <a:pt x="558" y="1210"/>
                  </a:cubicBezTo>
                  <a:lnTo>
                    <a:pt x="14150" y="1210"/>
                  </a:lnTo>
                  <a:cubicBezTo>
                    <a:pt x="14458" y="1210"/>
                    <a:pt x="14707" y="960"/>
                    <a:pt x="14707" y="653"/>
                  </a:cubicBezTo>
                  <a:lnTo>
                    <a:pt x="1470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079;p48"/>
            <p:cNvSpPr/>
            <p:nvPr/>
          </p:nvSpPr>
          <p:spPr>
            <a:xfrm>
              <a:off x="4682325" y="2871400"/>
              <a:ext cx="36150" cy="30250"/>
            </a:xfrm>
            <a:custGeom>
              <a:avLst/>
              <a:gdLst/>
              <a:ahLst/>
              <a:cxnLst/>
              <a:rect l="l" t="t" r="r" b="b"/>
              <a:pathLst>
                <a:path w="1446" h="1210" extrusionOk="0">
                  <a:moveTo>
                    <a:pt x="558" y="0"/>
                  </a:moveTo>
                  <a:lnTo>
                    <a:pt x="558" y="653"/>
                  </a:lnTo>
                  <a:cubicBezTo>
                    <a:pt x="558" y="961"/>
                    <a:pt x="308" y="1210"/>
                    <a:pt x="1" y="1210"/>
                  </a:cubicBezTo>
                  <a:lnTo>
                    <a:pt x="889" y="1210"/>
                  </a:lnTo>
                  <a:cubicBezTo>
                    <a:pt x="1197" y="1210"/>
                    <a:pt x="1446" y="960"/>
                    <a:pt x="1446" y="653"/>
                  </a:cubicBezTo>
                  <a:lnTo>
                    <a:pt x="1446" y="0"/>
                  </a:ln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080;p48"/>
            <p:cNvSpPr/>
            <p:nvPr/>
          </p:nvSpPr>
          <p:spPr>
            <a:xfrm>
              <a:off x="4693600" y="2636050"/>
              <a:ext cx="24875" cy="42375"/>
            </a:xfrm>
            <a:custGeom>
              <a:avLst/>
              <a:gdLst/>
              <a:ahLst/>
              <a:cxnLst/>
              <a:rect l="l" t="t" r="r" b="b"/>
              <a:pathLst>
                <a:path w="995" h="1695" extrusionOk="0">
                  <a:moveTo>
                    <a:pt x="0" y="1"/>
                  </a:moveTo>
                  <a:lnTo>
                    <a:pt x="0" y="1694"/>
                  </a:lnTo>
                  <a:lnTo>
                    <a:pt x="995" y="1694"/>
                  </a:lnTo>
                  <a:lnTo>
                    <a:pt x="995" y="1"/>
                  </a:ln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081;p48"/>
            <p:cNvSpPr/>
            <p:nvPr/>
          </p:nvSpPr>
          <p:spPr>
            <a:xfrm>
              <a:off x="4693600" y="2678400"/>
              <a:ext cx="24875" cy="30300"/>
            </a:xfrm>
            <a:custGeom>
              <a:avLst/>
              <a:gdLst/>
              <a:ahLst/>
              <a:cxnLst/>
              <a:rect l="l" t="t" r="r" b="b"/>
              <a:pathLst>
                <a:path w="995" h="1212" extrusionOk="0">
                  <a:moveTo>
                    <a:pt x="0" y="0"/>
                  </a:moveTo>
                  <a:lnTo>
                    <a:pt x="0" y="1211"/>
                  </a:lnTo>
                  <a:lnTo>
                    <a:pt x="995" y="1211"/>
                  </a:lnTo>
                  <a:lnTo>
                    <a:pt x="995" y="0"/>
                  </a:ln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082;p48"/>
            <p:cNvSpPr/>
            <p:nvPr/>
          </p:nvSpPr>
          <p:spPr>
            <a:xfrm>
              <a:off x="4696250" y="2829025"/>
              <a:ext cx="22225" cy="42375"/>
            </a:xfrm>
            <a:custGeom>
              <a:avLst/>
              <a:gdLst/>
              <a:ahLst/>
              <a:cxnLst/>
              <a:rect l="l" t="t" r="r" b="b"/>
              <a:pathLst>
                <a:path w="889" h="1695" extrusionOk="0">
                  <a:moveTo>
                    <a:pt x="1" y="1"/>
                  </a:moveTo>
                  <a:lnTo>
                    <a:pt x="1" y="1694"/>
                  </a:lnTo>
                  <a:lnTo>
                    <a:pt x="889" y="1694"/>
                  </a:lnTo>
                  <a:lnTo>
                    <a:pt x="889" y="1"/>
                  </a:lnTo>
                  <a:close/>
                </a:path>
              </a:pathLst>
            </a:custGeom>
            <a:solidFill>
              <a:srgbClr val="000000">
                <a:alpha val="12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" name="Google Shape;1269;p50"/>
          <p:cNvSpPr/>
          <p:nvPr/>
        </p:nvSpPr>
        <p:spPr>
          <a:xfrm>
            <a:off x="2976600" y="1585950"/>
            <a:ext cx="757200" cy="75720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>
            <a:outerShdw dist="47625" dir="3480000" algn="bl" rotWithShape="0">
              <a:schemeClr val="dk1">
                <a:alpha val="2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" name="Google Shape;1300;p50"/>
          <p:cNvGrpSpPr/>
          <p:nvPr/>
        </p:nvGrpSpPr>
        <p:grpSpPr>
          <a:xfrm>
            <a:off x="3181146" y="1712948"/>
            <a:ext cx="348109" cy="490692"/>
            <a:chOff x="5394478" y="1514533"/>
            <a:chExt cx="249076" cy="351096"/>
          </a:xfrm>
        </p:grpSpPr>
        <p:sp>
          <p:nvSpPr>
            <p:cNvPr id="31" name="Google Shape;1301;p50"/>
            <p:cNvSpPr/>
            <p:nvPr/>
          </p:nvSpPr>
          <p:spPr>
            <a:xfrm>
              <a:off x="5394478" y="1537143"/>
              <a:ext cx="249076" cy="328486"/>
            </a:xfrm>
            <a:custGeom>
              <a:avLst/>
              <a:gdLst/>
              <a:ahLst/>
              <a:cxnLst/>
              <a:rect l="l" t="t" r="r" b="b"/>
              <a:pathLst>
                <a:path w="9485" h="12509" extrusionOk="0">
                  <a:moveTo>
                    <a:pt x="651" y="0"/>
                  </a:moveTo>
                  <a:cubicBezTo>
                    <a:pt x="287" y="0"/>
                    <a:pt x="0" y="288"/>
                    <a:pt x="0" y="651"/>
                  </a:cubicBezTo>
                  <a:lnTo>
                    <a:pt x="0" y="11868"/>
                  </a:lnTo>
                  <a:cubicBezTo>
                    <a:pt x="0" y="12222"/>
                    <a:pt x="287" y="12509"/>
                    <a:pt x="651" y="12509"/>
                  </a:cubicBezTo>
                  <a:lnTo>
                    <a:pt x="8843" y="12509"/>
                  </a:lnTo>
                  <a:cubicBezTo>
                    <a:pt x="9197" y="12509"/>
                    <a:pt x="9484" y="12222"/>
                    <a:pt x="9484" y="11868"/>
                  </a:cubicBezTo>
                  <a:lnTo>
                    <a:pt x="9484" y="642"/>
                  </a:lnTo>
                  <a:cubicBezTo>
                    <a:pt x="9484" y="288"/>
                    <a:pt x="9197" y="0"/>
                    <a:pt x="8843" y="0"/>
                  </a:cubicBezTo>
                  <a:lnTo>
                    <a:pt x="5398" y="0"/>
                  </a:lnTo>
                  <a:cubicBezTo>
                    <a:pt x="5398" y="354"/>
                    <a:pt x="5101" y="642"/>
                    <a:pt x="4747" y="642"/>
                  </a:cubicBezTo>
                  <a:cubicBezTo>
                    <a:pt x="4393" y="642"/>
                    <a:pt x="4096" y="354"/>
                    <a:pt x="40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302;p50"/>
            <p:cNvSpPr/>
            <p:nvPr/>
          </p:nvSpPr>
          <p:spPr>
            <a:xfrm>
              <a:off x="5405770" y="1537143"/>
              <a:ext cx="226729" cy="305876"/>
            </a:xfrm>
            <a:custGeom>
              <a:avLst/>
              <a:gdLst/>
              <a:ahLst/>
              <a:cxnLst/>
              <a:rect l="l" t="t" r="r" b="b"/>
              <a:pathLst>
                <a:path w="8634" h="11648" extrusionOk="0">
                  <a:moveTo>
                    <a:pt x="1944" y="0"/>
                  </a:moveTo>
                  <a:lnTo>
                    <a:pt x="1944" y="211"/>
                  </a:lnTo>
                  <a:cubicBezTo>
                    <a:pt x="1944" y="335"/>
                    <a:pt x="1848" y="431"/>
                    <a:pt x="1733" y="431"/>
                  </a:cubicBezTo>
                  <a:lnTo>
                    <a:pt x="432" y="431"/>
                  </a:lnTo>
                  <a:cubicBezTo>
                    <a:pt x="192" y="431"/>
                    <a:pt x="1" y="622"/>
                    <a:pt x="1" y="862"/>
                  </a:cubicBezTo>
                  <a:lnTo>
                    <a:pt x="1" y="11217"/>
                  </a:lnTo>
                  <a:cubicBezTo>
                    <a:pt x="1" y="11456"/>
                    <a:pt x="192" y="11647"/>
                    <a:pt x="432" y="11647"/>
                  </a:cubicBezTo>
                  <a:lnTo>
                    <a:pt x="8193" y="11647"/>
                  </a:lnTo>
                  <a:cubicBezTo>
                    <a:pt x="8432" y="11647"/>
                    <a:pt x="8633" y="11456"/>
                    <a:pt x="8633" y="11217"/>
                  </a:cubicBezTo>
                  <a:lnTo>
                    <a:pt x="8633" y="862"/>
                  </a:lnTo>
                  <a:cubicBezTo>
                    <a:pt x="8624" y="622"/>
                    <a:pt x="8432" y="431"/>
                    <a:pt x="8203" y="431"/>
                  </a:cubicBezTo>
                  <a:lnTo>
                    <a:pt x="6901" y="431"/>
                  </a:lnTo>
                  <a:cubicBezTo>
                    <a:pt x="6786" y="431"/>
                    <a:pt x="6691" y="335"/>
                    <a:pt x="6691" y="211"/>
                  </a:cubicBezTo>
                  <a:lnTo>
                    <a:pt x="6691" y="0"/>
                  </a:lnTo>
                  <a:lnTo>
                    <a:pt x="4968" y="0"/>
                  </a:lnTo>
                  <a:cubicBezTo>
                    <a:pt x="4968" y="354"/>
                    <a:pt x="4671" y="651"/>
                    <a:pt x="4317" y="651"/>
                  </a:cubicBezTo>
                  <a:cubicBezTo>
                    <a:pt x="3963" y="651"/>
                    <a:pt x="3666" y="354"/>
                    <a:pt x="3666" y="0"/>
                  </a:cubicBezTo>
                  <a:close/>
                </a:path>
              </a:pathLst>
            </a:custGeom>
            <a:solidFill>
              <a:srgbClr val="FFFFFF">
                <a:alpha val="158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303;p50"/>
            <p:cNvSpPr/>
            <p:nvPr/>
          </p:nvSpPr>
          <p:spPr>
            <a:xfrm>
              <a:off x="5417088" y="1559753"/>
              <a:ext cx="203856" cy="271949"/>
            </a:xfrm>
            <a:custGeom>
              <a:avLst/>
              <a:gdLst/>
              <a:ahLst/>
              <a:cxnLst/>
              <a:rect l="l" t="t" r="r" b="b"/>
              <a:pathLst>
                <a:path w="7763" h="10356" extrusionOk="0">
                  <a:moveTo>
                    <a:pt x="211" y="1"/>
                  </a:moveTo>
                  <a:cubicBezTo>
                    <a:pt x="96" y="1"/>
                    <a:pt x="1" y="96"/>
                    <a:pt x="1" y="221"/>
                  </a:cubicBezTo>
                  <a:lnTo>
                    <a:pt x="1" y="10136"/>
                  </a:lnTo>
                  <a:cubicBezTo>
                    <a:pt x="1" y="10250"/>
                    <a:pt x="96" y="10356"/>
                    <a:pt x="211" y="10356"/>
                  </a:cubicBezTo>
                  <a:lnTo>
                    <a:pt x="7552" y="10356"/>
                  </a:lnTo>
                  <a:cubicBezTo>
                    <a:pt x="7666" y="10346"/>
                    <a:pt x="7762" y="10250"/>
                    <a:pt x="7762" y="10136"/>
                  </a:cubicBezTo>
                  <a:lnTo>
                    <a:pt x="7762" y="221"/>
                  </a:lnTo>
                  <a:cubicBezTo>
                    <a:pt x="7762" y="96"/>
                    <a:pt x="7666" y="1"/>
                    <a:pt x="75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304;p50"/>
            <p:cNvSpPr/>
            <p:nvPr/>
          </p:nvSpPr>
          <p:spPr>
            <a:xfrm>
              <a:off x="5468111" y="1514533"/>
              <a:ext cx="101810" cy="50787"/>
            </a:xfrm>
            <a:custGeom>
              <a:avLst/>
              <a:gdLst/>
              <a:ahLst/>
              <a:cxnLst/>
              <a:rect l="l" t="t" r="r" b="b"/>
              <a:pathLst>
                <a:path w="3877" h="1934" extrusionOk="0">
                  <a:moveTo>
                    <a:pt x="1938" y="538"/>
                  </a:moveTo>
                  <a:cubicBezTo>
                    <a:pt x="2106" y="538"/>
                    <a:pt x="2269" y="667"/>
                    <a:pt x="2269" y="861"/>
                  </a:cubicBezTo>
                  <a:cubicBezTo>
                    <a:pt x="2269" y="1043"/>
                    <a:pt x="2115" y="1187"/>
                    <a:pt x="1943" y="1187"/>
                  </a:cubicBezTo>
                  <a:cubicBezTo>
                    <a:pt x="1656" y="1187"/>
                    <a:pt x="1513" y="833"/>
                    <a:pt x="1713" y="632"/>
                  </a:cubicBezTo>
                  <a:cubicBezTo>
                    <a:pt x="1778" y="567"/>
                    <a:pt x="1859" y="538"/>
                    <a:pt x="1938" y="538"/>
                  </a:cubicBezTo>
                  <a:close/>
                  <a:moveTo>
                    <a:pt x="1938" y="0"/>
                  </a:moveTo>
                  <a:cubicBezTo>
                    <a:pt x="1649" y="0"/>
                    <a:pt x="1359" y="144"/>
                    <a:pt x="1197" y="431"/>
                  </a:cubicBezTo>
                  <a:lnTo>
                    <a:pt x="431" y="431"/>
                  </a:lnTo>
                  <a:cubicBezTo>
                    <a:pt x="192" y="431"/>
                    <a:pt x="0" y="622"/>
                    <a:pt x="0" y="861"/>
                  </a:cubicBezTo>
                  <a:lnTo>
                    <a:pt x="0" y="1723"/>
                  </a:lnTo>
                  <a:cubicBezTo>
                    <a:pt x="0" y="1838"/>
                    <a:pt x="96" y="1933"/>
                    <a:pt x="211" y="1933"/>
                  </a:cubicBezTo>
                  <a:lnTo>
                    <a:pt x="3666" y="1933"/>
                  </a:lnTo>
                  <a:cubicBezTo>
                    <a:pt x="3781" y="1933"/>
                    <a:pt x="3876" y="1838"/>
                    <a:pt x="3876" y="1723"/>
                  </a:cubicBezTo>
                  <a:lnTo>
                    <a:pt x="3876" y="861"/>
                  </a:lnTo>
                  <a:cubicBezTo>
                    <a:pt x="3876" y="622"/>
                    <a:pt x="3685" y="431"/>
                    <a:pt x="3455" y="431"/>
                  </a:cubicBezTo>
                  <a:lnTo>
                    <a:pt x="2680" y="431"/>
                  </a:lnTo>
                  <a:cubicBezTo>
                    <a:pt x="2517" y="144"/>
                    <a:pt x="2228" y="0"/>
                    <a:pt x="193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305;p50"/>
            <p:cNvSpPr/>
            <p:nvPr/>
          </p:nvSpPr>
          <p:spPr>
            <a:xfrm>
              <a:off x="5448258" y="1670098"/>
              <a:ext cx="28413" cy="28413"/>
            </a:xfrm>
            <a:custGeom>
              <a:avLst/>
              <a:gdLst/>
              <a:ahLst/>
              <a:cxnLst/>
              <a:rect l="l" t="t" r="r" b="b"/>
              <a:pathLst>
                <a:path w="1082" h="1082" extrusionOk="0">
                  <a:moveTo>
                    <a:pt x="546" y="0"/>
                  </a:moveTo>
                  <a:cubicBezTo>
                    <a:pt x="240" y="0"/>
                    <a:pt x="0" y="249"/>
                    <a:pt x="0" y="546"/>
                  </a:cubicBezTo>
                  <a:cubicBezTo>
                    <a:pt x="0" y="842"/>
                    <a:pt x="240" y="1082"/>
                    <a:pt x="546" y="1082"/>
                  </a:cubicBezTo>
                  <a:cubicBezTo>
                    <a:pt x="843" y="1082"/>
                    <a:pt x="1082" y="842"/>
                    <a:pt x="1082" y="546"/>
                  </a:cubicBezTo>
                  <a:cubicBezTo>
                    <a:pt x="1082" y="249"/>
                    <a:pt x="843" y="0"/>
                    <a:pt x="54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306;p50"/>
            <p:cNvSpPr/>
            <p:nvPr/>
          </p:nvSpPr>
          <p:spPr>
            <a:xfrm>
              <a:off x="5448258" y="1721095"/>
              <a:ext cx="28413" cy="28440"/>
            </a:xfrm>
            <a:custGeom>
              <a:avLst/>
              <a:gdLst/>
              <a:ahLst/>
              <a:cxnLst/>
              <a:rect l="l" t="t" r="r" b="b"/>
              <a:pathLst>
                <a:path w="1082" h="1083" extrusionOk="0">
                  <a:moveTo>
                    <a:pt x="546" y="1"/>
                  </a:moveTo>
                  <a:cubicBezTo>
                    <a:pt x="240" y="1"/>
                    <a:pt x="0" y="240"/>
                    <a:pt x="0" y="537"/>
                  </a:cubicBezTo>
                  <a:cubicBezTo>
                    <a:pt x="0" y="843"/>
                    <a:pt x="240" y="1082"/>
                    <a:pt x="546" y="1082"/>
                  </a:cubicBezTo>
                  <a:cubicBezTo>
                    <a:pt x="843" y="1082"/>
                    <a:pt x="1082" y="843"/>
                    <a:pt x="1082" y="537"/>
                  </a:cubicBezTo>
                  <a:cubicBezTo>
                    <a:pt x="1082" y="240"/>
                    <a:pt x="843" y="1"/>
                    <a:pt x="54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307;p50"/>
            <p:cNvSpPr/>
            <p:nvPr/>
          </p:nvSpPr>
          <p:spPr>
            <a:xfrm>
              <a:off x="5448258" y="1772118"/>
              <a:ext cx="28413" cy="28440"/>
            </a:xfrm>
            <a:custGeom>
              <a:avLst/>
              <a:gdLst/>
              <a:ahLst/>
              <a:cxnLst/>
              <a:rect l="l" t="t" r="r" b="b"/>
              <a:pathLst>
                <a:path w="1082" h="1083" extrusionOk="0">
                  <a:moveTo>
                    <a:pt x="546" y="1"/>
                  </a:moveTo>
                  <a:cubicBezTo>
                    <a:pt x="240" y="1"/>
                    <a:pt x="0" y="240"/>
                    <a:pt x="0" y="537"/>
                  </a:cubicBezTo>
                  <a:cubicBezTo>
                    <a:pt x="0" y="833"/>
                    <a:pt x="240" y="1082"/>
                    <a:pt x="546" y="1082"/>
                  </a:cubicBezTo>
                  <a:cubicBezTo>
                    <a:pt x="843" y="1082"/>
                    <a:pt x="1082" y="833"/>
                    <a:pt x="1082" y="537"/>
                  </a:cubicBezTo>
                  <a:cubicBezTo>
                    <a:pt x="1082" y="240"/>
                    <a:pt x="843" y="1"/>
                    <a:pt x="54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308;p50"/>
            <p:cNvSpPr/>
            <p:nvPr/>
          </p:nvSpPr>
          <p:spPr>
            <a:xfrm>
              <a:off x="5488961" y="1667314"/>
              <a:ext cx="66123" cy="11344"/>
            </a:xfrm>
            <a:custGeom>
              <a:avLst/>
              <a:gdLst/>
              <a:ahLst/>
              <a:cxnLst/>
              <a:rect l="l" t="t" r="r" b="b"/>
              <a:pathLst>
                <a:path w="2518" h="432" extrusionOk="0">
                  <a:moveTo>
                    <a:pt x="288" y="1"/>
                  </a:moveTo>
                  <a:cubicBezTo>
                    <a:pt x="1" y="1"/>
                    <a:pt x="1" y="431"/>
                    <a:pt x="288" y="431"/>
                  </a:cubicBezTo>
                  <a:lnTo>
                    <a:pt x="2231" y="431"/>
                  </a:lnTo>
                  <a:cubicBezTo>
                    <a:pt x="2518" y="431"/>
                    <a:pt x="2518" y="1"/>
                    <a:pt x="22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309;p50"/>
            <p:cNvSpPr/>
            <p:nvPr/>
          </p:nvSpPr>
          <p:spPr>
            <a:xfrm>
              <a:off x="5488725" y="1689950"/>
              <a:ext cx="105828" cy="11318"/>
            </a:xfrm>
            <a:custGeom>
              <a:avLst/>
              <a:gdLst/>
              <a:ahLst/>
              <a:cxnLst/>
              <a:rect l="l" t="t" r="r" b="b"/>
              <a:pathLst>
                <a:path w="4030" h="431" extrusionOk="0">
                  <a:moveTo>
                    <a:pt x="297" y="0"/>
                  </a:moveTo>
                  <a:cubicBezTo>
                    <a:pt x="0" y="0"/>
                    <a:pt x="0" y="431"/>
                    <a:pt x="297" y="431"/>
                  </a:cubicBezTo>
                  <a:lnTo>
                    <a:pt x="3742" y="431"/>
                  </a:lnTo>
                  <a:cubicBezTo>
                    <a:pt x="4029" y="431"/>
                    <a:pt x="4029" y="0"/>
                    <a:pt x="37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310;p50"/>
            <p:cNvSpPr/>
            <p:nvPr/>
          </p:nvSpPr>
          <p:spPr>
            <a:xfrm>
              <a:off x="5488961" y="1718337"/>
              <a:ext cx="66123" cy="11344"/>
            </a:xfrm>
            <a:custGeom>
              <a:avLst/>
              <a:gdLst/>
              <a:ahLst/>
              <a:cxnLst/>
              <a:rect l="l" t="t" r="r" b="b"/>
              <a:pathLst>
                <a:path w="2518" h="432" extrusionOk="0">
                  <a:moveTo>
                    <a:pt x="288" y="1"/>
                  </a:moveTo>
                  <a:cubicBezTo>
                    <a:pt x="1" y="1"/>
                    <a:pt x="1" y="431"/>
                    <a:pt x="288" y="431"/>
                  </a:cubicBezTo>
                  <a:lnTo>
                    <a:pt x="2231" y="431"/>
                  </a:lnTo>
                  <a:cubicBezTo>
                    <a:pt x="2518" y="431"/>
                    <a:pt x="2518" y="1"/>
                    <a:pt x="22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311;p50"/>
            <p:cNvSpPr/>
            <p:nvPr/>
          </p:nvSpPr>
          <p:spPr>
            <a:xfrm>
              <a:off x="5488725" y="1740947"/>
              <a:ext cx="105828" cy="11344"/>
            </a:xfrm>
            <a:custGeom>
              <a:avLst/>
              <a:gdLst/>
              <a:ahLst/>
              <a:cxnLst/>
              <a:rect l="l" t="t" r="r" b="b"/>
              <a:pathLst>
                <a:path w="4030" h="432" extrusionOk="0">
                  <a:moveTo>
                    <a:pt x="297" y="1"/>
                  </a:moveTo>
                  <a:cubicBezTo>
                    <a:pt x="0" y="1"/>
                    <a:pt x="0" y="432"/>
                    <a:pt x="297" y="432"/>
                  </a:cubicBezTo>
                  <a:lnTo>
                    <a:pt x="3742" y="432"/>
                  </a:lnTo>
                  <a:cubicBezTo>
                    <a:pt x="4029" y="432"/>
                    <a:pt x="4029" y="1"/>
                    <a:pt x="37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312;p50"/>
            <p:cNvSpPr/>
            <p:nvPr/>
          </p:nvSpPr>
          <p:spPr>
            <a:xfrm>
              <a:off x="5488961" y="1769360"/>
              <a:ext cx="66123" cy="11318"/>
            </a:xfrm>
            <a:custGeom>
              <a:avLst/>
              <a:gdLst/>
              <a:ahLst/>
              <a:cxnLst/>
              <a:rect l="l" t="t" r="r" b="b"/>
              <a:pathLst>
                <a:path w="2518" h="431" extrusionOk="0">
                  <a:moveTo>
                    <a:pt x="288" y="0"/>
                  </a:moveTo>
                  <a:cubicBezTo>
                    <a:pt x="1" y="0"/>
                    <a:pt x="1" y="431"/>
                    <a:pt x="288" y="431"/>
                  </a:cubicBezTo>
                  <a:lnTo>
                    <a:pt x="2231" y="431"/>
                  </a:lnTo>
                  <a:cubicBezTo>
                    <a:pt x="2518" y="431"/>
                    <a:pt x="2518" y="0"/>
                    <a:pt x="22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313;p50"/>
            <p:cNvSpPr/>
            <p:nvPr/>
          </p:nvSpPr>
          <p:spPr>
            <a:xfrm>
              <a:off x="5488725" y="1791970"/>
              <a:ext cx="105828" cy="11344"/>
            </a:xfrm>
            <a:custGeom>
              <a:avLst/>
              <a:gdLst/>
              <a:ahLst/>
              <a:cxnLst/>
              <a:rect l="l" t="t" r="r" b="b"/>
              <a:pathLst>
                <a:path w="4030" h="432" extrusionOk="0">
                  <a:moveTo>
                    <a:pt x="297" y="1"/>
                  </a:moveTo>
                  <a:cubicBezTo>
                    <a:pt x="0" y="1"/>
                    <a:pt x="0" y="431"/>
                    <a:pt x="297" y="431"/>
                  </a:cubicBezTo>
                  <a:lnTo>
                    <a:pt x="3742" y="431"/>
                  </a:lnTo>
                  <a:cubicBezTo>
                    <a:pt x="4029" y="431"/>
                    <a:pt x="4029" y="1"/>
                    <a:pt x="37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314;p50"/>
            <p:cNvSpPr/>
            <p:nvPr/>
          </p:nvSpPr>
          <p:spPr>
            <a:xfrm>
              <a:off x="5488961" y="1582389"/>
              <a:ext cx="100051" cy="11318"/>
            </a:xfrm>
            <a:custGeom>
              <a:avLst/>
              <a:gdLst/>
              <a:ahLst/>
              <a:cxnLst/>
              <a:rect l="l" t="t" r="r" b="b"/>
              <a:pathLst>
                <a:path w="3810" h="431" extrusionOk="0">
                  <a:moveTo>
                    <a:pt x="288" y="0"/>
                  </a:moveTo>
                  <a:cubicBezTo>
                    <a:pt x="1" y="0"/>
                    <a:pt x="1" y="431"/>
                    <a:pt x="288" y="431"/>
                  </a:cubicBezTo>
                  <a:lnTo>
                    <a:pt x="3523" y="431"/>
                  </a:lnTo>
                  <a:cubicBezTo>
                    <a:pt x="3810" y="431"/>
                    <a:pt x="3810" y="0"/>
                    <a:pt x="35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315;p50"/>
            <p:cNvSpPr/>
            <p:nvPr/>
          </p:nvSpPr>
          <p:spPr>
            <a:xfrm>
              <a:off x="5443479" y="1633386"/>
              <a:ext cx="151074" cy="11344"/>
            </a:xfrm>
            <a:custGeom>
              <a:avLst/>
              <a:gdLst/>
              <a:ahLst/>
              <a:cxnLst/>
              <a:rect l="l" t="t" r="r" b="b"/>
              <a:pathLst>
                <a:path w="5753" h="432" extrusionOk="0">
                  <a:moveTo>
                    <a:pt x="288" y="1"/>
                  </a:moveTo>
                  <a:cubicBezTo>
                    <a:pt x="1" y="1"/>
                    <a:pt x="1" y="431"/>
                    <a:pt x="288" y="431"/>
                  </a:cubicBezTo>
                  <a:lnTo>
                    <a:pt x="5465" y="431"/>
                  </a:lnTo>
                  <a:cubicBezTo>
                    <a:pt x="5752" y="431"/>
                    <a:pt x="5752" y="1"/>
                    <a:pt x="54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316;p50"/>
            <p:cNvSpPr/>
            <p:nvPr/>
          </p:nvSpPr>
          <p:spPr>
            <a:xfrm>
              <a:off x="5488961" y="1604999"/>
              <a:ext cx="26418" cy="11344"/>
            </a:xfrm>
            <a:custGeom>
              <a:avLst/>
              <a:gdLst/>
              <a:ahLst/>
              <a:cxnLst/>
              <a:rect l="l" t="t" r="r" b="b"/>
              <a:pathLst>
                <a:path w="1006" h="432" extrusionOk="0">
                  <a:moveTo>
                    <a:pt x="288" y="0"/>
                  </a:moveTo>
                  <a:cubicBezTo>
                    <a:pt x="1" y="0"/>
                    <a:pt x="1" y="431"/>
                    <a:pt x="288" y="431"/>
                  </a:cubicBezTo>
                  <a:lnTo>
                    <a:pt x="719" y="431"/>
                  </a:lnTo>
                  <a:cubicBezTo>
                    <a:pt x="1006" y="431"/>
                    <a:pt x="1006" y="0"/>
                    <a:pt x="7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317;p50"/>
            <p:cNvSpPr/>
            <p:nvPr/>
          </p:nvSpPr>
          <p:spPr>
            <a:xfrm>
              <a:off x="5522889" y="1604999"/>
              <a:ext cx="37736" cy="11344"/>
            </a:xfrm>
            <a:custGeom>
              <a:avLst/>
              <a:gdLst/>
              <a:ahLst/>
              <a:cxnLst/>
              <a:rect l="l" t="t" r="r" b="b"/>
              <a:pathLst>
                <a:path w="1437" h="432" extrusionOk="0">
                  <a:moveTo>
                    <a:pt x="288" y="0"/>
                  </a:moveTo>
                  <a:cubicBezTo>
                    <a:pt x="1" y="0"/>
                    <a:pt x="1" y="431"/>
                    <a:pt x="288" y="431"/>
                  </a:cubicBezTo>
                  <a:lnTo>
                    <a:pt x="1149" y="431"/>
                  </a:lnTo>
                  <a:cubicBezTo>
                    <a:pt x="1436" y="431"/>
                    <a:pt x="1436" y="0"/>
                    <a:pt x="11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318;p50"/>
            <p:cNvSpPr/>
            <p:nvPr/>
          </p:nvSpPr>
          <p:spPr>
            <a:xfrm>
              <a:off x="5445501" y="1582389"/>
              <a:ext cx="34191" cy="33954"/>
            </a:xfrm>
            <a:custGeom>
              <a:avLst/>
              <a:gdLst/>
              <a:ahLst/>
              <a:cxnLst/>
              <a:rect l="l" t="t" r="r" b="b"/>
              <a:pathLst>
                <a:path w="1302" h="1293" extrusionOk="0">
                  <a:moveTo>
                    <a:pt x="220" y="0"/>
                  </a:moveTo>
                  <a:cubicBezTo>
                    <a:pt x="96" y="0"/>
                    <a:pt x="0" y="96"/>
                    <a:pt x="0" y="220"/>
                  </a:cubicBezTo>
                  <a:lnTo>
                    <a:pt x="0" y="1081"/>
                  </a:lnTo>
                  <a:cubicBezTo>
                    <a:pt x="0" y="1196"/>
                    <a:pt x="96" y="1292"/>
                    <a:pt x="220" y="1292"/>
                  </a:cubicBezTo>
                  <a:lnTo>
                    <a:pt x="1082" y="1292"/>
                  </a:lnTo>
                  <a:cubicBezTo>
                    <a:pt x="1196" y="1292"/>
                    <a:pt x="1302" y="1196"/>
                    <a:pt x="1302" y="1081"/>
                  </a:cubicBezTo>
                  <a:lnTo>
                    <a:pt x="1302" y="220"/>
                  </a:lnTo>
                  <a:cubicBezTo>
                    <a:pt x="1302" y="96"/>
                    <a:pt x="1196" y="0"/>
                    <a:pt x="10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319;p50"/>
            <p:cNvSpPr/>
            <p:nvPr/>
          </p:nvSpPr>
          <p:spPr>
            <a:xfrm>
              <a:off x="5468347" y="1553976"/>
              <a:ext cx="101810" cy="11581"/>
            </a:xfrm>
            <a:custGeom>
              <a:avLst/>
              <a:gdLst/>
              <a:ahLst/>
              <a:cxnLst/>
              <a:rect l="l" t="t" r="r" b="b"/>
              <a:pathLst>
                <a:path w="3877" h="441" extrusionOk="0">
                  <a:moveTo>
                    <a:pt x="212" y="1"/>
                  </a:moveTo>
                  <a:cubicBezTo>
                    <a:pt x="97" y="1"/>
                    <a:pt x="1" y="106"/>
                    <a:pt x="1" y="221"/>
                  </a:cubicBezTo>
                  <a:cubicBezTo>
                    <a:pt x="1" y="336"/>
                    <a:pt x="97" y="441"/>
                    <a:pt x="212" y="441"/>
                  </a:cubicBezTo>
                  <a:lnTo>
                    <a:pt x="3657" y="441"/>
                  </a:lnTo>
                  <a:cubicBezTo>
                    <a:pt x="3781" y="441"/>
                    <a:pt x="3877" y="345"/>
                    <a:pt x="3877" y="221"/>
                  </a:cubicBezTo>
                  <a:cubicBezTo>
                    <a:pt x="3877" y="106"/>
                    <a:pt x="3781" y="10"/>
                    <a:pt x="36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320;p50"/>
            <p:cNvSpPr/>
            <p:nvPr/>
          </p:nvSpPr>
          <p:spPr>
            <a:xfrm>
              <a:off x="5454036" y="1590924"/>
              <a:ext cx="16859" cy="16859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6" y="0"/>
                  </a:moveTo>
                  <a:cubicBezTo>
                    <a:pt x="144" y="0"/>
                    <a:pt x="0" y="144"/>
                    <a:pt x="0" y="326"/>
                  </a:cubicBezTo>
                  <a:cubicBezTo>
                    <a:pt x="0" y="498"/>
                    <a:pt x="144" y="642"/>
                    <a:pt x="326" y="642"/>
                  </a:cubicBezTo>
                  <a:cubicBezTo>
                    <a:pt x="498" y="642"/>
                    <a:pt x="642" y="498"/>
                    <a:pt x="642" y="326"/>
                  </a:cubicBezTo>
                  <a:cubicBezTo>
                    <a:pt x="642" y="144"/>
                    <a:pt x="498" y="0"/>
                    <a:pt x="3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992594551"/>
      </p:ext>
    </p:extLst>
  </p:cSld>
  <p:clrMapOvr>
    <a:masterClrMapping/>
  </p:clrMapOvr>
</p:sld>
</file>

<file path=ppt/theme/theme1.xml><?xml version="1.0" encoding="utf-8"?>
<a:theme xmlns:a="http://schemas.openxmlformats.org/drawingml/2006/main" name="Olive Harvest Season Project Proposal by Slidesgo">
  <a:themeElements>
    <a:clrScheme name="Simple Light">
      <a:dk1>
        <a:srgbClr val="464040"/>
      </a:dk1>
      <a:lt1>
        <a:srgbClr val="6B830E"/>
      </a:lt1>
      <a:dk2>
        <a:srgbClr val="98AB4F"/>
      </a:dk2>
      <a:lt2>
        <a:srgbClr val="BCCE78"/>
      </a:lt2>
      <a:accent1>
        <a:srgbClr val="E2F0AD"/>
      </a:accent1>
      <a:accent2>
        <a:srgbClr val="E9DFB4"/>
      </a:accent2>
      <a:accent3>
        <a:srgbClr val="FAE68D"/>
      </a:accent3>
      <a:accent4>
        <a:srgbClr val="FDDD4A"/>
      </a:accent4>
      <a:accent5>
        <a:srgbClr val="F8F7E1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260</Words>
  <Application>Microsoft Office PowerPoint</Application>
  <PresentationFormat>On-screen Show (16:9)</PresentationFormat>
  <Paragraphs>51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Wingdings</vt:lpstr>
      <vt:lpstr>Kodchasan</vt:lpstr>
      <vt:lpstr>Archivo</vt:lpstr>
      <vt:lpstr>Olive Harvest Season Project Proposal by Slidesgo</vt:lpstr>
      <vt:lpstr>MANAJEMEN USAHA</vt:lpstr>
      <vt:lpstr>1. Pengertian manajemen usaha</vt:lpstr>
      <vt:lpstr>1. Planning</vt:lpstr>
      <vt:lpstr>3. Perencanaan Manajamen Usaha</vt:lpstr>
      <vt:lpstr>4. Unsur Penting dalam Perencanaan  Manajemen Usaha</vt:lpstr>
      <vt:lpstr>5. Komponen Penting pada Manajemen Usaha</vt:lpstr>
      <vt:lpstr>1.) Ringkasan Bisnis </vt:lpstr>
      <vt:lpstr>2.) Deskripsikan bisnis  yang jelas  </vt:lpstr>
      <vt:lpstr>3.) Analisis Pasar</vt:lpstr>
      <vt:lpstr>4.) Analisis Pesaing </vt:lpstr>
      <vt:lpstr>5.)  Punya Strategis Pemasaran </vt:lpstr>
      <vt:lpstr>6.) Deskripsikan Produk Dan Juga Layanan  </vt:lpstr>
      <vt:lpstr>7.) Rencana Keuangan 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USAHA</dc:title>
  <dc:creator>USER</dc:creator>
  <cp:lastModifiedBy>Zyrex</cp:lastModifiedBy>
  <cp:revision>11</cp:revision>
  <dcterms:modified xsi:type="dcterms:W3CDTF">2022-09-04T07:47:41Z</dcterms:modified>
</cp:coreProperties>
</file>