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theme/themeOverride1.xml" ContentType="application/vnd.openxmlformats-officedocument.themeOverr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theme/themeOverride2.xml" ContentType="application/vnd.openxmlformats-officedocument.themeOverride+xml"/>
  <Override PartName="/ppt/slides/slide18.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embedTrueTypeFonts="1" saveSubsetFonts="1">
  <p:sldMasterIdLst>
    <p:sldMasterId id="2147483648" r:id="rId1"/>
  </p:sldMasterIdLst>
  <p:notesMasterIdLst>
    <p:notesMasterId r:id="rId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8" r:id="rId19"/>
    <p:sldId id="272" r:id="rId20"/>
  </p:sldIdLst>
  <p:sldSz cy="10287000" cx="18288000"/>
  <p:notesSz cx="6858000" cy="9144000"/>
  <p:embeddedFontLst>
    <p:embeddedFont>
      <p:font typeface="Nunito Bold" charset="0"/>
      <p:regular r:id="rId21"/>
    </p:embeddedFont>
    <p:embeddedFont>
      <p:font typeface="Nunito" charset="0"/>
      <p:regular r:id="rId22"/>
    </p:embeddedFont>
    <p:embeddedFont>
      <p:font typeface="Calibri" pitchFamily="34" charset="0"/>
      <p:regular r:id="rId23"/>
      <p:bold r:id="rId24"/>
      <p:italic r:id="rId25"/>
      <p:boldItalic r:id="rId26"/>
    </p:embeddedFont>
  </p:embeddedFontLst>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showPr>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p:restoredLeft sz="15620" autoAdjust="0"/>
    <p:restoredTop sz="94622" autoAdjust="0"/>
  </p:normalViewPr>
  <p:slideViewPr>
    <p:cSldViewPr>
      <p:cViewPr>
        <p:scale>
          <a:sx n="40" d="100"/>
          <a:sy n="40" d="100"/>
        </p:scale>
        <p:origin x="-1116"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font" Target="fonts/font1.fntdata"/><Relationship Id="rId22" Type="http://schemas.openxmlformats.org/officeDocument/2006/relationships/font" Target="fonts/font2.fntdata"/><Relationship Id="rId23" Type="http://schemas.openxmlformats.org/officeDocument/2006/relationships/font" Target="fonts/font3.fntdata"/><Relationship Id="rId24" Type="http://schemas.openxmlformats.org/officeDocument/2006/relationships/font" Target="fonts/font4.fntdata"/><Relationship Id="rId25" Type="http://schemas.openxmlformats.org/officeDocument/2006/relationships/font" Target="fonts/font5.fntdata"/><Relationship Id="rId26" Type="http://schemas.openxmlformats.org/officeDocument/2006/relationships/font" Target="fonts/font6.fntdata"/><Relationship Id="rId27" Type="http://schemas.openxmlformats.org/officeDocument/2006/relationships/tableStyles" Target="tableStyles.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104" name=""/>
        <p:cNvGrpSpPr/>
        <p:nvPr/>
      </p:nvGrpSpPr>
      <p:grpSpPr>
        <a:xfrm>
          <a:off x="0" y="0"/>
          <a:ext cx="0" cy="0"/>
          <a:chOff x="0" y="0"/>
          <a:chExt cx="0" cy="0"/>
        </a:xfrm>
      </p:grpSpPr>
      <p:sp>
        <p:nvSpPr>
          <p:cNvPr id="1048756"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757"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758"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759"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760"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761"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93" name=""/>
        <p:cNvGrpSpPr/>
        <p:nvPr/>
      </p:nvGrpSpPr>
      <p:grpSpPr>
        <a:xfrm>
          <a:off x="0" y="0"/>
          <a:ext cx="0" cy="0"/>
          <a:chOff x="0" y="0"/>
          <a:chExt cx="0" cy="0"/>
        </a:xfrm>
      </p:grpSpPr>
      <p:sp>
        <p:nvSpPr>
          <p:cNvPr id="1048701" name="Title 1"/>
          <p:cNvSpPr>
            <a:spLocks noGrp="1"/>
          </p:cNvSpPr>
          <p:nvPr>
            <p:ph type="ctrTitle"/>
          </p:nvPr>
        </p:nvSpPr>
        <p:spPr>
          <a:xfrm>
            <a:off x="685800" y="2130425"/>
            <a:ext cx="7772400" cy="1470025"/>
          </a:xfrm>
        </p:spPr>
        <p:txBody>
          <a:bodyPr/>
          <a:p>
            <a:r>
              <a:rPr lang="en-US" smtClean="0"/>
              <a:t>Click to edit Master title style</a:t>
            </a:r>
            <a:endParaRPr lang="en-US"/>
          </a:p>
        </p:txBody>
      </p:sp>
      <p:sp>
        <p:nvSpPr>
          <p:cNvPr id="1048702" name="Subtitle 2"/>
          <p:cNvSpPr>
            <a:spLocks noGrp="1"/>
          </p:cNvSpPr>
          <p:nvPr>
            <p:ph type="subTitle" idx="1"/>
          </p:nvPr>
        </p:nvSpPr>
        <p:spPr>
          <a:xfrm>
            <a:off x="1371600" y="3886200"/>
            <a:ext cx="6400800" cy="1752600"/>
          </a:xfrm>
        </p:spPr>
        <p:txBody>
          <a:bodyPr/>
          <a:lstStyle>
            <a:lvl1pPr algn="ctr" indent="0" marL="0">
              <a:buNone/>
              <a:defRPr>
                <a:solidFill>
                  <a:schemeClr val="tx1">
                    <a:tint val="75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smtClean="0"/>
              <a:t>Click to edit Master subtitle style</a:t>
            </a:r>
            <a:endParaRPr lang="en-US"/>
          </a:p>
        </p:txBody>
      </p:sp>
      <p:sp>
        <p:nvSpPr>
          <p:cNvPr id="1048703" name="Date Placeholder 3"/>
          <p:cNvSpPr>
            <a:spLocks noGrp="1"/>
          </p:cNvSpPr>
          <p:nvPr>
            <p:ph type="dt" sz="half" idx="10"/>
          </p:nvPr>
        </p:nvSpPr>
        <p:spPr/>
        <p:txBody>
          <a:bodyPr/>
          <a:p>
            <a:fld id="{1D8BD707-D9CF-40AE-B4C6-C98DA3205C09}" type="datetimeFigureOut">
              <a:rPr lang="en-US" smtClean="0"/>
              <a:t>9/4/2022</a:t>
            </a:fld>
            <a:endParaRPr lang="en-US"/>
          </a:p>
        </p:txBody>
      </p:sp>
      <p:sp>
        <p:nvSpPr>
          <p:cNvPr id="1048704" name="Footer Placeholder 4"/>
          <p:cNvSpPr>
            <a:spLocks noGrp="1"/>
          </p:cNvSpPr>
          <p:nvPr>
            <p:ph type="ftr" sz="quarter" idx="11"/>
          </p:nvPr>
        </p:nvSpPr>
        <p:spPr/>
        <p:txBody>
          <a:bodyPr/>
          <a:p>
            <a:endParaRPr lang="en-US"/>
          </a:p>
        </p:txBody>
      </p:sp>
      <p:sp>
        <p:nvSpPr>
          <p:cNvPr id="1048705"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98" name=""/>
        <p:cNvGrpSpPr/>
        <p:nvPr/>
      </p:nvGrpSpPr>
      <p:grpSpPr>
        <a:xfrm>
          <a:off x="0" y="0"/>
          <a:ext cx="0" cy="0"/>
          <a:chOff x="0" y="0"/>
          <a:chExt cx="0" cy="0"/>
        </a:xfrm>
      </p:grpSpPr>
      <p:sp>
        <p:nvSpPr>
          <p:cNvPr id="1048726" name="Title 1"/>
          <p:cNvSpPr>
            <a:spLocks noGrp="1"/>
          </p:cNvSpPr>
          <p:nvPr>
            <p:ph type="title"/>
          </p:nvPr>
        </p:nvSpPr>
        <p:spPr/>
        <p:txBody>
          <a:bodyPr/>
          <a:p>
            <a:r>
              <a:rPr lang="en-US" smtClean="0"/>
              <a:t>Click to edit Master title style</a:t>
            </a:r>
            <a:endParaRPr lang="en-US"/>
          </a:p>
        </p:txBody>
      </p:sp>
      <p:sp>
        <p:nvSpPr>
          <p:cNvPr id="1048727" name="Vertical Text Placeholder 2"/>
          <p:cNvSpPr>
            <a:spLocks noGrp="1"/>
          </p:cNvSpPr>
          <p:nvPr>
            <p:ph type="body" orient="vert" idx="1"/>
          </p:nvPr>
        </p:nvSpPr>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28" name="Date Placeholder 3"/>
          <p:cNvSpPr>
            <a:spLocks noGrp="1"/>
          </p:cNvSpPr>
          <p:nvPr>
            <p:ph type="dt" sz="half" idx="10"/>
          </p:nvPr>
        </p:nvSpPr>
        <p:spPr/>
        <p:txBody>
          <a:bodyPr/>
          <a:p>
            <a:fld id="{1D8BD707-D9CF-40AE-B4C6-C98DA3205C09}" type="datetimeFigureOut">
              <a:rPr lang="en-US" smtClean="0"/>
              <a:t>9/4/2022</a:t>
            </a:fld>
            <a:endParaRPr lang="en-US"/>
          </a:p>
        </p:txBody>
      </p:sp>
      <p:sp>
        <p:nvSpPr>
          <p:cNvPr id="1048729" name="Footer Placeholder 4"/>
          <p:cNvSpPr>
            <a:spLocks noGrp="1"/>
          </p:cNvSpPr>
          <p:nvPr>
            <p:ph type="ftr" sz="quarter" idx="11"/>
          </p:nvPr>
        </p:nvSpPr>
        <p:spPr/>
        <p:txBody>
          <a:bodyPr/>
          <a:p>
            <a:endParaRPr lang="en-US"/>
          </a:p>
        </p:txBody>
      </p:sp>
      <p:sp>
        <p:nvSpPr>
          <p:cNvPr id="1048730"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95" name=""/>
        <p:cNvGrpSpPr/>
        <p:nvPr/>
      </p:nvGrpSpPr>
      <p:grpSpPr>
        <a:xfrm>
          <a:off x="0" y="0"/>
          <a:ext cx="0" cy="0"/>
          <a:chOff x="0" y="0"/>
          <a:chExt cx="0" cy="0"/>
        </a:xfrm>
      </p:grpSpPr>
      <p:sp>
        <p:nvSpPr>
          <p:cNvPr id="1048710" name="Vertical Title 1"/>
          <p:cNvSpPr>
            <a:spLocks noGrp="1"/>
          </p:cNvSpPr>
          <p:nvPr>
            <p:ph type="title" orient="vert"/>
          </p:nvPr>
        </p:nvSpPr>
        <p:spPr>
          <a:xfrm>
            <a:off x="6629400" y="274638"/>
            <a:ext cx="2057400" cy="5851525"/>
          </a:xfrm>
        </p:spPr>
        <p:txBody>
          <a:bodyPr vert="eaVert"/>
          <a:p>
            <a:r>
              <a:rPr lang="en-US" smtClean="0"/>
              <a:t>Click to edit Master title style</a:t>
            </a:r>
            <a:endParaRPr lang="en-US"/>
          </a:p>
        </p:txBody>
      </p:sp>
      <p:sp>
        <p:nvSpPr>
          <p:cNvPr id="1048711" name="Vertical Text Placeholder 2"/>
          <p:cNvSpPr>
            <a:spLocks noGrp="1"/>
          </p:cNvSpPr>
          <p:nvPr>
            <p:ph type="body" orient="vert" idx="1"/>
          </p:nvPr>
        </p:nvSpPr>
        <p:spPr>
          <a:xfrm>
            <a:off x="457200" y="274638"/>
            <a:ext cx="6019800" cy="5851525"/>
          </a:xfrm>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12" name="Date Placeholder 3"/>
          <p:cNvSpPr>
            <a:spLocks noGrp="1"/>
          </p:cNvSpPr>
          <p:nvPr>
            <p:ph type="dt" sz="half" idx="10"/>
          </p:nvPr>
        </p:nvSpPr>
        <p:spPr/>
        <p:txBody>
          <a:bodyPr/>
          <a:p>
            <a:fld id="{1D8BD707-D9CF-40AE-B4C6-C98DA3205C09}" type="datetimeFigureOut">
              <a:rPr lang="en-US" smtClean="0"/>
              <a:t>9/4/2022</a:t>
            </a:fld>
            <a:endParaRPr lang="en-US"/>
          </a:p>
        </p:txBody>
      </p:sp>
      <p:sp>
        <p:nvSpPr>
          <p:cNvPr id="1048713" name="Footer Placeholder 4"/>
          <p:cNvSpPr>
            <a:spLocks noGrp="1"/>
          </p:cNvSpPr>
          <p:nvPr>
            <p:ph type="ftr" sz="quarter" idx="11"/>
          </p:nvPr>
        </p:nvSpPr>
        <p:spPr/>
        <p:txBody>
          <a:bodyPr/>
          <a:p>
            <a:endParaRPr lang="en-US"/>
          </a:p>
        </p:txBody>
      </p:sp>
      <p:sp>
        <p:nvSpPr>
          <p:cNvPr id="1048714"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96" name=""/>
        <p:cNvGrpSpPr/>
        <p:nvPr/>
      </p:nvGrpSpPr>
      <p:grpSpPr>
        <a:xfrm>
          <a:off x="0" y="0"/>
          <a:ext cx="0" cy="0"/>
          <a:chOff x="0" y="0"/>
          <a:chExt cx="0" cy="0"/>
        </a:xfrm>
      </p:grpSpPr>
      <p:sp>
        <p:nvSpPr>
          <p:cNvPr id="1048715" name="Title 1"/>
          <p:cNvSpPr>
            <a:spLocks noGrp="1"/>
          </p:cNvSpPr>
          <p:nvPr>
            <p:ph type="title"/>
          </p:nvPr>
        </p:nvSpPr>
        <p:spPr/>
        <p:txBody>
          <a:bodyPr/>
          <a:p>
            <a:r>
              <a:rPr lang="en-US" smtClean="0"/>
              <a:t>Click to edit Master title style</a:t>
            </a:r>
            <a:endParaRPr lang="en-US"/>
          </a:p>
        </p:txBody>
      </p:sp>
      <p:sp>
        <p:nvSpPr>
          <p:cNvPr id="1048716" name="Content Placeholder 2"/>
          <p:cNvSpPr>
            <a:spLocks noGrp="1"/>
          </p:cNvSpPr>
          <p:nvPr>
            <p:ph idx="1"/>
          </p:nvPr>
        </p:nvSpPr>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17" name="Date Placeholder 3"/>
          <p:cNvSpPr>
            <a:spLocks noGrp="1"/>
          </p:cNvSpPr>
          <p:nvPr>
            <p:ph type="dt" sz="half" idx="10"/>
          </p:nvPr>
        </p:nvSpPr>
        <p:spPr/>
        <p:txBody>
          <a:bodyPr/>
          <a:p>
            <a:fld id="{1D8BD707-D9CF-40AE-B4C6-C98DA3205C09}" type="datetimeFigureOut">
              <a:rPr lang="en-US" smtClean="0"/>
              <a:t>9/4/2022</a:t>
            </a:fld>
            <a:endParaRPr lang="en-US"/>
          </a:p>
        </p:txBody>
      </p:sp>
      <p:sp>
        <p:nvSpPr>
          <p:cNvPr id="1048718" name="Footer Placeholder 4"/>
          <p:cNvSpPr>
            <a:spLocks noGrp="1"/>
          </p:cNvSpPr>
          <p:nvPr>
            <p:ph type="ftr" sz="quarter" idx="11"/>
          </p:nvPr>
        </p:nvSpPr>
        <p:spPr/>
        <p:txBody>
          <a:bodyPr/>
          <a:p>
            <a:endParaRPr lang="en-US"/>
          </a:p>
        </p:txBody>
      </p:sp>
      <p:sp>
        <p:nvSpPr>
          <p:cNvPr id="1048719"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99" name=""/>
        <p:cNvGrpSpPr/>
        <p:nvPr/>
      </p:nvGrpSpPr>
      <p:grpSpPr>
        <a:xfrm>
          <a:off x="0" y="0"/>
          <a:ext cx="0" cy="0"/>
          <a:chOff x="0" y="0"/>
          <a:chExt cx="0" cy="0"/>
        </a:xfrm>
      </p:grpSpPr>
      <p:sp>
        <p:nvSpPr>
          <p:cNvPr id="1048731" name="Title 1"/>
          <p:cNvSpPr>
            <a:spLocks noGrp="1"/>
          </p:cNvSpPr>
          <p:nvPr>
            <p:ph type="title"/>
          </p:nvPr>
        </p:nvSpPr>
        <p:spPr>
          <a:xfrm>
            <a:off x="722313" y="4406900"/>
            <a:ext cx="7772400" cy="1362075"/>
          </a:xfrm>
        </p:spPr>
        <p:txBody>
          <a:bodyPr anchor="t"/>
          <a:lstStyle>
            <a:lvl1pPr algn="l">
              <a:defRPr b="1" cap="all" sz="4000"/>
            </a:lvl1pPr>
          </a:lstStyle>
          <a:p>
            <a:r>
              <a:rPr lang="en-US" smtClean="0"/>
              <a:t>Click to edit Master title style</a:t>
            </a:r>
            <a:endParaRPr lang="en-US"/>
          </a:p>
        </p:txBody>
      </p:sp>
      <p:sp>
        <p:nvSpPr>
          <p:cNvPr id="1048732" name="Text Placeholder 2"/>
          <p:cNvSpPr>
            <a:spLocks noGrp="1"/>
          </p:cNvSpPr>
          <p:nvPr>
            <p:ph type="body" idx="1"/>
          </p:nvPr>
        </p:nvSpPr>
        <p:spPr>
          <a:xfrm>
            <a:off x="722313" y="2906713"/>
            <a:ext cx="7772400" cy="1500187"/>
          </a:xfrm>
        </p:spPr>
        <p:txBody>
          <a:bodyPr anchor="b"/>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smtClean="0"/>
              <a:t>Click to edit Master text styles</a:t>
            </a:r>
          </a:p>
        </p:txBody>
      </p:sp>
      <p:sp>
        <p:nvSpPr>
          <p:cNvPr id="1048733" name="Date Placeholder 3"/>
          <p:cNvSpPr>
            <a:spLocks noGrp="1"/>
          </p:cNvSpPr>
          <p:nvPr>
            <p:ph type="dt" sz="half" idx="10"/>
          </p:nvPr>
        </p:nvSpPr>
        <p:spPr/>
        <p:txBody>
          <a:bodyPr/>
          <a:p>
            <a:fld id="{1D8BD707-D9CF-40AE-B4C6-C98DA3205C09}" type="datetimeFigureOut">
              <a:rPr lang="en-US" smtClean="0"/>
              <a:t>9/4/2022</a:t>
            </a:fld>
            <a:endParaRPr lang="en-US"/>
          </a:p>
        </p:txBody>
      </p:sp>
      <p:sp>
        <p:nvSpPr>
          <p:cNvPr id="1048734" name="Footer Placeholder 4"/>
          <p:cNvSpPr>
            <a:spLocks noGrp="1"/>
          </p:cNvSpPr>
          <p:nvPr>
            <p:ph type="ftr" sz="quarter" idx="11"/>
          </p:nvPr>
        </p:nvSpPr>
        <p:spPr/>
        <p:txBody>
          <a:bodyPr/>
          <a:p>
            <a:endParaRPr lang="en-US"/>
          </a:p>
        </p:txBody>
      </p:sp>
      <p:sp>
        <p:nvSpPr>
          <p:cNvPr id="1048735"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100" name=""/>
        <p:cNvGrpSpPr/>
        <p:nvPr/>
      </p:nvGrpSpPr>
      <p:grpSpPr>
        <a:xfrm>
          <a:off x="0" y="0"/>
          <a:ext cx="0" cy="0"/>
          <a:chOff x="0" y="0"/>
          <a:chExt cx="0" cy="0"/>
        </a:xfrm>
      </p:grpSpPr>
      <p:sp>
        <p:nvSpPr>
          <p:cNvPr id="1048736" name="Title 1"/>
          <p:cNvSpPr>
            <a:spLocks noGrp="1"/>
          </p:cNvSpPr>
          <p:nvPr>
            <p:ph type="title"/>
          </p:nvPr>
        </p:nvSpPr>
        <p:spPr/>
        <p:txBody>
          <a:bodyPr/>
          <a:p>
            <a:r>
              <a:rPr lang="en-US" smtClean="0"/>
              <a:t>Click to edit Master title style</a:t>
            </a:r>
            <a:endParaRPr lang="en-US"/>
          </a:p>
        </p:txBody>
      </p:sp>
      <p:sp>
        <p:nvSpPr>
          <p:cNvPr id="1048737"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38"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39" name="Date Placeholder 4"/>
          <p:cNvSpPr>
            <a:spLocks noGrp="1"/>
          </p:cNvSpPr>
          <p:nvPr>
            <p:ph type="dt" sz="half" idx="10"/>
          </p:nvPr>
        </p:nvSpPr>
        <p:spPr/>
        <p:txBody>
          <a:bodyPr/>
          <a:p>
            <a:fld id="{1D8BD707-D9CF-40AE-B4C6-C98DA3205C09}" type="datetimeFigureOut">
              <a:rPr lang="en-US" smtClean="0"/>
              <a:t>9/4/2022</a:t>
            </a:fld>
            <a:endParaRPr lang="en-US"/>
          </a:p>
        </p:txBody>
      </p:sp>
      <p:sp>
        <p:nvSpPr>
          <p:cNvPr id="1048740" name="Footer Placeholder 5"/>
          <p:cNvSpPr>
            <a:spLocks noGrp="1"/>
          </p:cNvSpPr>
          <p:nvPr>
            <p:ph type="ftr" sz="quarter" idx="11"/>
          </p:nvPr>
        </p:nvSpPr>
        <p:spPr/>
        <p:txBody>
          <a:bodyPr/>
          <a:p>
            <a:endParaRPr lang="en-US"/>
          </a:p>
        </p:txBody>
      </p:sp>
      <p:sp>
        <p:nvSpPr>
          <p:cNvPr id="1048741" name="Slide Number Placeholder 6"/>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101" name=""/>
        <p:cNvGrpSpPr/>
        <p:nvPr/>
      </p:nvGrpSpPr>
      <p:grpSpPr>
        <a:xfrm>
          <a:off x="0" y="0"/>
          <a:ext cx="0" cy="0"/>
          <a:chOff x="0" y="0"/>
          <a:chExt cx="0" cy="0"/>
        </a:xfrm>
      </p:grpSpPr>
      <p:sp>
        <p:nvSpPr>
          <p:cNvPr id="1048742" name="Title 1"/>
          <p:cNvSpPr>
            <a:spLocks noGrp="1"/>
          </p:cNvSpPr>
          <p:nvPr>
            <p:ph type="title"/>
          </p:nvPr>
        </p:nvSpPr>
        <p:spPr/>
        <p:txBody>
          <a:bodyPr/>
          <a:p>
            <a:r>
              <a:rPr lang="en-US" smtClean="0"/>
              <a:t>Click to edit Master title style</a:t>
            </a:r>
            <a:endParaRPr lang="en-US"/>
          </a:p>
        </p:txBody>
      </p:sp>
      <p:sp>
        <p:nvSpPr>
          <p:cNvPr id="1048743" name="Text Placeholder 2"/>
          <p:cNvSpPr>
            <a:spLocks noGrp="1"/>
          </p:cNvSpPr>
          <p:nvPr>
            <p:ph type="body" idx="1"/>
          </p:nvPr>
        </p:nvSpPr>
        <p:spPr>
          <a:xfrm>
            <a:off x="457200" y="1535113"/>
            <a:ext cx="4040188" cy="639762"/>
          </a:xfrm>
        </p:spPr>
        <p:txBody>
          <a:bodyPr anchor="b">
            <a:normAutofit fontScale="95833" lnSpcReduction="20000"/>
          </a:bodyPr>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74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45" name="Text Placeholder 4"/>
          <p:cNvSpPr>
            <a:spLocks noGrp="1"/>
          </p:cNvSpPr>
          <p:nvPr>
            <p:ph type="body" sz="quarter" idx="3"/>
          </p:nvPr>
        </p:nvSpPr>
        <p:spPr>
          <a:xfrm>
            <a:off x="4645025" y="1535113"/>
            <a:ext cx="4041775" cy="639762"/>
          </a:xfrm>
        </p:spPr>
        <p:txBody>
          <a:bodyPr anchor="b">
            <a:normAutofit fontScale="95833" lnSpcReduction="20000"/>
          </a:bodyPr>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74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47" name="Date Placeholder 6"/>
          <p:cNvSpPr>
            <a:spLocks noGrp="1"/>
          </p:cNvSpPr>
          <p:nvPr>
            <p:ph type="dt" sz="half" idx="10"/>
          </p:nvPr>
        </p:nvSpPr>
        <p:spPr/>
        <p:txBody>
          <a:bodyPr/>
          <a:p>
            <a:fld id="{1D8BD707-D9CF-40AE-B4C6-C98DA3205C09}" type="datetimeFigureOut">
              <a:rPr lang="en-US" smtClean="0"/>
              <a:t>9/4/2022</a:t>
            </a:fld>
            <a:endParaRPr lang="en-US"/>
          </a:p>
        </p:txBody>
      </p:sp>
      <p:sp>
        <p:nvSpPr>
          <p:cNvPr id="1048748" name="Footer Placeholder 7"/>
          <p:cNvSpPr>
            <a:spLocks noGrp="1"/>
          </p:cNvSpPr>
          <p:nvPr>
            <p:ph type="ftr" sz="quarter" idx="11"/>
          </p:nvPr>
        </p:nvSpPr>
        <p:spPr/>
        <p:txBody>
          <a:bodyPr/>
          <a:p>
            <a:endParaRPr lang="en-US"/>
          </a:p>
        </p:txBody>
      </p:sp>
      <p:sp>
        <p:nvSpPr>
          <p:cNvPr id="1048749" name="Slide Number Placeholder 8"/>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94" name=""/>
        <p:cNvGrpSpPr/>
        <p:nvPr/>
      </p:nvGrpSpPr>
      <p:grpSpPr>
        <a:xfrm>
          <a:off x="0" y="0"/>
          <a:ext cx="0" cy="0"/>
          <a:chOff x="0" y="0"/>
          <a:chExt cx="0" cy="0"/>
        </a:xfrm>
      </p:grpSpPr>
      <p:sp>
        <p:nvSpPr>
          <p:cNvPr id="1048706" name="Title 1"/>
          <p:cNvSpPr>
            <a:spLocks noGrp="1"/>
          </p:cNvSpPr>
          <p:nvPr>
            <p:ph type="title"/>
          </p:nvPr>
        </p:nvSpPr>
        <p:spPr/>
        <p:txBody>
          <a:bodyPr/>
          <a:p>
            <a:r>
              <a:rPr lang="en-US" smtClean="0"/>
              <a:t>Click to edit Master title style</a:t>
            </a:r>
            <a:endParaRPr lang="en-US"/>
          </a:p>
        </p:txBody>
      </p:sp>
      <p:sp>
        <p:nvSpPr>
          <p:cNvPr id="1048707" name="Date Placeholder 2"/>
          <p:cNvSpPr>
            <a:spLocks noGrp="1"/>
          </p:cNvSpPr>
          <p:nvPr>
            <p:ph type="dt" sz="half" idx="10"/>
          </p:nvPr>
        </p:nvSpPr>
        <p:spPr/>
        <p:txBody>
          <a:bodyPr/>
          <a:p>
            <a:fld id="{1D8BD707-D9CF-40AE-B4C6-C98DA3205C09}" type="datetimeFigureOut">
              <a:rPr lang="en-US" smtClean="0"/>
              <a:t>9/4/2022</a:t>
            </a:fld>
            <a:endParaRPr lang="en-US"/>
          </a:p>
        </p:txBody>
      </p:sp>
      <p:sp>
        <p:nvSpPr>
          <p:cNvPr id="1048708" name="Footer Placeholder 3"/>
          <p:cNvSpPr>
            <a:spLocks noGrp="1"/>
          </p:cNvSpPr>
          <p:nvPr>
            <p:ph type="ftr" sz="quarter" idx="11"/>
          </p:nvPr>
        </p:nvSpPr>
        <p:spPr/>
        <p:txBody>
          <a:bodyPr/>
          <a:p>
            <a:endParaRPr lang="en-US"/>
          </a:p>
        </p:txBody>
      </p:sp>
      <p:sp>
        <p:nvSpPr>
          <p:cNvPr id="1048709" name="Slide Number Placeholder 4"/>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23" name=""/>
        <p:cNvGrpSpPr/>
        <p:nvPr/>
      </p:nvGrpSpPr>
      <p:grpSpPr>
        <a:xfrm>
          <a:off x="0" y="0"/>
          <a:ext cx="0" cy="0"/>
          <a:chOff x="0" y="0"/>
          <a:chExt cx="0" cy="0"/>
        </a:xfrm>
      </p:grpSpPr>
      <p:sp>
        <p:nvSpPr>
          <p:cNvPr id="1048581" name="Date Placeholder 1"/>
          <p:cNvSpPr>
            <a:spLocks noGrp="1"/>
          </p:cNvSpPr>
          <p:nvPr>
            <p:ph type="dt" sz="half" idx="10"/>
          </p:nvPr>
        </p:nvSpPr>
        <p:spPr/>
        <p:txBody>
          <a:bodyPr/>
          <a:p>
            <a:fld id="{1D8BD707-D9CF-40AE-B4C6-C98DA3205C09}" type="datetimeFigureOut">
              <a:rPr lang="en-US" smtClean="0"/>
              <a:t>9/4/2022</a:t>
            </a:fld>
            <a:endParaRPr lang="en-US"/>
          </a:p>
        </p:txBody>
      </p:sp>
      <p:sp>
        <p:nvSpPr>
          <p:cNvPr id="1048582" name="Footer Placeholder 2"/>
          <p:cNvSpPr>
            <a:spLocks noGrp="1"/>
          </p:cNvSpPr>
          <p:nvPr>
            <p:ph type="ftr" sz="quarter" idx="11"/>
          </p:nvPr>
        </p:nvSpPr>
        <p:spPr/>
        <p:txBody>
          <a:bodyPr/>
          <a:p>
            <a:endParaRPr lang="en-US"/>
          </a:p>
        </p:txBody>
      </p:sp>
      <p:sp>
        <p:nvSpPr>
          <p:cNvPr id="1048583" name="Slide Number Placeholder 3"/>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102" name=""/>
        <p:cNvGrpSpPr/>
        <p:nvPr/>
      </p:nvGrpSpPr>
      <p:grpSpPr>
        <a:xfrm>
          <a:off x="0" y="0"/>
          <a:ext cx="0" cy="0"/>
          <a:chOff x="0" y="0"/>
          <a:chExt cx="0" cy="0"/>
        </a:xfrm>
      </p:grpSpPr>
      <p:sp>
        <p:nvSpPr>
          <p:cNvPr id="1048750" name="Title 1"/>
          <p:cNvSpPr>
            <a:spLocks noGrp="1"/>
          </p:cNvSpPr>
          <p:nvPr>
            <p:ph type="title"/>
          </p:nvPr>
        </p:nvSpPr>
        <p:spPr>
          <a:xfrm>
            <a:off x="457200" y="273050"/>
            <a:ext cx="3008313" cy="1162050"/>
          </a:xfrm>
        </p:spPr>
        <p:txBody>
          <a:bodyPr anchor="b"/>
          <a:lstStyle>
            <a:lvl1pPr algn="l">
              <a:defRPr b="1" sz="2000"/>
            </a:lvl1pPr>
          </a:lstStyle>
          <a:p>
            <a:r>
              <a:rPr lang="en-US" smtClean="0"/>
              <a:t>Click to edit Master title style</a:t>
            </a:r>
            <a:endParaRPr lang="en-US"/>
          </a:p>
        </p:txBody>
      </p:sp>
      <p:sp>
        <p:nvSpPr>
          <p:cNvPr id="1048751"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52" name="Text Placeholder 3"/>
          <p:cNvSpPr>
            <a:spLocks noGrp="1"/>
          </p:cNvSpPr>
          <p:nvPr>
            <p:ph type="body" sz="half" idx="2"/>
          </p:nvPr>
        </p:nvSpPr>
        <p:spPr>
          <a:xfrm>
            <a:off x="457200" y="1435100"/>
            <a:ext cx="3008313" cy="4691063"/>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753" name="Date Placeholder 4"/>
          <p:cNvSpPr>
            <a:spLocks noGrp="1"/>
          </p:cNvSpPr>
          <p:nvPr>
            <p:ph type="dt" sz="half" idx="10"/>
          </p:nvPr>
        </p:nvSpPr>
        <p:spPr/>
        <p:txBody>
          <a:bodyPr/>
          <a:p>
            <a:fld id="{1D8BD707-D9CF-40AE-B4C6-C98DA3205C09}" type="datetimeFigureOut">
              <a:rPr lang="en-US" smtClean="0"/>
              <a:t>9/4/2022</a:t>
            </a:fld>
            <a:endParaRPr lang="en-US"/>
          </a:p>
        </p:txBody>
      </p:sp>
      <p:sp>
        <p:nvSpPr>
          <p:cNvPr id="1048754" name="Footer Placeholder 5"/>
          <p:cNvSpPr>
            <a:spLocks noGrp="1"/>
          </p:cNvSpPr>
          <p:nvPr>
            <p:ph type="ftr" sz="quarter" idx="11"/>
          </p:nvPr>
        </p:nvSpPr>
        <p:spPr/>
        <p:txBody>
          <a:bodyPr/>
          <a:p>
            <a:endParaRPr lang="en-US"/>
          </a:p>
        </p:txBody>
      </p:sp>
      <p:sp>
        <p:nvSpPr>
          <p:cNvPr id="1048755" name="Slide Number Placeholder 6"/>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97" name=""/>
        <p:cNvGrpSpPr/>
        <p:nvPr/>
      </p:nvGrpSpPr>
      <p:grpSpPr>
        <a:xfrm>
          <a:off x="0" y="0"/>
          <a:ext cx="0" cy="0"/>
          <a:chOff x="0" y="0"/>
          <a:chExt cx="0" cy="0"/>
        </a:xfrm>
      </p:grpSpPr>
      <p:sp>
        <p:nvSpPr>
          <p:cNvPr id="1048720" name="Title 1"/>
          <p:cNvSpPr>
            <a:spLocks noGrp="1"/>
          </p:cNvSpPr>
          <p:nvPr>
            <p:ph type="title"/>
          </p:nvPr>
        </p:nvSpPr>
        <p:spPr>
          <a:xfrm>
            <a:off x="1792288" y="4800600"/>
            <a:ext cx="5486400" cy="566738"/>
          </a:xfrm>
        </p:spPr>
        <p:txBody>
          <a:bodyPr anchor="b"/>
          <a:lstStyle>
            <a:lvl1pPr algn="l">
              <a:defRPr b="1" sz="2000"/>
            </a:lvl1pPr>
          </a:lstStyle>
          <a:p>
            <a:r>
              <a:rPr lang="en-US" smtClean="0"/>
              <a:t>Click to edit Master title style</a:t>
            </a:r>
            <a:endParaRPr lang="en-US"/>
          </a:p>
        </p:txBody>
      </p:sp>
      <p:sp>
        <p:nvSpPr>
          <p:cNvPr id="1048721" name="Picture Placeholder 2"/>
          <p:cNvSpPr>
            <a:spLocks noGrp="1"/>
          </p:cNvSpPr>
          <p:nvPr>
            <p:ph type="pic" idx="1"/>
          </p:nvPr>
        </p:nvSpPr>
        <p:spPr>
          <a:xfrm>
            <a:off x="1792288" y="612775"/>
            <a:ext cx="5486400" cy="4114800"/>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US"/>
          </a:p>
        </p:txBody>
      </p:sp>
      <p:sp>
        <p:nvSpPr>
          <p:cNvPr id="1048722" name="Text Placeholder 3"/>
          <p:cNvSpPr>
            <a:spLocks noGrp="1"/>
          </p:cNvSpPr>
          <p:nvPr>
            <p:ph type="body" sz="half" idx="2"/>
          </p:nvPr>
        </p:nvSpPr>
        <p:spPr>
          <a:xfrm>
            <a:off x="1792288" y="5367338"/>
            <a:ext cx="5486400" cy="804862"/>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723" name="Date Placeholder 4"/>
          <p:cNvSpPr>
            <a:spLocks noGrp="1"/>
          </p:cNvSpPr>
          <p:nvPr>
            <p:ph type="dt" sz="half" idx="10"/>
          </p:nvPr>
        </p:nvSpPr>
        <p:spPr/>
        <p:txBody>
          <a:bodyPr/>
          <a:p>
            <a:fld id="{1D8BD707-D9CF-40AE-B4C6-C98DA3205C09}" type="datetimeFigureOut">
              <a:rPr lang="en-US" smtClean="0"/>
              <a:t>9/4/2022</a:t>
            </a:fld>
            <a:endParaRPr lang="en-US"/>
          </a:p>
        </p:txBody>
      </p:sp>
      <p:sp>
        <p:nvSpPr>
          <p:cNvPr id="1048724" name="Footer Placeholder 5"/>
          <p:cNvSpPr>
            <a:spLocks noGrp="1"/>
          </p:cNvSpPr>
          <p:nvPr>
            <p:ph type="ftr" sz="quarter" idx="11"/>
          </p:nvPr>
        </p:nvSpPr>
        <p:spPr/>
        <p:txBody>
          <a:bodyPr/>
          <a:p>
            <a:endParaRPr lang="en-US"/>
          </a:p>
        </p:txBody>
      </p:sp>
      <p:sp>
        <p:nvSpPr>
          <p:cNvPr id="1048725" name="Slide Number Placeholder 6"/>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1" name=""/>
        <p:cNvGrpSpPr/>
        <p:nvPr/>
      </p:nvGrpSpPr>
      <p:grpSpPr>
        <a:xfrm>
          <a:off x="0" y="0"/>
          <a:ext cx="0" cy="0"/>
          <a:chOff x="0" y="0"/>
          <a:chExt cx="0" cy="0"/>
        </a:xfrm>
      </p:grpSpPr>
      <p:sp>
        <p:nvSpPr>
          <p:cNvPr id="1048576" name="Title Placeholder 1"/>
          <p:cNvSpPr>
            <a:spLocks noGrp="1"/>
          </p:cNvSpPr>
          <p:nvPr>
            <p:ph type="title"/>
          </p:nvPr>
        </p:nvSpPr>
        <p:spPr>
          <a:xfrm>
            <a:off x="457200" y="274638"/>
            <a:ext cx="8229600" cy="1143000"/>
          </a:xfrm>
          <a:prstGeom prst="rect"/>
        </p:spPr>
        <p:txBody>
          <a:bodyPr anchor="ctr" bIns="45720" lIns="91440" rIns="91440" rtlCol="0" tIns="45720" vert="horz">
            <a:normAutofit/>
          </a:bodyPr>
          <a:p>
            <a:r>
              <a:rPr lang="en-US" smtClean="0"/>
              <a:t>Click to edit Master title style</a:t>
            </a:r>
            <a:endParaRPr lang="en-US"/>
          </a:p>
        </p:txBody>
      </p:sp>
      <p:sp>
        <p:nvSpPr>
          <p:cNvPr id="1048577" name="Text Placeholder 2"/>
          <p:cNvSpPr>
            <a:spLocks noGrp="1"/>
          </p:cNvSpPr>
          <p:nvPr>
            <p:ph type="body" idx="1"/>
          </p:nvPr>
        </p:nvSpPr>
        <p:spPr>
          <a:xfrm>
            <a:off x="457200" y="1600200"/>
            <a:ext cx="8229600" cy="4525963"/>
          </a:xfrm>
          <a:prstGeom prst="rect"/>
        </p:spPr>
        <p:txBody>
          <a:bodyPr bIns="45720" lIns="91440" rIns="91440" rtlCol="0" tIns="45720" vert="horz">
            <a:normAutofit/>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78" name="Date Placeholder 3"/>
          <p:cNvSpPr>
            <a:spLocks noGrp="1"/>
          </p:cNvSpPr>
          <p:nvPr>
            <p:ph type="dt" sz="half" idx="2"/>
          </p:nvPr>
        </p:nvSpPr>
        <p:spPr>
          <a:xfrm>
            <a:off x="457200" y="6356350"/>
            <a:ext cx="2133600" cy="365125"/>
          </a:xfrm>
          <a:prstGeom prst="rect"/>
        </p:spPr>
        <p:txBody>
          <a:bodyPr anchor="ctr" bIns="45720" lIns="91440" rIns="91440" rtlCol="0" tIns="45720" vert="horz"/>
          <a:lstStyle>
            <a:lvl1pPr algn="l">
              <a:defRPr sz="1200">
                <a:solidFill>
                  <a:schemeClr val="tx1">
                    <a:tint val="75000"/>
                  </a:schemeClr>
                </a:solidFill>
              </a:defRPr>
            </a:lvl1pPr>
          </a:lstStyle>
          <a:p>
            <a:fld id="{1D8BD707-D9CF-40AE-B4C6-C98DA3205C09}" type="datetimeFigureOut">
              <a:rPr lang="en-US" smtClean="0"/>
              <a:t>9/4/2022</a:t>
            </a:fld>
            <a:endParaRPr lang="en-US"/>
          </a:p>
        </p:txBody>
      </p:sp>
      <p:sp>
        <p:nvSpPr>
          <p:cNvPr id="1048579" name="Footer Placeholder 4"/>
          <p:cNvSpPr>
            <a:spLocks noGrp="1"/>
          </p:cNvSpPr>
          <p:nvPr>
            <p:ph type="ftr" sz="quarter" idx="3"/>
          </p:nvPr>
        </p:nvSpPr>
        <p:spPr>
          <a:xfrm>
            <a:off x="3124200" y="6356350"/>
            <a:ext cx="2895600" cy="365125"/>
          </a:xfrm>
          <a:prstGeom prst="rect"/>
        </p:spPr>
        <p:txBody>
          <a:bodyPr anchor="ctr" bIns="45720" lIns="91440" rIns="91440" rtlCol="0" tIns="45720" vert="horz"/>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6553200" y="6356350"/>
            <a:ext cx="2133600" cy="365125"/>
          </a:xfrm>
          <a:prstGeom prst="rect"/>
        </p:spPr>
        <p:txBody>
          <a:bodyPr anchor="ctr" bIns="45720" lIns="91440" rIns="91440" rtlCol="0" tIns="45720" vert="horz"/>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eaLnBrk="1" hangingPunct="1" latinLnBrk="0" rtl="0">
        <a:spcBef>
          <a:spcPct val="0"/>
        </a:spcBef>
        <a:buNone/>
        <a:defRPr sz="4400" kern="1200">
          <a:solidFill>
            <a:schemeClr val="tx1"/>
          </a:solidFill>
          <a:latin typeface="+mj-lt"/>
          <a:ea typeface="+mj-ea"/>
          <a:cs typeface="+mj-cs"/>
        </a:defRPr>
      </a:lvl1pPr>
    </p:titleStyle>
    <p:bodyStyle>
      <a:lvl1pPr algn="l" defTabSz="914400" eaLnBrk="1" hangingPunct="1" indent="-342900" latinLnBrk="0" marL="342900" rtl="0">
        <a:spcBef>
          <a:spcPct val="20000"/>
        </a:spcBef>
        <a:buFont typeface="Arial" pitchFamily="34" charset="0"/>
        <a:buChar char="•"/>
        <a:defRPr sz="3200" kern="1200">
          <a:solidFill>
            <a:schemeClr val="tx1"/>
          </a:solidFill>
          <a:latin typeface="+mn-lt"/>
          <a:ea typeface="+mn-ea"/>
          <a:cs typeface="+mn-cs"/>
        </a:defRPr>
      </a:lvl1pPr>
      <a:lvl2pPr algn="l" defTabSz="914400" eaLnBrk="1" hangingPunct="1" indent="-285750" latinLnBrk="0" marL="742950" rtl="0">
        <a:spcBef>
          <a:spcPct val="20000"/>
        </a:spcBef>
        <a:buFont typeface="Arial" pitchFamily="34" charset="0"/>
        <a:buChar char="–"/>
        <a:defRPr sz="2800" kern="1200">
          <a:solidFill>
            <a:schemeClr val="tx1"/>
          </a:solidFill>
          <a:latin typeface="+mn-lt"/>
          <a:ea typeface="+mn-ea"/>
          <a:cs typeface="+mn-cs"/>
        </a:defRPr>
      </a:lvl2pPr>
      <a:lvl3pPr algn="l" defTabSz="914400" eaLnBrk="1" hangingPunct="1" indent="-228600" latinLnBrk="0" marL="1143000" rtl="0">
        <a:spcBef>
          <a:spcPct val="20000"/>
        </a:spcBef>
        <a:buFont typeface="Arial" pitchFamily="34" charset="0"/>
        <a:buChar char="•"/>
        <a:defRPr sz="2400" kern="1200">
          <a:solidFill>
            <a:schemeClr val="tx1"/>
          </a:solidFill>
          <a:latin typeface="+mn-lt"/>
          <a:ea typeface="+mn-ea"/>
          <a:cs typeface="+mn-cs"/>
        </a:defRPr>
      </a:lvl3pPr>
      <a:lvl4pPr algn="l" defTabSz="914400" eaLnBrk="1" hangingPunct="1" indent="-228600" latinLnBrk="0" marL="1600200" rtl="0">
        <a:spcBef>
          <a:spcPct val="20000"/>
        </a:spcBef>
        <a:buFont typeface="Arial" pitchFamily="34" charset="0"/>
        <a:buChar char="–"/>
        <a:defRPr sz="2000" kern="1200">
          <a:solidFill>
            <a:schemeClr val="tx1"/>
          </a:solidFill>
          <a:latin typeface="+mn-lt"/>
          <a:ea typeface="+mn-ea"/>
          <a:cs typeface="+mn-cs"/>
        </a:defRPr>
      </a:lvl4pPr>
      <a:lvl5pPr algn="l" defTabSz="914400" eaLnBrk="1" hangingPunct="1" indent="-228600" latinLnBrk="0" marL="2057400" rtl="0">
        <a:spcBef>
          <a:spcPct val="20000"/>
        </a:spcBef>
        <a:buFont typeface="Arial" pitchFamily="34" charset="0"/>
        <a:buChar char="»"/>
        <a:defRPr sz="2000" kern="1200">
          <a:solidFill>
            <a:schemeClr val="tx1"/>
          </a:solidFill>
          <a:latin typeface="+mn-lt"/>
          <a:ea typeface="+mn-ea"/>
          <a:cs typeface="+mn-cs"/>
        </a:defRPr>
      </a:lvl5pPr>
      <a:lvl6pPr algn="l" defTabSz="914400" eaLnBrk="1" hangingPunct="1" indent="-228600" latinLnBrk="0"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themeOverride" Target="../theme/themeOverride1.xml"/><Relationship Id="rId3"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themeOverride" Target="../theme/themeOverride2.xml"/><Relationship Id="rId3"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 Id="rId3" Type="http://schemas.openxmlformats.org/officeDocument/2006/relationships/image" Target="../media/image6.jpeg"/><Relationship Id="rId4" Type="http://schemas.openxmlformats.org/officeDocument/2006/relationships/image" Target="../media/image7.pn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AE2DF"/>
        </a:solidFill>
      </p:bgPr>
    </p:bg>
    <p:spTree>
      <p:nvGrpSpPr>
        <p:cNvPr id="24" name=""/>
        <p:cNvGrpSpPr/>
        <p:nvPr/>
      </p:nvGrpSpPr>
      <p:grpSpPr>
        <a:xfrm>
          <a:off x="0" y="0"/>
          <a:ext cx="0" cy="0"/>
          <a:chOff x="0" y="0"/>
          <a:chExt cx="0" cy="0"/>
        </a:xfrm>
      </p:grpSpPr>
      <p:grpSp>
        <p:nvGrpSpPr>
          <p:cNvPr id="25" name="Group 2"/>
          <p:cNvGrpSpPr/>
          <p:nvPr/>
        </p:nvGrpSpPr>
        <p:grpSpPr>
          <a:xfrm>
            <a:off x="1572742" y="1489837"/>
            <a:ext cx="15142516" cy="7307327"/>
            <a:chOff x="0" y="0"/>
            <a:chExt cx="5524031" cy="2665733"/>
          </a:xfrm>
        </p:grpSpPr>
        <p:sp>
          <p:nvSpPr>
            <p:cNvPr id="1048584" name="Freeform 3"/>
            <p:cNvSpPr/>
            <p:nvPr/>
          </p:nvSpPr>
          <p:spPr>
            <a:xfrm>
              <a:off x="0" y="0"/>
              <a:ext cx="5524031" cy="2665733"/>
            </a:xfrm>
            <a:custGeom>
              <a:avLst/>
              <a:ahLst/>
              <a:rect l="l" t="t" r="r" b="b"/>
              <a:pathLst>
                <a:path w="5524031" h="2665733">
                  <a:moveTo>
                    <a:pt x="5399571" y="2665733"/>
                  </a:moveTo>
                  <a:lnTo>
                    <a:pt x="124460" y="2665733"/>
                  </a:lnTo>
                  <a:cubicBezTo>
                    <a:pt x="55880" y="2665733"/>
                    <a:pt x="0" y="2609853"/>
                    <a:pt x="0" y="2541273"/>
                  </a:cubicBezTo>
                  <a:lnTo>
                    <a:pt x="0" y="124460"/>
                  </a:lnTo>
                  <a:cubicBezTo>
                    <a:pt x="0" y="55880"/>
                    <a:pt x="55880" y="0"/>
                    <a:pt x="124460" y="0"/>
                  </a:cubicBezTo>
                  <a:lnTo>
                    <a:pt x="5399571" y="0"/>
                  </a:lnTo>
                  <a:cubicBezTo>
                    <a:pt x="5468151" y="0"/>
                    <a:pt x="5524031" y="55880"/>
                    <a:pt x="5524031" y="124460"/>
                  </a:cubicBezTo>
                  <a:lnTo>
                    <a:pt x="5524031" y="2541273"/>
                  </a:lnTo>
                  <a:cubicBezTo>
                    <a:pt x="5524031" y="2609853"/>
                    <a:pt x="5468151" y="2665733"/>
                    <a:pt x="5399571" y="2665733"/>
                  </a:cubicBezTo>
                  <a:close/>
                </a:path>
              </a:pathLst>
            </a:custGeom>
            <a:solidFill>
              <a:srgbClr val="F2EDD9"/>
            </a:solidFill>
          </p:spPr>
        </p:sp>
      </p:grpSp>
      <p:pic>
        <p:nvPicPr>
          <p:cNvPr id="2097152" name="Picture 4"/>
          <p:cNvPicPr>
            <a:picLocks noChangeAspect="1"/>
          </p:cNvPicPr>
          <p:nvPr/>
        </p:nvPicPr>
        <p:blipFill>
          <a:blip xmlns:r="http://schemas.openxmlformats.org/officeDocument/2006/relationships" r:embed="rId1"/>
          <a:srcRect/>
          <a:stretch>
            <a:fillRect/>
          </a:stretch>
        </p:blipFill>
        <p:spPr>
          <a:xfrm>
            <a:off x="518508" y="6684387"/>
            <a:ext cx="4882903" cy="4748623"/>
          </a:xfrm>
          <a:prstGeom prst="rect"/>
        </p:spPr>
      </p:pic>
      <p:pic>
        <p:nvPicPr>
          <p:cNvPr id="2097153" name="Picture 5"/>
          <p:cNvPicPr>
            <a:picLocks noChangeAspect="1"/>
          </p:cNvPicPr>
          <p:nvPr/>
        </p:nvPicPr>
        <p:blipFill>
          <a:blip xmlns:r="http://schemas.openxmlformats.org/officeDocument/2006/relationships" r:embed="rId2"/>
          <a:srcRect/>
          <a:stretch>
            <a:fillRect/>
          </a:stretch>
        </p:blipFill>
        <p:spPr>
          <a:xfrm>
            <a:off x="13760406" y="6312701"/>
            <a:ext cx="3639164" cy="5482734"/>
          </a:xfrm>
          <a:prstGeom prst="rect"/>
        </p:spPr>
      </p:pic>
      <p:grpSp>
        <p:nvGrpSpPr>
          <p:cNvPr id="26" name="Group 6"/>
          <p:cNvGrpSpPr/>
          <p:nvPr/>
        </p:nvGrpSpPr>
        <p:grpSpPr>
          <a:xfrm>
            <a:off x="5905476" y="6684387"/>
            <a:ext cx="6477048" cy="1051747"/>
            <a:chOff x="0" y="0"/>
            <a:chExt cx="4066990" cy="660400"/>
          </a:xfrm>
        </p:grpSpPr>
        <p:sp>
          <p:nvSpPr>
            <p:cNvPr id="1048585" name="Freeform 7"/>
            <p:cNvSpPr/>
            <p:nvPr/>
          </p:nvSpPr>
          <p:spPr>
            <a:xfrm>
              <a:off x="0" y="0"/>
              <a:ext cx="4066990" cy="660400"/>
            </a:xfrm>
            <a:custGeom>
              <a:avLst/>
              <a:ahLst/>
              <a:rect l="l" t="t" r="r" b="b"/>
              <a:pathLst>
                <a:path w="4066990" h="660400">
                  <a:moveTo>
                    <a:pt x="3942530" y="660400"/>
                  </a:moveTo>
                  <a:lnTo>
                    <a:pt x="124460" y="660400"/>
                  </a:lnTo>
                  <a:cubicBezTo>
                    <a:pt x="55880" y="660400"/>
                    <a:pt x="0" y="604520"/>
                    <a:pt x="0" y="535940"/>
                  </a:cubicBezTo>
                  <a:lnTo>
                    <a:pt x="0" y="124460"/>
                  </a:lnTo>
                  <a:cubicBezTo>
                    <a:pt x="0" y="55880"/>
                    <a:pt x="55880" y="0"/>
                    <a:pt x="124460" y="0"/>
                  </a:cubicBezTo>
                  <a:lnTo>
                    <a:pt x="3942530" y="0"/>
                  </a:lnTo>
                  <a:cubicBezTo>
                    <a:pt x="4011110" y="0"/>
                    <a:pt x="4066990" y="55880"/>
                    <a:pt x="4066990" y="124460"/>
                  </a:cubicBezTo>
                  <a:lnTo>
                    <a:pt x="4066990" y="535940"/>
                  </a:lnTo>
                  <a:cubicBezTo>
                    <a:pt x="4066990" y="604520"/>
                    <a:pt x="4011110" y="660400"/>
                    <a:pt x="3942530" y="660400"/>
                  </a:cubicBezTo>
                  <a:close/>
                </a:path>
              </a:pathLst>
            </a:custGeom>
            <a:solidFill>
              <a:srgbClr val="114F9A"/>
            </a:solidFill>
          </p:spPr>
        </p:sp>
      </p:grpSp>
      <p:sp>
        <p:nvSpPr>
          <p:cNvPr id="1048586" name="TextBox 8"/>
          <p:cNvSpPr txBox="1"/>
          <p:nvPr/>
        </p:nvSpPr>
        <p:spPr>
          <a:xfrm>
            <a:off x="5058112" y="2754558"/>
            <a:ext cx="8171776" cy="3505200"/>
          </a:xfrm>
          <a:prstGeom prst="rect"/>
        </p:spPr>
        <p:txBody>
          <a:bodyPr anchor="t" bIns="0" lIns="0" rIns="0" rtlCol="0" tIns="0">
            <a:spAutoFit/>
          </a:bodyPr>
          <a:p>
            <a:pPr algn="ctr">
              <a:lnSpc>
                <a:spcPts val="9208"/>
              </a:lnSpc>
            </a:pPr>
            <a:r>
              <a:rPr sz="10232" lang="en-US" spc="204">
                <a:solidFill>
                  <a:srgbClr val="114F9A"/>
                </a:solidFill>
                <a:latin typeface="One Little Font"/>
              </a:rPr>
              <a:t>Teori Kewirausahaan Pemasaran</a:t>
            </a:r>
          </a:p>
        </p:txBody>
      </p:sp>
      <p:sp>
        <p:nvSpPr>
          <p:cNvPr id="1048587" name="TextBox 9"/>
          <p:cNvSpPr txBox="1"/>
          <p:nvPr/>
        </p:nvSpPr>
        <p:spPr>
          <a:xfrm>
            <a:off x="6110840" y="6969929"/>
            <a:ext cx="6066320" cy="566387"/>
          </a:xfrm>
          <a:prstGeom prst="rect"/>
        </p:spPr>
        <p:txBody>
          <a:bodyPr anchor="t" bIns="0" lIns="0" rIns="0" rtlCol="0" tIns="0">
            <a:spAutoFit/>
          </a:bodyPr>
          <a:p>
            <a:pPr algn="ctr">
              <a:lnSpc>
                <a:spcPts val="4299"/>
              </a:lnSpc>
            </a:pPr>
            <a:r>
              <a:rPr sz="4299" lang="en-US">
                <a:solidFill>
                  <a:srgbClr val="FFF2F9"/>
                </a:solidFill>
                <a:latin typeface="One Little Font"/>
              </a:rPr>
              <a:t>Presented by Group 3</a:t>
            </a:r>
          </a:p>
        </p:txBody>
      </p:sp>
      <p:sp>
        <p:nvSpPr>
          <p:cNvPr id="1048588" name="TextBox 10"/>
          <p:cNvSpPr txBox="1"/>
          <p:nvPr/>
        </p:nvSpPr>
        <p:spPr>
          <a:xfrm>
            <a:off x="0" y="199517"/>
            <a:ext cx="9197603" cy="1143000"/>
          </a:xfrm>
          <a:prstGeom prst="rect"/>
        </p:spPr>
        <p:txBody>
          <a:bodyPr anchor="t" bIns="0" lIns="0" rIns="0" rtlCol="0" tIns="0">
            <a:spAutoFit/>
          </a:bodyPr>
          <a:p>
            <a:pPr algn="ctr">
              <a:lnSpc>
                <a:spcPts val="4480"/>
              </a:lnSpc>
              <a:spcBef>
                <a:spcPct val="0"/>
              </a:spcBef>
            </a:pPr>
            <a:r>
              <a:rPr dirty="0" sz="3200" lang="en-US" err="1">
                <a:solidFill>
                  <a:srgbClr val="000000"/>
                </a:solidFill>
                <a:latin typeface="One Little Font"/>
              </a:rPr>
              <a:t>Doesen</a:t>
            </a:r>
            <a:r>
              <a:rPr dirty="0" sz="3200" lang="en-US">
                <a:solidFill>
                  <a:srgbClr val="000000"/>
                </a:solidFill>
                <a:latin typeface="One Little Font"/>
              </a:rPr>
              <a:t> </a:t>
            </a:r>
            <a:r>
              <a:rPr dirty="0" sz="3200" lang="en-US" err="1">
                <a:solidFill>
                  <a:srgbClr val="000000"/>
                </a:solidFill>
                <a:latin typeface="One Little Font"/>
              </a:rPr>
              <a:t>Pengampu</a:t>
            </a:r>
            <a:r>
              <a:rPr dirty="0" sz="3200" lang="en-US">
                <a:solidFill>
                  <a:srgbClr val="000000"/>
                </a:solidFill>
                <a:latin typeface="One Little Font"/>
              </a:rPr>
              <a:t> : 1. </a:t>
            </a:r>
            <a:r>
              <a:rPr dirty="0" sz="3200" lang="en-US" err="1">
                <a:solidFill>
                  <a:srgbClr val="000000"/>
                </a:solidFill>
                <a:latin typeface="One Little Font"/>
              </a:rPr>
              <a:t>Ibu</a:t>
            </a:r>
            <a:r>
              <a:rPr dirty="0" sz="3200" lang="en-US">
                <a:solidFill>
                  <a:srgbClr val="000000"/>
                </a:solidFill>
                <a:latin typeface="One Little Font"/>
              </a:rPr>
              <a:t> </a:t>
            </a:r>
            <a:r>
              <a:rPr dirty="0" sz="3200" lang="en-US" err="1">
                <a:solidFill>
                  <a:srgbClr val="000000"/>
                </a:solidFill>
                <a:latin typeface="One Little Font"/>
              </a:rPr>
              <a:t>Sowiyah</a:t>
            </a:r>
            <a:endParaRPr dirty="0" sz="3200" lang="en-US">
              <a:solidFill>
                <a:srgbClr val="000000"/>
              </a:solidFill>
              <a:latin typeface="One Little Font"/>
            </a:endParaRPr>
          </a:p>
          <a:p>
            <a:pPr algn="ctr">
              <a:lnSpc>
                <a:spcPts val="4480"/>
              </a:lnSpc>
              <a:spcBef>
                <a:spcPct val="0"/>
              </a:spcBef>
            </a:pPr>
            <a:r>
              <a:rPr dirty="0" sz="3200" lang="en-US">
                <a:solidFill>
                  <a:srgbClr val="000000"/>
                </a:solidFill>
                <a:latin typeface="One Little Font"/>
              </a:rPr>
              <a:t>                                    </a:t>
            </a:r>
            <a:r>
              <a:rPr dirty="0" sz="3200" lang="en-US">
                <a:solidFill>
                  <a:srgbClr val="000000"/>
                </a:solidFill>
                <a:latin typeface="One Little Font"/>
              </a:rPr>
              <a:t> </a:t>
            </a:r>
            <a:r>
              <a:rPr dirty="0" sz="3200" lang="en-US">
                <a:solidFill>
                  <a:srgbClr val="000000"/>
                </a:solidFill>
                <a:latin typeface="One Little Font"/>
              </a:rPr>
              <a:t> </a:t>
            </a:r>
            <a:r>
              <a:rPr dirty="0" sz="3200" lang="en-US">
                <a:solidFill>
                  <a:srgbClr val="000000"/>
                </a:solidFill>
                <a:latin typeface="One Little Font"/>
              </a:rPr>
              <a:t> </a:t>
            </a:r>
            <a:r>
              <a:rPr dirty="0" sz="3200" lang="en-US">
                <a:solidFill>
                  <a:srgbClr val="000000"/>
                </a:solidFill>
                <a:latin typeface="One Little Font"/>
              </a:rPr>
              <a:t> </a:t>
            </a:r>
            <a:r>
              <a:rPr dirty="0" sz="3200" lang="en-US">
                <a:solidFill>
                  <a:srgbClr val="000000"/>
                </a:solidFill>
                <a:latin typeface="One Little Font"/>
              </a:rPr>
              <a:t> </a:t>
            </a:r>
            <a:r>
              <a:rPr dirty="0" sz="3200" lang="en-US">
                <a:solidFill>
                  <a:srgbClr val="000000"/>
                </a:solidFill>
                <a:latin typeface="One Little Font"/>
              </a:rPr>
              <a:t> </a:t>
            </a:r>
            <a:r>
              <a:rPr dirty="0" sz="3200" lang="en-US">
                <a:solidFill>
                  <a:srgbClr val="000000"/>
                </a:solidFill>
                <a:latin typeface="One Little Font"/>
              </a:rPr>
              <a:t> </a:t>
            </a:r>
            <a:r>
              <a:rPr dirty="0" sz="3200" lang="en-US">
                <a:solidFill>
                  <a:srgbClr val="000000"/>
                </a:solidFill>
                <a:latin typeface="One Little Font"/>
              </a:rPr>
              <a:t> </a:t>
            </a:r>
            <a:r>
              <a:rPr dirty="0" sz="3200" lang="en-US">
                <a:solidFill>
                  <a:srgbClr val="000000"/>
                </a:solidFill>
                <a:latin typeface="One Little Font"/>
              </a:rPr>
              <a:t> </a:t>
            </a:r>
            <a:r>
              <a:rPr dirty="0" sz="3200" lang="en-US">
                <a:solidFill>
                  <a:srgbClr val="000000"/>
                </a:solidFill>
                <a:latin typeface="One Little Font"/>
              </a:rPr>
              <a:t> </a:t>
            </a:r>
            <a:r>
              <a:rPr dirty="0" sz="3200" lang="en-US">
                <a:solidFill>
                  <a:srgbClr val="000000"/>
                </a:solidFill>
                <a:latin typeface="One Little Font"/>
              </a:rPr>
              <a:t> </a:t>
            </a:r>
            <a:r>
              <a:rPr dirty="0" sz="3200" lang="en-US" smtClean="0">
                <a:solidFill>
                  <a:srgbClr val="000000"/>
                </a:solidFill>
                <a:latin typeface="One Little Font"/>
              </a:rPr>
              <a:t>2</a:t>
            </a:r>
            <a:r>
              <a:rPr dirty="0" sz="3200" lang="en-US">
                <a:solidFill>
                  <a:srgbClr val="000000"/>
                </a:solidFill>
                <a:latin typeface="One Little Font"/>
              </a:rPr>
              <a:t>. </a:t>
            </a:r>
            <a:r>
              <a:rPr dirty="0" sz="3200" lang="en-US" err="1">
                <a:solidFill>
                  <a:srgbClr val="000000"/>
                </a:solidFill>
                <a:latin typeface="One Little Font"/>
              </a:rPr>
              <a:t>Bapak</a:t>
            </a:r>
            <a:r>
              <a:rPr dirty="0" sz="3200" lang="en-US">
                <a:solidFill>
                  <a:srgbClr val="000000"/>
                </a:solidFill>
                <a:latin typeface="One Little Font"/>
              </a:rPr>
              <a:t> </a:t>
            </a:r>
            <a:r>
              <a:rPr dirty="0" sz="3200" lang="en-US">
                <a:solidFill>
                  <a:srgbClr val="000000"/>
                </a:solidFill>
                <a:latin typeface="One Little Font"/>
              </a:rPr>
              <a:t> </a:t>
            </a:r>
            <a:r>
              <a:rPr dirty="0" sz="3200" lang="en-US">
                <a:solidFill>
                  <a:srgbClr val="000000"/>
                </a:solidFill>
                <a:latin typeface="One Little Font"/>
              </a:rPr>
              <a:t> </a:t>
            </a:r>
            <a:r>
              <a:rPr dirty="0" sz="3200" lang="en-US">
                <a:solidFill>
                  <a:srgbClr val="000000"/>
                </a:solidFill>
                <a:latin typeface="One Little Font"/>
              </a:rPr>
              <a:t> </a:t>
            </a:r>
            <a:r>
              <a:rPr dirty="0" sz="3200" lang="en-US" err="1">
                <a:solidFill>
                  <a:srgbClr val="000000"/>
                </a:solidFill>
                <a:latin typeface="One Little Font"/>
              </a:rPr>
              <a:t>Muhisom</a:t>
            </a:r>
            <a:endParaRPr dirty="0" sz="3200" lang="en-US">
              <a:solidFill>
                <a:srgbClr val="000000"/>
              </a:solidFill>
              <a:latin typeface="One Little Fon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EDD9"/>
        </a:solidFill>
      </p:bgPr>
    </p:bg>
    <p:spTree>
      <p:nvGrpSpPr>
        <p:cNvPr id="69" name=""/>
        <p:cNvGrpSpPr/>
        <p:nvPr/>
      </p:nvGrpSpPr>
      <p:grpSpPr>
        <a:xfrm>
          <a:off x="0" y="0"/>
          <a:ext cx="0" cy="0"/>
          <a:chOff x="0" y="0"/>
          <a:chExt cx="0" cy="0"/>
        </a:xfrm>
      </p:grpSpPr>
      <p:sp>
        <p:nvSpPr>
          <p:cNvPr id="1048657" name="TextBox 2"/>
          <p:cNvSpPr txBox="1"/>
          <p:nvPr/>
        </p:nvSpPr>
        <p:spPr>
          <a:xfrm>
            <a:off x="0" y="238442"/>
            <a:ext cx="12236768" cy="584200"/>
          </a:xfrm>
          <a:prstGeom prst="rect"/>
        </p:spPr>
        <p:txBody>
          <a:bodyPr anchor="t" bIns="0" lIns="0" rIns="0" rtlCol="0" tIns="0">
            <a:spAutoFit/>
          </a:bodyPr>
          <a:p>
            <a:pPr algn="ctr">
              <a:lnSpc>
                <a:spcPts val="4599"/>
              </a:lnSpc>
              <a:spcBef>
                <a:spcPct val="0"/>
              </a:spcBef>
            </a:pPr>
            <a:r>
              <a:rPr sz="4599" lang="en-US" spc="91">
                <a:solidFill>
                  <a:srgbClr val="000000"/>
                </a:solidFill>
                <a:latin typeface="One Little Font Bold"/>
              </a:rPr>
              <a:t>PERKEMBANGAN PEMASARAN DIGITAL</a:t>
            </a:r>
          </a:p>
        </p:txBody>
      </p:sp>
      <p:sp>
        <p:nvSpPr>
          <p:cNvPr id="1048658" name="TextBox 3"/>
          <p:cNvSpPr txBox="1"/>
          <p:nvPr/>
        </p:nvSpPr>
        <p:spPr>
          <a:xfrm>
            <a:off x="758159" y="1241931"/>
            <a:ext cx="17529840" cy="9779000"/>
          </a:xfrm>
          <a:prstGeom prst="rect"/>
        </p:spPr>
        <p:txBody>
          <a:bodyPr anchor="t" bIns="0" lIns="0" rIns="0" rtlCol="0" tIns="0">
            <a:spAutoFit/>
          </a:bodyPr>
          <a:p>
            <a:pPr indent="-377827" lvl="1" marL="755654">
              <a:lnSpc>
                <a:spcPts val="3500"/>
              </a:lnSpc>
              <a:buFont typeface="Arial"/>
              <a:buChar char="•"/>
            </a:pPr>
            <a:r>
              <a:rPr sz="3100" lang="en-US" spc="70">
                <a:solidFill>
                  <a:srgbClr val="000000"/>
                </a:solidFill>
                <a:latin typeface="Nunito"/>
              </a:rPr>
              <a:t>Awal Mula Digital Marketing</a:t>
            </a:r>
            <a:endParaRPr sz="3100" lang="en-US" spc="70">
              <a:solidFill>
                <a:srgbClr val="000000"/>
              </a:solidFill>
              <a:latin typeface="Nunito"/>
            </a:endParaRPr>
          </a:p>
          <a:p>
            <a:pPr>
              <a:lnSpc>
                <a:spcPts val="3500"/>
              </a:lnSpc>
              <a:spcBef>
                <a:spcPct val="0"/>
              </a:spcBef>
            </a:pPr>
            <a:r>
              <a:rPr sz="3100" lang="en-US" spc="70">
                <a:solidFill>
                  <a:srgbClr val="000000"/>
                </a:solidFill>
                <a:latin typeface="Nunito"/>
              </a:rPr>
              <a:t>Dalam sejarah digital marketing, awalnya perusahaan melakukan metode pemasaran dengan menyebarkan iklan melalui papan reklame, media cetak, radio, dan televisi. Internet dan web memungkinkan manusia menerima informasi dengan lebih mudah, tetapi tidak ada variasi informasi yang tersedia. Lalu, beberapa perusahaan mulai beradaptasi dengan hati-hati menggunakan platform digital sebagai medium pemasaran. </a:t>
            </a:r>
            <a:endParaRPr sz="3100" lang="en-US" spc="70">
              <a:solidFill>
                <a:srgbClr val="000000"/>
              </a:solidFill>
              <a:latin typeface="Nunito"/>
            </a:endParaRPr>
          </a:p>
          <a:p>
            <a:pPr>
              <a:lnSpc>
                <a:spcPts val="3500"/>
              </a:lnSpc>
              <a:spcBef>
                <a:spcPct val="0"/>
              </a:spcBef>
            </a:pPr>
            <a:endParaRPr sz="3100" lang="en-US" spc="70">
              <a:solidFill>
                <a:srgbClr val="000000"/>
              </a:solidFill>
              <a:latin typeface="Nunito"/>
            </a:endParaRPr>
          </a:p>
          <a:p>
            <a:pPr indent="-377827" lvl="1" marL="755654">
              <a:lnSpc>
                <a:spcPts val="3500"/>
              </a:lnSpc>
              <a:buFont typeface="Arial"/>
              <a:buChar char="•"/>
            </a:pPr>
            <a:r>
              <a:rPr sz="3100" lang="en-US" spc="70">
                <a:solidFill>
                  <a:srgbClr val="000000"/>
                </a:solidFill>
                <a:latin typeface="Nunito"/>
              </a:rPr>
              <a:t>Perkembangan Digital Marketing: Tahun 1993-1999</a:t>
            </a:r>
            <a:endParaRPr sz="3100" lang="en-US" spc="70">
              <a:solidFill>
                <a:srgbClr val="000000"/>
              </a:solidFill>
              <a:latin typeface="Nunito"/>
            </a:endParaRPr>
          </a:p>
          <a:p>
            <a:pPr>
              <a:lnSpc>
                <a:spcPts val="3500"/>
              </a:lnSpc>
              <a:spcBef>
                <a:spcPct val="0"/>
              </a:spcBef>
            </a:pPr>
            <a:endParaRPr sz="3100" lang="en-US" spc="70">
              <a:solidFill>
                <a:srgbClr val="000000"/>
              </a:solidFill>
              <a:latin typeface="Nunito"/>
            </a:endParaRPr>
          </a:p>
          <a:p>
            <a:pPr>
              <a:lnSpc>
                <a:spcPts val="3500"/>
              </a:lnSpc>
              <a:spcBef>
                <a:spcPct val="0"/>
              </a:spcBef>
            </a:pPr>
            <a:r>
              <a:rPr sz="3100" lang="en-US" spc="70">
                <a:solidFill>
                  <a:srgbClr val="000000"/>
                </a:solidFill>
                <a:latin typeface="Nunito"/>
              </a:rPr>
              <a:t>·1993 – Spanduk digital pertama yang dapat mengarah langsung pada link mulai tersedia. Pada saat itu, majalah HotWired membeli spanduk itu untuk meningkatkan jumlah pelanggan. Era transisi mulai terjadi, Yahoo! Menjadi sangat populer dan mendorong para pebisnis untuk mempertimbangkan pemasaran digital. </a:t>
            </a:r>
            <a:endParaRPr sz="3100" lang="en-US" spc="70">
              <a:solidFill>
                <a:srgbClr val="000000"/>
              </a:solidFill>
              <a:latin typeface="Nunito"/>
            </a:endParaRPr>
          </a:p>
          <a:p>
            <a:pPr>
              <a:lnSpc>
                <a:spcPts val="3500"/>
              </a:lnSpc>
              <a:spcBef>
                <a:spcPct val="0"/>
              </a:spcBef>
            </a:pPr>
            <a:endParaRPr sz="3100" lang="en-US" spc="70">
              <a:solidFill>
                <a:srgbClr val="000000"/>
              </a:solidFill>
              <a:latin typeface="Nunito"/>
            </a:endParaRPr>
          </a:p>
          <a:p>
            <a:pPr>
              <a:lnSpc>
                <a:spcPts val="3500"/>
              </a:lnSpc>
              <a:spcBef>
                <a:spcPct val="0"/>
              </a:spcBef>
            </a:pPr>
            <a:r>
              <a:rPr sz="3100" lang="en-US" spc="70">
                <a:solidFill>
                  <a:srgbClr val="000000"/>
                </a:solidFill>
                <a:latin typeface="Nunito"/>
              </a:rPr>
              <a:t>·1994 hingga 1997 – Lou Mantulli menemukan cookie paket data kecil yang dapat melacak aktivitas manusia saat menelusuri situs web. Mesin pencarian baru bermunculan, seperti Google, LookSmart, hingga HotBot.</a:t>
            </a:r>
            <a:endParaRPr sz="3100" lang="en-US" spc="70">
              <a:solidFill>
                <a:srgbClr val="000000"/>
              </a:solidFill>
              <a:latin typeface="Nunito"/>
            </a:endParaRPr>
          </a:p>
          <a:p>
            <a:pPr>
              <a:lnSpc>
                <a:spcPts val="3500"/>
              </a:lnSpc>
              <a:spcBef>
                <a:spcPct val="0"/>
              </a:spcBef>
            </a:pPr>
            <a:endParaRPr sz="3100" lang="en-US" spc="70">
              <a:solidFill>
                <a:srgbClr val="000000"/>
              </a:solidFill>
              <a:latin typeface="Nunito"/>
            </a:endParaRPr>
          </a:p>
          <a:p>
            <a:pPr>
              <a:lnSpc>
                <a:spcPts val="3500"/>
              </a:lnSpc>
              <a:spcBef>
                <a:spcPct val="0"/>
              </a:spcBef>
            </a:pPr>
            <a:r>
              <a:rPr sz="3100" lang="en-US" spc="70">
                <a:solidFill>
                  <a:srgbClr val="000000"/>
                </a:solidFill>
                <a:latin typeface="Nunito"/>
              </a:rPr>
              <a:t>·1998 dan 1999 – Microsoft meluncurkan mesin pencarian MSN. Muncul web 2.0 yang memungkinkan pengguna untuk mengunggah dan berbagi konten.    </a:t>
            </a:r>
            <a:endParaRPr sz="3100" lang="en-US" spc="70">
              <a:solidFill>
                <a:srgbClr val="000000"/>
              </a:solidFill>
              <a:latin typeface="Nunito"/>
            </a:endParaRPr>
          </a:p>
          <a:p>
            <a:pPr>
              <a:lnSpc>
                <a:spcPts val="3500"/>
              </a:lnSpc>
              <a:spcBef>
                <a:spcPct val="0"/>
              </a:spcBef>
            </a:pPr>
            <a:endParaRPr sz="3100" lang="en-US" spc="70">
              <a:solidFill>
                <a:srgbClr val="000000"/>
              </a:solidFill>
              <a:latin typeface="Nunito"/>
            </a:endParaRPr>
          </a:p>
          <a:p>
            <a:pPr>
              <a:lnSpc>
                <a:spcPts val="3500"/>
              </a:lnSpc>
              <a:spcBef>
                <a:spcPct val="0"/>
              </a:spcBef>
            </a:pPr>
            <a:endParaRPr sz="3100" lang="en-US" spc="70">
              <a:solidFill>
                <a:srgbClr val="000000"/>
              </a:solidFill>
              <a:latin typeface="Nuni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EDD9"/>
        </a:solidFill>
      </p:bgPr>
    </p:bg>
    <p:spTree>
      <p:nvGrpSpPr>
        <p:cNvPr id="70" name=""/>
        <p:cNvGrpSpPr/>
        <p:nvPr/>
      </p:nvGrpSpPr>
      <p:grpSpPr>
        <a:xfrm>
          <a:off x="0" y="0"/>
          <a:ext cx="0" cy="0"/>
          <a:chOff x="0" y="0"/>
          <a:chExt cx="0" cy="0"/>
        </a:xfrm>
      </p:grpSpPr>
      <p:sp>
        <p:nvSpPr>
          <p:cNvPr id="1048659" name="TextBox 2"/>
          <p:cNvSpPr txBox="1"/>
          <p:nvPr/>
        </p:nvSpPr>
        <p:spPr>
          <a:xfrm>
            <a:off x="0" y="568325"/>
            <a:ext cx="11717387" cy="460375"/>
          </a:xfrm>
          <a:prstGeom prst="rect"/>
        </p:spPr>
        <p:txBody>
          <a:bodyPr anchor="t" bIns="0" lIns="0" rIns="0" rtlCol="0" tIns="0">
            <a:spAutoFit/>
          </a:bodyPr>
          <a:p>
            <a:pPr algn="ctr" indent="-377827" lvl="1" marL="755654">
              <a:lnSpc>
                <a:spcPts val="3500"/>
              </a:lnSpc>
              <a:buFont typeface="Arial"/>
              <a:buChar char="•"/>
            </a:pPr>
            <a:r>
              <a:rPr sz="3500" lang="en-US" spc="70">
                <a:solidFill>
                  <a:srgbClr val="000000"/>
                </a:solidFill>
                <a:latin typeface="Nunito"/>
              </a:rPr>
              <a:t> Perkembangan Digital Marketing: Tahun 2000-2006</a:t>
            </a:r>
          </a:p>
        </p:txBody>
      </p:sp>
      <p:sp>
        <p:nvSpPr>
          <p:cNvPr id="1048660" name="TextBox 3"/>
          <p:cNvSpPr txBox="1"/>
          <p:nvPr/>
        </p:nvSpPr>
        <p:spPr>
          <a:xfrm>
            <a:off x="854242" y="1354722"/>
            <a:ext cx="17132968" cy="2651125"/>
          </a:xfrm>
          <a:prstGeom prst="rect"/>
        </p:spPr>
        <p:txBody>
          <a:bodyPr anchor="t" bIns="0" lIns="0" rIns="0" rtlCol="0" tIns="0">
            <a:spAutoFit/>
          </a:bodyPr>
          <a:p>
            <a:pPr>
              <a:lnSpc>
                <a:spcPts val="3500"/>
              </a:lnSpc>
              <a:spcBef>
                <a:spcPct val="0"/>
              </a:spcBef>
            </a:pPr>
            <a:r>
              <a:rPr sz="3500" lang="en-US" spc="70">
                <a:solidFill>
                  <a:srgbClr val="000000"/>
                </a:solidFill>
                <a:latin typeface="Nunito"/>
              </a:rPr>
              <a:t>• 2003 – Google mengumumkan layanan iklan konten bernama AdSense.</a:t>
            </a:r>
          </a:p>
          <a:p>
            <a:pPr>
              <a:lnSpc>
                <a:spcPts val="3500"/>
              </a:lnSpc>
              <a:spcBef>
                <a:spcPct val="0"/>
              </a:spcBef>
            </a:pPr>
            <a:r>
              <a:rPr sz="3500" lang="en-US" spc="70">
                <a:solidFill>
                  <a:srgbClr val="000000"/>
                </a:solidFill>
                <a:latin typeface="Nunito"/>
              </a:rPr>
              <a:t>• 2006 – Pendapatan dari iklan internet mencapai hampir 3 miliar dolar di Amerika. Industri pemasaran digital berdiri dan pengaruhnya terasa bagi perusahaan. Mesin pencarian menyentuh 6,5 miliar penggunaan dalam satu bulan. Twitter dan Youtube mulai beroperasi dan muncul split test marketing. </a:t>
            </a:r>
          </a:p>
          <a:p>
            <a:pPr>
              <a:lnSpc>
                <a:spcPts val="3500"/>
              </a:lnSpc>
              <a:spcBef>
                <a:spcPct val="0"/>
              </a:spcBef>
            </a:pPr>
            <a:endParaRPr sz="3500" lang="en-US" spc="70">
              <a:solidFill>
                <a:srgbClr val="000000"/>
              </a:solidFill>
              <a:latin typeface="Nunito"/>
            </a:endParaRPr>
          </a:p>
        </p:txBody>
      </p:sp>
      <p:sp>
        <p:nvSpPr>
          <p:cNvPr id="1048661" name="TextBox 4"/>
          <p:cNvSpPr txBox="1"/>
          <p:nvPr/>
        </p:nvSpPr>
        <p:spPr>
          <a:xfrm>
            <a:off x="0" y="4072523"/>
            <a:ext cx="13287101" cy="460375"/>
          </a:xfrm>
          <a:prstGeom prst="rect"/>
        </p:spPr>
        <p:txBody>
          <a:bodyPr anchor="t" bIns="0" lIns="0" rIns="0" rtlCol="0" tIns="0">
            <a:spAutoFit/>
          </a:bodyPr>
          <a:p>
            <a:pPr algn="ctr" indent="-377827" lvl="1" marL="755654">
              <a:lnSpc>
                <a:spcPts val="3500"/>
              </a:lnSpc>
              <a:buFont typeface="Arial"/>
              <a:buChar char="•"/>
            </a:pPr>
            <a:r>
              <a:rPr sz="3500" lang="en-US" spc="70">
                <a:solidFill>
                  <a:srgbClr val="000000"/>
                </a:solidFill>
                <a:latin typeface="Nunito"/>
              </a:rPr>
              <a:t>Perkembangan Digital Marketing: Tahun 2007-Sekarang</a:t>
            </a:r>
          </a:p>
        </p:txBody>
      </p:sp>
      <p:sp>
        <p:nvSpPr>
          <p:cNvPr id="1048662" name="TextBox 5"/>
          <p:cNvSpPr txBox="1"/>
          <p:nvPr/>
        </p:nvSpPr>
        <p:spPr>
          <a:xfrm>
            <a:off x="854242" y="4856748"/>
            <a:ext cx="17132968" cy="4000501"/>
          </a:xfrm>
          <a:prstGeom prst="rect"/>
        </p:spPr>
        <p:txBody>
          <a:bodyPr anchor="t" bIns="0" lIns="0" rIns="0" rtlCol="0" tIns="0">
            <a:spAutoFit/>
          </a:bodyPr>
          <a:p>
            <a:pPr>
              <a:lnSpc>
                <a:spcPts val="3500"/>
              </a:lnSpc>
              <a:spcBef>
                <a:spcPct val="0"/>
              </a:spcBef>
            </a:pPr>
            <a:r>
              <a:rPr sz="3500" lang="en-US" spc="70">
                <a:solidFill>
                  <a:srgbClr val="000000"/>
                </a:solidFill>
                <a:latin typeface="Nunito"/>
              </a:rPr>
              <a:t>• 2010 – WhatsApp menawarkan promosi produk dan layanan, dengan akun bisnis.</a:t>
            </a:r>
          </a:p>
          <a:p>
            <a:pPr>
              <a:lnSpc>
                <a:spcPts val="3500"/>
              </a:lnSpc>
              <a:spcBef>
                <a:spcPct val="0"/>
              </a:spcBef>
            </a:pPr>
            <a:r>
              <a:rPr sz="3500" lang="en-US" spc="70">
                <a:solidFill>
                  <a:srgbClr val="000000"/>
                </a:solidFill>
                <a:latin typeface="Nunito"/>
              </a:rPr>
              <a:t>• 2012 – Pemasaran media sosial naik hingga lebih dari 60% dan Google mengumumkan bahwa layanan AdSense dapat terhubung melalui Youtube dan media sosial lainnya. </a:t>
            </a:r>
          </a:p>
          <a:p>
            <a:pPr>
              <a:lnSpc>
                <a:spcPts val="3500"/>
              </a:lnSpc>
              <a:spcBef>
                <a:spcPct val="0"/>
              </a:spcBef>
            </a:pPr>
            <a:r>
              <a:rPr sz="3500" lang="en-US" spc="70">
                <a:solidFill>
                  <a:srgbClr val="000000"/>
                </a:solidFill>
                <a:latin typeface="Nunito"/>
              </a:rPr>
              <a:t>• 2014 hingga sekarang – Pengguna smartphone bertambah dan daya beli melalui layanan online meningkat pesat. Iklan hampir ada pada semua platform online. Pemasaran konten menjadi sangat aktif, yang menandai tren pemasaran digital hingga sekarang.</a:t>
            </a:r>
          </a:p>
          <a:p>
            <a:pPr>
              <a:lnSpc>
                <a:spcPts val="3500"/>
              </a:lnSpc>
              <a:spcBef>
                <a:spcPct val="0"/>
              </a:spcBef>
            </a:pPr>
            <a:endParaRPr sz="3500" lang="en-US" spc="70">
              <a:solidFill>
                <a:srgbClr val="000000"/>
              </a:solidFill>
              <a:latin typeface="Nuni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AE2DF"/>
        </a:solidFill>
      </p:bgPr>
    </p:bg>
    <p:spTree>
      <p:nvGrpSpPr>
        <p:cNvPr id="71" name=""/>
        <p:cNvGrpSpPr/>
        <p:nvPr/>
      </p:nvGrpSpPr>
      <p:grpSpPr>
        <a:xfrm>
          <a:off x="0" y="0"/>
          <a:ext cx="0" cy="0"/>
          <a:chOff x="0" y="0"/>
          <a:chExt cx="0" cy="0"/>
        </a:xfrm>
      </p:grpSpPr>
      <p:grpSp>
        <p:nvGrpSpPr>
          <p:cNvPr id="72" name="Group 2"/>
          <p:cNvGrpSpPr/>
          <p:nvPr/>
        </p:nvGrpSpPr>
        <p:grpSpPr>
          <a:xfrm>
            <a:off x="4988022" y="2457685"/>
            <a:ext cx="8311956" cy="6659421"/>
            <a:chOff x="0" y="0"/>
            <a:chExt cx="2757885" cy="2209578"/>
          </a:xfrm>
        </p:grpSpPr>
        <p:sp>
          <p:nvSpPr>
            <p:cNvPr id="1048663" name="Freeform 3"/>
            <p:cNvSpPr/>
            <p:nvPr/>
          </p:nvSpPr>
          <p:spPr>
            <a:xfrm>
              <a:off x="0" y="0"/>
              <a:ext cx="2757885" cy="2209579"/>
            </a:xfrm>
            <a:custGeom>
              <a:avLst/>
              <a:ahLst/>
              <a:rect l="l" t="t" r="r" b="b"/>
              <a:pathLst>
                <a:path w="2757885" h="2209579">
                  <a:moveTo>
                    <a:pt x="2633425" y="2209578"/>
                  </a:moveTo>
                  <a:lnTo>
                    <a:pt x="124460" y="2209578"/>
                  </a:lnTo>
                  <a:cubicBezTo>
                    <a:pt x="55880" y="2209578"/>
                    <a:pt x="0" y="2153698"/>
                    <a:pt x="0" y="2085118"/>
                  </a:cubicBezTo>
                  <a:lnTo>
                    <a:pt x="0" y="124460"/>
                  </a:lnTo>
                  <a:cubicBezTo>
                    <a:pt x="0" y="55880"/>
                    <a:pt x="55880" y="0"/>
                    <a:pt x="124460" y="0"/>
                  </a:cubicBezTo>
                  <a:lnTo>
                    <a:pt x="2633425" y="0"/>
                  </a:lnTo>
                  <a:cubicBezTo>
                    <a:pt x="2702005" y="0"/>
                    <a:pt x="2757885" y="55880"/>
                    <a:pt x="2757885" y="124460"/>
                  </a:cubicBezTo>
                  <a:lnTo>
                    <a:pt x="2757885" y="2085118"/>
                  </a:lnTo>
                  <a:cubicBezTo>
                    <a:pt x="2757885" y="2153698"/>
                    <a:pt x="2702005" y="2209579"/>
                    <a:pt x="2633425" y="2209579"/>
                  </a:cubicBezTo>
                  <a:close/>
                </a:path>
              </a:pathLst>
            </a:custGeom>
            <a:solidFill>
              <a:srgbClr val="FFFFFF"/>
            </a:solidFill>
          </p:spPr>
        </p:sp>
      </p:grpSp>
      <p:sp>
        <p:nvSpPr>
          <p:cNvPr id="1048664" name="TextBox 4"/>
          <p:cNvSpPr txBox="1"/>
          <p:nvPr/>
        </p:nvSpPr>
        <p:spPr>
          <a:xfrm>
            <a:off x="5853125" y="3580746"/>
            <a:ext cx="6581750" cy="3556001"/>
          </a:xfrm>
          <a:prstGeom prst="rect"/>
        </p:spPr>
        <p:txBody>
          <a:bodyPr anchor="t" bIns="0" lIns="0" rIns="0" rtlCol="0" tIns="0">
            <a:spAutoFit/>
          </a:bodyPr>
          <a:p>
            <a:pPr algn="ctr">
              <a:lnSpc>
                <a:spcPts val="3966"/>
              </a:lnSpc>
            </a:pPr>
            <a:r>
              <a:rPr sz="3966" lang="en-US" spc="79">
                <a:solidFill>
                  <a:srgbClr val="000000"/>
                </a:solidFill>
                <a:latin typeface="Nunito"/>
              </a:rPr>
              <a:t>Analisis pasar adalah bagian yang sangat penting dari rencana pemasaran produk. Melalui analisis pasar, pendapatan penjualan dan keuntungan perusahaan dapat ditingkatkan.</a:t>
            </a:r>
          </a:p>
        </p:txBody>
      </p:sp>
      <p:sp>
        <p:nvSpPr>
          <p:cNvPr id="1048665" name="TextBox 5"/>
          <p:cNvSpPr txBox="1"/>
          <p:nvPr/>
        </p:nvSpPr>
        <p:spPr>
          <a:xfrm>
            <a:off x="6527250" y="1293719"/>
            <a:ext cx="5233499" cy="1727200"/>
          </a:xfrm>
          <a:prstGeom prst="rect"/>
        </p:spPr>
        <p:txBody>
          <a:bodyPr anchor="t" bIns="0" lIns="0" rIns="0" rtlCol="0" tIns="0">
            <a:spAutoFit/>
          </a:bodyPr>
          <a:p>
            <a:pPr algn="ctr">
              <a:lnSpc>
                <a:spcPts val="6761"/>
              </a:lnSpc>
            </a:pPr>
            <a:r>
              <a:rPr sz="6761" lang="en-US">
                <a:solidFill>
                  <a:srgbClr val="FFFFFF"/>
                </a:solidFill>
                <a:latin typeface="One Little Font"/>
              </a:rPr>
              <a:t>Analisis Pasar</a:t>
            </a:r>
          </a:p>
        </p:txBody>
      </p:sp>
      <p:pic>
        <p:nvPicPr>
          <p:cNvPr id="2097167" name="Picture 6"/>
          <p:cNvPicPr>
            <a:picLocks noChangeAspect="1"/>
          </p:cNvPicPr>
          <p:nvPr/>
        </p:nvPicPr>
        <p:blipFill>
          <a:blip xmlns:r="http://schemas.openxmlformats.org/officeDocument/2006/relationships" r:embed="rId1"/>
          <a:srcRect/>
          <a:stretch>
            <a:fillRect/>
          </a:stretch>
        </p:blipFill>
        <p:spPr>
          <a:xfrm>
            <a:off x="3108410" y="6093324"/>
            <a:ext cx="3418840" cy="4675337"/>
          </a:xfrm>
          <a:prstGeom prst="rect"/>
        </p:spPr>
      </p:pic>
      <p:pic>
        <p:nvPicPr>
          <p:cNvPr id="2097168" name="Picture 7"/>
          <p:cNvPicPr>
            <a:picLocks noChangeAspect="1"/>
          </p:cNvPicPr>
          <p:nvPr/>
        </p:nvPicPr>
        <p:blipFill>
          <a:blip xmlns:r="http://schemas.openxmlformats.org/officeDocument/2006/relationships" r:embed="rId2"/>
          <a:srcRect/>
          <a:stretch>
            <a:fillRect/>
          </a:stretch>
        </p:blipFill>
        <p:spPr>
          <a:xfrm rot="-1180553">
            <a:off x="11771430" y="169219"/>
            <a:ext cx="3057096" cy="3030346"/>
          </a:xfrm>
          <a:prstGeom prst="rec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2EDD9"/>
        </a:solidFill>
      </p:bgPr>
    </p:bg>
    <p:spTree>
      <p:nvGrpSpPr>
        <p:cNvPr id="73" name=""/>
        <p:cNvGrpSpPr/>
        <p:nvPr/>
      </p:nvGrpSpPr>
      <p:grpSpPr>
        <a:xfrm>
          <a:off x="0" y="0"/>
          <a:ext cx="0" cy="0"/>
          <a:chOff x="0" y="0"/>
          <a:chExt cx="0" cy="0"/>
        </a:xfrm>
      </p:grpSpPr>
      <p:pic>
        <p:nvPicPr>
          <p:cNvPr id="2097169" name="Picture 2"/>
          <p:cNvPicPr>
            <a:picLocks noChangeAspect="1"/>
          </p:cNvPicPr>
          <p:nvPr/>
        </p:nvPicPr>
        <p:blipFill>
          <a:blip xmlns:r="http://schemas.openxmlformats.org/officeDocument/2006/relationships" r:embed="rId1"/>
          <a:srcRect/>
          <a:stretch>
            <a:fillRect/>
          </a:stretch>
        </p:blipFill>
        <p:spPr>
          <a:xfrm>
            <a:off x="10079631" y="0"/>
            <a:ext cx="8208369" cy="4596687"/>
          </a:xfrm>
          <a:prstGeom prst="rect"/>
        </p:spPr>
      </p:pic>
      <p:sp>
        <p:nvSpPr>
          <p:cNvPr id="1048666" name="TextBox 3"/>
          <p:cNvSpPr txBox="1"/>
          <p:nvPr/>
        </p:nvSpPr>
        <p:spPr>
          <a:xfrm>
            <a:off x="57766" y="1133475"/>
            <a:ext cx="9086234" cy="2019300"/>
          </a:xfrm>
          <a:prstGeom prst="rect"/>
        </p:spPr>
        <p:txBody>
          <a:bodyPr anchor="t" bIns="0" lIns="0" rIns="0" rtlCol="0" tIns="0">
            <a:spAutoFit/>
          </a:bodyPr>
          <a:p>
            <a:pPr algn="ctr">
              <a:lnSpc>
                <a:spcPts val="5279"/>
              </a:lnSpc>
            </a:pPr>
            <a:r>
              <a:rPr b="1" dirty="0" sz="5279" lang="en-US" err="1">
                <a:solidFill>
                  <a:srgbClr val="114F9A"/>
                </a:solidFill>
                <a:latin typeface="One Little Font"/>
              </a:rPr>
              <a:t>Tujuan</a:t>
            </a:r>
            <a:r>
              <a:rPr b="1" dirty="0" sz="5279" lang="en-US">
                <a:solidFill>
                  <a:srgbClr val="114F9A"/>
                </a:solidFill>
                <a:latin typeface="One Little Font"/>
              </a:rPr>
              <a:t> </a:t>
            </a:r>
            <a:r>
              <a:rPr b="1" dirty="0" sz="5279" lang="en-US" err="1">
                <a:solidFill>
                  <a:srgbClr val="114F9A"/>
                </a:solidFill>
                <a:latin typeface="One Little Font"/>
              </a:rPr>
              <a:t>dan</a:t>
            </a:r>
            <a:r>
              <a:rPr b="1" dirty="0" sz="5279" lang="en-US">
                <a:solidFill>
                  <a:srgbClr val="114F9A"/>
                </a:solidFill>
                <a:latin typeface="One Little Font"/>
              </a:rPr>
              <a:t> </a:t>
            </a:r>
            <a:r>
              <a:rPr b="1" dirty="0" sz="5279" lang="en-US" err="1">
                <a:solidFill>
                  <a:srgbClr val="114F9A"/>
                </a:solidFill>
                <a:latin typeface="One Little Font"/>
              </a:rPr>
              <a:t>Manfaat</a:t>
            </a:r>
            <a:r>
              <a:rPr b="1" dirty="0" sz="5279" lang="en-US">
                <a:solidFill>
                  <a:srgbClr val="114F9A"/>
                </a:solidFill>
                <a:latin typeface="One Little Font"/>
              </a:rPr>
              <a:t> </a:t>
            </a:r>
            <a:r>
              <a:rPr b="1" dirty="0" sz="5279" lang="en-US" err="1">
                <a:solidFill>
                  <a:srgbClr val="114F9A"/>
                </a:solidFill>
                <a:latin typeface="One Little Font"/>
              </a:rPr>
              <a:t>Analisis</a:t>
            </a:r>
            <a:r>
              <a:rPr b="1" dirty="0" sz="5279" lang="en-US">
                <a:solidFill>
                  <a:srgbClr val="114F9A"/>
                </a:solidFill>
                <a:latin typeface="One Little Font"/>
              </a:rPr>
              <a:t> </a:t>
            </a:r>
            <a:r>
              <a:rPr b="1" dirty="0" sz="5279" lang="en-US" err="1">
                <a:solidFill>
                  <a:srgbClr val="114F9A"/>
                </a:solidFill>
                <a:latin typeface="One Little Font"/>
              </a:rPr>
              <a:t>Pasar</a:t>
            </a:r>
            <a:endParaRPr b="1" dirty="0" sz="5279" lang="en-US">
              <a:solidFill>
                <a:srgbClr val="114F9A"/>
              </a:solidFill>
              <a:latin typeface="One Little Font"/>
            </a:endParaRPr>
          </a:p>
          <a:p>
            <a:pPr algn="ctr">
              <a:lnSpc>
                <a:spcPts val="5279"/>
              </a:lnSpc>
            </a:pPr>
            <a:endParaRPr dirty="0" sz="5279" lang="en-US">
              <a:solidFill>
                <a:srgbClr val="114F9A"/>
              </a:solidFill>
              <a:latin typeface="One Little Font"/>
            </a:endParaRPr>
          </a:p>
        </p:txBody>
      </p:sp>
      <p:sp>
        <p:nvSpPr>
          <p:cNvPr id="1048667" name="TextBox 4"/>
          <p:cNvSpPr txBox="1"/>
          <p:nvPr/>
        </p:nvSpPr>
        <p:spPr>
          <a:xfrm>
            <a:off x="1028700" y="2845435"/>
            <a:ext cx="8115300" cy="5842000"/>
          </a:xfrm>
          <a:prstGeom prst="rect"/>
        </p:spPr>
        <p:txBody>
          <a:bodyPr anchor="t" bIns="0" lIns="0" rIns="0" rtlCol="0" tIns="0">
            <a:spAutoFit/>
          </a:bodyPr>
          <a:p>
            <a:pPr algn="ctr">
              <a:lnSpc>
                <a:spcPts val="4599"/>
              </a:lnSpc>
              <a:spcBef>
                <a:spcPct val="0"/>
              </a:spcBef>
            </a:pPr>
            <a:r>
              <a:rPr sz="4599" lang="en-US" spc="91">
                <a:solidFill>
                  <a:srgbClr val="114F9A"/>
                </a:solidFill>
                <a:latin typeface="Nunito"/>
              </a:rPr>
              <a:t>Analisis pasar memiliki beberapa tujuan utama, salah satunya adalah untuk menentukan kebutuhan konsumen yang ingin dipenuhi oleh perusahaan, dan untuk menentukan bagaimana merancang dan menentukan penawaran untuk memenuhi kebutuhan tersebut.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14F9A"/>
        </a:solidFill>
      </p:bgPr>
    </p:bg>
    <p:spTree>
      <p:nvGrpSpPr>
        <p:cNvPr id="74" name=""/>
        <p:cNvGrpSpPr/>
        <p:nvPr/>
      </p:nvGrpSpPr>
      <p:grpSpPr>
        <a:xfrm>
          <a:off x="0" y="0"/>
          <a:ext cx="0" cy="0"/>
          <a:chOff x="0" y="0"/>
          <a:chExt cx="0" cy="0"/>
        </a:xfrm>
      </p:grpSpPr>
      <p:grpSp>
        <p:nvGrpSpPr>
          <p:cNvPr id="75" name="Group 2"/>
          <p:cNvGrpSpPr/>
          <p:nvPr/>
        </p:nvGrpSpPr>
        <p:grpSpPr>
          <a:xfrm>
            <a:off x="0" y="1281813"/>
            <a:ext cx="17720769" cy="8316559"/>
            <a:chOff x="0" y="0"/>
            <a:chExt cx="5357109" cy="2514152"/>
          </a:xfrm>
        </p:grpSpPr>
        <p:sp>
          <p:nvSpPr>
            <p:cNvPr id="1048668" name="Freeform 3"/>
            <p:cNvSpPr/>
            <p:nvPr/>
          </p:nvSpPr>
          <p:spPr>
            <a:xfrm>
              <a:off x="0" y="0"/>
              <a:ext cx="5357109" cy="2514152"/>
            </a:xfrm>
            <a:custGeom>
              <a:avLst/>
              <a:ahLst/>
              <a:rect l="l" t="t" r="r" b="b"/>
              <a:pathLst>
                <a:path w="5357109" h="2514152">
                  <a:moveTo>
                    <a:pt x="5232649" y="2514152"/>
                  </a:moveTo>
                  <a:lnTo>
                    <a:pt x="124460" y="2514152"/>
                  </a:lnTo>
                  <a:cubicBezTo>
                    <a:pt x="55880" y="2514152"/>
                    <a:pt x="0" y="2458272"/>
                    <a:pt x="0" y="2389692"/>
                  </a:cubicBezTo>
                  <a:lnTo>
                    <a:pt x="0" y="124460"/>
                  </a:lnTo>
                  <a:cubicBezTo>
                    <a:pt x="0" y="55880"/>
                    <a:pt x="55880" y="0"/>
                    <a:pt x="124460" y="0"/>
                  </a:cubicBezTo>
                  <a:lnTo>
                    <a:pt x="5232649" y="0"/>
                  </a:lnTo>
                  <a:cubicBezTo>
                    <a:pt x="5301229" y="0"/>
                    <a:pt x="5357109" y="55880"/>
                    <a:pt x="5357109" y="124460"/>
                  </a:cubicBezTo>
                  <a:lnTo>
                    <a:pt x="5357109" y="2389693"/>
                  </a:lnTo>
                  <a:cubicBezTo>
                    <a:pt x="5357109" y="2458272"/>
                    <a:pt x="5301229" y="2514152"/>
                    <a:pt x="5232649" y="2514152"/>
                  </a:cubicBezTo>
                  <a:close/>
                </a:path>
              </a:pathLst>
            </a:custGeom>
            <a:solidFill>
              <a:srgbClr val="F2EDD9"/>
            </a:solidFill>
          </p:spPr>
        </p:sp>
      </p:grpSp>
      <p:sp>
        <p:nvSpPr>
          <p:cNvPr id="1048669" name="TextBox 4"/>
          <p:cNvSpPr txBox="1"/>
          <p:nvPr/>
        </p:nvSpPr>
        <p:spPr>
          <a:xfrm>
            <a:off x="0" y="600868"/>
            <a:ext cx="9199150" cy="1447800"/>
          </a:xfrm>
          <a:prstGeom prst="rect"/>
        </p:spPr>
        <p:txBody>
          <a:bodyPr anchor="t" bIns="0" lIns="0" rIns="0" rtlCol="0" tIns="0">
            <a:spAutoFit/>
          </a:bodyPr>
          <a:p>
            <a:pPr algn="ctr">
              <a:lnSpc>
                <a:spcPts val="3892"/>
              </a:lnSpc>
            </a:pPr>
            <a:r>
              <a:rPr sz="3892" lang="en-US" spc="77">
                <a:solidFill>
                  <a:srgbClr val="FFFFFF"/>
                </a:solidFill>
                <a:latin typeface="One Little Font"/>
              </a:rPr>
              <a:t>PENTINGNYA ANALISIS PASAR</a:t>
            </a:r>
          </a:p>
          <a:p>
            <a:pPr algn="ctr">
              <a:lnSpc>
                <a:spcPts val="3892"/>
              </a:lnSpc>
            </a:pPr>
            <a:endParaRPr sz="3892" lang="en-US" spc="77">
              <a:solidFill>
                <a:srgbClr val="FFFFFF"/>
              </a:solidFill>
              <a:latin typeface="One Little Font"/>
            </a:endParaRPr>
          </a:p>
          <a:p>
            <a:pPr algn="ctr">
              <a:lnSpc>
                <a:spcPts val="3592"/>
              </a:lnSpc>
            </a:pPr>
            <a:endParaRPr sz="3892" lang="en-US" spc="77">
              <a:solidFill>
                <a:srgbClr val="FFFFFF"/>
              </a:solidFill>
              <a:latin typeface="One Little Font"/>
            </a:endParaRPr>
          </a:p>
        </p:txBody>
      </p:sp>
      <p:pic>
        <p:nvPicPr>
          <p:cNvPr id="2097170" name="Picture 5"/>
          <p:cNvPicPr>
            <a:picLocks noChangeAspect="1"/>
          </p:cNvPicPr>
          <p:nvPr/>
        </p:nvPicPr>
        <p:blipFill>
          <a:blip xmlns:r="http://schemas.openxmlformats.org/officeDocument/2006/relationships" r:embed="rId1"/>
          <a:srcRect/>
          <a:stretch>
            <a:fillRect/>
          </a:stretch>
        </p:blipFill>
        <p:spPr>
          <a:xfrm rot="-1627455">
            <a:off x="15043668" y="7285728"/>
            <a:ext cx="3703503" cy="3945143"/>
          </a:xfrm>
          <a:prstGeom prst="rect"/>
        </p:spPr>
      </p:pic>
      <p:sp>
        <p:nvSpPr>
          <p:cNvPr id="1048670" name="TextBox 6"/>
          <p:cNvSpPr txBox="1"/>
          <p:nvPr/>
        </p:nvSpPr>
        <p:spPr>
          <a:xfrm>
            <a:off x="479717" y="1431711"/>
            <a:ext cx="15866719" cy="8534400"/>
          </a:xfrm>
          <a:prstGeom prst="rect"/>
        </p:spPr>
        <p:txBody>
          <a:bodyPr anchor="t" bIns="0" lIns="0" rIns="0" rtlCol="0" tIns="0">
            <a:spAutoFit/>
          </a:bodyPr>
          <a:p>
            <a:pPr indent="-367030" lvl="1" marL="734059">
              <a:lnSpc>
                <a:spcPts val="4759"/>
              </a:lnSpc>
              <a:buFont typeface="Arial"/>
              <a:buChar char="•"/>
            </a:pPr>
            <a:r>
              <a:rPr sz="3399" lang="en-US">
                <a:solidFill>
                  <a:srgbClr val="114F9A"/>
                </a:solidFill>
                <a:latin typeface="Nunito Bold"/>
              </a:rPr>
              <a:t>Gambaran umum tentang struktur produk pasar, yaitu menentukan sekumpulan produk yang dapat diusulkan untuk memenuhi kebutuhan dasar, kemudian menganalisis tingkat kemampuan untuk mengganti atau mengganti produk tersebut.</a:t>
            </a:r>
          </a:p>
          <a:p>
            <a:pPr indent="-367030" lvl="1" marL="734059">
              <a:lnSpc>
                <a:spcPts val="4759"/>
              </a:lnSpc>
              <a:buFont typeface="Arial"/>
              <a:buChar char="•"/>
            </a:pPr>
            <a:r>
              <a:rPr sz="3399" lang="en-US">
                <a:solidFill>
                  <a:srgbClr val="114F9A"/>
                </a:solidFill>
                <a:latin typeface="Nunito Bold"/>
              </a:rPr>
              <a:t>Batasan pasar yang relevan, yaitu batas kelompok pesaing paling relevan yang dapat ditentukan, misalnya, antara merek atau pemasar lain yang memenuhi kebutuhan pangsa pasar yang sama.</a:t>
            </a:r>
          </a:p>
          <a:p>
            <a:pPr indent="-367030" lvl="1" marL="734059">
              <a:lnSpc>
                <a:spcPts val="4759"/>
              </a:lnSpc>
              <a:buFont typeface="Arial"/>
              <a:buChar char="•"/>
            </a:pPr>
            <a:r>
              <a:rPr sz="3399" lang="en-US">
                <a:solidFill>
                  <a:srgbClr val="114F9A"/>
                </a:solidFill>
                <a:latin typeface="Nunito Bold"/>
              </a:rPr>
              <a:t>Analisis permintaan industri, mempelajari siapa, mengapa dan bagaimana konsumen atau pelanggan membeli jenis produk yang dijual di pasar.</a:t>
            </a:r>
          </a:p>
          <a:p>
            <a:pPr indent="-367030" lvl="1" marL="734059">
              <a:lnSpc>
                <a:spcPts val="4759"/>
              </a:lnSpc>
              <a:buFont typeface="Arial"/>
              <a:buChar char="•"/>
            </a:pPr>
            <a:r>
              <a:rPr sz="3399" lang="en-US">
                <a:solidFill>
                  <a:srgbClr val="114F9A"/>
                </a:solidFill>
                <a:latin typeface="Nunito Bold"/>
              </a:rPr>
              <a:t>Analisis permintaan merek adalah untuk memahami bagaimana pembeli memilih antara merek atau penjual di pasar yang relevan.</a:t>
            </a:r>
          </a:p>
          <a:p>
            <a:pPr indent="-367030" lvl="1" marL="734059">
              <a:lnSpc>
                <a:spcPts val="4759"/>
              </a:lnSpc>
              <a:buFont typeface="Arial"/>
              <a:buChar char="•"/>
            </a:pPr>
            <a:r>
              <a:rPr sz="3399" lang="en-US">
                <a:solidFill>
                  <a:srgbClr val="114F9A"/>
                </a:solidFill>
                <a:latin typeface="Nunito Bold"/>
              </a:rPr>
              <a:t>Identifikasi, berdasarkan penelitian perusahaan tentang peluang pasar dan potensi pasar.</a:t>
            </a:r>
          </a:p>
          <a:p>
            <a:pPr>
              <a:lnSpc>
                <a:spcPts val="4759"/>
              </a:lnSpc>
            </a:pPr>
            <a:endParaRPr sz="3399" lang="en-US">
              <a:solidFill>
                <a:srgbClr val="114F9A"/>
              </a:solidFill>
              <a:latin typeface="Nunito Bold"/>
            </a:endParaRPr>
          </a:p>
        </p:txBody>
      </p:sp>
    </p:spTree>
  </p:cSld>
  <p:clrMapOvr>
    <a:overrideClrMapping accent1="accent1" accent2="accent2" accent3="accent3" accent4="accent4" accent5="accent5" accent6="accent6" bg1="lt1" bg2="lt2" tx1="dk1" tx2="dk2"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AE2DF"/>
        </a:solidFill>
      </p:bgPr>
    </p:bg>
    <p:spTree>
      <p:nvGrpSpPr>
        <p:cNvPr id="76" name=""/>
        <p:cNvGrpSpPr/>
        <p:nvPr/>
      </p:nvGrpSpPr>
      <p:grpSpPr>
        <a:xfrm>
          <a:off x="0" y="0"/>
          <a:ext cx="0" cy="0"/>
          <a:chOff x="0" y="0"/>
          <a:chExt cx="0" cy="0"/>
        </a:xfrm>
      </p:grpSpPr>
      <p:pic>
        <p:nvPicPr>
          <p:cNvPr id="2097171" name="Picture 2"/>
          <p:cNvPicPr>
            <a:picLocks noChangeAspect="1"/>
          </p:cNvPicPr>
          <p:nvPr/>
        </p:nvPicPr>
        <p:blipFill>
          <a:blip xmlns:r="http://schemas.openxmlformats.org/officeDocument/2006/relationships" r:embed="rId1"/>
          <a:srcRect/>
          <a:stretch>
            <a:fillRect/>
          </a:stretch>
        </p:blipFill>
        <p:spPr>
          <a:xfrm>
            <a:off x="6297101" y="2082637"/>
            <a:ext cx="5693798" cy="7358705"/>
          </a:xfrm>
          <a:prstGeom prst="rect"/>
        </p:spPr>
      </p:pic>
      <p:pic>
        <p:nvPicPr>
          <p:cNvPr id="2097172" name="Picture 3"/>
          <p:cNvPicPr>
            <a:picLocks noChangeAspect="1"/>
          </p:cNvPicPr>
          <p:nvPr/>
        </p:nvPicPr>
        <p:blipFill>
          <a:blip xmlns:r="http://schemas.openxmlformats.org/officeDocument/2006/relationships" r:embed="rId2"/>
          <a:srcRect/>
          <a:stretch>
            <a:fillRect/>
          </a:stretch>
        </p:blipFill>
        <p:spPr>
          <a:xfrm rot="-9034031">
            <a:off x="5676774" y="2212046"/>
            <a:ext cx="2070542" cy="584928"/>
          </a:xfrm>
          <a:prstGeom prst="rect"/>
        </p:spPr>
      </p:pic>
      <p:grpSp>
        <p:nvGrpSpPr>
          <p:cNvPr id="77" name="Group 4"/>
          <p:cNvGrpSpPr/>
          <p:nvPr/>
        </p:nvGrpSpPr>
        <p:grpSpPr>
          <a:xfrm>
            <a:off x="1028700" y="966875"/>
            <a:ext cx="4619017" cy="2254604"/>
            <a:chOff x="0" y="0"/>
            <a:chExt cx="2284950" cy="1115315"/>
          </a:xfrm>
        </p:grpSpPr>
        <p:sp>
          <p:nvSpPr>
            <p:cNvPr id="1048671" name="Freeform 5"/>
            <p:cNvSpPr/>
            <p:nvPr/>
          </p:nvSpPr>
          <p:spPr>
            <a:xfrm>
              <a:off x="0" y="0"/>
              <a:ext cx="2284950" cy="1115315"/>
            </a:xfrm>
            <a:custGeom>
              <a:avLst/>
              <a:ahLst/>
              <a:rect l="l" t="t" r="r" b="b"/>
              <a:pathLst>
                <a:path w="2284950" h="1115315">
                  <a:moveTo>
                    <a:pt x="2160490" y="1115315"/>
                  </a:moveTo>
                  <a:lnTo>
                    <a:pt x="124460" y="1115315"/>
                  </a:lnTo>
                  <a:cubicBezTo>
                    <a:pt x="55880" y="1115315"/>
                    <a:pt x="0" y="1059435"/>
                    <a:pt x="0" y="990855"/>
                  </a:cubicBezTo>
                  <a:lnTo>
                    <a:pt x="0" y="124460"/>
                  </a:lnTo>
                  <a:cubicBezTo>
                    <a:pt x="0" y="55880"/>
                    <a:pt x="55880" y="0"/>
                    <a:pt x="124460" y="0"/>
                  </a:cubicBezTo>
                  <a:lnTo>
                    <a:pt x="2160490" y="0"/>
                  </a:lnTo>
                  <a:cubicBezTo>
                    <a:pt x="2229070" y="0"/>
                    <a:pt x="2284950" y="55880"/>
                    <a:pt x="2284950" y="124460"/>
                  </a:cubicBezTo>
                  <a:lnTo>
                    <a:pt x="2284950" y="990855"/>
                  </a:lnTo>
                  <a:cubicBezTo>
                    <a:pt x="2284950" y="1059435"/>
                    <a:pt x="2229070" y="1115315"/>
                    <a:pt x="2160490" y="1115315"/>
                  </a:cubicBezTo>
                  <a:close/>
                </a:path>
              </a:pathLst>
            </a:custGeom>
            <a:solidFill>
              <a:srgbClr val="114F9A"/>
            </a:solidFill>
          </p:spPr>
        </p:sp>
      </p:grpSp>
      <p:sp>
        <p:nvSpPr>
          <p:cNvPr id="1048672" name="TextBox 6"/>
          <p:cNvSpPr txBox="1"/>
          <p:nvPr/>
        </p:nvSpPr>
        <p:spPr>
          <a:xfrm>
            <a:off x="1643016" y="1542667"/>
            <a:ext cx="3390384" cy="1336675"/>
          </a:xfrm>
          <a:prstGeom prst="rect"/>
        </p:spPr>
        <p:txBody>
          <a:bodyPr anchor="t" bIns="0" lIns="0" rIns="0" rtlCol="0" tIns="0">
            <a:spAutoFit/>
          </a:bodyPr>
          <a:p>
            <a:pPr algn="ctr">
              <a:lnSpc>
                <a:spcPts val="3500"/>
              </a:lnSpc>
            </a:pPr>
            <a:r>
              <a:rPr sz="3500" lang="en-US" spc="70">
                <a:solidFill>
                  <a:srgbClr val="FFFFFF"/>
                </a:solidFill>
                <a:latin typeface="One Little Font"/>
              </a:rPr>
              <a:t>2. IDENTIFIKASI SEGMEN PASAR</a:t>
            </a:r>
          </a:p>
          <a:p>
            <a:pPr algn="ctr">
              <a:lnSpc>
                <a:spcPts val="3500"/>
              </a:lnSpc>
            </a:pPr>
            <a:endParaRPr sz="3500" lang="en-US" spc="70">
              <a:solidFill>
                <a:srgbClr val="FFFFFF"/>
              </a:solidFill>
              <a:latin typeface="One Little Font"/>
            </a:endParaRPr>
          </a:p>
        </p:txBody>
      </p:sp>
      <p:grpSp>
        <p:nvGrpSpPr>
          <p:cNvPr id="78" name="Group 7"/>
          <p:cNvGrpSpPr/>
          <p:nvPr/>
        </p:nvGrpSpPr>
        <p:grpSpPr>
          <a:xfrm>
            <a:off x="7430218" y="4384310"/>
            <a:ext cx="4035859" cy="1854642"/>
            <a:chOff x="0" y="0"/>
            <a:chExt cx="2376268" cy="1091992"/>
          </a:xfrm>
        </p:grpSpPr>
        <p:sp>
          <p:nvSpPr>
            <p:cNvPr id="1048673" name="Freeform 8"/>
            <p:cNvSpPr/>
            <p:nvPr/>
          </p:nvSpPr>
          <p:spPr>
            <a:xfrm>
              <a:off x="0" y="0"/>
              <a:ext cx="2376268" cy="1091992"/>
            </a:xfrm>
            <a:custGeom>
              <a:avLst/>
              <a:ahLst/>
              <a:rect l="l" t="t" r="r" b="b"/>
              <a:pathLst>
                <a:path w="2376268" h="1091992">
                  <a:moveTo>
                    <a:pt x="2251808" y="1091992"/>
                  </a:moveTo>
                  <a:lnTo>
                    <a:pt x="124460" y="1091992"/>
                  </a:lnTo>
                  <a:cubicBezTo>
                    <a:pt x="55880" y="1091992"/>
                    <a:pt x="0" y="1036112"/>
                    <a:pt x="0" y="967532"/>
                  </a:cubicBezTo>
                  <a:lnTo>
                    <a:pt x="0" y="124460"/>
                  </a:lnTo>
                  <a:cubicBezTo>
                    <a:pt x="0" y="55880"/>
                    <a:pt x="55880" y="0"/>
                    <a:pt x="124460" y="0"/>
                  </a:cubicBezTo>
                  <a:lnTo>
                    <a:pt x="2251808" y="0"/>
                  </a:lnTo>
                  <a:cubicBezTo>
                    <a:pt x="2320388" y="0"/>
                    <a:pt x="2376268" y="55880"/>
                    <a:pt x="2376268" y="124460"/>
                  </a:cubicBezTo>
                  <a:lnTo>
                    <a:pt x="2376268" y="967532"/>
                  </a:lnTo>
                  <a:cubicBezTo>
                    <a:pt x="2376268" y="1036112"/>
                    <a:pt x="2320388" y="1091992"/>
                    <a:pt x="2251808" y="1091992"/>
                  </a:cubicBezTo>
                  <a:close/>
                </a:path>
              </a:pathLst>
            </a:custGeom>
            <a:solidFill>
              <a:srgbClr val="114F9A"/>
            </a:solidFill>
          </p:spPr>
        </p:sp>
      </p:grpSp>
      <p:sp>
        <p:nvSpPr>
          <p:cNvPr id="1048674" name="TextBox 9"/>
          <p:cNvSpPr txBox="1"/>
          <p:nvPr/>
        </p:nvSpPr>
        <p:spPr>
          <a:xfrm>
            <a:off x="7293961" y="4935760"/>
            <a:ext cx="4172116" cy="2009472"/>
          </a:xfrm>
          <a:prstGeom prst="rect"/>
        </p:spPr>
        <p:txBody>
          <a:bodyPr anchor="t" bIns="0" lIns="0" rIns="0" rtlCol="0" tIns="0">
            <a:spAutoFit/>
          </a:bodyPr>
          <a:p>
            <a:pPr algn="ctr">
              <a:lnSpc>
                <a:spcPts val="3863"/>
              </a:lnSpc>
            </a:pPr>
            <a:r>
              <a:rPr sz="3759" lang="en-US" spc="77">
                <a:solidFill>
                  <a:srgbClr val="FFFFFF"/>
                </a:solidFill>
                <a:latin typeface="One Little Font"/>
              </a:rPr>
              <a:t>Langkah-langkah Analisis Pasar</a:t>
            </a:r>
            <a:endParaRPr sz="3759" lang="en-US" spc="77">
              <a:solidFill>
                <a:srgbClr val="FFFFFF"/>
              </a:solidFill>
              <a:latin typeface="One Little Font"/>
            </a:endParaRPr>
          </a:p>
          <a:p>
            <a:pPr algn="ctr">
              <a:lnSpc>
                <a:spcPts val="3663"/>
              </a:lnSpc>
            </a:pPr>
            <a:endParaRPr sz="3759" lang="en-US" spc="77">
              <a:solidFill>
                <a:srgbClr val="FFFFFF"/>
              </a:solidFill>
              <a:latin typeface="One Little Font"/>
            </a:endParaRPr>
          </a:p>
          <a:p>
            <a:pPr algn="ctr">
              <a:lnSpc>
                <a:spcPts val="4363"/>
              </a:lnSpc>
            </a:pPr>
            <a:endParaRPr sz="3759" lang="en-US" spc="77">
              <a:solidFill>
                <a:srgbClr val="FFFFFF"/>
              </a:solidFill>
              <a:latin typeface="One Little Font"/>
            </a:endParaRPr>
          </a:p>
        </p:txBody>
      </p:sp>
      <p:grpSp>
        <p:nvGrpSpPr>
          <p:cNvPr id="79" name="Group 10"/>
          <p:cNvGrpSpPr/>
          <p:nvPr/>
        </p:nvGrpSpPr>
        <p:grpSpPr>
          <a:xfrm>
            <a:off x="11043053" y="467888"/>
            <a:ext cx="4875546" cy="2824512"/>
            <a:chOff x="0" y="0"/>
            <a:chExt cx="2284950" cy="1054262"/>
          </a:xfrm>
        </p:grpSpPr>
        <p:sp>
          <p:nvSpPr>
            <p:cNvPr id="1048675" name="Freeform 11"/>
            <p:cNvSpPr/>
            <p:nvPr/>
          </p:nvSpPr>
          <p:spPr>
            <a:xfrm>
              <a:off x="0" y="0"/>
              <a:ext cx="2284950" cy="1054262"/>
            </a:xfrm>
            <a:custGeom>
              <a:avLst/>
              <a:ahLst/>
              <a:rect l="l" t="t" r="r" b="b"/>
              <a:pathLst>
                <a:path w="2284950" h="1054262">
                  <a:moveTo>
                    <a:pt x="2160490" y="1054262"/>
                  </a:moveTo>
                  <a:lnTo>
                    <a:pt x="124460" y="1054262"/>
                  </a:lnTo>
                  <a:cubicBezTo>
                    <a:pt x="55880" y="1054262"/>
                    <a:pt x="0" y="998382"/>
                    <a:pt x="0" y="929802"/>
                  </a:cubicBezTo>
                  <a:lnTo>
                    <a:pt x="0" y="124460"/>
                  </a:lnTo>
                  <a:cubicBezTo>
                    <a:pt x="0" y="55880"/>
                    <a:pt x="55880" y="0"/>
                    <a:pt x="124460" y="0"/>
                  </a:cubicBezTo>
                  <a:lnTo>
                    <a:pt x="2160490" y="0"/>
                  </a:lnTo>
                  <a:cubicBezTo>
                    <a:pt x="2229070" y="0"/>
                    <a:pt x="2284950" y="55880"/>
                    <a:pt x="2284950" y="124460"/>
                  </a:cubicBezTo>
                  <a:lnTo>
                    <a:pt x="2284950" y="929802"/>
                  </a:lnTo>
                  <a:cubicBezTo>
                    <a:pt x="2284950" y="998382"/>
                    <a:pt x="2229070" y="1054262"/>
                    <a:pt x="2160490" y="1054262"/>
                  </a:cubicBezTo>
                  <a:close/>
                </a:path>
              </a:pathLst>
            </a:custGeom>
            <a:solidFill>
              <a:srgbClr val="114F9A"/>
            </a:solidFill>
          </p:spPr>
        </p:sp>
      </p:grpSp>
      <p:sp>
        <p:nvSpPr>
          <p:cNvPr id="1048676" name="TextBox 12"/>
          <p:cNvSpPr txBox="1"/>
          <p:nvPr/>
        </p:nvSpPr>
        <p:spPr>
          <a:xfrm>
            <a:off x="11600608" y="667909"/>
            <a:ext cx="3390384" cy="2667000"/>
          </a:xfrm>
          <a:prstGeom prst="rect"/>
        </p:spPr>
        <p:txBody>
          <a:bodyPr anchor="t" bIns="0" lIns="0" rIns="0" rtlCol="0" tIns="0">
            <a:spAutoFit/>
          </a:bodyPr>
          <a:p>
            <a:pPr algn="ctr">
              <a:lnSpc>
                <a:spcPts val="3500"/>
              </a:lnSpc>
            </a:pPr>
            <a:r>
              <a:rPr sz="3500" lang="en-US" spc="70">
                <a:solidFill>
                  <a:srgbClr val="FFFFFF"/>
                </a:solidFill>
                <a:latin typeface="One Little Font"/>
              </a:rPr>
              <a:t>1.MENENTUKAN PASAR BERSANGKUTAN (PASAR RELEVAN)</a:t>
            </a:r>
          </a:p>
          <a:p>
            <a:pPr algn="ctr">
              <a:lnSpc>
                <a:spcPts val="3500"/>
              </a:lnSpc>
            </a:pPr>
            <a:endParaRPr sz="3500" lang="en-US" spc="70">
              <a:solidFill>
                <a:srgbClr val="FFFFFF"/>
              </a:solidFill>
              <a:latin typeface="One Little Font"/>
            </a:endParaRPr>
          </a:p>
        </p:txBody>
      </p:sp>
      <p:pic>
        <p:nvPicPr>
          <p:cNvPr id="2097173" name="Picture 13"/>
          <p:cNvPicPr>
            <a:picLocks noChangeAspect="1"/>
          </p:cNvPicPr>
          <p:nvPr/>
        </p:nvPicPr>
        <p:blipFill>
          <a:blip xmlns:r="http://schemas.openxmlformats.org/officeDocument/2006/relationships" r:embed="rId2"/>
          <a:srcRect/>
          <a:stretch>
            <a:fillRect/>
          </a:stretch>
        </p:blipFill>
        <p:spPr>
          <a:xfrm rot="-823032">
            <a:off x="11686876" y="5335482"/>
            <a:ext cx="2070542" cy="584928"/>
          </a:xfrm>
          <a:prstGeom prst="rect"/>
        </p:spPr>
      </p:pic>
      <p:grpSp>
        <p:nvGrpSpPr>
          <p:cNvPr id="80" name="Group 14"/>
          <p:cNvGrpSpPr/>
          <p:nvPr/>
        </p:nvGrpSpPr>
        <p:grpSpPr>
          <a:xfrm>
            <a:off x="753773" y="3923863"/>
            <a:ext cx="4279628" cy="2524064"/>
            <a:chOff x="0" y="0"/>
            <a:chExt cx="2519796" cy="1486140"/>
          </a:xfrm>
        </p:grpSpPr>
        <p:sp>
          <p:nvSpPr>
            <p:cNvPr id="1048677" name="Freeform 15"/>
            <p:cNvSpPr/>
            <p:nvPr/>
          </p:nvSpPr>
          <p:spPr>
            <a:xfrm>
              <a:off x="0" y="0"/>
              <a:ext cx="2519797" cy="1486140"/>
            </a:xfrm>
            <a:custGeom>
              <a:avLst/>
              <a:ahLst/>
              <a:rect l="l" t="t" r="r" b="b"/>
              <a:pathLst>
                <a:path w="2519797" h="1486140">
                  <a:moveTo>
                    <a:pt x="2395336" y="1486140"/>
                  </a:moveTo>
                  <a:lnTo>
                    <a:pt x="124460" y="1486140"/>
                  </a:lnTo>
                  <a:cubicBezTo>
                    <a:pt x="55880" y="1486140"/>
                    <a:pt x="0" y="1430260"/>
                    <a:pt x="0" y="1361680"/>
                  </a:cubicBezTo>
                  <a:lnTo>
                    <a:pt x="0" y="124460"/>
                  </a:lnTo>
                  <a:cubicBezTo>
                    <a:pt x="0" y="55880"/>
                    <a:pt x="55880" y="0"/>
                    <a:pt x="124460" y="0"/>
                  </a:cubicBezTo>
                  <a:lnTo>
                    <a:pt x="2395337" y="0"/>
                  </a:lnTo>
                  <a:cubicBezTo>
                    <a:pt x="2463916" y="0"/>
                    <a:pt x="2519797" y="55880"/>
                    <a:pt x="2519797" y="124460"/>
                  </a:cubicBezTo>
                  <a:lnTo>
                    <a:pt x="2519797" y="1361680"/>
                  </a:lnTo>
                  <a:cubicBezTo>
                    <a:pt x="2519797" y="1430260"/>
                    <a:pt x="2463916" y="1486140"/>
                    <a:pt x="2395337" y="1486140"/>
                  </a:cubicBezTo>
                  <a:close/>
                </a:path>
              </a:pathLst>
            </a:custGeom>
            <a:solidFill>
              <a:srgbClr val="114F9A"/>
            </a:solidFill>
          </p:spPr>
        </p:sp>
      </p:grpSp>
      <p:sp>
        <p:nvSpPr>
          <p:cNvPr id="1048678" name="TextBox 16"/>
          <p:cNvSpPr txBox="1"/>
          <p:nvPr/>
        </p:nvSpPr>
        <p:spPr>
          <a:xfrm>
            <a:off x="1198395" y="4072195"/>
            <a:ext cx="3390384" cy="3111500"/>
          </a:xfrm>
          <a:prstGeom prst="rect"/>
        </p:spPr>
        <p:txBody>
          <a:bodyPr anchor="t" bIns="0" lIns="0" rIns="0" rtlCol="0" tIns="0">
            <a:spAutoFit/>
          </a:bodyPr>
          <a:p>
            <a:pPr algn="ctr">
              <a:lnSpc>
                <a:spcPts val="3500"/>
              </a:lnSpc>
            </a:pPr>
            <a:r>
              <a:rPr sz="3300" lang="en-US" spc="70">
                <a:solidFill>
                  <a:srgbClr val="FFFFFF"/>
                </a:solidFill>
                <a:latin typeface="One Little Font"/>
              </a:rPr>
              <a:t>4</a:t>
            </a:r>
            <a:r>
              <a:rPr sz="3300" lang="en-US" spc="70">
                <a:solidFill>
                  <a:srgbClr val="114F9A"/>
                </a:solidFill>
                <a:latin typeface="One Little Font"/>
              </a:rPr>
              <a:t>. </a:t>
            </a:r>
            <a:r>
              <a:rPr sz="3300" lang="en-US" spc="70">
                <a:solidFill>
                  <a:srgbClr val="FFFFFF"/>
                </a:solidFill>
                <a:latin typeface="One Little Font"/>
              </a:rPr>
              <a:t>MENGIDENTIFIKASI PASAR SASARAN YANG POTENSIAL</a:t>
            </a:r>
            <a:endParaRPr sz="3300" lang="en-US" spc="70">
              <a:solidFill>
                <a:srgbClr val="FFFFFF"/>
              </a:solidFill>
              <a:latin typeface="One Little Font"/>
            </a:endParaRPr>
          </a:p>
          <a:p>
            <a:pPr algn="ctr">
              <a:lnSpc>
                <a:spcPts val="3500"/>
              </a:lnSpc>
            </a:pPr>
            <a:endParaRPr sz="3300" lang="en-US" spc="70">
              <a:solidFill>
                <a:srgbClr val="FFFFFF"/>
              </a:solidFill>
              <a:latin typeface="One Little Font"/>
            </a:endParaRPr>
          </a:p>
          <a:p>
            <a:pPr algn="ctr">
              <a:lnSpc>
                <a:spcPts val="3500"/>
              </a:lnSpc>
            </a:pPr>
            <a:endParaRPr sz="3300" lang="en-US" spc="70">
              <a:solidFill>
                <a:srgbClr val="FFFFFF"/>
              </a:solidFill>
              <a:latin typeface="One Little Font"/>
            </a:endParaRPr>
          </a:p>
        </p:txBody>
      </p:sp>
      <p:pic>
        <p:nvPicPr>
          <p:cNvPr id="2097174" name="Picture 17"/>
          <p:cNvPicPr>
            <a:picLocks noChangeAspect="1"/>
          </p:cNvPicPr>
          <p:nvPr/>
        </p:nvPicPr>
        <p:blipFill>
          <a:blip xmlns:r="http://schemas.openxmlformats.org/officeDocument/2006/relationships" r:embed="rId2"/>
          <a:srcRect/>
          <a:stretch>
            <a:fillRect/>
          </a:stretch>
        </p:blipFill>
        <p:spPr>
          <a:xfrm rot="-9034031" flipV="1">
            <a:off x="5499136" y="5467911"/>
            <a:ext cx="1921710" cy="542883"/>
          </a:xfrm>
          <a:prstGeom prst="rect"/>
        </p:spPr>
      </p:pic>
      <p:grpSp>
        <p:nvGrpSpPr>
          <p:cNvPr id="81" name="Group 18"/>
          <p:cNvGrpSpPr/>
          <p:nvPr/>
        </p:nvGrpSpPr>
        <p:grpSpPr>
          <a:xfrm>
            <a:off x="13978217" y="3698055"/>
            <a:ext cx="3880763" cy="2749871"/>
            <a:chOff x="0" y="0"/>
            <a:chExt cx="2284950" cy="1619093"/>
          </a:xfrm>
        </p:grpSpPr>
        <p:sp>
          <p:nvSpPr>
            <p:cNvPr id="1048679" name="Freeform 19"/>
            <p:cNvSpPr/>
            <p:nvPr/>
          </p:nvSpPr>
          <p:spPr>
            <a:xfrm>
              <a:off x="0" y="0"/>
              <a:ext cx="2284950" cy="1619093"/>
            </a:xfrm>
            <a:custGeom>
              <a:avLst/>
              <a:ahLst/>
              <a:rect l="l" t="t" r="r" b="b"/>
              <a:pathLst>
                <a:path w="2284950" h="1619093">
                  <a:moveTo>
                    <a:pt x="2160490" y="1619093"/>
                  </a:moveTo>
                  <a:lnTo>
                    <a:pt x="124460" y="1619093"/>
                  </a:lnTo>
                  <a:cubicBezTo>
                    <a:pt x="55880" y="1619093"/>
                    <a:pt x="0" y="1563213"/>
                    <a:pt x="0" y="1494633"/>
                  </a:cubicBezTo>
                  <a:lnTo>
                    <a:pt x="0" y="124460"/>
                  </a:lnTo>
                  <a:cubicBezTo>
                    <a:pt x="0" y="55880"/>
                    <a:pt x="55880" y="0"/>
                    <a:pt x="124460" y="0"/>
                  </a:cubicBezTo>
                  <a:lnTo>
                    <a:pt x="2160490" y="0"/>
                  </a:lnTo>
                  <a:cubicBezTo>
                    <a:pt x="2229070" y="0"/>
                    <a:pt x="2284950" y="55880"/>
                    <a:pt x="2284950" y="124460"/>
                  </a:cubicBezTo>
                  <a:lnTo>
                    <a:pt x="2284950" y="1494633"/>
                  </a:lnTo>
                  <a:cubicBezTo>
                    <a:pt x="2284950" y="1563213"/>
                    <a:pt x="2229070" y="1619093"/>
                    <a:pt x="2160490" y="1619093"/>
                  </a:cubicBezTo>
                  <a:close/>
                </a:path>
              </a:pathLst>
            </a:custGeom>
            <a:solidFill>
              <a:srgbClr val="114F9A"/>
            </a:solidFill>
          </p:spPr>
        </p:sp>
      </p:grpSp>
      <p:grpSp>
        <p:nvGrpSpPr>
          <p:cNvPr id="82" name="Group 20"/>
          <p:cNvGrpSpPr/>
          <p:nvPr/>
        </p:nvGrpSpPr>
        <p:grpSpPr>
          <a:xfrm>
            <a:off x="13487338" y="7152626"/>
            <a:ext cx="3880763" cy="3082713"/>
            <a:chOff x="0" y="0"/>
            <a:chExt cx="2284950" cy="1386857"/>
          </a:xfrm>
        </p:grpSpPr>
        <p:sp>
          <p:nvSpPr>
            <p:cNvPr id="1048680" name="Freeform 21"/>
            <p:cNvSpPr/>
            <p:nvPr/>
          </p:nvSpPr>
          <p:spPr>
            <a:xfrm>
              <a:off x="0" y="0"/>
              <a:ext cx="2284950" cy="1386857"/>
            </a:xfrm>
            <a:custGeom>
              <a:avLst/>
              <a:ahLst/>
              <a:rect l="l" t="t" r="r" b="b"/>
              <a:pathLst>
                <a:path w="2284950" h="1386857">
                  <a:moveTo>
                    <a:pt x="2160490" y="1386857"/>
                  </a:moveTo>
                  <a:lnTo>
                    <a:pt x="124460" y="1386857"/>
                  </a:lnTo>
                  <a:cubicBezTo>
                    <a:pt x="55880" y="1386857"/>
                    <a:pt x="0" y="1330977"/>
                    <a:pt x="0" y="1262397"/>
                  </a:cubicBezTo>
                  <a:lnTo>
                    <a:pt x="0" y="124460"/>
                  </a:lnTo>
                  <a:cubicBezTo>
                    <a:pt x="0" y="55880"/>
                    <a:pt x="55880" y="0"/>
                    <a:pt x="124460" y="0"/>
                  </a:cubicBezTo>
                  <a:lnTo>
                    <a:pt x="2160490" y="0"/>
                  </a:lnTo>
                  <a:cubicBezTo>
                    <a:pt x="2229070" y="0"/>
                    <a:pt x="2284950" y="55880"/>
                    <a:pt x="2284950" y="124460"/>
                  </a:cubicBezTo>
                  <a:lnTo>
                    <a:pt x="2284950" y="1262398"/>
                  </a:lnTo>
                  <a:cubicBezTo>
                    <a:pt x="2284950" y="1330978"/>
                    <a:pt x="2229070" y="1386857"/>
                    <a:pt x="2160490" y="1386857"/>
                  </a:cubicBezTo>
                  <a:close/>
                </a:path>
              </a:pathLst>
            </a:custGeom>
            <a:solidFill>
              <a:srgbClr val="114F9A"/>
            </a:solidFill>
          </p:spPr>
        </p:sp>
      </p:grpSp>
      <p:pic>
        <p:nvPicPr>
          <p:cNvPr id="2097175" name="Picture 22"/>
          <p:cNvPicPr>
            <a:picLocks noChangeAspect="1"/>
          </p:cNvPicPr>
          <p:nvPr/>
        </p:nvPicPr>
        <p:blipFill>
          <a:blip xmlns:r="http://schemas.openxmlformats.org/officeDocument/2006/relationships" r:embed="rId2"/>
          <a:srcRect/>
          <a:stretch>
            <a:fillRect/>
          </a:stretch>
        </p:blipFill>
        <p:spPr>
          <a:xfrm rot="1821015">
            <a:off x="11048949" y="8309190"/>
            <a:ext cx="2070542" cy="584928"/>
          </a:xfrm>
          <a:prstGeom prst="rect"/>
        </p:spPr>
      </p:pic>
      <p:pic>
        <p:nvPicPr>
          <p:cNvPr id="2097176" name="Picture 23"/>
          <p:cNvPicPr>
            <a:picLocks noChangeAspect="1"/>
          </p:cNvPicPr>
          <p:nvPr/>
        </p:nvPicPr>
        <p:blipFill>
          <a:blip xmlns:r="http://schemas.openxmlformats.org/officeDocument/2006/relationships" r:embed="rId2"/>
          <a:srcRect/>
          <a:stretch>
            <a:fillRect/>
          </a:stretch>
        </p:blipFill>
        <p:spPr>
          <a:xfrm rot="-2306648">
            <a:off x="8944007" y="2056272"/>
            <a:ext cx="2070542" cy="584928"/>
          </a:xfrm>
          <a:prstGeom prst="rect"/>
        </p:spPr>
      </p:pic>
      <p:sp>
        <p:nvSpPr>
          <p:cNvPr id="1048681" name="TextBox 24"/>
          <p:cNvSpPr txBox="1"/>
          <p:nvPr/>
        </p:nvSpPr>
        <p:spPr>
          <a:xfrm>
            <a:off x="14223407" y="4550895"/>
            <a:ext cx="3390384" cy="1336675"/>
          </a:xfrm>
          <a:prstGeom prst="rect"/>
        </p:spPr>
        <p:txBody>
          <a:bodyPr anchor="t" bIns="0" lIns="0" rIns="0" rtlCol="0" tIns="0">
            <a:spAutoFit/>
          </a:bodyPr>
          <a:p>
            <a:pPr algn="ctr">
              <a:lnSpc>
                <a:spcPts val="3500"/>
              </a:lnSpc>
            </a:pPr>
            <a:r>
              <a:rPr sz="3500" lang="en-US" spc="70">
                <a:solidFill>
                  <a:srgbClr val="FFFFFF"/>
                </a:solidFill>
                <a:latin typeface="One Little Font"/>
              </a:rPr>
              <a:t>3. EVALUASI PERMAINAN</a:t>
            </a:r>
          </a:p>
          <a:p>
            <a:pPr algn="ctr">
              <a:lnSpc>
                <a:spcPts val="3500"/>
              </a:lnSpc>
            </a:pPr>
            <a:endParaRPr sz="3500" lang="en-US" spc="70">
              <a:solidFill>
                <a:srgbClr val="FFFFFF"/>
              </a:solidFill>
              <a:latin typeface="One Little Font"/>
            </a:endParaRPr>
          </a:p>
        </p:txBody>
      </p:sp>
      <p:sp>
        <p:nvSpPr>
          <p:cNvPr id="1048682" name="TextBox 25"/>
          <p:cNvSpPr txBox="1"/>
          <p:nvPr/>
        </p:nvSpPr>
        <p:spPr>
          <a:xfrm>
            <a:off x="13797242" y="7206752"/>
            <a:ext cx="3390384" cy="3556000"/>
          </a:xfrm>
          <a:prstGeom prst="rect"/>
        </p:spPr>
        <p:txBody>
          <a:bodyPr anchor="t" bIns="0" lIns="0" rIns="0" rtlCol="0" tIns="0">
            <a:spAutoFit/>
          </a:bodyPr>
          <a:p>
            <a:pPr algn="ctr">
              <a:lnSpc>
                <a:spcPts val="3500"/>
              </a:lnSpc>
            </a:pPr>
            <a:r>
              <a:rPr sz="3300" lang="en-US" spc="70">
                <a:solidFill>
                  <a:srgbClr val="FFFFFF"/>
                </a:solidFill>
                <a:latin typeface="One Little Font"/>
              </a:rPr>
              <a:t>6. MENGANALISIS PERMINTAAN SELEKTIF DI PASAR YANG RELEVAN</a:t>
            </a:r>
            <a:endParaRPr sz="3300" lang="en-US" spc="70">
              <a:solidFill>
                <a:srgbClr val="FFFFFF"/>
              </a:solidFill>
              <a:latin typeface="One Little Font"/>
            </a:endParaRPr>
          </a:p>
          <a:p>
            <a:pPr algn="ctr">
              <a:lnSpc>
                <a:spcPts val="3500"/>
              </a:lnSpc>
            </a:pPr>
            <a:endParaRPr sz="3300" lang="en-US" spc="70">
              <a:solidFill>
                <a:srgbClr val="FFFFFF"/>
              </a:solidFill>
              <a:latin typeface="One Little Font"/>
            </a:endParaRPr>
          </a:p>
          <a:p>
            <a:pPr algn="ctr">
              <a:lnSpc>
                <a:spcPts val="3500"/>
              </a:lnSpc>
            </a:pPr>
            <a:endParaRPr sz="3300" lang="en-US" spc="70">
              <a:solidFill>
                <a:srgbClr val="FFFFFF"/>
              </a:solidFill>
              <a:latin typeface="One Little Font"/>
            </a:endParaRPr>
          </a:p>
        </p:txBody>
      </p:sp>
      <p:grpSp>
        <p:nvGrpSpPr>
          <p:cNvPr id="83" name="Group 26"/>
          <p:cNvGrpSpPr/>
          <p:nvPr/>
        </p:nvGrpSpPr>
        <p:grpSpPr>
          <a:xfrm>
            <a:off x="1028700" y="7156306"/>
            <a:ext cx="4279628" cy="2887746"/>
            <a:chOff x="0" y="0"/>
            <a:chExt cx="2519796" cy="1486140"/>
          </a:xfrm>
        </p:grpSpPr>
        <p:sp>
          <p:nvSpPr>
            <p:cNvPr id="1048683" name="Freeform 27"/>
            <p:cNvSpPr/>
            <p:nvPr/>
          </p:nvSpPr>
          <p:spPr>
            <a:xfrm>
              <a:off x="0" y="0"/>
              <a:ext cx="2519797" cy="1486140"/>
            </a:xfrm>
            <a:custGeom>
              <a:avLst/>
              <a:ahLst/>
              <a:rect l="l" t="t" r="r" b="b"/>
              <a:pathLst>
                <a:path w="2519797" h="1486140">
                  <a:moveTo>
                    <a:pt x="2395336" y="1486140"/>
                  </a:moveTo>
                  <a:lnTo>
                    <a:pt x="124460" y="1486140"/>
                  </a:lnTo>
                  <a:cubicBezTo>
                    <a:pt x="55880" y="1486140"/>
                    <a:pt x="0" y="1430260"/>
                    <a:pt x="0" y="1361680"/>
                  </a:cubicBezTo>
                  <a:lnTo>
                    <a:pt x="0" y="124460"/>
                  </a:lnTo>
                  <a:cubicBezTo>
                    <a:pt x="0" y="55880"/>
                    <a:pt x="55880" y="0"/>
                    <a:pt x="124460" y="0"/>
                  </a:cubicBezTo>
                  <a:lnTo>
                    <a:pt x="2395337" y="0"/>
                  </a:lnTo>
                  <a:cubicBezTo>
                    <a:pt x="2463916" y="0"/>
                    <a:pt x="2519797" y="55880"/>
                    <a:pt x="2519797" y="124460"/>
                  </a:cubicBezTo>
                  <a:lnTo>
                    <a:pt x="2519797" y="1361680"/>
                  </a:lnTo>
                  <a:cubicBezTo>
                    <a:pt x="2519797" y="1430260"/>
                    <a:pt x="2463916" y="1486140"/>
                    <a:pt x="2395337" y="1486140"/>
                  </a:cubicBezTo>
                  <a:close/>
                </a:path>
              </a:pathLst>
            </a:custGeom>
            <a:solidFill>
              <a:srgbClr val="114F9A"/>
            </a:solidFill>
          </p:spPr>
        </p:sp>
      </p:grpSp>
      <p:sp>
        <p:nvSpPr>
          <p:cNvPr id="1048684" name="TextBox 28"/>
          <p:cNvSpPr txBox="1"/>
          <p:nvPr/>
        </p:nvSpPr>
        <p:spPr>
          <a:xfrm>
            <a:off x="1473322" y="7429002"/>
            <a:ext cx="3390384" cy="3111500"/>
          </a:xfrm>
          <a:prstGeom prst="rect"/>
        </p:spPr>
        <p:txBody>
          <a:bodyPr anchor="t" bIns="0" lIns="0" rIns="0" rtlCol="0" tIns="0">
            <a:spAutoFit/>
          </a:bodyPr>
          <a:p>
            <a:pPr algn="ctr">
              <a:lnSpc>
                <a:spcPts val="3500"/>
              </a:lnSpc>
            </a:pPr>
            <a:r>
              <a:rPr sz="3300" lang="en-US" spc="70">
                <a:solidFill>
                  <a:srgbClr val="FFFFFF"/>
                </a:solidFill>
                <a:latin typeface="One Little Font"/>
              </a:rPr>
              <a:t>5. MENGANALISIS KEBUTUHAN UTAMA PASAR BERSANGKUTAN</a:t>
            </a:r>
            <a:endParaRPr sz="3300" lang="en-US" spc="70">
              <a:solidFill>
                <a:srgbClr val="FFFFFF"/>
              </a:solidFill>
              <a:latin typeface="One Little Font"/>
            </a:endParaRPr>
          </a:p>
          <a:p>
            <a:pPr algn="ctr">
              <a:lnSpc>
                <a:spcPts val="3500"/>
              </a:lnSpc>
            </a:pPr>
            <a:endParaRPr sz="3300" lang="en-US" spc="70">
              <a:solidFill>
                <a:srgbClr val="FFFFFF"/>
              </a:solidFill>
              <a:latin typeface="One Little Font"/>
            </a:endParaRPr>
          </a:p>
          <a:p>
            <a:pPr algn="ctr">
              <a:lnSpc>
                <a:spcPts val="3500"/>
              </a:lnSpc>
            </a:pPr>
            <a:endParaRPr sz="3300" lang="en-US" spc="70">
              <a:solidFill>
                <a:srgbClr val="FFFFFF"/>
              </a:solidFill>
              <a:latin typeface="One Little Font"/>
            </a:endParaRPr>
          </a:p>
        </p:txBody>
      </p:sp>
      <p:pic>
        <p:nvPicPr>
          <p:cNvPr id="2097177" name="Picture 29"/>
          <p:cNvPicPr>
            <a:picLocks noChangeAspect="1"/>
          </p:cNvPicPr>
          <p:nvPr/>
        </p:nvPicPr>
        <p:blipFill>
          <a:blip xmlns:r="http://schemas.openxmlformats.org/officeDocument/2006/relationships" r:embed="rId2"/>
          <a:srcRect/>
          <a:stretch>
            <a:fillRect/>
          </a:stretch>
        </p:blipFill>
        <p:spPr>
          <a:xfrm rot="10112873" flipV="1">
            <a:off x="5826332" y="7883678"/>
            <a:ext cx="1921710" cy="542883"/>
          </a:xfrm>
          <a:prstGeom prst="rec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p:bgPr>
    </p:bg>
    <p:spTree>
      <p:nvGrpSpPr>
        <p:cNvPr id="84" name=""/>
        <p:cNvGrpSpPr/>
        <p:nvPr/>
      </p:nvGrpSpPr>
      <p:grpSpPr>
        <a:xfrm>
          <a:off x="0" y="0"/>
          <a:ext cx="0" cy="0"/>
          <a:chOff x="0" y="0"/>
          <a:chExt cx="0" cy="0"/>
        </a:xfrm>
      </p:grpSpPr>
      <p:pic>
        <p:nvPicPr>
          <p:cNvPr id="2097178" name="Picture 3"/>
          <p:cNvPicPr>
            <a:picLocks noChangeAspect="1"/>
          </p:cNvPicPr>
          <p:nvPr/>
        </p:nvPicPr>
        <p:blipFill>
          <a:blip xmlns:r="http://schemas.openxmlformats.org/officeDocument/2006/relationships" r:embed="rId1"/>
          <a:srcRect/>
          <a:stretch>
            <a:fillRect/>
          </a:stretch>
        </p:blipFill>
        <p:spPr>
          <a:xfrm rot="-9034031">
            <a:off x="5676774" y="2212046"/>
            <a:ext cx="2070542" cy="584928"/>
          </a:xfrm>
          <a:prstGeom prst="rect"/>
        </p:spPr>
      </p:pic>
      <p:grpSp>
        <p:nvGrpSpPr>
          <p:cNvPr id="85" name="Group 4"/>
          <p:cNvGrpSpPr/>
          <p:nvPr/>
        </p:nvGrpSpPr>
        <p:grpSpPr>
          <a:xfrm>
            <a:off x="1028700" y="966875"/>
            <a:ext cx="4619017" cy="2254604"/>
            <a:chOff x="0" y="0"/>
            <a:chExt cx="2284950" cy="1115315"/>
          </a:xfrm>
          <a:solidFill>
            <a:schemeClr val="accent4">
              <a:lumMod val="60000"/>
              <a:lumOff val="40000"/>
            </a:schemeClr>
          </a:solidFill>
        </p:grpSpPr>
        <p:sp>
          <p:nvSpPr>
            <p:cNvPr id="1048685" name="Freeform 5"/>
            <p:cNvSpPr/>
            <p:nvPr/>
          </p:nvSpPr>
          <p:spPr>
            <a:xfrm>
              <a:off x="0" y="0"/>
              <a:ext cx="2284950" cy="1115315"/>
            </a:xfrm>
            <a:custGeom>
              <a:avLst/>
              <a:ahLst/>
              <a:rect l="l" t="t" r="r" b="b"/>
              <a:pathLst>
                <a:path w="2284950" h="1115315">
                  <a:moveTo>
                    <a:pt x="2160490" y="1115315"/>
                  </a:moveTo>
                  <a:lnTo>
                    <a:pt x="124460" y="1115315"/>
                  </a:lnTo>
                  <a:cubicBezTo>
                    <a:pt x="55880" y="1115315"/>
                    <a:pt x="0" y="1059435"/>
                    <a:pt x="0" y="990855"/>
                  </a:cubicBezTo>
                  <a:lnTo>
                    <a:pt x="0" y="124460"/>
                  </a:lnTo>
                  <a:cubicBezTo>
                    <a:pt x="0" y="55880"/>
                    <a:pt x="55880" y="0"/>
                    <a:pt x="124460" y="0"/>
                  </a:cubicBezTo>
                  <a:lnTo>
                    <a:pt x="2160490" y="0"/>
                  </a:lnTo>
                  <a:cubicBezTo>
                    <a:pt x="2229070" y="0"/>
                    <a:pt x="2284950" y="55880"/>
                    <a:pt x="2284950" y="124460"/>
                  </a:cubicBezTo>
                  <a:lnTo>
                    <a:pt x="2284950" y="990855"/>
                  </a:lnTo>
                  <a:cubicBezTo>
                    <a:pt x="2284950" y="1059435"/>
                    <a:pt x="2229070" y="1115315"/>
                    <a:pt x="2160490" y="1115315"/>
                  </a:cubicBezTo>
                  <a:close/>
                </a:path>
              </a:pathLst>
            </a:custGeom>
            <a:grpFill/>
          </p:spPr>
        </p:sp>
      </p:grpSp>
      <p:sp>
        <p:nvSpPr>
          <p:cNvPr id="1048686" name="TextBox 6"/>
          <p:cNvSpPr txBox="1"/>
          <p:nvPr/>
        </p:nvSpPr>
        <p:spPr>
          <a:xfrm>
            <a:off x="1643016" y="1542667"/>
            <a:ext cx="3390384" cy="888999"/>
          </a:xfrm>
          <a:prstGeom prst="rect"/>
        </p:spPr>
        <p:txBody>
          <a:bodyPr anchor="t" bIns="0" lIns="0" rIns="0" rtlCol="0" tIns="0">
            <a:spAutoFit/>
          </a:bodyPr>
          <a:p>
            <a:pPr algn="ctr">
              <a:lnSpc>
                <a:spcPts val="3500"/>
              </a:lnSpc>
            </a:pPr>
            <a:r>
              <a:rPr sz="3500" lang="en-US" spc="70">
                <a:solidFill>
                  <a:srgbClr val="FFFFFF"/>
                </a:solidFill>
                <a:latin typeface="One Little Font"/>
              </a:rPr>
              <a:t>2. </a:t>
            </a:r>
            <a:r>
              <a:rPr sz="3500" lang="en-US" spc="70">
                <a:solidFill>
                  <a:srgbClr val="FFFFFF"/>
                </a:solidFill>
                <a:latin typeface="One Little Font"/>
              </a:rPr>
              <a:t>I</a:t>
            </a:r>
            <a:r>
              <a:rPr sz="3500" lang="en-US" spc="70">
                <a:solidFill>
                  <a:srgbClr val="FFFFFF"/>
                </a:solidFill>
                <a:latin typeface="One Little Font"/>
              </a:rPr>
              <a:t>d</a:t>
            </a:r>
            <a:r>
              <a:rPr sz="3500" lang="en-US" spc="70">
                <a:solidFill>
                  <a:srgbClr val="FFFFFF"/>
                </a:solidFill>
                <a:latin typeface="One Little Font"/>
              </a:rPr>
              <a:t>e</a:t>
            </a:r>
            <a:r>
              <a:rPr sz="3500" lang="en-US" spc="70">
                <a:solidFill>
                  <a:srgbClr val="FFFFFF"/>
                </a:solidFill>
                <a:latin typeface="One Little Font"/>
              </a:rPr>
              <a:t>n</a:t>
            </a:r>
            <a:r>
              <a:rPr sz="3500" lang="en-US" spc="70">
                <a:solidFill>
                  <a:srgbClr val="FFFFFF"/>
                </a:solidFill>
                <a:latin typeface="One Little Font"/>
              </a:rPr>
              <a:t>t</a:t>
            </a:r>
            <a:r>
              <a:rPr sz="3500" lang="en-US" spc="70">
                <a:solidFill>
                  <a:srgbClr val="FFFFFF"/>
                </a:solidFill>
                <a:latin typeface="One Little Font"/>
              </a:rPr>
              <a:t>i</a:t>
            </a:r>
            <a:r>
              <a:rPr sz="3500" lang="en-US" spc="70">
                <a:solidFill>
                  <a:srgbClr val="FFFFFF"/>
                </a:solidFill>
                <a:latin typeface="One Little Font"/>
              </a:rPr>
              <a:t>f</a:t>
            </a:r>
            <a:r>
              <a:rPr sz="3500" lang="en-US" spc="70">
                <a:solidFill>
                  <a:srgbClr val="FFFFFF"/>
                </a:solidFill>
                <a:latin typeface="One Little Font"/>
              </a:rPr>
              <a:t>i</a:t>
            </a:r>
            <a:r>
              <a:rPr sz="3500" lang="en-US" spc="70">
                <a:solidFill>
                  <a:srgbClr val="FFFFFF"/>
                </a:solidFill>
                <a:latin typeface="One Little Font"/>
              </a:rPr>
              <a:t>k</a:t>
            </a:r>
            <a:r>
              <a:rPr sz="3500" lang="en-US" spc="70">
                <a:solidFill>
                  <a:srgbClr val="FFFFFF"/>
                </a:solidFill>
                <a:latin typeface="One Little Font"/>
              </a:rPr>
              <a:t>a</a:t>
            </a:r>
            <a:r>
              <a:rPr sz="3500" lang="en-US" spc="70">
                <a:solidFill>
                  <a:srgbClr val="FFFFFF"/>
                </a:solidFill>
                <a:latin typeface="One Little Font"/>
              </a:rPr>
              <a:t>s</a:t>
            </a:r>
            <a:r>
              <a:rPr sz="3500" lang="en-US" spc="70">
                <a:solidFill>
                  <a:srgbClr val="FFFFFF"/>
                </a:solidFill>
                <a:latin typeface="One Little Font"/>
              </a:rPr>
              <a:t>i</a:t>
            </a:r>
            <a:r>
              <a:rPr sz="3500" lang="en-US" spc="70">
                <a:solidFill>
                  <a:srgbClr val="FFFFFF"/>
                </a:solidFill>
                <a:latin typeface="One Little Font"/>
              </a:rPr>
              <a:t> </a:t>
            </a:r>
            <a:r>
              <a:rPr sz="3500" lang="en-US" spc="70">
                <a:solidFill>
                  <a:srgbClr val="FFFFFF"/>
                </a:solidFill>
                <a:latin typeface="One Little Font"/>
              </a:rPr>
              <a:t>S</a:t>
            </a:r>
            <a:r>
              <a:rPr sz="3500" lang="en-US" spc="70">
                <a:solidFill>
                  <a:srgbClr val="FFFFFF"/>
                </a:solidFill>
                <a:latin typeface="One Little Font"/>
              </a:rPr>
              <a:t>e</a:t>
            </a:r>
            <a:r>
              <a:rPr sz="3500" lang="en-US" spc="70">
                <a:solidFill>
                  <a:srgbClr val="FFFFFF"/>
                </a:solidFill>
                <a:latin typeface="One Little Font"/>
              </a:rPr>
              <a:t>g</a:t>
            </a:r>
            <a:r>
              <a:rPr sz="3500" lang="en-US" spc="70">
                <a:solidFill>
                  <a:srgbClr val="FFFFFF"/>
                </a:solidFill>
                <a:latin typeface="One Little Font"/>
              </a:rPr>
              <a:t>m</a:t>
            </a:r>
            <a:r>
              <a:rPr sz="3500" lang="en-US" spc="70">
                <a:solidFill>
                  <a:srgbClr val="FFFFFF"/>
                </a:solidFill>
                <a:latin typeface="One Little Font"/>
              </a:rPr>
              <a:t>e</a:t>
            </a:r>
            <a:r>
              <a:rPr sz="3500" lang="en-US" spc="70">
                <a:solidFill>
                  <a:srgbClr val="FFFFFF"/>
                </a:solidFill>
                <a:latin typeface="One Little Font"/>
              </a:rPr>
              <a:t>n</a:t>
            </a:r>
            <a:r>
              <a:rPr sz="3500" lang="en-US" spc="70">
                <a:solidFill>
                  <a:srgbClr val="FFFFFF"/>
                </a:solidFill>
                <a:latin typeface="One Little Font"/>
              </a:rPr>
              <a:t> </a:t>
            </a:r>
            <a:r>
              <a:rPr sz="3500" lang="en-US" spc="70">
                <a:solidFill>
                  <a:srgbClr val="FFFFFF"/>
                </a:solidFill>
                <a:latin typeface="One Little Font"/>
              </a:rPr>
              <a:t>P</a:t>
            </a:r>
            <a:r>
              <a:rPr sz="3500" lang="en-US" spc="70">
                <a:solidFill>
                  <a:srgbClr val="FFFFFF"/>
                </a:solidFill>
                <a:latin typeface="One Little Font"/>
              </a:rPr>
              <a:t>a</a:t>
            </a:r>
            <a:r>
              <a:rPr sz="3500" lang="en-US" spc="70">
                <a:solidFill>
                  <a:srgbClr val="FFFFFF"/>
                </a:solidFill>
                <a:latin typeface="One Little Font"/>
              </a:rPr>
              <a:t>s</a:t>
            </a:r>
            <a:r>
              <a:rPr sz="3500" lang="en-US" spc="70">
                <a:solidFill>
                  <a:srgbClr val="FFFFFF"/>
                </a:solidFill>
                <a:latin typeface="One Little Font"/>
              </a:rPr>
              <a:t>a</a:t>
            </a:r>
            <a:r>
              <a:rPr sz="3500" lang="en-US" spc="70">
                <a:solidFill>
                  <a:srgbClr val="FFFFFF"/>
                </a:solidFill>
                <a:latin typeface="One Little Font"/>
              </a:rPr>
              <a:t>r</a:t>
            </a:r>
            <a:endParaRPr altLang="en-US" lang="zh-CN"/>
          </a:p>
        </p:txBody>
      </p:sp>
      <p:grpSp>
        <p:nvGrpSpPr>
          <p:cNvPr id="86" name="Group 7"/>
          <p:cNvGrpSpPr/>
          <p:nvPr/>
        </p:nvGrpSpPr>
        <p:grpSpPr>
          <a:xfrm>
            <a:off x="7430218" y="3808881"/>
            <a:ext cx="3438382" cy="3620121"/>
            <a:chOff x="0" y="0"/>
            <a:chExt cx="2376268" cy="1091992"/>
          </a:xfrm>
          <a:solidFill>
            <a:schemeClr val="accent4">
              <a:lumMod val="60000"/>
              <a:lumOff val="40000"/>
            </a:schemeClr>
          </a:solidFill>
        </p:grpSpPr>
        <p:sp>
          <p:nvSpPr>
            <p:cNvPr id="1048687" name="Freeform 8"/>
            <p:cNvSpPr/>
            <p:nvPr/>
          </p:nvSpPr>
          <p:spPr>
            <a:xfrm>
              <a:off x="0" y="0"/>
              <a:ext cx="2376268" cy="1091992"/>
            </a:xfrm>
            <a:custGeom>
              <a:avLst/>
              <a:ahLst/>
              <a:rect l="l" t="t" r="r" b="b"/>
              <a:pathLst>
                <a:path w="2376268" h="1091992">
                  <a:moveTo>
                    <a:pt x="2251808" y="1091992"/>
                  </a:moveTo>
                  <a:lnTo>
                    <a:pt x="124460" y="1091992"/>
                  </a:lnTo>
                  <a:cubicBezTo>
                    <a:pt x="55880" y="1091992"/>
                    <a:pt x="0" y="1036112"/>
                    <a:pt x="0" y="967532"/>
                  </a:cubicBezTo>
                  <a:lnTo>
                    <a:pt x="0" y="124460"/>
                  </a:lnTo>
                  <a:cubicBezTo>
                    <a:pt x="0" y="55880"/>
                    <a:pt x="55880" y="0"/>
                    <a:pt x="124460" y="0"/>
                  </a:cubicBezTo>
                  <a:lnTo>
                    <a:pt x="2251808" y="0"/>
                  </a:lnTo>
                  <a:cubicBezTo>
                    <a:pt x="2320388" y="0"/>
                    <a:pt x="2376268" y="55880"/>
                    <a:pt x="2376268" y="124460"/>
                  </a:cubicBezTo>
                  <a:lnTo>
                    <a:pt x="2376268" y="967532"/>
                  </a:lnTo>
                  <a:cubicBezTo>
                    <a:pt x="2376268" y="1036112"/>
                    <a:pt x="2320388" y="1091992"/>
                    <a:pt x="2251808" y="1091992"/>
                  </a:cubicBezTo>
                  <a:close/>
                </a:path>
              </a:pathLst>
            </a:custGeom>
            <a:grpFill/>
          </p:spPr>
        </p:sp>
      </p:grpSp>
      <p:sp>
        <p:nvSpPr>
          <p:cNvPr id="1048688" name="TextBox 9"/>
          <p:cNvSpPr txBox="1"/>
          <p:nvPr/>
        </p:nvSpPr>
        <p:spPr>
          <a:xfrm>
            <a:off x="7430218" y="3862581"/>
            <a:ext cx="3320204" cy="2971799"/>
          </a:xfrm>
          <a:prstGeom prst="rect"/>
        </p:spPr>
        <p:txBody>
          <a:bodyPr anchor="t" bIns="0" lIns="0" rIns="0" rtlCol="0" tIns="0">
            <a:spAutoFit/>
          </a:bodyPr>
          <a:p>
            <a:pPr algn="ctr">
              <a:lnSpc>
                <a:spcPts val="3863"/>
              </a:lnSpc>
            </a:pPr>
            <a:r>
              <a:rPr sz="3359" lang="en-US" spc="77">
                <a:solidFill>
                  <a:srgbClr val="FFFFFF"/>
                </a:solidFill>
                <a:latin typeface="One Little Font"/>
              </a:rPr>
              <a:t>Dalam</a:t>
            </a:r>
            <a:r>
              <a:rPr sz="3359" lang="en-US" spc="77">
                <a:solidFill>
                  <a:srgbClr val="FFFFFF"/>
                </a:solidFill>
                <a:latin typeface="One Little Font"/>
              </a:rPr>
              <a:t> </a:t>
            </a:r>
            <a:r>
              <a:rPr sz="3359" lang="en-US" spc="77">
                <a:solidFill>
                  <a:srgbClr val="FFFFFF"/>
                </a:solidFill>
                <a:latin typeface="One Little Font"/>
              </a:rPr>
              <a:t>m</a:t>
            </a:r>
            <a:r>
              <a:rPr sz="3359" lang="en-US" spc="77">
                <a:solidFill>
                  <a:srgbClr val="FFFFFF"/>
                </a:solidFill>
                <a:latin typeface="One Little Font"/>
              </a:rPr>
              <a:t>elakukan analisa</a:t>
            </a:r>
            <a:r>
              <a:rPr sz="3359" lang="en-US" spc="77">
                <a:solidFill>
                  <a:srgbClr val="FFFFFF"/>
                </a:solidFill>
                <a:latin typeface="One Little Font"/>
              </a:rPr>
              <a:t> </a:t>
            </a:r>
            <a:r>
              <a:rPr sz="3359" lang="en-US" spc="77">
                <a:solidFill>
                  <a:srgbClr val="FFFFFF"/>
                </a:solidFill>
                <a:latin typeface="One Little Font"/>
              </a:rPr>
              <a:t>pasar</a:t>
            </a:r>
            <a:r>
              <a:rPr sz="3359" lang="en-US" spc="77">
                <a:solidFill>
                  <a:srgbClr val="FFFFFF"/>
                </a:solidFill>
                <a:latin typeface="One Little Font"/>
              </a:rPr>
              <a:t> </a:t>
            </a:r>
            <a:r>
              <a:rPr sz="3359" lang="en-US" spc="77">
                <a:solidFill>
                  <a:srgbClr val="FFFFFF"/>
                </a:solidFill>
                <a:latin typeface="One Little Font"/>
              </a:rPr>
              <a:t>akan</a:t>
            </a:r>
            <a:r>
              <a:rPr sz="3359" lang="en-US" spc="77">
                <a:solidFill>
                  <a:srgbClr val="FFFFFF"/>
                </a:solidFill>
                <a:latin typeface="One Little Font"/>
              </a:rPr>
              <a:t> </a:t>
            </a:r>
            <a:r>
              <a:rPr sz="3359" lang="en-US" spc="77">
                <a:solidFill>
                  <a:srgbClr val="FFFFFF"/>
                </a:solidFill>
                <a:latin typeface="One Little Font"/>
              </a:rPr>
              <a:t>dilakukan</a:t>
            </a:r>
            <a:r>
              <a:rPr sz="3359" lang="en-US" spc="77">
                <a:solidFill>
                  <a:srgbClr val="FFFFFF"/>
                </a:solidFill>
                <a:latin typeface="One Little Font"/>
              </a:rPr>
              <a:t> </a:t>
            </a:r>
            <a:r>
              <a:rPr sz="3359" lang="en-US" spc="77">
                <a:solidFill>
                  <a:srgbClr val="FFFFFF"/>
                </a:solidFill>
                <a:latin typeface="One Little Font"/>
              </a:rPr>
              <a:t>6 tahapan</a:t>
            </a:r>
            <a:r>
              <a:rPr sz="3359" lang="en-US" spc="77">
                <a:solidFill>
                  <a:srgbClr val="FFFFFF"/>
                </a:solidFill>
                <a:latin typeface="One Little Font"/>
              </a:rPr>
              <a:t> </a:t>
            </a:r>
            <a:r>
              <a:rPr sz="3359" lang="en-US" spc="77">
                <a:solidFill>
                  <a:srgbClr val="FFFFFF"/>
                </a:solidFill>
                <a:latin typeface="One Little Font"/>
              </a:rPr>
              <a:t>atautahapan</a:t>
            </a:r>
            <a:endParaRPr sz="3359" lang="en-US" spc="77">
              <a:solidFill>
                <a:srgbClr val="FFFFFF"/>
              </a:solidFill>
              <a:latin typeface="One Little Font"/>
            </a:endParaRPr>
          </a:p>
        </p:txBody>
      </p:sp>
      <p:grpSp>
        <p:nvGrpSpPr>
          <p:cNvPr id="87" name="Group 10"/>
          <p:cNvGrpSpPr/>
          <p:nvPr/>
        </p:nvGrpSpPr>
        <p:grpSpPr>
          <a:xfrm>
            <a:off x="11043053" y="467888"/>
            <a:ext cx="4875546" cy="2249548"/>
            <a:chOff x="0" y="0"/>
            <a:chExt cx="2284950" cy="1054262"/>
          </a:xfrm>
          <a:solidFill>
            <a:schemeClr val="accent4">
              <a:lumMod val="60000"/>
              <a:lumOff val="40000"/>
            </a:schemeClr>
          </a:solidFill>
        </p:grpSpPr>
        <p:sp>
          <p:nvSpPr>
            <p:cNvPr id="1048689" name="Freeform 11"/>
            <p:cNvSpPr/>
            <p:nvPr/>
          </p:nvSpPr>
          <p:spPr>
            <a:xfrm>
              <a:off x="0" y="0"/>
              <a:ext cx="2284950" cy="1054262"/>
            </a:xfrm>
            <a:custGeom>
              <a:avLst/>
              <a:ahLst/>
              <a:rect l="l" t="t" r="r" b="b"/>
              <a:pathLst>
                <a:path w="2284950" h="1054262">
                  <a:moveTo>
                    <a:pt x="2160490" y="1054262"/>
                  </a:moveTo>
                  <a:lnTo>
                    <a:pt x="124460" y="1054262"/>
                  </a:lnTo>
                  <a:cubicBezTo>
                    <a:pt x="55880" y="1054262"/>
                    <a:pt x="0" y="998382"/>
                    <a:pt x="0" y="929802"/>
                  </a:cubicBezTo>
                  <a:lnTo>
                    <a:pt x="0" y="124460"/>
                  </a:lnTo>
                  <a:cubicBezTo>
                    <a:pt x="0" y="55880"/>
                    <a:pt x="55880" y="0"/>
                    <a:pt x="124460" y="0"/>
                  </a:cubicBezTo>
                  <a:lnTo>
                    <a:pt x="2160490" y="0"/>
                  </a:lnTo>
                  <a:cubicBezTo>
                    <a:pt x="2229070" y="0"/>
                    <a:pt x="2284950" y="55880"/>
                    <a:pt x="2284950" y="124460"/>
                  </a:cubicBezTo>
                  <a:lnTo>
                    <a:pt x="2284950" y="929802"/>
                  </a:lnTo>
                  <a:cubicBezTo>
                    <a:pt x="2284950" y="998382"/>
                    <a:pt x="2229070" y="1054262"/>
                    <a:pt x="2160490" y="1054262"/>
                  </a:cubicBezTo>
                  <a:close/>
                </a:path>
              </a:pathLst>
            </a:custGeom>
            <a:grpFill/>
          </p:spPr>
        </p:sp>
      </p:grpSp>
      <p:sp>
        <p:nvSpPr>
          <p:cNvPr id="1048690" name="TextBox 12"/>
          <p:cNvSpPr txBox="1"/>
          <p:nvPr/>
        </p:nvSpPr>
        <p:spPr>
          <a:xfrm>
            <a:off x="11600608" y="667909"/>
            <a:ext cx="3390384" cy="1778000"/>
          </a:xfrm>
          <a:prstGeom prst="rect"/>
        </p:spPr>
        <p:txBody>
          <a:bodyPr anchor="t" bIns="0" lIns="0" rIns="0" rtlCol="0" tIns="0">
            <a:spAutoFit/>
          </a:bodyPr>
          <a:p>
            <a:pPr algn="ctr">
              <a:lnSpc>
                <a:spcPts val="3500"/>
              </a:lnSpc>
            </a:pPr>
            <a:r>
              <a:rPr sz="3500" lang="en-US" spc="70">
                <a:solidFill>
                  <a:srgbClr val="FFFFFF"/>
                </a:solidFill>
                <a:latin typeface="One Little Font"/>
              </a:rPr>
              <a:t>1</a:t>
            </a:r>
            <a:r>
              <a:rPr sz="3500" lang="en-US" spc="70">
                <a:solidFill>
                  <a:srgbClr val="FFFFFF"/>
                </a:solidFill>
                <a:latin typeface="One Little Font"/>
              </a:rPr>
              <a:t>.</a:t>
            </a:r>
            <a:r>
              <a:rPr sz="3500" lang="en-US" spc="70">
                <a:solidFill>
                  <a:srgbClr val="FFFFFF"/>
                </a:solidFill>
                <a:latin typeface="One Little Font"/>
              </a:rPr>
              <a:t> </a:t>
            </a:r>
            <a:r>
              <a:rPr sz="3500" lang="en-US" spc="70">
                <a:solidFill>
                  <a:srgbClr val="FFFFFF"/>
                </a:solidFill>
                <a:latin typeface="One Little Font"/>
              </a:rPr>
              <a:t>M</a:t>
            </a:r>
            <a:r>
              <a:rPr sz="3500" lang="en-US" spc="70">
                <a:solidFill>
                  <a:srgbClr val="FFFFFF"/>
                </a:solidFill>
                <a:latin typeface="One Little Font"/>
              </a:rPr>
              <a:t>e</a:t>
            </a:r>
            <a:r>
              <a:rPr sz="3500" lang="en-US" spc="70">
                <a:solidFill>
                  <a:srgbClr val="FFFFFF"/>
                </a:solidFill>
                <a:latin typeface="One Little Font"/>
              </a:rPr>
              <a:t>n</a:t>
            </a:r>
            <a:r>
              <a:rPr sz="3500" lang="en-US" spc="70">
                <a:solidFill>
                  <a:srgbClr val="FFFFFF"/>
                </a:solidFill>
                <a:latin typeface="One Little Font"/>
              </a:rPr>
              <a:t>e</a:t>
            </a:r>
            <a:r>
              <a:rPr sz="3500" lang="en-US" spc="70">
                <a:solidFill>
                  <a:srgbClr val="FFFFFF"/>
                </a:solidFill>
                <a:latin typeface="One Little Font"/>
              </a:rPr>
              <a:t>n</a:t>
            </a:r>
            <a:r>
              <a:rPr sz="3500" lang="en-US" spc="70">
                <a:solidFill>
                  <a:srgbClr val="FFFFFF"/>
                </a:solidFill>
                <a:latin typeface="One Little Font"/>
              </a:rPr>
              <a:t>t</a:t>
            </a:r>
            <a:r>
              <a:rPr sz="3500" lang="en-US" spc="70">
                <a:solidFill>
                  <a:srgbClr val="FFFFFF"/>
                </a:solidFill>
                <a:latin typeface="One Little Font"/>
              </a:rPr>
              <a:t>u</a:t>
            </a:r>
            <a:r>
              <a:rPr sz="3500" lang="en-US" spc="70">
                <a:solidFill>
                  <a:srgbClr val="FFFFFF"/>
                </a:solidFill>
                <a:latin typeface="One Little Font"/>
              </a:rPr>
              <a:t>k</a:t>
            </a:r>
            <a:r>
              <a:rPr sz="3500" lang="en-US" spc="70">
                <a:solidFill>
                  <a:srgbClr val="FFFFFF"/>
                </a:solidFill>
                <a:latin typeface="One Little Font"/>
              </a:rPr>
              <a:t>a</a:t>
            </a:r>
            <a:r>
              <a:rPr sz="3500" lang="en-US" spc="70">
                <a:solidFill>
                  <a:srgbClr val="FFFFFF"/>
                </a:solidFill>
                <a:latin typeface="One Little Font"/>
              </a:rPr>
              <a:t>n</a:t>
            </a:r>
            <a:r>
              <a:rPr sz="3500" lang="en-US" spc="70">
                <a:solidFill>
                  <a:srgbClr val="FFFFFF"/>
                </a:solidFill>
                <a:latin typeface="One Little Font"/>
              </a:rPr>
              <a:t> </a:t>
            </a:r>
            <a:r>
              <a:rPr sz="3500" lang="en-US" spc="70">
                <a:solidFill>
                  <a:srgbClr val="FFFFFF"/>
                </a:solidFill>
                <a:latin typeface="One Little Font"/>
              </a:rPr>
              <a:t>P</a:t>
            </a:r>
            <a:r>
              <a:rPr sz="3500" lang="en-US" spc="70">
                <a:solidFill>
                  <a:srgbClr val="FFFFFF"/>
                </a:solidFill>
                <a:latin typeface="One Little Font"/>
              </a:rPr>
              <a:t>a</a:t>
            </a:r>
            <a:r>
              <a:rPr sz="3500" lang="en-US" spc="70">
                <a:solidFill>
                  <a:srgbClr val="FFFFFF"/>
                </a:solidFill>
                <a:latin typeface="One Little Font"/>
              </a:rPr>
              <a:t>s</a:t>
            </a:r>
            <a:r>
              <a:rPr sz="3500" lang="en-US" spc="70">
                <a:solidFill>
                  <a:srgbClr val="FFFFFF"/>
                </a:solidFill>
                <a:latin typeface="One Little Font"/>
              </a:rPr>
              <a:t>a</a:t>
            </a:r>
            <a:r>
              <a:rPr sz="3500" lang="en-US" spc="70">
                <a:solidFill>
                  <a:srgbClr val="FFFFFF"/>
                </a:solidFill>
                <a:latin typeface="One Little Font"/>
              </a:rPr>
              <a:t>r</a:t>
            </a:r>
            <a:r>
              <a:rPr sz="3500" lang="en-US" spc="70">
                <a:solidFill>
                  <a:srgbClr val="FFFFFF"/>
                </a:solidFill>
                <a:latin typeface="One Little Font"/>
              </a:rPr>
              <a:t> </a:t>
            </a:r>
            <a:r>
              <a:rPr sz="3500" lang="en-US" spc="70">
                <a:solidFill>
                  <a:srgbClr val="FFFFFF"/>
                </a:solidFill>
                <a:latin typeface="One Little Font"/>
              </a:rPr>
              <a:t>B</a:t>
            </a:r>
            <a:r>
              <a:rPr sz="3500" lang="en-US" spc="70">
                <a:solidFill>
                  <a:srgbClr val="FFFFFF"/>
                </a:solidFill>
                <a:latin typeface="One Little Font"/>
              </a:rPr>
              <a:t>e</a:t>
            </a:r>
            <a:r>
              <a:rPr sz="3500" lang="en-US" spc="70">
                <a:solidFill>
                  <a:srgbClr val="FFFFFF"/>
                </a:solidFill>
                <a:latin typeface="One Little Font"/>
              </a:rPr>
              <a:t>r</a:t>
            </a:r>
            <a:r>
              <a:rPr sz="3500" lang="en-US" spc="70">
                <a:solidFill>
                  <a:srgbClr val="FFFFFF"/>
                </a:solidFill>
                <a:latin typeface="One Little Font"/>
              </a:rPr>
              <a:t>s</a:t>
            </a:r>
            <a:r>
              <a:rPr sz="3500" lang="en-US" spc="70">
                <a:solidFill>
                  <a:srgbClr val="FFFFFF"/>
                </a:solidFill>
                <a:latin typeface="One Little Font"/>
              </a:rPr>
              <a:t>a</a:t>
            </a:r>
            <a:r>
              <a:rPr sz="3500" lang="en-US" spc="70">
                <a:solidFill>
                  <a:srgbClr val="FFFFFF"/>
                </a:solidFill>
                <a:latin typeface="One Little Font"/>
              </a:rPr>
              <a:t>n</a:t>
            </a:r>
            <a:r>
              <a:rPr sz="3500" lang="en-US" spc="70">
                <a:solidFill>
                  <a:srgbClr val="FFFFFF"/>
                </a:solidFill>
                <a:latin typeface="One Little Font"/>
              </a:rPr>
              <a:t>g</a:t>
            </a:r>
            <a:r>
              <a:rPr sz="3500" lang="en-US" spc="70">
                <a:solidFill>
                  <a:srgbClr val="FFFFFF"/>
                </a:solidFill>
                <a:latin typeface="One Little Font"/>
              </a:rPr>
              <a:t>k</a:t>
            </a:r>
            <a:r>
              <a:rPr sz="3500" lang="en-US" spc="70">
                <a:solidFill>
                  <a:srgbClr val="FFFFFF"/>
                </a:solidFill>
                <a:latin typeface="One Little Font"/>
              </a:rPr>
              <a:t>u</a:t>
            </a:r>
            <a:r>
              <a:rPr sz="3500" lang="en-US" spc="70">
                <a:solidFill>
                  <a:srgbClr val="FFFFFF"/>
                </a:solidFill>
                <a:latin typeface="One Little Font"/>
              </a:rPr>
              <a:t>t</a:t>
            </a:r>
            <a:r>
              <a:rPr sz="3500" lang="en-US" spc="70">
                <a:solidFill>
                  <a:srgbClr val="FFFFFF"/>
                </a:solidFill>
                <a:latin typeface="One Little Font"/>
              </a:rPr>
              <a:t>a</a:t>
            </a:r>
            <a:r>
              <a:rPr sz="3500" lang="en-US" spc="70">
                <a:solidFill>
                  <a:srgbClr val="FFFFFF"/>
                </a:solidFill>
                <a:latin typeface="One Little Font"/>
              </a:rPr>
              <a:t>n</a:t>
            </a:r>
            <a:r>
              <a:rPr sz="3500" lang="en-US" spc="70">
                <a:solidFill>
                  <a:srgbClr val="FFFFFF"/>
                </a:solidFill>
                <a:latin typeface="One Little Font"/>
              </a:rPr>
              <a:t> </a:t>
            </a:r>
            <a:r>
              <a:rPr sz="3500" lang="en-US" spc="70">
                <a:solidFill>
                  <a:srgbClr val="FFFFFF"/>
                </a:solidFill>
                <a:latin typeface="One Little Font"/>
              </a:rPr>
              <a:t>(</a:t>
            </a:r>
            <a:r>
              <a:rPr sz="3500" lang="en-US" spc="70">
                <a:solidFill>
                  <a:srgbClr val="FFFFFF"/>
                </a:solidFill>
                <a:latin typeface="One Little Font"/>
              </a:rPr>
              <a:t>p</a:t>
            </a:r>
            <a:r>
              <a:rPr sz="3500" lang="en-US" spc="70">
                <a:solidFill>
                  <a:srgbClr val="FFFFFF"/>
                </a:solidFill>
                <a:latin typeface="One Little Font"/>
              </a:rPr>
              <a:t>a</a:t>
            </a:r>
            <a:r>
              <a:rPr sz="3500" lang="en-US" spc="70">
                <a:solidFill>
                  <a:srgbClr val="FFFFFF"/>
                </a:solidFill>
                <a:latin typeface="One Little Font"/>
              </a:rPr>
              <a:t>s</a:t>
            </a:r>
            <a:r>
              <a:rPr sz="3500" lang="en-US" spc="70">
                <a:solidFill>
                  <a:srgbClr val="FFFFFF"/>
                </a:solidFill>
                <a:latin typeface="One Little Font"/>
              </a:rPr>
              <a:t>a</a:t>
            </a:r>
            <a:r>
              <a:rPr sz="3500" lang="en-US" spc="70">
                <a:solidFill>
                  <a:srgbClr val="FFFFFF"/>
                </a:solidFill>
                <a:latin typeface="One Little Font"/>
              </a:rPr>
              <a:t>r</a:t>
            </a:r>
            <a:r>
              <a:rPr sz="3500" lang="en-US" spc="70">
                <a:solidFill>
                  <a:srgbClr val="FFFFFF"/>
                </a:solidFill>
                <a:latin typeface="One Little Font"/>
              </a:rPr>
              <a:t> </a:t>
            </a:r>
            <a:r>
              <a:rPr sz="3500" lang="en-US" spc="70">
                <a:solidFill>
                  <a:srgbClr val="FFFFFF"/>
                </a:solidFill>
                <a:latin typeface="One Little Font"/>
              </a:rPr>
              <a:t>r</a:t>
            </a:r>
            <a:r>
              <a:rPr sz="3500" lang="en-US" spc="70">
                <a:solidFill>
                  <a:srgbClr val="FFFFFF"/>
                </a:solidFill>
                <a:latin typeface="One Little Font"/>
              </a:rPr>
              <a:t>e</a:t>
            </a:r>
            <a:r>
              <a:rPr sz="3500" lang="en-US" spc="70">
                <a:solidFill>
                  <a:srgbClr val="FFFFFF"/>
                </a:solidFill>
                <a:latin typeface="One Little Font"/>
              </a:rPr>
              <a:t>l</a:t>
            </a:r>
            <a:r>
              <a:rPr sz="3500" lang="en-US" spc="70">
                <a:solidFill>
                  <a:srgbClr val="FFFFFF"/>
                </a:solidFill>
                <a:latin typeface="One Little Font"/>
              </a:rPr>
              <a:t>e</a:t>
            </a:r>
            <a:r>
              <a:rPr sz="3500" lang="en-US" spc="70">
                <a:solidFill>
                  <a:srgbClr val="FFFFFF"/>
                </a:solidFill>
                <a:latin typeface="One Little Font"/>
              </a:rPr>
              <a:t>v</a:t>
            </a:r>
            <a:r>
              <a:rPr sz="3500" lang="en-US" spc="70">
                <a:solidFill>
                  <a:srgbClr val="FFFFFF"/>
                </a:solidFill>
                <a:latin typeface="One Little Font"/>
              </a:rPr>
              <a:t>a</a:t>
            </a:r>
            <a:r>
              <a:rPr sz="3500" lang="en-US" spc="70">
                <a:solidFill>
                  <a:srgbClr val="FFFFFF"/>
                </a:solidFill>
                <a:latin typeface="One Little Font"/>
              </a:rPr>
              <a:t>n</a:t>
            </a:r>
            <a:r>
              <a:rPr sz="3500" lang="en-US" spc="70">
                <a:solidFill>
                  <a:srgbClr val="FFFFFF"/>
                </a:solidFill>
                <a:latin typeface="One Little Font"/>
              </a:rPr>
              <a:t>)</a:t>
            </a:r>
            <a:endParaRPr altLang="en-US" lang="zh-CN"/>
          </a:p>
        </p:txBody>
      </p:sp>
      <p:pic>
        <p:nvPicPr>
          <p:cNvPr id="2097179" name="Picture 13"/>
          <p:cNvPicPr>
            <a:picLocks noChangeAspect="1"/>
          </p:cNvPicPr>
          <p:nvPr/>
        </p:nvPicPr>
        <p:blipFill>
          <a:blip xmlns:r="http://schemas.openxmlformats.org/officeDocument/2006/relationships" r:embed="rId1"/>
          <a:srcRect/>
          <a:stretch>
            <a:fillRect/>
          </a:stretch>
        </p:blipFill>
        <p:spPr>
          <a:xfrm rot="-823032">
            <a:off x="11686876" y="5335482"/>
            <a:ext cx="2070542" cy="584928"/>
          </a:xfrm>
          <a:prstGeom prst="rect"/>
        </p:spPr>
      </p:pic>
      <p:grpSp>
        <p:nvGrpSpPr>
          <p:cNvPr id="88" name="Group 14"/>
          <p:cNvGrpSpPr/>
          <p:nvPr/>
        </p:nvGrpSpPr>
        <p:grpSpPr>
          <a:xfrm>
            <a:off x="753773" y="3923863"/>
            <a:ext cx="4279628" cy="2524064"/>
            <a:chOff x="0" y="0"/>
            <a:chExt cx="2519796" cy="1486140"/>
          </a:xfrm>
          <a:solidFill>
            <a:schemeClr val="accent4">
              <a:lumMod val="60000"/>
              <a:lumOff val="40000"/>
            </a:schemeClr>
          </a:solidFill>
        </p:grpSpPr>
        <p:sp>
          <p:nvSpPr>
            <p:cNvPr id="1048691" name="Freeform 15"/>
            <p:cNvSpPr/>
            <p:nvPr/>
          </p:nvSpPr>
          <p:spPr>
            <a:xfrm>
              <a:off x="0" y="0"/>
              <a:ext cx="2519797" cy="1486140"/>
            </a:xfrm>
            <a:custGeom>
              <a:avLst/>
              <a:ahLst/>
              <a:rect l="l" t="t" r="r" b="b"/>
              <a:pathLst>
                <a:path w="2519797" h="1486140">
                  <a:moveTo>
                    <a:pt x="2395336" y="1486140"/>
                  </a:moveTo>
                  <a:lnTo>
                    <a:pt x="124460" y="1486140"/>
                  </a:lnTo>
                  <a:cubicBezTo>
                    <a:pt x="55880" y="1486140"/>
                    <a:pt x="0" y="1430260"/>
                    <a:pt x="0" y="1361680"/>
                  </a:cubicBezTo>
                  <a:lnTo>
                    <a:pt x="0" y="124460"/>
                  </a:lnTo>
                  <a:cubicBezTo>
                    <a:pt x="0" y="55880"/>
                    <a:pt x="55880" y="0"/>
                    <a:pt x="124460" y="0"/>
                  </a:cubicBezTo>
                  <a:lnTo>
                    <a:pt x="2395337" y="0"/>
                  </a:lnTo>
                  <a:cubicBezTo>
                    <a:pt x="2463916" y="0"/>
                    <a:pt x="2519797" y="55880"/>
                    <a:pt x="2519797" y="124460"/>
                  </a:cubicBezTo>
                  <a:lnTo>
                    <a:pt x="2519797" y="1361680"/>
                  </a:lnTo>
                  <a:cubicBezTo>
                    <a:pt x="2519797" y="1430260"/>
                    <a:pt x="2463916" y="1486140"/>
                    <a:pt x="2395337" y="1486140"/>
                  </a:cubicBezTo>
                  <a:close/>
                </a:path>
              </a:pathLst>
            </a:custGeom>
            <a:grpFill/>
          </p:spPr>
        </p:sp>
      </p:grpSp>
      <p:sp>
        <p:nvSpPr>
          <p:cNvPr id="1048692" name="TextBox 16"/>
          <p:cNvSpPr txBox="1"/>
          <p:nvPr/>
        </p:nvSpPr>
        <p:spPr>
          <a:xfrm>
            <a:off x="1198395" y="4294107"/>
            <a:ext cx="3390384" cy="1778000"/>
          </a:xfrm>
          <a:prstGeom prst="rect"/>
        </p:spPr>
        <p:txBody>
          <a:bodyPr anchor="t" bIns="0" lIns="0" rIns="0" rtlCol="0" tIns="0">
            <a:spAutoFit/>
          </a:bodyPr>
          <a:p>
            <a:pPr algn="ctr">
              <a:lnSpc>
                <a:spcPts val="3500"/>
              </a:lnSpc>
            </a:pPr>
            <a:r>
              <a:rPr sz="3500" lang="en-US" spc="70">
                <a:solidFill>
                  <a:srgbClr val="FFFFFF"/>
                </a:solidFill>
                <a:latin typeface="One Little Font"/>
              </a:rPr>
              <a:t>4</a:t>
            </a:r>
            <a:r>
              <a:rPr sz="3500" lang="en-US" spc="70">
                <a:solidFill>
                  <a:srgbClr val="114F9A"/>
                </a:solidFill>
                <a:latin typeface="One Little Font"/>
              </a:rPr>
              <a:t>.</a:t>
            </a:r>
            <a:r>
              <a:rPr sz="3500" lang="en-US" spc="70">
                <a:solidFill>
                  <a:srgbClr val="114F9A"/>
                </a:solidFill>
                <a:latin typeface="One Little Font"/>
              </a:rPr>
              <a:t> </a:t>
            </a:r>
            <a:r>
              <a:rPr sz="3500" lang="en-US" spc="70">
                <a:solidFill>
                  <a:srgbClr val="FFFFFF"/>
                </a:solidFill>
                <a:latin typeface="One Little Font"/>
              </a:rPr>
              <a:t>M</a:t>
            </a:r>
            <a:r>
              <a:rPr sz="3500" lang="en-US" spc="70">
                <a:solidFill>
                  <a:srgbClr val="FFFFFF"/>
                </a:solidFill>
                <a:latin typeface="One Little Font"/>
              </a:rPr>
              <a:t>e</a:t>
            </a:r>
            <a:r>
              <a:rPr sz="3500" lang="en-US" spc="70">
                <a:solidFill>
                  <a:srgbClr val="FFFFFF"/>
                </a:solidFill>
                <a:latin typeface="One Little Font"/>
              </a:rPr>
              <a:t>n</a:t>
            </a:r>
            <a:r>
              <a:rPr sz="3500" lang="en-US" spc="70">
                <a:solidFill>
                  <a:srgbClr val="FFFFFF"/>
                </a:solidFill>
                <a:latin typeface="One Little Font"/>
              </a:rPr>
              <a:t>g</a:t>
            </a:r>
            <a:r>
              <a:rPr sz="3500" lang="en-US" spc="70">
                <a:solidFill>
                  <a:srgbClr val="FFFFFF"/>
                </a:solidFill>
                <a:latin typeface="One Little Font"/>
              </a:rPr>
              <a:t>i</a:t>
            </a:r>
            <a:r>
              <a:rPr sz="3500" lang="en-US" spc="70">
                <a:solidFill>
                  <a:srgbClr val="FFFFFF"/>
                </a:solidFill>
                <a:latin typeface="One Little Font"/>
              </a:rPr>
              <a:t>d</a:t>
            </a:r>
            <a:r>
              <a:rPr sz="3500" lang="en-US" spc="70">
                <a:solidFill>
                  <a:srgbClr val="FFFFFF"/>
                </a:solidFill>
                <a:latin typeface="One Little Font"/>
              </a:rPr>
              <a:t>e</a:t>
            </a:r>
            <a:r>
              <a:rPr sz="3500" lang="en-US" spc="70">
                <a:solidFill>
                  <a:srgbClr val="FFFFFF"/>
                </a:solidFill>
                <a:latin typeface="One Little Font"/>
              </a:rPr>
              <a:t>n</a:t>
            </a:r>
            <a:r>
              <a:rPr sz="3500" lang="en-US" spc="70">
                <a:solidFill>
                  <a:srgbClr val="FFFFFF"/>
                </a:solidFill>
                <a:latin typeface="One Little Font"/>
              </a:rPr>
              <a:t>t</a:t>
            </a:r>
            <a:r>
              <a:rPr sz="3500" lang="en-US" spc="70">
                <a:solidFill>
                  <a:srgbClr val="FFFFFF"/>
                </a:solidFill>
                <a:latin typeface="One Little Font"/>
              </a:rPr>
              <a:t>i</a:t>
            </a:r>
            <a:r>
              <a:rPr sz="3500" lang="en-US" spc="70">
                <a:solidFill>
                  <a:srgbClr val="FFFFFF"/>
                </a:solidFill>
                <a:latin typeface="One Little Font"/>
              </a:rPr>
              <a:t>f</a:t>
            </a:r>
            <a:r>
              <a:rPr sz="3500" lang="en-US" spc="70">
                <a:solidFill>
                  <a:srgbClr val="FFFFFF"/>
                </a:solidFill>
                <a:latin typeface="One Little Font"/>
              </a:rPr>
              <a:t>i</a:t>
            </a:r>
            <a:r>
              <a:rPr sz="3500" lang="en-US" spc="70">
                <a:solidFill>
                  <a:srgbClr val="FFFFFF"/>
                </a:solidFill>
                <a:latin typeface="One Little Font"/>
              </a:rPr>
              <a:t>k</a:t>
            </a:r>
            <a:r>
              <a:rPr sz="3500" lang="en-US" spc="70">
                <a:solidFill>
                  <a:srgbClr val="FFFFFF"/>
                </a:solidFill>
                <a:latin typeface="One Little Font"/>
              </a:rPr>
              <a:t>a</a:t>
            </a:r>
            <a:r>
              <a:rPr sz="3500" lang="en-US" spc="70">
                <a:solidFill>
                  <a:srgbClr val="FFFFFF"/>
                </a:solidFill>
                <a:latin typeface="One Little Font"/>
              </a:rPr>
              <a:t>s</a:t>
            </a:r>
            <a:r>
              <a:rPr sz="3500" lang="en-US" spc="70">
                <a:solidFill>
                  <a:srgbClr val="FFFFFF"/>
                </a:solidFill>
                <a:latin typeface="One Little Font"/>
              </a:rPr>
              <a:t>i</a:t>
            </a:r>
            <a:r>
              <a:rPr sz="3500" lang="en-US" spc="70">
                <a:solidFill>
                  <a:srgbClr val="FFFFFF"/>
                </a:solidFill>
                <a:latin typeface="One Little Font"/>
              </a:rPr>
              <a:t> </a:t>
            </a:r>
            <a:r>
              <a:rPr sz="3500" lang="en-US" spc="70">
                <a:solidFill>
                  <a:srgbClr val="FFFFFF"/>
                </a:solidFill>
                <a:latin typeface="One Little Font"/>
              </a:rPr>
              <a:t>p</a:t>
            </a:r>
            <a:r>
              <a:rPr sz="3500" lang="en-US" spc="70">
                <a:solidFill>
                  <a:srgbClr val="FFFFFF"/>
                </a:solidFill>
                <a:latin typeface="One Little Font"/>
              </a:rPr>
              <a:t>a</a:t>
            </a:r>
            <a:r>
              <a:rPr sz="3500" lang="en-US" spc="70">
                <a:solidFill>
                  <a:srgbClr val="FFFFFF"/>
                </a:solidFill>
                <a:latin typeface="One Little Font"/>
              </a:rPr>
              <a:t>s</a:t>
            </a:r>
            <a:r>
              <a:rPr sz="3500" lang="en-US" spc="70">
                <a:solidFill>
                  <a:srgbClr val="FFFFFF"/>
                </a:solidFill>
                <a:latin typeface="One Little Font"/>
              </a:rPr>
              <a:t>a</a:t>
            </a:r>
            <a:r>
              <a:rPr sz="3500" lang="en-US" spc="70">
                <a:solidFill>
                  <a:srgbClr val="FFFFFF"/>
                </a:solidFill>
                <a:latin typeface="One Little Font"/>
              </a:rPr>
              <a:t>r</a:t>
            </a:r>
            <a:r>
              <a:rPr sz="3500" lang="en-US" spc="70">
                <a:solidFill>
                  <a:srgbClr val="FFFFFF"/>
                </a:solidFill>
                <a:latin typeface="One Little Font"/>
              </a:rPr>
              <a:t> </a:t>
            </a:r>
            <a:r>
              <a:rPr sz="3500" lang="en-US" spc="70">
                <a:solidFill>
                  <a:srgbClr val="FFFFFF"/>
                </a:solidFill>
                <a:latin typeface="One Little Font"/>
              </a:rPr>
              <a:t>s</a:t>
            </a:r>
            <a:r>
              <a:rPr sz="3500" lang="en-US" spc="70">
                <a:solidFill>
                  <a:srgbClr val="FFFFFF"/>
                </a:solidFill>
                <a:latin typeface="One Little Font"/>
              </a:rPr>
              <a:t>a</a:t>
            </a:r>
            <a:r>
              <a:rPr sz="3500" lang="en-US" spc="70">
                <a:solidFill>
                  <a:srgbClr val="FFFFFF"/>
                </a:solidFill>
                <a:latin typeface="One Little Font"/>
              </a:rPr>
              <a:t>s</a:t>
            </a:r>
            <a:r>
              <a:rPr sz="3500" lang="en-US" spc="70">
                <a:solidFill>
                  <a:srgbClr val="FFFFFF"/>
                </a:solidFill>
                <a:latin typeface="One Little Font"/>
              </a:rPr>
              <a:t>a</a:t>
            </a:r>
            <a:r>
              <a:rPr sz="3500" lang="en-US" spc="70">
                <a:solidFill>
                  <a:srgbClr val="FFFFFF"/>
                </a:solidFill>
                <a:latin typeface="One Little Font"/>
              </a:rPr>
              <a:t>r</a:t>
            </a:r>
            <a:r>
              <a:rPr sz="3500" lang="en-US" spc="70">
                <a:solidFill>
                  <a:srgbClr val="FFFFFF"/>
                </a:solidFill>
                <a:latin typeface="One Little Font"/>
              </a:rPr>
              <a:t>a</a:t>
            </a:r>
            <a:r>
              <a:rPr sz="3500" lang="en-US" spc="70">
                <a:solidFill>
                  <a:srgbClr val="FFFFFF"/>
                </a:solidFill>
                <a:latin typeface="One Little Font"/>
              </a:rPr>
              <a:t>n</a:t>
            </a:r>
            <a:r>
              <a:rPr sz="3500" lang="en-US" spc="70">
                <a:solidFill>
                  <a:srgbClr val="FFFFFF"/>
                </a:solidFill>
                <a:latin typeface="One Little Font"/>
              </a:rPr>
              <a:t> </a:t>
            </a:r>
            <a:r>
              <a:rPr sz="3500" lang="en-US" spc="70">
                <a:solidFill>
                  <a:srgbClr val="FFFFFF"/>
                </a:solidFill>
                <a:latin typeface="One Little Font"/>
              </a:rPr>
              <a:t>y</a:t>
            </a:r>
            <a:r>
              <a:rPr sz="3500" lang="en-US" spc="70">
                <a:solidFill>
                  <a:srgbClr val="FFFFFF"/>
                </a:solidFill>
                <a:latin typeface="One Little Font"/>
              </a:rPr>
              <a:t>a</a:t>
            </a:r>
            <a:r>
              <a:rPr sz="3500" lang="en-US" spc="70">
                <a:solidFill>
                  <a:srgbClr val="FFFFFF"/>
                </a:solidFill>
                <a:latin typeface="One Little Font"/>
              </a:rPr>
              <a:t>n</a:t>
            </a:r>
            <a:r>
              <a:rPr sz="3500" lang="en-US" spc="70">
                <a:solidFill>
                  <a:srgbClr val="FFFFFF"/>
                </a:solidFill>
                <a:latin typeface="One Little Font"/>
              </a:rPr>
              <a:t>g</a:t>
            </a:r>
            <a:r>
              <a:rPr sz="3500" lang="en-US" spc="70">
                <a:solidFill>
                  <a:srgbClr val="FFFFFF"/>
                </a:solidFill>
                <a:latin typeface="One Little Font"/>
              </a:rPr>
              <a:t> </a:t>
            </a:r>
            <a:r>
              <a:rPr sz="3500" lang="en-US" spc="70">
                <a:solidFill>
                  <a:srgbClr val="FFFFFF"/>
                </a:solidFill>
                <a:latin typeface="One Little Font"/>
              </a:rPr>
              <a:t>p</a:t>
            </a:r>
            <a:r>
              <a:rPr sz="3500" lang="en-US" spc="70">
                <a:solidFill>
                  <a:srgbClr val="FFFFFF"/>
                </a:solidFill>
                <a:latin typeface="One Little Font"/>
              </a:rPr>
              <a:t>o</a:t>
            </a:r>
            <a:r>
              <a:rPr sz="3500" lang="en-US" spc="70">
                <a:solidFill>
                  <a:srgbClr val="FFFFFF"/>
                </a:solidFill>
                <a:latin typeface="One Little Font"/>
              </a:rPr>
              <a:t>t</a:t>
            </a:r>
            <a:r>
              <a:rPr sz="3500" lang="en-US" spc="70">
                <a:solidFill>
                  <a:srgbClr val="FFFFFF"/>
                </a:solidFill>
                <a:latin typeface="One Little Font"/>
              </a:rPr>
              <a:t>e</a:t>
            </a:r>
            <a:r>
              <a:rPr sz="3500" lang="en-US" spc="70">
                <a:solidFill>
                  <a:srgbClr val="FFFFFF"/>
                </a:solidFill>
                <a:latin typeface="One Little Font"/>
              </a:rPr>
              <a:t>n</a:t>
            </a:r>
            <a:r>
              <a:rPr sz="3500" lang="en-US" spc="70">
                <a:solidFill>
                  <a:srgbClr val="FFFFFF"/>
                </a:solidFill>
                <a:latin typeface="One Little Font"/>
              </a:rPr>
              <a:t>s</a:t>
            </a:r>
            <a:r>
              <a:rPr sz="3500" lang="en-US" spc="70">
                <a:solidFill>
                  <a:srgbClr val="FFFFFF"/>
                </a:solidFill>
                <a:latin typeface="One Little Font"/>
              </a:rPr>
              <a:t>i</a:t>
            </a:r>
            <a:r>
              <a:rPr sz="3500" lang="en-US" spc="70">
                <a:solidFill>
                  <a:srgbClr val="FFFFFF"/>
                </a:solidFill>
                <a:latin typeface="One Little Font"/>
              </a:rPr>
              <a:t>a</a:t>
            </a:r>
            <a:r>
              <a:rPr sz="3500" lang="en-US" spc="70">
                <a:solidFill>
                  <a:srgbClr val="FFFFFF"/>
                </a:solidFill>
                <a:latin typeface="One Little Font"/>
              </a:rPr>
              <a:t>l</a:t>
            </a:r>
            <a:endParaRPr altLang="en-US" lang="zh-CN"/>
          </a:p>
        </p:txBody>
      </p:sp>
      <p:pic>
        <p:nvPicPr>
          <p:cNvPr id="2097180" name="Picture 17"/>
          <p:cNvPicPr>
            <a:picLocks noChangeAspect="1"/>
          </p:cNvPicPr>
          <p:nvPr/>
        </p:nvPicPr>
        <p:blipFill>
          <a:blip xmlns:r="http://schemas.openxmlformats.org/officeDocument/2006/relationships" r:embed="rId1"/>
          <a:srcRect/>
          <a:stretch>
            <a:fillRect/>
          </a:stretch>
        </p:blipFill>
        <p:spPr>
          <a:xfrm rot="-9034031" flipV="1">
            <a:off x="5499136" y="5467911"/>
            <a:ext cx="1921710" cy="542883"/>
          </a:xfrm>
          <a:prstGeom prst="rect"/>
        </p:spPr>
      </p:pic>
      <p:grpSp>
        <p:nvGrpSpPr>
          <p:cNvPr id="89" name="Group 18"/>
          <p:cNvGrpSpPr/>
          <p:nvPr/>
        </p:nvGrpSpPr>
        <p:grpSpPr>
          <a:xfrm>
            <a:off x="13978217" y="3698055"/>
            <a:ext cx="3880763" cy="2749871"/>
            <a:chOff x="0" y="0"/>
            <a:chExt cx="2284950" cy="1619093"/>
          </a:xfrm>
        </p:grpSpPr>
        <p:sp>
          <p:nvSpPr>
            <p:cNvPr id="1048693" name="Freeform 19"/>
            <p:cNvSpPr/>
            <p:nvPr/>
          </p:nvSpPr>
          <p:spPr>
            <a:xfrm>
              <a:off x="0" y="0"/>
              <a:ext cx="2284950" cy="1619093"/>
            </a:xfrm>
            <a:custGeom>
              <a:avLst/>
              <a:ahLst/>
              <a:rect l="l" t="t" r="r" b="b"/>
              <a:pathLst>
                <a:path w="2284950" h="1619093">
                  <a:moveTo>
                    <a:pt x="2160490" y="1619093"/>
                  </a:moveTo>
                  <a:lnTo>
                    <a:pt x="124460" y="1619093"/>
                  </a:lnTo>
                  <a:cubicBezTo>
                    <a:pt x="55880" y="1619093"/>
                    <a:pt x="0" y="1563213"/>
                    <a:pt x="0" y="1494633"/>
                  </a:cubicBezTo>
                  <a:lnTo>
                    <a:pt x="0" y="124460"/>
                  </a:lnTo>
                  <a:cubicBezTo>
                    <a:pt x="0" y="55880"/>
                    <a:pt x="55880" y="0"/>
                    <a:pt x="124460" y="0"/>
                  </a:cubicBezTo>
                  <a:lnTo>
                    <a:pt x="2160490" y="0"/>
                  </a:lnTo>
                  <a:cubicBezTo>
                    <a:pt x="2229070" y="0"/>
                    <a:pt x="2284950" y="55880"/>
                    <a:pt x="2284950" y="124460"/>
                  </a:cubicBezTo>
                  <a:lnTo>
                    <a:pt x="2284950" y="1494633"/>
                  </a:lnTo>
                  <a:cubicBezTo>
                    <a:pt x="2284950" y="1563213"/>
                    <a:pt x="2229070" y="1619093"/>
                    <a:pt x="2160490" y="1619093"/>
                  </a:cubicBezTo>
                  <a:close/>
                </a:path>
              </a:pathLst>
            </a:custGeom>
            <a:solidFill>
              <a:schemeClr val="accent4">
                <a:lumMod val="60000"/>
                <a:lumOff val="40000"/>
              </a:schemeClr>
            </a:solidFill>
          </p:spPr>
        </p:sp>
      </p:grpSp>
      <p:grpSp>
        <p:nvGrpSpPr>
          <p:cNvPr id="90" name="Group 20"/>
          <p:cNvGrpSpPr/>
          <p:nvPr/>
        </p:nvGrpSpPr>
        <p:grpSpPr>
          <a:xfrm>
            <a:off x="13487338" y="7429002"/>
            <a:ext cx="3880763" cy="2355442"/>
            <a:chOff x="0" y="0"/>
            <a:chExt cx="2284950" cy="1386857"/>
          </a:xfrm>
          <a:solidFill>
            <a:schemeClr val="accent4">
              <a:lumMod val="60000"/>
              <a:lumOff val="40000"/>
            </a:schemeClr>
          </a:solidFill>
        </p:grpSpPr>
        <p:sp>
          <p:nvSpPr>
            <p:cNvPr id="1048694" name="Freeform 21"/>
            <p:cNvSpPr/>
            <p:nvPr/>
          </p:nvSpPr>
          <p:spPr>
            <a:xfrm>
              <a:off x="0" y="0"/>
              <a:ext cx="2284950" cy="1386857"/>
            </a:xfrm>
            <a:custGeom>
              <a:avLst/>
              <a:ahLst/>
              <a:rect l="l" t="t" r="r" b="b"/>
              <a:pathLst>
                <a:path w="2284950" h="1386857">
                  <a:moveTo>
                    <a:pt x="2160490" y="1386857"/>
                  </a:moveTo>
                  <a:lnTo>
                    <a:pt x="124460" y="1386857"/>
                  </a:lnTo>
                  <a:cubicBezTo>
                    <a:pt x="55880" y="1386857"/>
                    <a:pt x="0" y="1330977"/>
                    <a:pt x="0" y="1262397"/>
                  </a:cubicBezTo>
                  <a:lnTo>
                    <a:pt x="0" y="124460"/>
                  </a:lnTo>
                  <a:cubicBezTo>
                    <a:pt x="0" y="55880"/>
                    <a:pt x="55880" y="0"/>
                    <a:pt x="124460" y="0"/>
                  </a:cubicBezTo>
                  <a:lnTo>
                    <a:pt x="2160490" y="0"/>
                  </a:lnTo>
                  <a:cubicBezTo>
                    <a:pt x="2229070" y="0"/>
                    <a:pt x="2284950" y="55880"/>
                    <a:pt x="2284950" y="124460"/>
                  </a:cubicBezTo>
                  <a:lnTo>
                    <a:pt x="2284950" y="1262398"/>
                  </a:lnTo>
                  <a:cubicBezTo>
                    <a:pt x="2284950" y="1330978"/>
                    <a:pt x="2229070" y="1386857"/>
                    <a:pt x="2160490" y="1386857"/>
                  </a:cubicBezTo>
                  <a:close/>
                </a:path>
              </a:pathLst>
            </a:custGeom>
            <a:grpFill/>
          </p:spPr>
        </p:sp>
      </p:grpSp>
      <p:pic>
        <p:nvPicPr>
          <p:cNvPr id="2097181" name="Picture 22"/>
          <p:cNvPicPr>
            <a:picLocks noChangeAspect="1"/>
          </p:cNvPicPr>
          <p:nvPr/>
        </p:nvPicPr>
        <p:blipFill>
          <a:blip xmlns:r="http://schemas.openxmlformats.org/officeDocument/2006/relationships" r:embed="rId1"/>
          <a:srcRect/>
          <a:stretch>
            <a:fillRect/>
          </a:stretch>
        </p:blipFill>
        <p:spPr>
          <a:xfrm rot="1821015">
            <a:off x="11048949" y="8309190"/>
            <a:ext cx="2070542" cy="584928"/>
          </a:xfrm>
          <a:prstGeom prst="rect"/>
        </p:spPr>
      </p:pic>
      <p:pic>
        <p:nvPicPr>
          <p:cNvPr id="2097182" name="Picture 23"/>
          <p:cNvPicPr>
            <a:picLocks noChangeAspect="1"/>
          </p:cNvPicPr>
          <p:nvPr/>
        </p:nvPicPr>
        <p:blipFill>
          <a:blip xmlns:r="http://schemas.openxmlformats.org/officeDocument/2006/relationships" r:embed="rId1"/>
          <a:srcRect/>
          <a:stretch>
            <a:fillRect/>
          </a:stretch>
        </p:blipFill>
        <p:spPr>
          <a:xfrm rot="-2306648">
            <a:off x="8944007" y="2056272"/>
            <a:ext cx="2070542" cy="584928"/>
          </a:xfrm>
          <a:prstGeom prst="rect"/>
        </p:spPr>
      </p:pic>
      <p:sp>
        <p:nvSpPr>
          <p:cNvPr id="1048695" name="TextBox 24"/>
          <p:cNvSpPr txBox="1"/>
          <p:nvPr/>
        </p:nvSpPr>
        <p:spPr>
          <a:xfrm>
            <a:off x="14223407" y="4550895"/>
            <a:ext cx="3390384" cy="889000"/>
          </a:xfrm>
          <a:prstGeom prst="rect"/>
        </p:spPr>
        <p:txBody>
          <a:bodyPr anchor="t" bIns="0" lIns="0" rIns="0" rtlCol="0" tIns="0">
            <a:spAutoFit/>
          </a:bodyPr>
          <a:p>
            <a:pPr algn="ctr">
              <a:lnSpc>
                <a:spcPts val="3500"/>
              </a:lnSpc>
            </a:pPr>
            <a:r>
              <a:rPr sz="3500" lang="en-US" spc="70">
                <a:solidFill>
                  <a:srgbClr val="FFFFFF"/>
                </a:solidFill>
                <a:latin typeface="One Little Font"/>
              </a:rPr>
              <a:t>3. </a:t>
            </a:r>
            <a:r>
              <a:rPr sz="3500" lang="en-US" spc="70">
                <a:solidFill>
                  <a:srgbClr val="FFFFFF"/>
                </a:solidFill>
                <a:latin typeface="One Little Font"/>
              </a:rPr>
              <a:t>E</a:t>
            </a:r>
            <a:r>
              <a:rPr sz="3500" lang="en-US" spc="70">
                <a:solidFill>
                  <a:srgbClr val="FFFFFF"/>
                </a:solidFill>
                <a:latin typeface="One Little Font"/>
              </a:rPr>
              <a:t>v</a:t>
            </a:r>
            <a:r>
              <a:rPr sz="3500" lang="en-US" spc="70">
                <a:solidFill>
                  <a:srgbClr val="FFFFFF"/>
                </a:solidFill>
                <a:latin typeface="One Little Font"/>
              </a:rPr>
              <a:t>a</a:t>
            </a:r>
            <a:r>
              <a:rPr sz="3500" lang="en-US" spc="70">
                <a:solidFill>
                  <a:srgbClr val="FFFFFF"/>
                </a:solidFill>
                <a:latin typeface="One Little Font"/>
              </a:rPr>
              <a:t>l</a:t>
            </a:r>
            <a:r>
              <a:rPr sz="3500" lang="en-US" spc="70">
                <a:solidFill>
                  <a:srgbClr val="FFFFFF"/>
                </a:solidFill>
                <a:latin typeface="One Little Font"/>
              </a:rPr>
              <a:t>u</a:t>
            </a:r>
            <a:r>
              <a:rPr sz="3500" lang="en-US" spc="70">
                <a:solidFill>
                  <a:srgbClr val="FFFFFF"/>
                </a:solidFill>
                <a:latin typeface="One Little Font"/>
              </a:rPr>
              <a:t>a</a:t>
            </a:r>
            <a:r>
              <a:rPr sz="3500" lang="en-US" spc="70">
                <a:solidFill>
                  <a:srgbClr val="FFFFFF"/>
                </a:solidFill>
                <a:latin typeface="One Little Font"/>
              </a:rPr>
              <a:t>s</a:t>
            </a:r>
            <a:r>
              <a:rPr sz="3500" lang="en-US" spc="70">
                <a:solidFill>
                  <a:srgbClr val="FFFFFF"/>
                </a:solidFill>
                <a:latin typeface="One Little Font"/>
              </a:rPr>
              <a:t>i</a:t>
            </a:r>
            <a:r>
              <a:rPr sz="3500" lang="en-US" spc="70">
                <a:solidFill>
                  <a:srgbClr val="FFFFFF"/>
                </a:solidFill>
                <a:latin typeface="One Little Font"/>
              </a:rPr>
              <a:t> </a:t>
            </a:r>
            <a:r>
              <a:rPr sz="3500" lang="en-US" spc="70">
                <a:solidFill>
                  <a:srgbClr val="FFFFFF"/>
                </a:solidFill>
                <a:latin typeface="One Little Font"/>
              </a:rPr>
              <a:t>P</a:t>
            </a:r>
            <a:r>
              <a:rPr sz="3500" lang="en-US" spc="70">
                <a:solidFill>
                  <a:srgbClr val="FFFFFF"/>
                </a:solidFill>
                <a:latin typeface="One Little Font"/>
              </a:rPr>
              <a:t>e</a:t>
            </a:r>
            <a:r>
              <a:rPr sz="3500" lang="en-US" spc="70">
                <a:solidFill>
                  <a:srgbClr val="FFFFFF"/>
                </a:solidFill>
                <a:latin typeface="One Little Font"/>
              </a:rPr>
              <a:t>r</a:t>
            </a:r>
            <a:r>
              <a:rPr sz="3500" lang="en-US" spc="70">
                <a:solidFill>
                  <a:srgbClr val="FFFFFF"/>
                </a:solidFill>
                <a:latin typeface="One Little Font"/>
              </a:rPr>
              <a:t>m</a:t>
            </a:r>
            <a:r>
              <a:rPr sz="3500" lang="en-US" spc="70">
                <a:solidFill>
                  <a:srgbClr val="FFFFFF"/>
                </a:solidFill>
                <a:latin typeface="One Little Font"/>
              </a:rPr>
              <a:t>a</a:t>
            </a:r>
            <a:r>
              <a:rPr sz="3500" lang="en-US" spc="70">
                <a:solidFill>
                  <a:srgbClr val="FFFFFF"/>
                </a:solidFill>
                <a:latin typeface="One Little Font"/>
              </a:rPr>
              <a:t>i</a:t>
            </a:r>
            <a:r>
              <a:rPr sz="3500" lang="en-US" spc="70">
                <a:solidFill>
                  <a:srgbClr val="FFFFFF"/>
                </a:solidFill>
                <a:latin typeface="One Little Font"/>
              </a:rPr>
              <a:t>a</a:t>
            </a:r>
            <a:r>
              <a:rPr sz="3500" lang="en-US" spc="70">
                <a:solidFill>
                  <a:srgbClr val="FFFFFF"/>
                </a:solidFill>
                <a:latin typeface="One Little Font"/>
              </a:rPr>
              <a:t>n</a:t>
            </a:r>
            <a:r>
              <a:rPr sz="3500" lang="en-US" spc="70">
                <a:solidFill>
                  <a:srgbClr val="FFFFFF"/>
                </a:solidFill>
                <a:latin typeface="One Little Font"/>
              </a:rPr>
              <a:t>a</a:t>
            </a:r>
            <a:r>
              <a:rPr sz="3500" lang="en-US" spc="70">
                <a:solidFill>
                  <a:srgbClr val="FFFFFF"/>
                </a:solidFill>
                <a:latin typeface="One Little Font"/>
              </a:rPr>
              <a:t>n</a:t>
            </a:r>
            <a:endParaRPr altLang="en-US" lang="zh-CN"/>
          </a:p>
        </p:txBody>
      </p:sp>
      <p:sp>
        <p:nvSpPr>
          <p:cNvPr id="1048696" name="TextBox 25"/>
          <p:cNvSpPr txBox="1"/>
          <p:nvPr/>
        </p:nvSpPr>
        <p:spPr>
          <a:xfrm>
            <a:off x="13797242" y="7764980"/>
            <a:ext cx="3390384" cy="1778000"/>
          </a:xfrm>
          <a:prstGeom prst="rect"/>
        </p:spPr>
        <p:txBody>
          <a:bodyPr anchor="t" bIns="0" lIns="0" rIns="0" rtlCol="0" tIns="0">
            <a:spAutoFit/>
          </a:bodyPr>
          <a:p>
            <a:pPr algn="ctr">
              <a:lnSpc>
                <a:spcPts val="3500"/>
              </a:lnSpc>
            </a:pPr>
            <a:r>
              <a:rPr dirty="0" sz="3500" lang="en-US" spc="70">
                <a:solidFill>
                  <a:srgbClr val="FFFFFF"/>
                </a:solidFill>
                <a:latin typeface="One Little Font"/>
              </a:rPr>
              <a:t>6. </a:t>
            </a:r>
            <a:r>
              <a:rPr dirty="0" sz="3500" lang="en-US" spc="70">
                <a:solidFill>
                  <a:srgbClr val="FFFFFF"/>
                </a:solidFill>
                <a:latin typeface="One Little Font"/>
              </a:rPr>
              <a:t>M</a:t>
            </a:r>
            <a:r>
              <a:rPr dirty="0" sz="3500" lang="en-US" spc="70">
                <a:solidFill>
                  <a:srgbClr val="FFFFFF"/>
                </a:solidFill>
                <a:latin typeface="One Little Font"/>
              </a:rPr>
              <a:t>e</a:t>
            </a:r>
            <a:r>
              <a:rPr dirty="0" sz="3500" lang="en-US" spc="70">
                <a:solidFill>
                  <a:srgbClr val="FFFFFF"/>
                </a:solidFill>
                <a:latin typeface="One Little Font"/>
              </a:rPr>
              <a:t>n</a:t>
            </a:r>
            <a:r>
              <a:rPr dirty="0" sz="3500" lang="en-US" spc="70">
                <a:solidFill>
                  <a:srgbClr val="FFFFFF"/>
                </a:solidFill>
                <a:latin typeface="One Little Font"/>
              </a:rPr>
              <a:t>g</a:t>
            </a:r>
            <a:r>
              <a:rPr dirty="0" sz="3500" lang="en-US" spc="70">
                <a:solidFill>
                  <a:srgbClr val="FFFFFF"/>
                </a:solidFill>
                <a:latin typeface="One Little Font"/>
              </a:rPr>
              <a:t>a</a:t>
            </a:r>
            <a:r>
              <a:rPr dirty="0" sz="3500" lang="en-US" spc="70">
                <a:solidFill>
                  <a:srgbClr val="FFFFFF"/>
                </a:solidFill>
                <a:latin typeface="One Little Font"/>
              </a:rPr>
              <a:t>n</a:t>
            </a:r>
            <a:r>
              <a:rPr dirty="0" sz="3500" lang="en-US" spc="70">
                <a:solidFill>
                  <a:srgbClr val="FFFFFF"/>
                </a:solidFill>
                <a:latin typeface="One Little Font"/>
              </a:rPr>
              <a:t>a</a:t>
            </a:r>
            <a:r>
              <a:rPr dirty="0" sz="3500" lang="en-US" spc="70">
                <a:solidFill>
                  <a:srgbClr val="FFFFFF"/>
                </a:solidFill>
                <a:latin typeface="One Little Font"/>
              </a:rPr>
              <a:t>l</a:t>
            </a:r>
            <a:r>
              <a:rPr dirty="0" sz="3500" lang="en-US" spc="70">
                <a:solidFill>
                  <a:srgbClr val="FFFFFF"/>
                </a:solidFill>
                <a:latin typeface="One Little Font"/>
              </a:rPr>
              <a:t>i</a:t>
            </a:r>
            <a:r>
              <a:rPr dirty="0" sz="3500" lang="en-US" spc="70">
                <a:solidFill>
                  <a:srgbClr val="FFFFFF"/>
                </a:solidFill>
                <a:latin typeface="One Little Font"/>
              </a:rPr>
              <a:t>s</a:t>
            </a:r>
            <a:r>
              <a:rPr dirty="0" sz="3500" lang="en-US" spc="70">
                <a:solidFill>
                  <a:srgbClr val="FFFFFF"/>
                </a:solidFill>
                <a:latin typeface="One Little Font"/>
              </a:rPr>
              <a:t>i</a:t>
            </a:r>
            <a:r>
              <a:rPr dirty="0" sz="3500" lang="en-US" spc="70">
                <a:solidFill>
                  <a:srgbClr val="FFFFFF"/>
                </a:solidFill>
                <a:latin typeface="One Little Font"/>
              </a:rPr>
              <a:t>s</a:t>
            </a:r>
            <a:r>
              <a:rPr dirty="0" sz="3500" lang="en-US" spc="70">
                <a:solidFill>
                  <a:srgbClr val="FFFFFF"/>
                </a:solidFill>
                <a:latin typeface="One Little Font"/>
              </a:rPr>
              <a:t> </a:t>
            </a:r>
            <a:r>
              <a:rPr dirty="0" sz="3500" lang="en-US" spc="70">
                <a:solidFill>
                  <a:srgbClr val="FFFFFF"/>
                </a:solidFill>
                <a:latin typeface="One Little Font"/>
              </a:rPr>
              <a:t>p</a:t>
            </a:r>
            <a:r>
              <a:rPr dirty="0" sz="3500" lang="en-US" spc="70">
                <a:solidFill>
                  <a:srgbClr val="FFFFFF"/>
                </a:solidFill>
                <a:latin typeface="One Little Font"/>
              </a:rPr>
              <a:t>e</a:t>
            </a:r>
            <a:r>
              <a:rPr dirty="0" sz="3500" lang="en-US" spc="70">
                <a:solidFill>
                  <a:srgbClr val="FFFFFF"/>
                </a:solidFill>
                <a:latin typeface="One Little Font"/>
              </a:rPr>
              <a:t>r</a:t>
            </a:r>
            <a:r>
              <a:rPr dirty="0" sz="3500" lang="en-US" spc="70">
                <a:solidFill>
                  <a:srgbClr val="FFFFFF"/>
                </a:solidFill>
                <a:latin typeface="One Little Font"/>
              </a:rPr>
              <a:t>m</a:t>
            </a:r>
            <a:r>
              <a:rPr dirty="0" sz="3500" lang="en-US" spc="70">
                <a:solidFill>
                  <a:srgbClr val="FFFFFF"/>
                </a:solidFill>
                <a:latin typeface="One Little Font"/>
              </a:rPr>
              <a:t>i</a:t>
            </a:r>
            <a:r>
              <a:rPr dirty="0" sz="3500" lang="en-US" spc="70">
                <a:solidFill>
                  <a:srgbClr val="FFFFFF"/>
                </a:solidFill>
                <a:latin typeface="One Little Font"/>
              </a:rPr>
              <a:t>n</a:t>
            </a:r>
            <a:r>
              <a:rPr dirty="0" sz="3500" lang="en-US" spc="70">
                <a:solidFill>
                  <a:srgbClr val="FFFFFF"/>
                </a:solidFill>
                <a:latin typeface="One Little Font"/>
              </a:rPr>
              <a:t>t</a:t>
            </a:r>
            <a:r>
              <a:rPr dirty="0" sz="3500" lang="en-US" spc="70">
                <a:solidFill>
                  <a:srgbClr val="FFFFFF"/>
                </a:solidFill>
                <a:latin typeface="One Little Font"/>
              </a:rPr>
              <a:t>a</a:t>
            </a:r>
            <a:r>
              <a:rPr dirty="0" sz="3500" lang="en-US" spc="70">
                <a:solidFill>
                  <a:srgbClr val="FFFFFF"/>
                </a:solidFill>
                <a:latin typeface="One Little Font"/>
              </a:rPr>
              <a:t>a</a:t>
            </a:r>
            <a:r>
              <a:rPr dirty="0" sz="3500" lang="en-US" spc="70">
                <a:solidFill>
                  <a:srgbClr val="FFFFFF"/>
                </a:solidFill>
                <a:latin typeface="One Little Font"/>
              </a:rPr>
              <a:t>n</a:t>
            </a:r>
            <a:r>
              <a:rPr dirty="0" sz="3500" lang="en-US" spc="70">
                <a:solidFill>
                  <a:srgbClr val="FFFFFF"/>
                </a:solidFill>
                <a:latin typeface="One Little Font"/>
              </a:rPr>
              <a:t> </a:t>
            </a:r>
            <a:r>
              <a:rPr dirty="0" sz="3500" lang="en-US" spc="70">
                <a:solidFill>
                  <a:srgbClr val="FFFFFF"/>
                </a:solidFill>
                <a:latin typeface="One Little Font"/>
              </a:rPr>
              <a:t>s</a:t>
            </a:r>
            <a:r>
              <a:rPr dirty="0" sz="3500" lang="en-US" spc="70">
                <a:solidFill>
                  <a:srgbClr val="FFFFFF"/>
                </a:solidFill>
                <a:latin typeface="One Little Font"/>
              </a:rPr>
              <a:t>e</a:t>
            </a:r>
            <a:r>
              <a:rPr dirty="0" sz="3500" lang="en-US" spc="70">
                <a:solidFill>
                  <a:srgbClr val="FFFFFF"/>
                </a:solidFill>
                <a:latin typeface="One Little Font"/>
              </a:rPr>
              <a:t>l</a:t>
            </a:r>
            <a:r>
              <a:rPr dirty="0" sz="3500" lang="en-US" spc="70">
                <a:solidFill>
                  <a:srgbClr val="FFFFFF"/>
                </a:solidFill>
                <a:latin typeface="One Little Font"/>
              </a:rPr>
              <a:t>e</a:t>
            </a:r>
            <a:r>
              <a:rPr dirty="0" sz="3500" lang="en-US" spc="70">
                <a:solidFill>
                  <a:srgbClr val="FFFFFF"/>
                </a:solidFill>
                <a:latin typeface="One Little Font"/>
              </a:rPr>
              <a:t>k</a:t>
            </a:r>
            <a:r>
              <a:rPr dirty="0" sz="3500" lang="en-US" spc="70">
                <a:solidFill>
                  <a:srgbClr val="FFFFFF"/>
                </a:solidFill>
                <a:latin typeface="One Little Font"/>
              </a:rPr>
              <a:t>t</a:t>
            </a:r>
            <a:r>
              <a:rPr dirty="0" sz="3500" lang="en-US" spc="70">
                <a:solidFill>
                  <a:srgbClr val="FFFFFF"/>
                </a:solidFill>
                <a:latin typeface="One Little Font"/>
              </a:rPr>
              <a:t>i</a:t>
            </a:r>
            <a:r>
              <a:rPr dirty="0" sz="3500" lang="en-US" spc="70">
                <a:solidFill>
                  <a:srgbClr val="FFFFFF"/>
                </a:solidFill>
                <a:latin typeface="One Little Font"/>
              </a:rPr>
              <a:t>f</a:t>
            </a:r>
            <a:r>
              <a:rPr dirty="0" sz="3500" lang="en-US" spc="70">
                <a:solidFill>
                  <a:srgbClr val="FFFFFF"/>
                </a:solidFill>
                <a:latin typeface="One Little Font"/>
              </a:rPr>
              <a:t> </a:t>
            </a:r>
            <a:r>
              <a:rPr dirty="0" sz="3500" lang="en-US" spc="70">
                <a:solidFill>
                  <a:srgbClr val="FFFFFF"/>
                </a:solidFill>
                <a:latin typeface="One Little Font"/>
              </a:rPr>
              <a:t>d</a:t>
            </a:r>
            <a:r>
              <a:rPr dirty="0" sz="3500" lang="en-US" spc="70">
                <a:solidFill>
                  <a:srgbClr val="FFFFFF"/>
                </a:solidFill>
                <a:latin typeface="One Little Font"/>
              </a:rPr>
              <a:t>i</a:t>
            </a:r>
            <a:r>
              <a:rPr dirty="0" sz="3500" lang="en-US" spc="70">
                <a:solidFill>
                  <a:srgbClr val="FFFFFF"/>
                </a:solidFill>
                <a:latin typeface="One Little Font"/>
              </a:rPr>
              <a:t> </a:t>
            </a:r>
            <a:r>
              <a:rPr dirty="0" sz="3500" lang="en-US" spc="70">
                <a:solidFill>
                  <a:srgbClr val="FFFFFF"/>
                </a:solidFill>
                <a:latin typeface="One Little Font"/>
              </a:rPr>
              <a:t>p</a:t>
            </a:r>
            <a:r>
              <a:rPr dirty="0" sz="3500" lang="en-US" spc="70">
                <a:solidFill>
                  <a:srgbClr val="FFFFFF"/>
                </a:solidFill>
                <a:latin typeface="One Little Font"/>
              </a:rPr>
              <a:t>a</a:t>
            </a:r>
            <a:r>
              <a:rPr dirty="0" sz="3500" lang="en-US" spc="70">
                <a:solidFill>
                  <a:srgbClr val="FFFFFF"/>
                </a:solidFill>
                <a:latin typeface="One Little Font"/>
              </a:rPr>
              <a:t>s</a:t>
            </a:r>
            <a:r>
              <a:rPr dirty="0" sz="3500" lang="en-US" spc="70">
                <a:solidFill>
                  <a:srgbClr val="FFFFFF"/>
                </a:solidFill>
                <a:latin typeface="One Little Font"/>
              </a:rPr>
              <a:t>a</a:t>
            </a:r>
            <a:r>
              <a:rPr dirty="0" sz="3500" lang="en-US" spc="70">
                <a:solidFill>
                  <a:srgbClr val="FFFFFF"/>
                </a:solidFill>
                <a:latin typeface="One Little Font"/>
              </a:rPr>
              <a:t>r</a:t>
            </a:r>
            <a:r>
              <a:rPr dirty="0" sz="3500" lang="en-US" spc="70">
                <a:solidFill>
                  <a:srgbClr val="FFFFFF"/>
                </a:solidFill>
                <a:latin typeface="One Little Font"/>
              </a:rPr>
              <a:t> </a:t>
            </a:r>
            <a:r>
              <a:rPr dirty="0" sz="3500" lang="en-US" spc="70">
                <a:solidFill>
                  <a:srgbClr val="FFFFFF"/>
                </a:solidFill>
                <a:latin typeface="One Little Font"/>
              </a:rPr>
              <a:t>y</a:t>
            </a:r>
            <a:r>
              <a:rPr dirty="0" sz="3500" lang="en-US" spc="70">
                <a:solidFill>
                  <a:srgbClr val="FFFFFF"/>
                </a:solidFill>
                <a:latin typeface="One Little Font"/>
              </a:rPr>
              <a:t>a</a:t>
            </a:r>
            <a:r>
              <a:rPr dirty="0" sz="3500" lang="en-US" spc="70">
                <a:solidFill>
                  <a:srgbClr val="FFFFFF"/>
                </a:solidFill>
                <a:latin typeface="One Little Font"/>
              </a:rPr>
              <a:t>n</a:t>
            </a:r>
            <a:r>
              <a:rPr dirty="0" sz="3500" lang="en-US" spc="70">
                <a:solidFill>
                  <a:srgbClr val="FFFFFF"/>
                </a:solidFill>
                <a:latin typeface="One Little Font"/>
              </a:rPr>
              <a:t>g</a:t>
            </a:r>
            <a:r>
              <a:rPr dirty="0" sz="3500" lang="en-US" spc="70">
                <a:solidFill>
                  <a:srgbClr val="FFFFFF"/>
                </a:solidFill>
                <a:latin typeface="One Little Font"/>
              </a:rPr>
              <a:t> </a:t>
            </a:r>
            <a:r>
              <a:rPr dirty="0" sz="3500" lang="en-US" spc="70">
                <a:solidFill>
                  <a:srgbClr val="FFFFFF"/>
                </a:solidFill>
                <a:latin typeface="One Little Font"/>
              </a:rPr>
              <a:t>r</a:t>
            </a:r>
            <a:r>
              <a:rPr dirty="0" sz="3500" lang="en-US" spc="70">
                <a:solidFill>
                  <a:srgbClr val="FFFFFF"/>
                </a:solidFill>
                <a:latin typeface="One Little Font"/>
              </a:rPr>
              <a:t>e</a:t>
            </a:r>
            <a:r>
              <a:rPr dirty="0" sz="3500" lang="en-US" spc="70">
                <a:solidFill>
                  <a:srgbClr val="FFFFFF"/>
                </a:solidFill>
                <a:latin typeface="One Little Font"/>
              </a:rPr>
              <a:t>l</a:t>
            </a:r>
            <a:r>
              <a:rPr dirty="0" sz="3500" lang="en-US" spc="70">
                <a:solidFill>
                  <a:srgbClr val="FFFFFF"/>
                </a:solidFill>
                <a:latin typeface="One Little Font"/>
              </a:rPr>
              <a:t>e</a:t>
            </a:r>
            <a:r>
              <a:rPr dirty="0" sz="3500" lang="en-US" spc="70">
                <a:solidFill>
                  <a:srgbClr val="FFFFFF"/>
                </a:solidFill>
                <a:latin typeface="One Little Font"/>
              </a:rPr>
              <a:t>v</a:t>
            </a:r>
            <a:r>
              <a:rPr dirty="0" sz="3500" lang="en-US" spc="70">
                <a:solidFill>
                  <a:srgbClr val="FFFFFF"/>
                </a:solidFill>
                <a:latin typeface="One Little Font"/>
              </a:rPr>
              <a:t>a</a:t>
            </a:r>
            <a:r>
              <a:rPr dirty="0" sz="3500" lang="en-US" spc="70">
                <a:solidFill>
                  <a:srgbClr val="FFFFFF"/>
                </a:solidFill>
                <a:latin typeface="One Little Font"/>
              </a:rPr>
              <a:t>n</a:t>
            </a:r>
            <a:endParaRPr altLang="en-US" lang="zh-CN"/>
          </a:p>
        </p:txBody>
      </p:sp>
      <p:grpSp>
        <p:nvGrpSpPr>
          <p:cNvPr id="91" name="Group 26"/>
          <p:cNvGrpSpPr/>
          <p:nvPr/>
        </p:nvGrpSpPr>
        <p:grpSpPr>
          <a:xfrm>
            <a:off x="1028700" y="7156306"/>
            <a:ext cx="4279628" cy="2524064"/>
            <a:chOff x="0" y="0"/>
            <a:chExt cx="2519796" cy="1486140"/>
          </a:xfrm>
          <a:solidFill>
            <a:schemeClr val="accent4">
              <a:lumMod val="60000"/>
              <a:lumOff val="40000"/>
            </a:schemeClr>
          </a:solidFill>
        </p:grpSpPr>
        <p:sp>
          <p:nvSpPr>
            <p:cNvPr id="1048697" name="Freeform 27"/>
            <p:cNvSpPr/>
            <p:nvPr/>
          </p:nvSpPr>
          <p:spPr>
            <a:xfrm>
              <a:off x="0" y="0"/>
              <a:ext cx="2519797" cy="1486140"/>
            </a:xfrm>
            <a:custGeom>
              <a:avLst/>
              <a:ahLst/>
              <a:rect l="l" t="t" r="r" b="b"/>
              <a:pathLst>
                <a:path w="2519797" h="1486140">
                  <a:moveTo>
                    <a:pt x="2395336" y="1486140"/>
                  </a:moveTo>
                  <a:lnTo>
                    <a:pt x="124460" y="1486140"/>
                  </a:lnTo>
                  <a:cubicBezTo>
                    <a:pt x="55880" y="1486140"/>
                    <a:pt x="0" y="1430260"/>
                    <a:pt x="0" y="1361680"/>
                  </a:cubicBezTo>
                  <a:lnTo>
                    <a:pt x="0" y="124460"/>
                  </a:lnTo>
                  <a:cubicBezTo>
                    <a:pt x="0" y="55880"/>
                    <a:pt x="55880" y="0"/>
                    <a:pt x="124460" y="0"/>
                  </a:cubicBezTo>
                  <a:lnTo>
                    <a:pt x="2395337" y="0"/>
                  </a:lnTo>
                  <a:cubicBezTo>
                    <a:pt x="2463916" y="0"/>
                    <a:pt x="2519797" y="55880"/>
                    <a:pt x="2519797" y="124460"/>
                  </a:cubicBezTo>
                  <a:lnTo>
                    <a:pt x="2519797" y="1361680"/>
                  </a:lnTo>
                  <a:cubicBezTo>
                    <a:pt x="2519797" y="1430260"/>
                    <a:pt x="2463916" y="1486140"/>
                    <a:pt x="2395337" y="1486140"/>
                  </a:cubicBezTo>
                  <a:close/>
                </a:path>
              </a:pathLst>
            </a:custGeom>
            <a:grpFill/>
          </p:spPr>
        </p:sp>
      </p:grpSp>
      <p:sp>
        <p:nvSpPr>
          <p:cNvPr id="1048698" name="TextBox 28"/>
          <p:cNvSpPr txBox="1"/>
          <p:nvPr/>
        </p:nvSpPr>
        <p:spPr>
          <a:xfrm>
            <a:off x="1473322" y="7495677"/>
            <a:ext cx="3390384" cy="1778000"/>
          </a:xfrm>
          <a:prstGeom prst="rect"/>
        </p:spPr>
        <p:txBody>
          <a:bodyPr anchor="t" bIns="0" lIns="0" rIns="0" rtlCol="0" tIns="0">
            <a:spAutoFit/>
          </a:bodyPr>
          <a:p>
            <a:pPr algn="ctr">
              <a:lnSpc>
                <a:spcPts val="3500"/>
              </a:lnSpc>
            </a:pPr>
            <a:r>
              <a:rPr sz="3500" lang="en-US" spc="70">
                <a:solidFill>
                  <a:srgbClr val="FFFFFF"/>
                </a:solidFill>
                <a:latin typeface="One Little Font"/>
              </a:rPr>
              <a:t>5. </a:t>
            </a:r>
            <a:r>
              <a:rPr sz="3500" lang="en-US" spc="70">
                <a:solidFill>
                  <a:srgbClr val="FFFFFF"/>
                </a:solidFill>
                <a:latin typeface="One Little Font"/>
              </a:rPr>
              <a:t>M</a:t>
            </a:r>
            <a:r>
              <a:rPr sz="3500" lang="en-US" spc="70">
                <a:solidFill>
                  <a:srgbClr val="FFFFFF"/>
                </a:solidFill>
                <a:latin typeface="One Little Font"/>
              </a:rPr>
              <a:t>e</a:t>
            </a:r>
            <a:r>
              <a:rPr sz="3500" lang="en-US" spc="70">
                <a:solidFill>
                  <a:srgbClr val="FFFFFF"/>
                </a:solidFill>
                <a:latin typeface="One Little Font"/>
              </a:rPr>
              <a:t>n</a:t>
            </a:r>
            <a:r>
              <a:rPr sz="3500" lang="en-US" spc="70">
                <a:solidFill>
                  <a:srgbClr val="FFFFFF"/>
                </a:solidFill>
                <a:latin typeface="One Little Font"/>
              </a:rPr>
              <a:t>g</a:t>
            </a:r>
            <a:r>
              <a:rPr sz="3500" lang="en-US" spc="70">
                <a:solidFill>
                  <a:srgbClr val="FFFFFF"/>
                </a:solidFill>
                <a:latin typeface="One Little Font"/>
              </a:rPr>
              <a:t>a</a:t>
            </a:r>
            <a:r>
              <a:rPr sz="3500" lang="en-US" spc="70">
                <a:solidFill>
                  <a:srgbClr val="FFFFFF"/>
                </a:solidFill>
                <a:latin typeface="One Little Font"/>
              </a:rPr>
              <a:t>n</a:t>
            </a:r>
            <a:r>
              <a:rPr sz="3500" lang="en-US" spc="70">
                <a:solidFill>
                  <a:srgbClr val="FFFFFF"/>
                </a:solidFill>
                <a:latin typeface="One Little Font"/>
              </a:rPr>
              <a:t>a</a:t>
            </a:r>
            <a:r>
              <a:rPr sz="3500" lang="en-US" spc="70">
                <a:solidFill>
                  <a:srgbClr val="FFFFFF"/>
                </a:solidFill>
                <a:latin typeface="One Little Font"/>
              </a:rPr>
              <a:t>l</a:t>
            </a:r>
            <a:r>
              <a:rPr sz="3500" lang="en-US" spc="70">
                <a:solidFill>
                  <a:srgbClr val="FFFFFF"/>
                </a:solidFill>
                <a:latin typeface="One Little Font"/>
              </a:rPr>
              <a:t>i</a:t>
            </a:r>
            <a:r>
              <a:rPr sz="3500" lang="en-US" spc="70">
                <a:solidFill>
                  <a:srgbClr val="FFFFFF"/>
                </a:solidFill>
                <a:latin typeface="One Little Font"/>
              </a:rPr>
              <a:t>s</a:t>
            </a:r>
            <a:r>
              <a:rPr sz="3500" lang="en-US" spc="70">
                <a:solidFill>
                  <a:srgbClr val="FFFFFF"/>
                </a:solidFill>
                <a:latin typeface="One Little Font"/>
              </a:rPr>
              <a:t>i</a:t>
            </a:r>
            <a:r>
              <a:rPr sz="3500" lang="en-US" spc="70">
                <a:solidFill>
                  <a:srgbClr val="FFFFFF"/>
                </a:solidFill>
                <a:latin typeface="One Little Font"/>
              </a:rPr>
              <a:t>s</a:t>
            </a:r>
            <a:r>
              <a:rPr sz="3500" lang="en-US" spc="70">
                <a:solidFill>
                  <a:srgbClr val="FFFFFF"/>
                </a:solidFill>
                <a:latin typeface="One Little Font"/>
              </a:rPr>
              <a:t> </a:t>
            </a:r>
            <a:r>
              <a:rPr sz="3500" lang="en-US" spc="70">
                <a:solidFill>
                  <a:srgbClr val="FFFFFF"/>
                </a:solidFill>
                <a:latin typeface="One Little Font"/>
              </a:rPr>
              <a:t>k</a:t>
            </a:r>
            <a:r>
              <a:rPr sz="3500" lang="en-US" spc="70">
                <a:solidFill>
                  <a:srgbClr val="FFFFFF"/>
                </a:solidFill>
                <a:latin typeface="One Little Font"/>
              </a:rPr>
              <a:t>e</a:t>
            </a:r>
            <a:r>
              <a:rPr sz="3500" lang="en-US" spc="70">
                <a:solidFill>
                  <a:srgbClr val="FFFFFF"/>
                </a:solidFill>
                <a:latin typeface="One Little Font"/>
              </a:rPr>
              <a:t>b</a:t>
            </a:r>
            <a:r>
              <a:rPr sz="3500" lang="en-US" spc="70">
                <a:solidFill>
                  <a:srgbClr val="FFFFFF"/>
                </a:solidFill>
                <a:latin typeface="One Little Font"/>
              </a:rPr>
              <a:t>u</a:t>
            </a:r>
            <a:r>
              <a:rPr sz="3500" lang="en-US" spc="70">
                <a:solidFill>
                  <a:srgbClr val="FFFFFF"/>
                </a:solidFill>
                <a:latin typeface="One Little Font"/>
              </a:rPr>
              <a:t>t</a:t>
            </a:r>
            <a:r>
              <a:rPr sz="3500" lang="en-US" spc="70">
                <a:solidFill>
                  <a:srgbClr val="FFFFFF"/>
                </a:solidFill>
                <a:latin typeface="One Little Font"/>
              </a:rPr>
              <a:t>u</a:t>
            </a:r>
            <a:r>
              <a:rPr sz="3500" lang="en-US" spc="70">
                <a:solidFill>
                  <a:srgbClr val="FFFFFF"/>
                </a:solidFill>
                <a:latin typeface="One Little Font"/>
              </a:rPr>
              <a:t>h</a:t>
            </a:r>
            <a:r>
              <a:rPr sz="3500" lang="en-US" spc="70">
                <a:solidFill>
                  <a:srgbClr val="FFFFFF"/>
                </a:solidFill>
                <a:latin typeface="One Little Font"/>
              </a:rPr>
              <a:t>a</a:t>
            </a:r>
            <a:r>
              <a:rPr sz="3500" lang="en-US" spc="70">
                <a:solidFill>
                  <a:srgbClr val="FFFFFF"/>
                </a:solidFill>
                <a:latin typeface="One Little Font"/>
              </a:rPr>
              <a:t>n</a:t>
            </a:r>
            <a:r>
              <a:rPr sz="3500" lang="en-US" spc="70">
                <a:solidFill>
                  <a:srgbClr val="FFFFFF"/>
                </a:solidFill>
                <a:latin typeface="One Little Font"/>
              </a:rPr>
              <a:t> </a:t>
            </a:r>
            <a:r>
              <a:rPr sz="3500" lang="en-US" spc="70">
                <a:solidFill>
                  <a:srgbClr val="FFFFFF"/>
                </a:solidFill>
                <a:latin typeface="One Little Font"/>
              </a:rPr>
              <a:t>u</a:t>
            </a:r>
            <a:r>
              <a:rPr sz="3500" lang="en-US" spc="70">
                <a:solidFill>
                  <a:srgbClr val="FFFFFF"/>
                </a:solidFill>
                <a:latin typeface="One Little Font"/>
              </a:rPr>
              <a:t>t</a:t>
            </a:r>
            <a:r>
              <a:rPr sz="3500" lang="en-US" spc="70">
                <a:solidFill>
                  <a:srgbClr val="FFFFFF"/>
                </a:solidFill>
                <a:latin typeface="One Little Font"/>
              </a:rPr>
              <a:t>a</a:t>
            </a:r>
            <a:r>
              <a:rPr sz="3500" lang="en-US" spc="70">
                <a:solidFill>
                  <a:srgbClr val="FFFFFF"/>
                </a:solidFill>
                <a:latin typeface="One Little Font"/>
              </a:rPr>
              <a:t>m</a:t>
            </a:r>
            <a:r>
              <a:rPr sz="3500" lang="en-US" spc="70">
                <a:solidFill>
                  <a:srgbClr val="FFFFFF"/>
                </a:solidFill>
                <a:latin typeface="One Little Font"/>
              </a:rPr>
              <a:t>a</a:t>
            </a:r>
            <a:r>
              <a:rPr sz="3500" lang="en-US" spc="70">
                <a:solidFill>
                  <a:srgbClr val="FFFFFF"/>
                </a:solidFill>
                <a:latin typeface="One Little Font"/>
              </a:rPr>
              <a:t> </a:t>
            </a:r>
            <a:r>
              <a:rPr sz="3500" lang="en-US" spc="70">
                <a:solidFill>
                  <a:srgbClr val="FFFFFF"/>
                </a:solidFill>
                <a:latin typeface="One Little Font"/>
              </a:rPr>
              <a:t>p</a:t>
            </a:r>
            <a:r>
              <a:rPr sz="3500" lang="en-US" spc="70">
                <a:solidFill>
                  <a:srgbClr val="FFFFFF"/>
                </a:solidFill>
                <a:latin typeface="One Little Font"/>
              </a:rPr>
              <a:t>a</a:t>
            </a:r>
            <a:r>
              <a:rPr sz="3500" lang="en-US" spc="70">
                <a:solidFill>
                  <a:srgbClr val="FFFFFF"/>
                </a:solidFill>
                <a:latin typeface="One Little Font"/>
              </a:rPr>
              <a:t>s</a:t>
            </a:r>
            <a:r>
              <a:rPr sz="3500" lang="en-US" spc="70">
                <a:solidFill>
                  <a:srgbClr val="FFFFFF"/>
                </a:solidFill>
                <a:latin typeface="One Little Font"/>
              </a:rPr>
              <a:t>a</a:t>
            </a:r>
            <a:r>
              <a:rPr sz="3500" lang="en-US" spc="70">
                <a:solidFill>
                  <a:srgbClr val="FFFFFF"/>
                </a:solidFill>
                <a:latin typeface="One Little Font"/>
              </a:rPr>
              <a:t>r</a:t>
            </a:r>
            <a:r>
              <a:rPr sz="3500" lang="en-US" spc="70">
                <a:solidFill>
                  <a:srgbClr val="FFFFFF"/>
                </a:solidFill>
                <a:latin typeface="One Little Font"/>
              </a:rPr>
              <a:t> </a:t>
            </a:r>
            <a:r>
              <a:rPr sz="3500" lang="en-US" spc="70">
                <a:solidFill>
                  <a:srgbClr val="FFFFFF"/>
                </a:solidFill>
                <a:latin typeface="One Little Font"/>
              </a:rPr>
              <a:t>s</a:t>
            </a:r>
            <a:r>
              <a:rPr sz="3500" lang="en-US" spc="70">
                <a:solidFill>
                  <a:srgbClr val="FFFFFF"/>
                </a:solidFill>
                <a:latin typeface="One Little Font"/>
              </a:rPr>
              <a:t>a</a:t>
            </a:r>
            <a:r>
              <a:rPr sz="3500" lang="en-US" spc="70">
                <a:solidFill>
                  <a:srgbClr val="FFFFFF"/>
                </a:solidFill>
                <a:latin typeface="One Little Font"/>
              </a:rPr>
              <a:t>s</a:t>
            </a:r>
            <a:r>
              <a:rPr sz="3500" lang="en-US" spc="70">
                <a:solidFill>
                  <a:srgbClr val="FFFFFF"/>
                </a:solidFill>
                <a:latin typeface="One Little Font"/>
              </a:rPr>
              <a:t>a</a:t>
            </a:r>
            <a:r>
              <a:rPr sz="3500" lang="en-US" spc="70">
                <a:solidFill>
                  <a:srgbClr val="FFFFFF"/>
                </a:solidFill>
                <a:latin typeface="One Little Font"/>
              </a:rPr>
              <a:t>r</a:t>
            </a:r>
            <a:r>
              <a:rPr sz="3500" lang="en-US" spc="70">
                <a:solidFill>
                  <a:srgbClr val="FFFFFF"/>
                </a:solidFill>
                <a:latin typeface="One Little Font"/>
              </a:rPr>
              <a:t>a</a:t>
            </a:r>
            <a:r>
              <a:rPr sz="3500" lang="en-US" spc="70">
                <a:solidFill>
                  <a:srgbClr val="FFFFFF"/>
                </a:solidFill>
                <a:latin typeface="One Little Font"/>
              </a:rPr>
              <a:t>n</a:t>
            </a:r>
            <a:r>
              <a:rPr sz="3500" lang="en-US" spc="70">
                <a:solidFill>
                  <a:srgbClr val="FFFFFF"/>
                </a:solidFill>
                <a:latin typeface="One Little Font"/>
              </a:rPr>
              <a:t> </a:t>
            </a:r>
            <a:endParaRPr altLang="en-US" lang="zh-CN"/>
          </a:p>
        </p:txBody>
      </p:sp>
      <p:pic>
        <p:nvPicPr>
          <p:cNvPr id="2097183" name="Picture 29"/>
          <p:cNvPicPr>
            <a:picLocks noChangeAspect="1"/>
          </p:cNvPicPr>
          <p:nvPr/>
        </p:nvPicPr>
        <p:blipFill>
          <a:blip xmlns:r="http://schemas.openxmlformats.org/officeDocument/2006/relationships" r:embed="rId1"/>
          <a:srcRect/>
          <a:stretch>
            <a:fillRect/>
          </a:stretch>
        </p:blipFill>
        <p:spPr>
          <a:xfrm rot="10112873" flipV="1">
            <a:off x="5826332" y="7883678"/>
            <a:ext cx="1921710" cy="542883"/>
          </a:xfrm>
          <a:prstGeom prst="rec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14F9A"/>
        </a:solidFill>
      </p:bgPr>
    </p:bg>
    <p:spTree>
      <p:nvGrpSpPr>
        <p:cNvPr id="113" name=""/>
        <p:cNvGrpSpPr/>
        <p:nvPr/>
      </p:nvGrpSpPr>
      <p:grpSpPr>
        <a:xfrm>
          <a:off x="0" y="0"/>
          <a:ext cx="0" cy="0"/>
          <a:chOff x="0" y="0"/>
          <a:chExt cx="0" cy="0"/>
        </a:xfrm>
      </p:grpSpPr>
      <p:grpSp>
        <p:nvGrpSpPr>
          <p:cNvPr id="115" name="Group 2"/>
          <p:cNvGrpSpPr/>
          <p:nvPr/>
        </p:nvGrpSpPr>
        <p:grpSpPr>
          <a:xfrm>
            <a:off x="326902" y="2315208"/>
            <a:ext cx="17720769" cy="7769222"/>
            <a:chOff x="0" y="0"/>
            <a:chExt cx="5357109" cy="2514152"/>
          </a:xfrm>
        </p:grpSpPr>
        <p:sp>
          <p:nvSpPr>
            <p:cNvPr id="1048773" name="Freeform 3"/>
            <p:cNvSpPr/>
            <p:nvPr/>
          </p:nvSpPr>
          <p:spPr>
            <a:xfrm>
              <a:off x="0" y="0"/>
              <a:ext cx="5357109" cy="2514152"/>
            </a:xfrm>
            <a:custGeom>
              <a:avLst/>
              <a:ahLst/>
              <a:rect l="l" t="t" r="r" b="b"/>
              <a:pathLst>
                <a:path w="5357109" h="2514152">
                  <a:moveTo>
                    <a:pt x="5232649" y="2514152"/>
                  </a:moveTo>
                  <a:lnTo>
                    <a:pt x="124460" y="2514152"/>
                  </a:lnTo>
                  <a:cubicBezTo>
                    <a:pt x="55880" y="2514152"/>
                    <a:pt x="0" y="2458272"/>
                    <a:pt x="0" y="2389692"/>
                  </a:cubicBezTo>
                  <a:lnTo>
                    <a:pt x="0" y="124460"/>
                  </a:lnTo>
                  <a:cubicBezTo>
                    <a:pt x="0" y="55880"/>
                    <a:pt x="55880" y="0"/>
                    <a:pt x="124460" y="0"/>
                  </a:cubicBezTo>
                  <a:lnTo>
                    <a:pt x="5232649" y="0"/>
                  </a:lnTo>
                  <a:cubicBezTo>
                    <a:pt x="5301229" y="0"/>
                    <a:pt x="5357109" y="55880"/>
                    <a:pt x="5357109" y="124460"/>
                  </a:cubicBezTo>
                  <a:lnTo>
                    <a:pt x="5357109" y="2389693"/>
                  </a:lnTo>
                  <a:cubicBezTo>
                    <a:pt x="5357109" y="2458272"/>
                    <a:pt x="5301229" y="2514152"/>
                    <a:pt x="5232649" y="2514152"/>
                  </a:cubicBezTo>
                  <a:close/>
                </a:path>
              </a:pathLst>
            </a:custGeom>
            <a:solidFill>
              <a:srgbClr val="F2EDD9"/>
            </a:solidFill>
          </p:spPr>
        </p:sp>
      </p:grpSp>
      <p:sp>
        <p:nvSpPr>
          <p:cNvPr id="1048775" name="TextBox 4"/>
          <p:cNvSpPr txBox="1"/>
          <p:nvPr/>
        </p:nvSpPr>
        <p:spPr>
          <a:xfrm>
            <a:off x="759318" y="418773"/>
            <a:ext cx="16961450" cy="990600"/>
          </a:xfrm>
          <a:prstGeom prst="rect"/>
        </p:spPr>
        <p:txBody>
          <a:bodyPr anchor="t" bIns="0" lIns="0" rIns="0" rtlCol="0" tIns="0">
            <a:spAutoFit/>
          </a:bodyPr>
          <a:p>
            <a:pPr algn="l">
              <a:lnSpc>
                <a:spcPts val="3892"/>
              </a:lnSpc>
            </a:pPr>
            <a:r>
              <a:rPr sz="3500">
                <a:solidFill>
                  <a:srgbClr val="FFFFFF"/>
                </a:solidFill>
              </a:rPr>
              <a:t>Dala</a:t>
            </a:r>
            <a:r>
              <a:rPr sz="3500">
                <a:solidFill>
                  <a:srgbClr val="FFFFFF"/>
                </a:solidFill>
              </a:rPr>
              <a:t>m</a:t>
            </a:r>
            <a:r>
              <a:rPr sz="3500" lang="en-US">
                <a:solidFill>
                  <a:srgbClr val="FFFFFF"/>
                </a:solidFill>
              </a:rPr>
              <a:t> </a:t>
            </a:r>
            <a:r>
              <a:rPr sz="3500">
                <a:solidFill>
                  <a:srgbClr val="FFFFFF"/>
                </a:solidFill>
              </a:rPr>
              <a:t>Sunarsasidan</a:t>
            </a:r>
            <a:r>
              <a:rPr sz="3500" lang="en-US">
                <a:solidFill>
                  <a:srgbClr val="FFFFFF"/>
                </a:solidFill>
              </a:rPr>
              <a:t> </a:t>
            </a:r>
            <a:r>
              <a:rPr sz="3500" lang="en-US">
                <a:solidFill>
                  <a:srgbClr val="FFFFFF"/>
                </a:solidFill>
              </a:rPr>
              <a:t>H</a:t>
            </a:r>
            <a:r>
              <a:rPr sz="3500">
                <a:solidFill>
                  <a:srgbClr val="FFFFFF"/>
                </a:solidFill>
              </a:rPr>
              <a:t>artono(2020),Strategi</a:t>
            </a:r>
            <a:r>
              <a:rPr sz="3500" lang="en-US">
                <a:solidFill>
                  <a:srgbClr val="FFFFFF"/>
                </a:solidFill>
              </a:rPr>
              <a:t> </a:t>
            </a:r>
            <a:r>
              <a:rPr sz="3500" lang="en-US">
                <a:solidFill>
                  <a:srgbClr val="FFFFFF"/>
                </a:solidFill>
              </a:rPr>
              <a:t>p</a:t>
            </a:r>
            <a:r>
              <a:rPr sz="3500" lang="en-US">
                <a:solidFill>
                  <a:srgbClr val="FFFFFF"/>
                </a:solidFill>
              </a:rPr>
              <a:t>e</a:t>
            </a:r>
            <a:r>
              <a:rPr sz="3500" lang="en-US">
                <a:solidFill>
                  <a:srgbClr val="FFFFFF"/>
                </a:solidFill>
              </a:rPr>
              <a:t>m</a:t>
            </a:r>
            <a:r>
              <a:rPr sz="3500" lang="en-US">
                <a:solidFill>
                  <a:srgbClr val="FFFFFF"/>
                </a:solidFill>
              </a:rPr>
              <a:t>s</a:t>
            </a:r>
            <a:r>
              <a:rPr sz="3500">
                <a:solidFill>
                  <a:srgbClr val="FFFFFF"/>
                </a:solidFill>
              </a:rPr>
              <a:t>aran</a:t>
            </a:r>
            <a:r>
              <a:rPr sz="3500" lang="en-US">
                <a:solidFill>
                  <a:srgbClr val="FFFFFF"/>
                </a:solidFill>
              </a:rPr>
              <a:t> </a:t>
            </a:r>
            <a:r>
              <a:rPr sz="3500" lang="en-US">
                <a:solidFill>
                  <a:srgbClr val="FFFFFF"/>
                </a:solidFill>
              </a:rPr>
              <a:t>t</a:t>
            </a:r>
            <a:r>
              <a:rPr sz="3500" lang="en-US">
                <a:solidFill>
                  <a:srgbClr val="FFFFFF"/>
                </a:solidFill>
              </a:rPr>
              <a:t>e</a:t>
            </a:r>
            <a:r>
              <a:rPr sz="3500">
                <a:solidFill>
                  <a:srgbClr val="FFFFFF"/>
                </a:solidFill>
              </a:rPr>
              <a:t>rdiri</a:t>
            </a:r>
            <a:r>
              <a:rPr sz="3500" lang="en-US">
                <a:solidFill>
                  <a:srgbClr val="FFFFFF"/>
                </a:solidFill>
              </a:rPr>
              <a:t> </a:t>
            </a:r>
            <a:r>
              <a:rPr sz="3500" lang="en-US">
                <a:solidFill>
                  <a:srgbClr val="FFFFFF"/>
                </a:solidFill>
              </a:rPr>
              <a:t>d</a:t>
            </a:r>
            <a:r>
              <a:rPr sz="3500">
                <a:solidFill>
                  <a:srgbClr val="FFFFFF"/>
                </a:solidFill>
              </a:rPr>
              <a:t>ari</a:t>
            </a:r>
            <a:r>
              <a:rPr sz="3500" lang="en-US">
                <a:solidFill>
                  <a:srgbClr val="FFFFFF"/>
                </a:solidFill>
              </a:rPr>
              <a:t> </a:t>
            </a:r>
            <a:r>
              <a:rPr sz="3500" lang="en-US">
                <a:solidFill>
                  <a:srgbClr val="FFFFFF"/>
                </a:solidFill>
              </a:rPr>
              <a:t>e</a:t>
            </a:r>
            <a:r>
              <a:rPr sz="3500" lang="en-US">
                <a:solidFill>
                  <a:srgbClr val="FFFFFF"/>
                </a:solidFill>
              </a:rPr>
              <a:t>m</a:t>
            </a:r>
            <a:r>
              <a:rPr sz="3500">
                <a:solidFill>
                  <a:srgbClr val="FFFFFF"/>
                </a:solidFill>
              </a:rPr>
              <a:t>pat</a:t>
            </a:r>
            <a:r>
              <a:rPr sz="3500" lang="en-US">
                <a:solidFill>
                  <a:srgbClr val="FFFFFF"/>
                </a:solidFill>
              </a:rPr>
              <a:t> </a:t>
            </a:r>
            <a:r>
              <a:rPr sz="3500">
                <a:solidFill>
                  <a:srgbClr val="FFFFFF"/>
                </a:solidFill>
              </a:rPr>
              <a:t>kelompok variabel</a:t>
            </a:r>
            <a:r>
              <a:rPr sz="3500" lang="en-US">
                <a:solidFill>
                  <a:srgbClr val="FFFFFF"/>
                </a:solidFill>
              </a:rPr>
              <a:t> </a:t>
            </a:r>
            <a:r>
              <a:rPr sz="3500" lang="en-US">
                <a:solidFill>
                  <a:srgbClr val="FFFFFF"/>
                </a:solidFill>
              </a:rPr>
              <a:t>y</a:t>
            </a:r>
            <a:r>
              <a:rPr sz="3500" lang="en-US">
                <a:solidFill>
                  <a:srgbClr val="FFFFFF"/>
                </a:solidFill>
              </a:rPr>
              <a:t>a</a:t>
            </a:r>
            <a:r>
              <a:rPr sz="3500">
                <a:solidFill>
                  <a:srgbClr val="FFFFFF"/>
                </a:solidFill>
              </a:rPr>
              <a:t>ng</a:t>
            </a:r>
            <a:r>
              <a:rPr sz="3500" lang="en-US">
                <a:solidFill>
                  <a:srgbClr val="FFFFFF"/>
                </a:solidFill>
              </a:rPr>
              <a:t> </a:t>
            </a:r>
            <a:r>
              <a:rPr sz="3500">
                <a:solidFill>
                  <a:srgbClr val="FFFFFF"/>
                </a:solidFill>
              </a:rPr>
              <a:t>disebut “4P”yaitu:</a:t>
            </a:r>
            <a:endParaRPr altLang="en-US" sz="3500" lang="zh-CN">
              <a:solidFill>
                <a:srgbClr val="FFFFFF"/>
              </a:solidFill>
            </a:endParaRPr>
          </a:p>
        </p:txBody>
      </p:sp>
      <p:pic>
        <p:nvPicPr>
          <p:cNvPr id="2097188" name="Picture 5"/>
          <p:cNvPicPr>
            <a:picLocks noChangeAspect="1"/>
          </p:cNvPicPr>
          <p:nvPr/>
        </p:nvPicPr>
        <p:blipFill>
          <a:blip xmlns:r="http://schemas.openxmlformats.org/officeDocument/2006/relationships" r:embed="rId1"/>
          <a:srcRect/>
          <a:stretch>
            <a:fillRect/>
          </a:stretch>
        </p:blipFill>
        <p:spPr>
          <a:xfrm rot="-1627455">
            <a:off x="15043668" y="7285728"/>
            <a:ext cx="3703503" cy="3945143"/>
          </a:xfrm>
          <a:prstGeom prst="rect"/>
        </p:spPr>
      </p:pic>
      <p:sp>
        <p:nvSpPr>
          <p:cNvPr id="1048777" name="TextBox 6"/>
          <p:cNvSpPr txBox="1"/>
          <p:nvPr/>
        </p:nvSpPr>
        <p:spPr>
          <a:xfrm>
            <a:off x="479716" y="12560456"/>
            <a:ext cx="15866719" cy="609600"/>
          </a:xfrm>
          <a:prstGeom prst="rect"/>
        </p:spPr>
        <p:txBody>
          <a:bodyPr anchor="t" bIns="0" lIns="0" rIns="0" rtlCol="0" tIns="0">
            <a:spAutoFit/>
          </a:bodyPr>
          <a:p>
            <a:pPr indent="0" lvl="1" marL="367029">
              <a:lnSpc>
                <a:spcPts val="4759"/>
              </a:lnSpc>
              <a:buNone/>
            </a:pPr>
            <a:endParaRPr/>
          </a:p>
        </p:txBody>
      </p:sp>
      <p:sp>
        <p:nvSpPr>
          <p:cNvPr id="1048779" name=""/>
          <p:cNvSpPr txBox="1"/>
          <p:nvPr/>
        </p:nvSpPr>
        <p:spPr>
          <a:xfrm>
            <a:off x="759318" y="2805581"/>
            <a:ext cx="15681948" cy="7025640"/>
          </a:xfrm>
          <a:prstGeom prst="rect"/>
        </p:spPr>
        <p:txBody>
          <a:bodyPr rtlCol="0" wrap="square">
            <a:spAutoFit/>
          </a:bodyPr>
          <a:p>
            <a:r>
              <a:rPr sz="3600" lang="en-US">
                <a:solidFill>
                  <a:srgbClr val="000000"/>
                </a:solidFill>
              </a:rPr>
              <a:t>1. Product (produk)
Produk merupakan suatu kombinasi dari barang dan jasa yangditawarkan suatu perusahaan kepada pasar sasaran. 
2. Price (Harga)
Harga merupakan satu-satunya unsur strategi pemasaran yang menghasilkan pendapatan, sedangkan unsur-unsur yang lain menghasilkan biaya.
3. Place (Tempat)
Tempat saluran pemasaran meliputi kegiatan perusahaan yang membuat produk tersedia bagi pelanggan sasaran. 
4. Promotion (Promosi)
Promosi dapat diartikan sebagai kegiatan menyampaikan produk danmembujuk pelanggan untuk membeli produk tersebut.</a:t>
            </a:r>
            <a:endParaRPr sz="3600" lang="en-US">
              <a:solidFill>
                <a:srgbClr val="000000"/>
              </a:solidFill>
            </a:endParaRPr>
          </a:p>
        </p:txBody>
      </p:sp>
    </p:spTree>
  </p:cSld>
  <p:clrMapOvr>
    <a:overrideClrMapping accent1="accent1" accent2="accent2" accent3="accent3" accent4="accent4" accent5="accent5" accent6="accent6" bg1="lt1" bg2="lt2" tx1="dk1" tx2="dk2"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2EDD9"/>
        </a:solidFill>
      </p:bgPr>
    </p:bg>
    <p:spTree>
      <p:nvGrpSpPr>
        <p:cNvPr id="92" name=""/>
        <p:cNvGrpSpPr/>
        <p:nvPr/>
      </p:nvGrpSpPr>
      <p:grpSpPr>
        <a:xfrm>
          <a:off x="0" y="0"/>
          <a:ext cx="0" cy="0"/>
          <a:chOff x="0" y="0"/>
          <a:chExt cx="0" cy="0"/>
        </a:xfrm>
      </p:grpSpPr>
      <p:sp>
        <p:nvSpPr>
          <p:cNvPr id="1048699" name="TextBox 2"/>
          <p:cNvSpPr txBox="1"/>
          <p:nvPr/>
        </p:nvSpPr>
        <p:spPr>
          <a:xfrm>
            <a:off x="1603208" y="2601314"/>
            <a:ext cx="10067724" cy="4038600"/>
          </a:xfrm>
          <a:prstGeom prst="rect"/>
        </p:spPr>
        <p:txBody>
          <a:bodyPr anchor="t" bIns="0" lIns="0" rIns="0" rtlCol="0" tIns="0">
            <a:spAutoFit/>
          </a:bodyPr>
          <a:p>
            <a:pPr>
              <a:lnSpc>
                <a:spcPts val="15890"/>
              </a:lnSpc>
            </a:pPr>
            <a:r>
              <a:rPr sz="17656" lang="en-US" spc="353">
                <a:solidFill>
                  <a:srgbClr val="114F9A"/>
                </a:solidFill>
                <a:latin typeface="One Little Font"/>
              </a:rPr>
              <a:t>Thank You!</a:t>
            </a:r>
          </a:p>
        </p:txBody>
      </p:sp>
      <p:sp>
        <p:nvSpPr>
          <p:cNvPr id="1048700" name="TextBox 3"/>
          <p:cNvSpPr txBox="1"/>
          <p:nvPr/>
        </p:nvSpPr>
        <p:spPr>
          <a:xfrm>
            <a:off x="2051843" y="7196514"/>
            <a:ext cx="7612365" cy="626185"/>
          </a:xfrm>
          <a:prstGeom prst="rect"/>
        </p:spPr>
        <p:txBody>
          <a:bodyPr anchor="t" bIns="0" lIns="0" rIns="0" rtlCol="0" tIns="0">
            <a:spAutoFit/>
          </a:bodyPr>
          <a:p>
            <a:pPr>
              <a:lnSpc>
                <a:spcPts val="4779"/>
              </a:lnSpc>
            </a:pPr>
            <a:r>
              <a:rPr sz="4779" lang="en-US">
                <a:solidFill>
                  <a:srgbClr val="114F9A"/>
                </a:solidFill>
                <a:latin typeface="One Little Font"/>
              </a:rPr>
              <a:t>Any Question?</a:t>
            </a:r>
          </a:p>
        </p:txBody>
      </p:sp>
      <p:pic>
        <p:nvPicPr>
          <p:cNvPr id="2097184" name="Picture 4"/>
          <p:cNvPicPr>
            <a:picLocks noChangeAspect="1"/>
          </p:cNvPicPr>
          <p:nvPr/>
        </p:nvPicPr>
        <p:blipFill>
          <a:blip xmlns:r="http://schemas.openxmlformats.org/officeDocument/2006/relationships" r:embed="rId1"/>
          <a:srcRect/>
          <a:stretch>
            <a:fillRect/>
          </a:stretch>
        </p:blipFill>
        <p:spPr>
          <a:xfrm>
            <a:off x="8699713" y="2503601"/>
            <a:ext cx="11176863" cy="10869499"/>
          </a:xfrm>
          <a:prstGeom prst="rec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EDD9"/>
        </a:solidFill>
      </p:bgPr>
    </p:bg>
    <p:spTree>
      <p:nvGrpSpPr>
        <p:cNvPr id="34" name=""/>
        <p:cNvGrpSpPr/>
        <p:nvPr/>
      </p:nvGrpSpPr>
      <p:grpSpPr>
        <a:xfrm>
          <a:off x="0" y="0"/>
          <a:ext cx="0" cy="0"/>
          <a:chOff x="0" y="0"/>
          <a:chExt cx="0" cy="0"/>
        </a:xfrm>
      </p:grpSpPr>
      <p:sp>
        <p:nvSpPr>
          <p:cNvPr id="1048589" name="TextBox 2"/>
          <p:cNvSpPr txBox="1"/>
          <p:nvPr/>
        </p:nvSpPr>
        <p:spPr>
          <a:xfrm>
            <a:off x="4796443" y="370084"/>
            <a:ext cx="8695114" cy="2082801"/>
          </a:xfrm>
          <a:prstGeom prst="rect"/>
        </p:spPr>
        <p:txBody>
          <a:bodyPr anchor="t" bIns="0" lIns="0" rIns="0" rtlCol="0" tIns="0">
            <a:spAutoFit/>
          </a:bodyPr>
          <a:p>
            <a:pPr algn="ctr">
              <a:lnSpc>
                <a:spcPts val="8186"/>
              </a:lnSpc>
            </a:pPr>
            <a:r>
              <a:rPr sz="8186" lang="en-US">
                <a:solidFill>
                  <a:srgbClr val="114F9A"/>
                </a:solidFill>
                <a:latin typeface="One Little Font"/>
              </a:rPr>
              <a:t>Hello we are Group 3!</a:t>
            </a:r>
          </a:p>
        </p:txBody>
      </p:sp>
      <p:pic>
        <p:nvPicPr>
          <p:cNvPr id="2097154" name="Picture 3"/>
          <p:cNvPicPr>
            <a:picLocks noChangeAspect="1"/>
          </p:cNvPicPr>
          <p:nvPr/>
        </p:nvPicPr>
        <p:blipFill>
          <a:blip xmlns:r="http://schemas.openxmlformats.org/officeDocument/2006/relationships" r:embed="rId1"/>
          <a:srcRect/>
          <a:stretch>
            <a:fillRect/>
          </a:stretch>
        </p:blipFill>
        <p:spPr>
          <a:xfrm>
            <a:off x="5774914" y="2452885"/>
            <a:ext cx="6738173" cy="9044527"/>
          </a:xfrm>
          <a:prstGeom prst="rec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AE2DF"/>
        </a:solidFill>
      </p:bgPr>
    </p:bg>
    <p:spTree>
      <p:nvGrpSpPr>
        <p:cNvPr id="35" name=""/>
        <p:cNvGrpSpPr/>
        <p:nvPr/>
      </p:nvGrpSpPr>
      <p:grpSpPr>
        <a:xfrm>
          <a:off x="0" y="0"/>
          <a:ext cx="0" cy="0"/>
          <a:chOff x="0" y="0"/>
          <a:chExt cx="0" cy="0"/>
        </a:xfrm>
      </p:grpSpPr>
      <p:grpSp>
        <p:nvGrpSpPr>
          <p:cNvPr id="36" name="Group 2"/>
          <p:cNvGrpSpPr/>
          <p:nvPr/>
        </p:nvGrpSpPr>
        <p:grpSpPr>
          <a:xfrm>
            <a:off x="1472457" y="1867941"/>
            <a:ext cx="15343087" cy="7152234"/>
            <a:chOff x="0" y="0"/>
            <a:chExt cx="20457449" cy="9536312"/>
          </a:xfrm>
        </p:grpSpPr>
        <p:grpSp>
          <p:nvGrpSpPr>
            <p:cNvPr id="37" name="Group 3"/>
            <p:cNvGrpSpPr/>
            <p:nvPr/>
          </p:nvGrpSpPr>
          <p:grpSpPr>
            <a:xfrm>
              <a:off x="6207385" y="0"/>
              <a:ext cx="8042679" cy="8042679"/>
              <a:chOff x="0" y="0"/>
              <a:chExt cx="6350000" cy="6350000"/>
            </a:xfrm>
          </p:grpSpPr>
          <p:sp>
            <p:nvSpPr>
              <p:cNvPr id="1048590" name="Freeform 4"/>
              <p:cNvSpPr/>
              <p:nvPr/>
            </p:nvSpPr>
            <p:spPr>
              <a:xfrm>
                <a:off x="14167" y="0"/>
                <a:ext cx="6321665" cy="6350000"/>
              </a:xfrm>
              <a:custGeom>
                <a:avLst/>
                <a:ah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2EDD9"/>
              </a:solidFill>
            </p:spPr>
          </p:sp>
        </p:grpSp>
        <p:grpSp>
          <p:nvGrpSpPr>
            <p:cNvPr id="38" name="Group 5"/>
            <p:cNvGrpSpPr/>
            <p:nvPr/>
          </p:nvGrpSpPr>
          <p:grpSpPr>
            <a:xfrm>
              <a:off x="0" y="4545099"/>
              <a:ext cx="20457449" cy="4991213"/>
              <a:chOff x="0" y="0"/>
              <a:chExt cx="5090796" cy="1242053"/>
            </a:xfrm>
          </p:grpSpPr>
          <p:sp>
            <p:nvSpPr>
              <p:cNvPr id="1048591" name="Freeform 6"/>
              <p:cNvSpPr/>
              <p:nvPr/>
            </p:nvSpPr>
            <p:spPr>
              <a:xfrm>
                <a:off x="0" y="0"/>
                <a:ext cx="5090796" cy="1242054"/>
              </a:xfrm>
              <a:custGeom>
                <a:avLst/>
                <a:ahLst/>
                <a:rect l="l" t="t" r="r" b="b"/>
                <a:pathLst>
                  <a:path w="5090796" h="1242054">
                    <a:moveTo>
                      <a:pt x="4966336" y="1242053"/>
                    </a:moveTo>
                    <a:lnTo>
                      <a:pt x="124460" y="1242053"/>
                    </a:lnTo>
                    <a:cubicBezTo>
                      <a:pt x="55880" y="1242053"/>
                      <a:pt x="0" y="1186173"/>
                      <a:pt x="0" y="1117593"/>
                    </a:cubicBezTo>
                    <a:lnTo>
                      <a:pt x="0" y="124460"/>
                    </a:lnTo>
                    <a:cubicBezTo>
                      <a:pt x="0" y="55880"/>
                      <a:pt x="55880" y="0"/>
                      <a:pt x="124460" y="0"/>
                    </a:cubicBezTo>
                    <a:lnTo>
                      <a:pt x="4966336" y="0"/>
                    </a:lnTo>
                    <a:cubicBezTo>
                      <a:pt x="5034916" y="0"/>
                      <a:pt x="5090796" y="55880"/>
                      <a:pt x="5090796" y="124460"/>
                    </a:cubicBezTo>
                    <a:lnTo>
                      <a:pt x="5090796" y="1117594"/>
                    </a:lnTo>
                    <a:cubicBezTo>
                      <a:pt x="5090796" y="1186174"/>
                      <a:pt x="5034916" y="1242054"/>
                      <a:pt x="4966336" y="1242054"/>
                    </a:cubicBezTo>
                    <a:close/>
                  </a:path>
                </a:pathLst>
              </a:custGeom>
              <a:solidFill>
                <a:srgbClr val="F2EDD9"/>
              </a:solidFill>
            </p:spPr>
          </p:sp>
        </p:grpSp>
      </p:grpSp>
      <p:grpSp>
        <p:nvGrpSpPr>
          <p:cNvPr id="39" name="Group 7"/>
          <p:cNvGrpSpPr>
            <a:grpSpLocks noChangeAspect="1"/>
          </p:cNvGrpSpPr>
          <p:nvPr/>
        </p:nvGrpSpPr>
        <p:grpSpPr>
          <a:xfrm>
            <a:off x="4613180" y="5659602"/>
            <a:ext cx="2618886" cy="2618876"/>
            <a:chOff x="0" y="0"/>
            <a:chExt cx="6350000" cy="6349975"/>
          </a:xfrm>
        </p:grpSpPr>
        <p:sp>
          <p:nvSpPr>
            <p:cNvPr id="1048592" name="Freeform 8"/>
            <p:cNvSpPr/>
            <p:nvPr/>
          </p:nvSpPr>
          <p:spPr>
            <a:xfrm>
              <a:off x="0" y="0"/>
              <a:ext cx="6350000" cy="6349974"/>
            </a:xfrm>
            <a:custGeom>
              <a:avLst/>
              <a:ah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xmlns:r="http://schemas.openxmlformats.org/officeDocument/2006/relationships" r:embed="rId1"/>
              <a:stretch>
                <a:fillRect t="-62000" b="-62000"/>
              </a:stretch>
            </a:blipFill>
          </p:spPr>
        </p:sp>
      </p:grpSp>
      <p:grpSp>
        <p:nvGrpSpPr>
          <p:cNvPr id="40" name="Group 9"/>
          <p:cNvGrpSpPr>
            <a:grpSpLocks noChangeAspect="1"/>
          </p:cNvGrpSpPr>
          <p:nvPr/>
        </p:nvGrpSpPr>
        <p:grpSpPr>
          <a:xfrm>
            <a:off x="7739225" y="5659602"/>
            <a:ext cx="2610725" cy="2610715"/>
            <a:chOff x="0" y="0"/>
            <a:chExt cx="6350000" cy="6349975"/>
          </a:xfrm>
        </p:grpSpPr>
        <p:sp>
          <p:nvSpPr>
            <p:cNvPr id="1048593" name="Freeform 10"/>
            <p:cNvSpPr/>
            <p:nvPr/>
          </p:nvSpPr>
          <p:spPr>
            <a:xfrm>
              <a:off x="0" y="0"/>
              <a:ext cx="6350000" cy="6349974"/>
            </a:xfrm>
            <a:custGeom>
              <a:avLst/>
              <a:ah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xmlns:r="http://schemas.openxmlformats.org/officeDocument/2006/relationships" r:embed="rId2"/>
              <a:stretch>
                <a:fillRect t="-50000" b="-50000"/>
              </a:stretch>
            </a:blipFill>
          </p:spPr>
        </p:sp>
      </p:grpSp>
      <p:grpSp>
        <p:nvGrpSpPr>
          <p:cNvPr id="41" name="Group 11"/>
          <p:cNvGrpSpPr>
            <a:grpSpLocks noChangeAspect="1"/>
          </p:cNvGrpSpPr>
          <p:nvPr/>
        </p:nvGrpSpPr>
        <p:grpSpPr>
          <a:xfrm>
            <a:off x="13857558" y="5607462"/>
            <a:ext cx="2610725" cy="2610715"/>
            <a:chOff x="0" y="0"/>
            <a:chExt cx="6350000" cy="6349975"/>
          </a:xfrm>
        </p:grpSpPr>
        <p:sp>
          <p:nvSpPr>
            <p:cNvPr id="1048594" name="Freeform 12"/>
            <p:cNvSpPr/>
            <p:nvPr/>
          </p:nvSpPr>
          <p:spPr>
            <a:xfrm>
              <a:off x="0" y="0"/>
              <a:ext cx="6350000" cy="6349974"/>
            </a:xfrm>
            <a:custGeom>
              <a:avLst/>
              <a:ah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xmlns:r="http://schemas.openxmlformats.org/officeDocument/2006/relationships" r:embed="rId3"/>
              <a:stretch>
                <a:fillRect t="-50000" b="-50000"/>
              </a:stretch>
            </a:blipFill>
          </p:spPr>
        </p:sp>
      </p:grpSp>
      <p:grpSp>
        <p:nvGrpSpPr>
          <p:cNvPr id="42" name="Group 13"/>
          <p:cNvGrpSpPr/>
          <p:nvPr/>
        </p:nvGrpSpPr>
        <p:grpSpPr>
          <a:xfrm>
            <a:off x="1856221" y="8307595"/>
            <a:ext cx="2075882" cy="586871"/>
            <a:chOff x="0" y="0"/>
            <a:chExt cx="4393399" cy="1242053"/>
          </a:xfrm>
        </p:grpSpPr>
        <p:sp>
          <p:nvSpPr>
            <p:cNvPr id="1048595" name="Freeform 14"/>
            <p:cNvSpPr/>
            <p:nvPr/>
          </p:nvSpPr>
          <p:spPr>
            <a:xfrm>
              <a:off x="0" y="0"/>
              <a:ext cx="4393399" cy="1242054"/>
            </a:xfrm>
            <a:custGeom>
              <a:avLst/>
              <a:ahLst/>
              <a:rect l="l" t="t" r="r" b="b"/>
              <a:pathLst>
                <a:path w="4393399" h="1242054">
                  <a:moveTo>
                    <a:pt x="4268939" y="1242053"/>
                  </a:moveTo>
                  <a:lnTo>
                    <a:pt x="124460" y="1242053"/>
                  </a:lnTo>
                  <a:cubicBezTo>
                    <a:pt x="55880" y="1242053"/>
                    <a:pt x="0" y="1186173"/>
                    <a:pt x="0" y="1117593"/>
                  </a:cubicBezTo>
                  <a:lnTo>
                    <a:pt x="0" y="124460"/>
                  </a:lnTo>
                  <a:cubicBezTo>
                    <a:pt x="0" y="55880"/>
                    <a:pt x="55880" y="0"/>
                    <a:pt x="124460" y="0"/>
                  </a:cubicBezTo>
                  <a:lnTo>
                    <a:pt x="4268939" y="0"/>
                  </a:lnTo>
                  <a:cubicBezTo>
                    <a:pt x="4337519" y="0"/>
                    <a:pt x="4393399" y="55880"/>
                    <a:pt x="4393399" y="124460"/>
                  </a:cubicBezTo>
                  <a:lnTo>
                    <a:pt x="4393399" y="1117594"/>
                  </a:lnTo>
                  <a:cubicBezTo>
                    <a:pt x="4393399" y="1186174"/>
                    <a:pt x="4337519" y="1242054"/>
                    <a:pt x="4268939" y="1242054"/>
                  </a:cubicBezTo>
                  <a:close/>
                </a:path>
              </a:pathLst>
            </a:custGeom>
            <a:solidFill>
              <a:srgbClr val="114F9A"/>
            </a:solidFill>
          </p:spPr>
        </p:sp>
      </p:grpSp>
      <p:grpSp>
        <p:nvGrpSpPr>
          <p:cNvPr id="43" name="Group 15"/>
          <p:cNvGrpSpPr/>
          <p:nvPr/>
        </p:nvGrpSpPr>
        <p:grpSpPr>
          <a:xfrm>
            <a:off x="5156184" y="7932903"/>
            <a:ext cx="2075882" cy="586871"/>
            <a:chOff x="0" y="0"/>
            <a:chExt cx="4393399" cy="1242053"/>
          </a:xfrm>
        </p:grpSpPr>
        <p:sp>
          <p:nvSpPr>
            <p:cNvPr id="1048596" name="Freeform 16"/>
            <p:cNvSpPr/>
            <p:nvPr/>
          </p:nvSpPr>
          <p:spPr>
            <a:xfrm>
              <a:off x="0" y="0"/>
              <a:ext cx="4393399" cy="1242054"/>
            </a:xfrm>
            <a:custGeom>
              <a:avLst/>
              <a:ahLst/>
              <a:rect l="l" t="t" r="r" b="b"/>
              <a:pathLst>
                <a:path w="4393399" h="1242054">
                  <a:moveTo>
                    <a:pt x="4268939" y="1242053"/>
                  </a:moveTo>
                  <a:lnTo>
                    <a:pt x="124460" y="1242053"/>
                  </a:lnTo>
                  <a:cubicBezTo>
                    <a:pt x="55880" y="1242053"/>
                    <a:pt x="0" y="1186173"/>
                    <a:pt x="0" y="1117593"/>
                  </a:cubicBezTo>
                  <a:lnTo>
                    <a:pt x="0" y="124460"/>
                  </a:lnTo>
                  <a:cubicBezTo>
                    <a:pt x="0" y="55880"/>
                    <a:pt x="55880" y="0"/>
                    <a:pt x="124460" y="0"/>
                  </a:cubicBezTo>
                  <a:lnTo>
                    <a:pt x="4268939" y="0"/>
                  </a:lnTo>
                  <a:cubicBezTo>
                    <a:pt x="4337519" y="0"/>
                    <a:pt x="4393399" y="55880"/>
                    <a:pt x="4393399" y="124460"/>
                  </a:cubicBezTo>
                  <a:lnTo>
                    <a:pt x="4393399" y="1117594"/>
                  </a:lnTo>
                  <a:cubicBezTo>
                    <a:pt x="4393399" y="1186174"/>
                    <a:pt x="4337519" y="1242054"/>
                    <a:pt x="4268939" y="1242054"/>
                  </a:cubicBezTo>
                  <a:close/>
                </a:path>
              </a:pathLst>
            </a:custGeom>
            <a:solidFill>
              <a:srgbClr val="114F9A"/>
            </a:solidFill>
          </p:spPr>
        </p:sp>
      </p:grpSp>
      <p:grpSp>
        <p:nvGrpSpPr>
          <p:cNvPr id="44" name="Group 17"/>
          <p:cNvGrpSpPr/>
          <p:nvPr/>
        </p:nvGrpSpPr>
        <p:grpSpPr>
          <a:xfrm>
            <a:off x="8009881" y="7977796"/>
            <a:ext cx="2069413" cy="585042"/>
            <a:chOff x="0" y="0"/>
            <a:chExt cx="4393399" cy="1242053"/>
          </a:xfrm>
        </p:grpSpPr>
        <p:sp>
          <p:nvSpPr>
            <p:cNvPr id="1048597" name="Freeform 18"/>
            <p:cNvSpPr/>
            <p:nvPr/>
          </p:nvSpPr>
          <p:spPr>
            <a:xfrm>
              <a:off x="0" y="0"/>
              <a:ext cx="4393399" cy="1242054"/>
            </a:xfrm>
            <a:custGeom>
              <a:avLst/>
              <a:ahLst/>
              <a:rect l="l" t="t" r="r" b="b"/>
              <a:pathLst>
                <a:path w="4393399" h="1242054">
                  <a:moveTo>
                    <a:pt x="4268939" y="1242053"/>
                  </a:moveTo>
                  <a:lnTo>
                    <a:pt x="124460" y="1242053"/>
                  </a:lnTo>
                  <a:cubicBezTo>
                    <a:pt x="55880" y="1242053"/>
                    <a:pt x="0" y="1186173"/>
                    <a:pt x="0" y="1117593"/>
                  </a:cubicBezTo>
                  <a:lnTo>
                    <a:pt x="0" y="124460"/>
                  </a:lnTo>
                  <a:cubicBezTo>
                    <a:pt x="0" y="55880"/>
                    <a:pt x="55880" y="0"/>
                    <a:pt x="124460" y="0"/>
                  </a:cubicBezTo>
                  <a:lnTo>
                    <a:pt x="4268939" y="0"/>
                  </a:lnTo>
                  <a:cubicBezTo>
                    <a:pt x="4337519" y="0"/>
                    <a:pt x="4393399" y="55880"/>
                    <a:pt x="4393399" y="124460"/>
                  </a:cubicBezTo>
                  <a:lnTo>
                    <a:pt x="4393399" y="1117594"/>
                  </a:lnTo>
                  <a:cubicBezTo>
                    <a:pt x="4393399" y="1186174"/>
                    <a:pt x="4337519" y="1242054"/>
                    <a:pt x="4268939" y="1242054"/>
                  </a:cubicBezTo>
                  <a:close/>
                </a:path>
              </a:pathLst>
            </a:custGeom>
            <a:solidFill>
              <a:srgbClr val="114F9A"/>
            </a:solidFill>
          </p:spPr>
        </p:sp>
      </p:grpSp>
      <p:grpSp>
        <p:nvGrpSpPr>
          <p:cNvPr id="45" name="Group 19"/>
          <p:cNvGrpSpPr/>
          <p:nvPr/>
        </p:nvGrpSpPr>
        <p:grpSpPr>
          <a:xfrm>
            <a:off x="14046525" y="7977796"/>
            <a:ext cx="2069413" cy="585042"/>
            <a:chOff x="0" y="0"/>
            <a:chExt cx="4393399" cy="1242053"/>
          </a:xfrm>
        </p:grpSpPr>
        <p:sp>
          <p:nvSpPr>
            <p:cNvPr id="1048598" name="Freeform 20"/>
            <p:cNvSpPr/>
            <p:nvPr/>
          </p:nvSpPr>
          <p:spPr>
            <a:xfrm>
              <a:off x="0" y="0"/>
              <a:ext cx="4393399" cy="1242054"/>
            </a:xfrm>
            <a:custGeom>
              <a:avLst/>
              <a:ahLst/>
              <a:rect l="l" t="t" r="r" b="b"/>
              <a:pathLst>
                <a:path w="4393399" h="1242054">
                  <a:moveTo>
                    <a:pt x="4268939" y="1242053"/>
                  </a:moveTo>
                  <a:lnTo>
                    <a:pt x="124460" y="1242053"/>
                  </a:lnTo>
                  <a:cubicBezTo>
                    <a:pt x="55880" y="1242053"/>
                    <a:pt x="0" y="1186173"/>
                    <a:pt x="0" y="1117593"/>
                  </a:cubicBezTo>
                  <a:lnTo>
                    <a:pt x="0" y="124460"/>
                  </a:lnTo>
                  <a:cubicBezTo>
                    <a:pt x="0" y="55880"/>
                    <a:pt x="55880" y="0"/>
                    <a:pt x="124460" y="0"/>
                  </a:cubicBezTo>
                  <a:lnTo>
                    <a:pt x="4268939" y="0"/>
                  </a:lnTo>
                  <a:cubicBezTo>
                    <a:pt x="4337519" y="0"/>
                    <a:pt x="4393399" y="55880"/>
                    <a:pt x="4393399" y="124460"/>
                  </a:cubicBezTo>
                  <a:lnTo>
                    <a:pt x="4393399" y="1117594"/>
                  </a:lnTo>
                  <a:cubicBezTo>
                    <a:pt x="4393399" y="1186174"/>
                    <a:pt x="4337519" y="1242054"/>
                    <a:pt x="4268939" y="1242054"/>
                  </a:cubicBezTo>
                  <a:close/>
                </a:path>
              </a:pathLst>
            </a:custGeom>
            <a:solidFill>
              <a:srgbClr val="114F9A"/>
            </a:solidFill>
          </p:spPr>
        </p:sp>
      </p:grpSp>
      <p:sp>
        <p:nvSpPr>
          <p:cNvPr id="1048599" name="TextBox 21"/>
          <p:cNvSpPr txBox="1"/>
          <p:nvPr/>
        </p:nvSpPr>
        <p:spPr>
          <a:xfrm>
            <a:off x="6725421" y="3005855"/>
            <a:ext cx="4837158" cy="1003301"/>
          </a:xfrm>
          <a:prstGeom prst="rect"/>
        </p:spPr>
        <p:txBody>
          <a:bodyPr anchor="t" bIns="0" lIns="0" rIns="0" rtlCol="0" tIns="0">
            <a:spAutoFit/>
          </a:bodyPr>
          <a:p>
            <a:pPr algn="ctr">
              <a:lnSpc>
                <a:spcPts val="7904"/>
              </a:lnSpc>
            </a:pPr>
            <a:r>
              <a:rPr sz="7904" lang="en-US">
                <a:solidFill>
                  <a:srgbClr val="114F9A"/>
                </a:solidFill>
                <a:latin typeface="One Little Font"/>
              </a:rPr>
              <a:t>Members</a:t>
            </a:r>
          </a:p>
        </p:txBody>
      </p:sp>
      <p:pic>
        <p:nvPicPr>
          <p:cNvPr id="2097155" name="Picture 22"/>
          <p:cNvPicPr>
            <a:picLocks noChangeAspect="1"/>
          </p:cNvPicPr>
          <p:nvPr/>
        </p:nvPicPr>
        <p:blipFill>
          <a:blip xmlns:r="http://schemas.openxmlformats.org/officeDocument/2006/relationships" r:embed="rId4"/>
          <a:srcRect/>
          <a:stretch>
            <a:fillRect/>
          </a:stretch>
        </p:blipFill>
        <p:spPr>
          <a:xfrm rot="725597">
            <a:off x="7386739" y="954052"/>
            <a:ext cx="3315698" cy="1827778"/>
          </a:xfrm>
          <a:prstGeom prst="rect"/>
        </p:spPr>
      </p:pic>
      <p:grpSp>
        <p:nvGrpSpPr>
          <p:cNvPr id="46" name="Group 23"/>
          <p:cNvGrpSpPr>
            <a:grpSpLocks noChangeAspect="1"/>
          </p:cNvGrpSpPr>
          <p:nvPr/>
        </p:nvGrpSpPr>
        <p:grpSpPr>
          <a:xfrm>
            <a:off x="10759525" y="5644974"/>
            <a:ext cx="2610725" cy="2610715"/>
            <a:chOff x="0" y="0"/>
            <a:chExt cx="6350000" cy="6349975"/>
          </a:xfrm>
        </p:grpSpPr>
        <p:sp>
          <p:nvSpPr>
            <p:cNvPr id="1048600" name="Freeform 24"/>
            <p:cNvSpPr/>
            <p:nvPr/>
          </p:nvSpPr>
          <p:spPr>
            <a:xfrm>
              <a:off x="0" y="0"/>
              <a:ext cx="6350000" cy="6349974"/>
            </a:xfrm>
            <a:custGeom>
              <a:avLst/>
              <a:ah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xmlns:r="http://schemas.openxmlformats.org/officeDocument/2006/relationships" r:embed="rId5"/>
              <a:stretch>
                <a:fillRect t="-50000" b="-50000"/>
              </a:stretch>
            </a:blipFill>
          </p:spPr>
        </p:sp>
      </p:grpSp>
      <p:sp>
        <p:nvSpPr>
          <p:cNvPr id="1048601" name="TextBox 25"/>
          <p:cNvSpPr txBox="1"/>
          <p:nvPr/>
        </p:nvSpPr>
        <p:spPr>
          <a:xfrm>
            <a:off x="11131000" y="8034551"/>
            <a:ext cx="2069413" cy="424402"/>
          </a:xfrm>
          <a:prstGeom prst="rect"/>
        </p:spPr>
        <p:txBody>
          <a:bodyPr anchor="t" bIns="0" lIns="0" rIns="0" rtlCol="0" tIns="0">
            <a:spAutoFit/>
          </a:bodyPr>
          <a:p>
            <a:pPr algn="ctr">
              <a:lnSpc>
                <a:spcPts val="3187"/>
              </a:lnSpc>
            </a:pPr>
            <a:r>
              <a:rPr sz="3187" lang="en-US">
                <a:solidFill>
                  <a:srgbClr val="FFF2F9"/>
                </a:solidFill>
                <a:latin typeface="One Little Font"/>
              </a:rPr>
              <a:t>Kim</a:t>
            </a:r>
          </a:p>
        </p:txBody>
      </p:sp>
      <p:grpSp>
        <p:nvGrpSpPr>
          <p:cNvPr id="47" name="Group 26"/>
          <p:cNvGrpSpPr/>
          <p:nvPr/>
        </p:nvGrpSpPr>
        <p:grpSpPr>
          <a:xfrm>
            <a:off x="11069048" y="7986477"/>
            <a:ext cx="2069413" cy="585042"/>
            <a:chOff x="0" y="0"/>
            <a:chExt cx="4393399" cy="1242053"/>
          </a:xfrm>
        </p:grpSpPr>
        <p:sp>
          <p:nvSpPr>
            <p:cNvPr id="1048602" name="Freeform 27"/>
            <p:cNvSpPr/>
            <p:nvPr/>
          </p:nvSpPr>
          <p:spPr>
            <a:xfrm>
              <a:off x="0" y="0"/>
              <a:ext cx="4393399" cy="1242054"/>
            </a:xfrm>
            <a:custGeom>
              <a:avLst/>
              <a:ahLst/>
              <a:rect l="l" t="t" r="r" b="b"/>
              <a:pathLst>
                <a:path w="4393399" h="1242054">
                  <a:moveTo>
                    <a:pt x="4268939" y="1242053"/>
                  </a:moveTo>
                  <a:lnTo>
                    <a:pt x="124460" y="1242053"/>
                  </a:lnTo>
                  <a:cubicBezTo>
                    <a:pt x="55880" y="1242053"/>
                    <a:pt x="0" y="1186173"/>
                    <a:pt x="0" y="1117593"/>
                  </a:cubicBezTo>
                  <a:lnTo>
                    <a:pt x="0" y="124460"/>
                  </a:lnTo>
                  <a:cubicBezTo>
                    <a:pt x="0" y="55880"/>
                    <a:pt x="55880" y="0"/>
                    <a:pt x="124460" y="0"/>
                  </a:cubicBezTo>
                  <a:lnTo>
                    <a:pt x="4268939" y="0"/>
                  </a:lnTo>
                  <a:cubicBezTo>
                    <a:pt x="4337519" y="0"/>
                    <a:pt x="4393399" y="55880"/>
                    <a:pt x="4393399" y="124460"/>
                  </a:cubicBezTo>
                  <a:lnTo>
                    <a:pt x="4393399" y="1117594"/>
                  </a:lnTo>
                  <a:cubicBezTo>
                    <a:pt x="4393399" y="1186174"/>
                    <a:pt x="4337519" y="1242054"/>
                    <a:pt x="4268939" y="1242054"/>
                  </a:cubicBezTo>
                  <a:close/>
                </a:path>
              </a:pathLst>
            </a:custGeom>
            <a:solidFill>
              <a:srgbClr val="114F9A"/>
            </a:solidFill>
          </p:spPr>
        </p:sp>
      </p:grpSp>
      <p:grpSp>
        <p:nvGrpSpPr>
          <p:cNvPr id="48" name="Group 28"/>
          <p:cNvGrpSpPr>
            <a:grpSpLocks noChangeAspect="1"/>
          </p:cNvGrpSpPr>
          <p:nvPr/>
        </p:nvGrpSpPr>
        <p:grpSpPr>
          <a:xfrm>
            <a:off x="1584719" y="5607462"/>
            <a:ext cx="2618886" cy="2618876"/>
            <a:chOff x="0" y="0"/>
            <a:chExt cx="6350000" cy="6349975"/>
          </a:xfrm>
        </p:grpSpPr>
        <p:sp>
          <p:nvSpPr>
            <p:cNvPr id="1048603" name="Freeform 29"/>
            <p:cNvSpPr/>
            <p:nvPr/>
          </p:nvSpPr>
          <p:spPr>
            <a:xfrm>
              <a:off x="0" y="0"/>
              <a:ext cx="6350000" cy="6349974"/>
            </a:xfrm>
            <a:custGeom>
              <a:avLst/>
              <a:ah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xmlns:r="http://schemas.openxmlformats.org/officeDocument/2006/relationships" r:embed="rId6"/>
              <a:stretch>
                <a:fillRect t="-31250" b="-31250"/>
              </a:stretch>
            </a:blipFill>
          </p:spPr>
        </p:sp>
      </p:grpSp>
      <p:sp>
        <p:nvSpPr>
          <p:cNvPr id="1048604" name="TextBox 30"/>
          <p:cNvSpPr txBox="1"/>
          <p:nvPr/>
        </p:nvSpPr>
        <p:spPr>
          <a:xfrm>
            <a:off x="1856221" y="8364745"/>
            <a:ext cx="2075882" cy="425908"/>
          </a:xfrm>
          <a:prstGeom prst="rect"/>
        </p:spPr>
        <p:txBody>
          <a:bodyPr anchor="t" bIns="0" lIns="0" rIns="0" rtlCol="0" tIns="0">
            <a:spAutoFit/>
          </a:bodyPr>
          <a:p>
            <a:pPr algn="ctr">
              <a:lnSpc>
                <a:spcPts val="3197"/>
              </a:lnSpc>
            </a:pPr>
            <a:r>
              <a:rPr sz="3197" lang="en-US">
                <a:solidFill>
                  <a:srgbClr val="FFF2F9"/>
                </a:solidFill>
                <a:latin typeface="One Little Font"/>
              </a:rPr>
              <a:t>Julio</a:t>
            </a:r>
          </a:p>
        </p:txBody>
      </p:sp>
      <p:sp>
        <p:nvSpPr>
          <p:cNvPr id="1048605" name="TextBox 31"/>
          <p:cNvSpPr txBox="1"/>
          <p:nvPr/>
        </p:nvSpPr>
        <p:spPr>
          <a:xfrm>
            <a:off x="5082318" y="8095371"/>
            <a:ext cx="2075882" cy="425908"/>
          </a:xfrm>
          <a:prstGeom prst="rect"/>
        </p:spPr>
        <p:txBody>
          <a:bodyPr anchor="t" bIns="0" lIns="0" rIns="0" rtlCol="0" tIns="0">
            <a:spAutoFit/>
          </a:bodyPr>
          <a:p>
            <a:pPr algn="ctr">
              <a:lnSpc>
                <a:spcPts val="3197"/>
              </a:lnSpc>
            </a:pPr>
            <a:r>
              <a:rPr sz="3197" lang="en-US">
                <a:solidFill>
                  <a:srgbClr val="FFF2F9"/>
                </a:solidFill>
                <a:latin typeface="One Little Font"/>
              </a:rPr>
              <a:t>Adelia</a:t>
            </a:r>
          </a:p>
        </p:txBody>
      </p:sp>
      <p:sp>
        <p:nvSpPr>
          <p:cNvPr id="1048606" name="TextBox 32"/>
          <p:cNvSpPr txBox="1"/>
          <p:nvPr/>
        </p:nvSpPr>
        <p:spPr>
          <a:xfrm>
            <a:off x="8032887" y="8072063"/>
            <a:ext cx="2069413" cy="424402"/>
          </a:xfrm>
          <a:prstGeom prst="rect"/>
        </p:spPr>
        <p:txBody>
          <a:bodyPr anchor="t" bIns="0" lIns="0" rIns="0" rtlCol="0" tIns="0">
            <a:spAutoFit/>
          </a:bodyPr>
          <a:p>
            <a:pPr algn="ctr">
              <a:lnSpc>
                <a:spcPts val="3187"/>
              </a:lnSpc>
            </a:pPr>
            <a:r>
              <a:rPr sz="3187" lang="en-US">
                <a:solidFill>
                  <a:srgbClr val="FFF2F9"/>
                </a:solidFill>
                <a:latin typeface="One Little Font"/>
              </a:rPr>
              <a:t>Aisyah</a:t>
            </a:r>
          </a:p>
        </p:txBody>
      </p:sp>
      <p:sp>
        <p:nvSpPr>
          <p:cNvPr id="1048607" name="TextBox 33"/>
          <p:cNvSpPr txBox="1"/>
          <p:nvPr/>
        </p:nvSpPr>
        <p:spPr>
          <a:xfrm>
            <a:off x="14046525" y="8095371"/>
            <a:ext cx="2069413" cy="424402"/>
          </a:xfrm>
          <a:prstGeom prst="rect"/>
        </p:spPr>
        <p:txBody>
          <a:bodyPr anchor="t" bIns="0" lIns="0" rIns="0" rtlCol="0" tIns="0">
            <a:spAutoFit/>
          </a:bodyPr>
          <a:p>
            <a:pPr algn="ctr">
              <a:lnSpc>
                <a:spcPts val="3187"/>
              </a:lnSpc>
            </a:pPr>
            <a:r>
              <a:rPr sz="3187" lang="en-US">
                <a:solidFill>
                  <a:srgbClr val="FFF2F9"/>
                </a:solidFill>
                <a:latin typeface="One Little Font"/>
              </a:rPr>
              <a:t>Lisma</a:t>
            </a:r>
          </a:p>
        </p:txBody>
      </p:sp>
      <p:sp>
        <p:nvSpPr>
          <p:cNvPr id="1048608" name="TextBox 34"/>
          <p:cNvSpPr txBox="1"/>
          <p:nvPr/>
        </p:nvSpPr>
        <p:spPr>
          <a:xfrm>
            <a:off x="11131000" y="8123969"/>
            <a:ext cx="2069413" cy="424402"/>
          </a:xfrm>
          <a:prstGeom prst="rect"/>
        </p:spPr>
        <p:txBody>
          <a:bodyPr anchor="t" bIns="0" lIns="0" rIns="0" rtlCol="0" tIns="0">
            <a:spAutoFit/>
          </a:bodyPr>
          <a:p>
            <a:pPr algn="ctr">
              <a:lnSpc>
                <a:spcPts val="3187"/>
              </a:lnSpc>
            </a:pPr>
            <a:r>
              <a:rPr sz="3187" lang="en-US">
                <a:solidFill>
                  <a:srgbClr val="FFF2F9"/>
                </a:solidFill>
                <a:latin typeface="One Little Font"/>
              </a:rPr>
              <a:t>Desi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EDD9"/>
        </a:solidFill>
      </p:bgPr>
    </p:bg>
    <p:spTree>
      <p:nvGrpSpPr>
        <p:cNvPr id="49" name=""/>
        <p:cNvGrpSpPr/>
        <p:nvPr/>
      </p:nvGrpSpPr>
      <p:grpSpPr>
        <a:xfrm>
          <a:off x="0" y="0"/>
          <a:ext cx="0" cy="0"/>
          <a:chOff x="0" y="0"/>
          <a:chExt cx="0" cy="0"/>
        </a:xfrm>
      </p:grpSpPr>
      <p:grpSp>
        <p:nvGrpSpPr>
          <p:cNvPr id="50" name="Group 2"/>
          <p:cNvGrpSpPr/>
          <p:nvPr/>
        </p:nvGrpSpPr>
        <p:grpSpPr>
          <a:xfrm>
            <a:off x="4988022" y="2457685"/>
            <a:ext cx="8311956" cy="6659421"/>
            <a:chOff x="0" y="0"/>
            <a:chExt cx="2757885" cy="2209578"/>
          </a:xfrm>
        </p:grpSpPr>
        <p:sp>
          <p:nvSpPr>
            <p:cNvPr id="1048609" name="Freeform 3"/>
            <p:cNvSpPr/>
            <p:nvPr/>
          </p:nvSpPr>
          <p:spPr>
            <a:xfrm>
              <a:off x="0" y="0"/>
              <a:ext cx="2757885" cy="2209579"/>
            </a:xfrm>
            <a:custGeom>
              <a:avLst/>
              <a:ahLst/>
              <a:rect l="l" t="t" r="r" b="b"/>
              <a:pathLst>
                <a:path w="2757885" h="2209579">
                  <a:moveTo>
                    <a:pt x="2633425" y="2209578"/>
                  </a:moveTo>
                  <a:lnTo>
                    <a:pt x="124460" y="2209578"/>
                  </a:lnTo>
                  <a:cubicBezTo>
                    <a:pt x="55880" y="2209578"/>
                    <a:pt x="0" y="2153698"/>
                    <a:pt x="0" y="2085118"/>
                  </a:cubicBezTo>
                  <a:lnTo>
                    <a:pt x="0" y="124460"/>
                  </a:lnTo>
                  <a:cubicBezTo>
                    <a:pt x="0" y="55880"/>
                    <a:pt x="55880" y="0"/>
                    <a:pt x="124460" y="0"/>
                  </a:cubicBezTo>
                  <a:lnTo>
                    <a:pt x="2633425" y="0"/>
                  </a:lnTo>
                  <a:cubicBezTo>
                    <a:pt x="2702005" y="0"/>
                    <a:pt x="2757885" y="55880"/>
                    <a:pt x="2757885" y="124460"/>
                  </a:cubicBezTo>
                  <a:lnTo>
                    <a:pt x="2757885" y="2085118"/>
                  </a:lnTo>
                  <a:cubicBezTo>
                    <a:pt x="2757885" y="2153698"/>
                    <a:pt x="2702005" y="2209579"/>
                    <a:pt x="2633425" y="2209579"/>
                  </a:cubicBezTo>
                  <a:close/>
                </a:path>
              </a:pathLst>
            </a:custGeom>
            <a:solidFill>
              <a:srgbClr val="114F9A"/>
            </a:solidFill>
          </p:spPr>
        </p:sp>
      </p:grpSp>
      <p:sp>
        <p:nvSpPr>
          <p:cNvPr id="1048610" name="TextBox 4"/>
          <p:cNvSpPr txBox="1"/>
          <p:nvPr/>
        </p:nvSpPr>
        <p:spPr>
          <a:xfrm>
            <a:off x="5853125" y="3580746"/>
            <a:ext cx="6581750" cy="4572000"/>
          </a:xfrm>
          <a:prstGeom prst="rect"/>
        </p:spPr>
        <p:txBody>
          <a:bodyPr anchor="t" bIns="0" lIns="0" rIns="0" rtlCol="0" tIns="0">
            <a:spAutoFit/>
          </a:bodyPr>
          <a:p>
            <a:pPr algn="ctr">
              <a:lnSpc>
                <a:spcPts val="3966"/>
              </a:lnSpc>
            </a:pPr>
            <a:r>
              <a:rPr sz="3966" lang="en-US" spc="79">
                <a:solidFill>
                  <a:srgbClr val="FFFFFF"/>
                </a:solidFill>
                <a:latin typeface="Nunito"/>
              </a:rPr>
              <a:t>Kewiraswastaan atau Kewirausahaan adalah proses mengidentifikasi, mengembangkan, dan membawa visi ke dalam kehidupan. Visi tersebut bisa berupa ide inovatif, peluang, cara yang lebih baik dalam menjalankan sesuatu. </a:t>
            </a:r>
          </a:p>
        </p:txBody>
      </p:sp>
      <p:sp>
        <p:nvSpPr>
          <p:cNvPr id="1048611" name="TextBox 5"/>
          <p:cNvSpPr txBox="1"/>
          <p:nvPr/>
        </p:nvSpPr>
        <p:spPr>
          <a:xfrm>
            <a:off x="6527250" y="1293719"/>
            <a:ext cx="5233499" cy="863600"/>
          </a:xfrm>
          <a:prstGeom prst="rect"/>
        </p:spPr>
        <p:txBody>
          <a:bodyPr anchor="t" bIns="0" lIns="0" rIns="0" rtlCol="0" tIns="0">
            <a:spAutoFit/>
          </a:bodyPr>
          <a:p>
            <a:pPr algn="ctr">
              <a:lnSpc>
                <a:spcPts val="6761"/>
              </a:lnSpc>
            </a:pPr>
            <a:r>
              <a:rPr sz="6761" lang="en-US">
                <a:solidFill>
                  <a:srgbClr val="114F9A"/>
                </a:solidFill>
                <a:latin typeface="One Little Font"/>
              </a:rPr>
              <a:t>Introduction</a:t>
            </a:r>
          </a:p>
        </p:txBody>
      </p:sp>
      <p:pic>
        <p:nvPicPr>
          <p:cNvPr id="2097156" name="Picture 6"/>
          <p:cNvPicPr>
            <a:picLocks noChangeAspect="1"/>
          </p:cNvPicPr>
          <p:nvPr/>
        </p:nvPicPr>
        <p:blipFill>
          <a:blip xmlns:r="http://schemas.openxmlformats.org/officeDocument/2006/relationships" r:embed="rId1"/>
          <a:srcRect/>
          <a:stretch>
            <a:fillRect/>
          </a:stretch>
        </p:blipFill>
        <p:spPr>
          <a:xfrm>
            <a:off x="3108410" y="6093324"/>
            <a:ext cx="3418840" cy="4675337"/>
          </a:xfrm>
          <a:prstGeom prst="rect"/>
        </p:spPr>
      </p:pic>
      <p:pic>
        <p:nvPicPr>
          <p:cNvPr id="2097157" name="Picture 7"/>
          <p:cNvPicPr>
            <a:picLocks noChangeAspect="1"/>
          </p:cNvPicPr>
          <p:nvPr/>
        </p:nvPicPr>
        <p:blipFill>
          <a:blip xmlns:r="http://schemas.openxmlformats.org/officeDocument/2006/relationships" r:embed="rId2"/>
          <a:srcRect/>
          <a:stretch>
            <a:fillRect/>
          </a:stretch>
        </p:blipFill>
        <p:spPr>
          <a:xfrm rot="-1180553">
            <a:off x="11771430" y="169219"/>
            <a:ext cx="3057096" cy="3030346"/>
          </a:xfrm>
          <a:prstGeom prst="rec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AE2DF"/>
        </a:solidFill>
      </p:bgPr>
    </p:bg>
    <p:spTree>
      <p:nvGrpSpPr>
        <p:cNvPr id="51" name=""/>
        <p:cNvGrpSpPr/>
        <p:nvPr/>
      </p:nvGrpSpPr>
      <p:grpSpPr>
        <a:xfrm>
          <a:off x="0" y="0"/>
          <a:ext cx="0" cy="0"/>
          <a:chOff x="0" y="0"/>
          <a:chExt cx="0" cy="0"/>
        </a:xfrm>
      </p:grpSpPr>
      <p:grpSp>
        <p:nvGrpSpPr>
          <p:cNvPr id="52" name="Group 2"/>
          <p:cNvGrpSpPr/>
          <p:nvPr/>
        </p:nvGrpSpPr>
        <p:grpSpPr>
          <a:xfrm rot="-234539">
            <a:off x="1115454" y="903805"/>
            <a:ext cx="16269620" cy="8858586"/>
            <a:chOff x="0" y="0"/>
            <a:chExt cx="2133560" cy="1161694"/>
          </a:xfrm>
        </p:grpSpPr>
        <p:sp>
          <p:nvSpPr>
            <p:cNvPr id="1048612" name="Freeform 3"/>
            <p:cNvSpPr/>
            <p:nvPr/>
          </p:nvSpPr>
          <p:spPr>
            <a:xfrm>
              <a:off x="0" y="0"/>
              <a:ext cx="2133560" cy="1161694"/>
            </a:xfrm>
            <a:custGeom>
              <a:avLst/>
              <a:ahLst/>
              <a:rect l="l" t="t" r="r" b="b"/>
              <a:pathLst>
                <a:path w="2133560" h="1161694">
                  <a:moveTo>
                    <a:pt x="0" y="0"/>
                  </a:moveTo>
                  <a:lnTo>
                    <a:pt x="2133560" y="0"/>
                  </a:lnTo>
                  <a:lnTo>
                    <a:pt x="2133560" y="1161694"/>
                  </a:lnTo>
                  <a:lnTo>
                    <a:pt x="0" y="1161694"/>
                  </a:lnTo>
                  <a:close/>
                </a:path>
              </a:pathLst>
            </a:custGeom>
            <a:solidFill>
              <a:srgbClr val="F2EDD9"/>
            </a:solidFill>
          </p:spPr>
        </p:sp>
      </p:grpSp>
      <p:sp>
        <p:nvSpPr>
          <p:cNvPr id="1048613" name="AutoShape 4"/>
          <p:cNvSpPr/>
          <p:nvPr/>
        </p:nvSpPr>
        <p:spPr>
          <a:xfrm rot="-223585">
            <a:off x="1119132" y="2199543"/>
            <a:ext cx="12209517" cy="0"/>
          </a:xfrm>
          <a:prstGeom prst="line"/>
          <a:ln w="66675" cap="flat">
            <a:solidFill>
              <a:srgbClr val="114F9A"/>
            </a:solidFill>
            <a:prstDash val="solid"/>
            <a:headEnd type="none" w="sm" len="sm"/>
            <a:tailEnd type="none" w="sm" len="sm"/>
          </a:ln>
        </p:spPr>
      </p:sp>
      <p:sp>
        <p:nvSpPr>
          <p:cNvPr id="1048614" name="AutoShape 5"/>
          <p:cNvSpPr/>
          <p:nvPr/>
        </p:nvSpPr>
        <p:spPr>
          <a:xfrm rot="-209131">
            <a:off x="1379279" y="4695364"/>
            <a:ext cx="12550855" cy="0"/>
          </a:xfrm>
          <a:prstGeom prst="line"/>
          <a:ln w="66675" cap="flat">
            <a:solidFill>
              <a:srgbClr val="114F9A"/>
            </a:solidFill>
            <a:prstDash val="solid"/>
            <a:headEnd type="none" w="sm" len="sm"/>
            <a:tailEnd type="none" w="sm" len="sm"/>
          </a:ln>
        </p:spPr>
      </p:sp>
      <p:sp>
        <p:nvSpPr>
          <p:cNvPr id="1048615" name="AutoShape 6"/>
          <p:cNvSpPr/>
          <p:nvPr/>
        </p:nvSpPr>
        <p:spPr>
          <a:xfrm rot="-249129">
            <a:off x="1372037" y="7085426"/>
            <a:ext cx="15908141" cy="0"/>
          </a:xfrm>
          <a:prstGeom prst="line"/>
          <a:ln w="66675" cap="flat">
            <a:solidFill>
              <a:srgbClr val="114F9A"/>
            </a:solidFill>
            <a:prstDash val="solid"/>
            <a:headEnd type="none" w="sm" len="sm"/>
            <a:tailEnd type="none" w="sm" len="sm"/>
          </a:ln>
        </p:spPr>
      </p:sp>
      <p:sp>
        <p:nvSpPr>
          <p:cNvPr id="1048616" name="AutoShape 7"/>
          <p:cNvSpPr/>
          <p:nvPr/>
        </p:nvSpPr>
        <p:spPr>
          <a:xfrm rot="-5683738">
            <a:off x="-1677474" y="5683511"/>
            <a:ext cx="7854736" cy="0"/>
          </a:xfrm>
          <a:prstGeom prst="line"/>
          <a:ln w="66675" cap="flat">
            <a:solidFill>
              <a:srgbClr val="114F9A"/>
            </a:solidFill>
            <a:prstDash val="solid"/>
            <a:headEnd type="none" w="sm" len="sm"/>
            <a:tailEnd type="none" w="sm" len="sm"/>
          </a:ln>
        </p:spPr>
      </p:sp>
      <p:sp>
        <p:nvSpPr>
          <p:cNvPr id="1048617" name="TextBox 8"/>
          <p:cNvSpPr txBox="1"/>
          <p:nvPr/>
        </p:nvSpPr>
        <p:spPr>
          <a:xfrm rot="-234539">
            <a:off x="1404553" y="2959202"/>
            <a:ext cx="623923" cy="547304"/>
          </a:xfrm>
          <a:prstGeom prst="rect"/>
        </p:spPr>
        <p:txBody>
          <a:bodyPr anchor="t" bIns="0" lIns="0" rIns="0" rtlCol="0" tIns="0">
            <a:spAutoFit/>
          </a:bodyPr>
          <a:p>
            <a:pPr>
              <a:lnSpc>
                <a:spcPts val="4480"/>
              </a:lnSpc>
            </a:pPr>
            <a:r>
              <a:rPr sz="3200" lang="en-US">
                <a:solidFill>
                  <a:srgbClr val="114F9A"/>
                </a:solidFill>
                <a:latin typeface="One Little Font"/>
              </a:rPr>
              <a:t>1 </a:t>
            </a:r>
          </a:p>
        </p:txBody>
      </p:sp>
      <p:sp>
        <p:nvSpPr>
          <p:cNvPr id="1048618" name="TextBox 9"/>
          <p:cNvSpPr txBox="1"/>
          <p:nvPr/>
        </p:nvSpPr>
        <p:spPr>
          <a:xfrm rot="-234539">
            <a:off x="1608569" y="5301144"/>
            <a:ext cx="623923" cy="547304"/>
          </a:xfrm>
          <a:prstGeom prst="rect"/>
        </p:spPr>
        <p:txBody>
          <a:bodyPr anchor="t" bIns="0" lIns="0" rIns="0" rtlCol="0" tIns="0">
            <a:spAutoFit/>
          </a:bodyPr>
          <a:p>
            <a:pPr>
              <a:lnSpc>
                <a:spcPts val="4480"/>
              </a:lnSpc>
            </a:pPr>
            <a:r>
              <a:rPr sz="3200" lang="en-US">
                <a:solidFill>
                  <a:srgbClr val="114F9A"/>
                </a:solidFill>
                <a:latin typeface="One Little Font"/>
              </a:rPr>
              <a:t>2</a:t>
            </a:r>
          </a:p>
        </p:txBody>
      </p:sp>
      <p:sp>
        <p:nvSpPr>
          <p:cNvPr id="1048619" name="TextBox 10"/>
          <p:cNvSpPr txBox="1"/>
          <p:nvPr/>
        </p:nvSpPr>
        <p:spPr>
          <a:xfrm rot="-234539">
            <a:off x="2342783" y="2154336"/>
            <a:ext cx="14166351" cy="3441700"/>
          </a:xfrm>
          <a:prstGeom prst="rect"/>
        </p:spPr>
        <p:txBody>
          <a:bodyPr anchor="t" bIns="0" lIns="0" rIns="0" rtlCol="0" tIns="0">
            <a:spAutoFit/>
          </a:bodyPr>
          <a:p>
            <a:pPr>
              <a:lnSpc>
                <a:spcPts val="6859"/>
              </a:lnSpc>
            </a:pPr>
            <a:r>
              <a:rPr sz="4899" lang="en-US">
                <a:solidFill>
                  <a:srgbClr val="114F9A"/>
                </a:solidFill>
                <a:latin typeface="Nunito Bold"/>
              </a:rPr>
              <a:t>Neo Klasik</a:t>
            </a:r>
          </a:p>
          <a:p>
            <a:pPr>
              <a:lnSpc>
                <a:spcPts val="3639"/>
              </a:lnSpc>
            </a:pPr>
            <a:r>
              <a:rPr sz="2599" lang="en-US">
                <a:solidFill>
                  <a:srgbClr val="114F9A"/>
                </a:solidFill>
                <a:latin typeface="Nunito Bold"/>
              </a:rPr>
              <a:t>Teori ini memandang perusahaan sebagai sebuah istilah teknologis, dimana manajemen (individu-individu) hanya mengetahui biaya dan penerimaan perusahaan dan sekedar melakukan kalkulasi matematis untuk menentukan nilai optimal dari variabel keputusan. </a:t>
            </a:r>
          </a:p>
          <a:p>
            <a:pPr>
              <a:lnSpc>
                <a:spcPts val="9379"/>
              </a:lnSpc>
              <a:spcBef>
                <a:spcPct val="0"/>
              </a:spcBef>
            </a:pPr>
            <a:endParaRPr sz="2599" lang="en-US">
              <a:solidFill>
                <a:srgbClr val="114F9A"/>
              </a:solidFill>
              <a:latin typeface="Nunito Bold"/>
            </a:endParaRPr>
          </a:p>
        </p:txBody>
      </p:sp>
      <p:sp>
        <p:nvSpPr>
          <p:cNvPr id="1048620" name="TextBox 11"/>
          <p:cNvSpPr txBox="1"/>
          <p:nvPr/>
        </p:nvSpPr>
        <p:spPr>
          <a:xfrm rot="-234539">
            <a:off x="2532116" y="4774856"/>
            <a:ext cx="14381378" cy="2465705"/>
          </a:xfrm>
          <a:prstGeom prst="rect"/>
        </p:spPr>
        <p:txBody>
          <a:bodyPr anchor="t" bIns="0" lIns="0" rIns="0" rtlCol="0" tIns="0">
            <a:spAutoFit/>
          </a:bodyPr>
          <a:p>
            <a:pPr>
              <a:lnSpc>
                <a:spcPts val="6859"/>
              </a:lnSpc>
            </a:pPr>
            <a:r>
              <a:rPr sz="4899" lang="en-US">
                <a:solidFill>
                  <a:srgbClr val="114F9A"/>
                </a:solidFill>
                <a:latin typeface="Nunito Bold"/>
              </a:rPr>
              <a:t>Kirzerian Entrepreneur</a:t>
            </a:r>
          </a:p>
          <a:p>
            <a:pPr>
              <a:lnSpc>
                <a:spcPts val="3639"/>
              </a:lnSpc>
            </a:pPr>
            <a:r>
              <a:rPr sz="2599" lang="en-US">
                <a:solidFill>
                  <a:srgbClr val="114F9A"/>
                </a:solidFill>
                <a:latin typeface="Nunito Bold"/>
              </a:rPr>
              <a:t>Dalam teori Kirzer menyoroti tentang kinerja manusia, keuletanya, keseriusanya, kesungguhanya, untuk swa(mandiri), dalam berusaha, sehingga maju mundurnya suatu usaha tergantung pada upaya dan keuletan sang pengusaha.</a:t>
            </a:r>
          </a:p>
          <a:p>
            <a:pPr>
              <a:lnSpc>
                <a:spcPts val="1680"/>
              </a:lnSpc>
              <a:spcBef>
                <a:spcPct val="0"/>
              </a:spcBef>
            </a:pPr>
            <a:endParaRPr sz="2599" lang="en-US">
              <a:solidFill>
                <a:srgbClr val="114F9A"/>
              </a:solidFill>
              <a:latin typeface="Nunito Bold"/>
            </a:endParaRPr>
          </a:p>
        </p:txBody>
      </p:sp>
      <p:sp>
        <p:nvSpPr>
          <p:cNvPr id="1048621" name="TextBox 12"/>
          <p:cNvSpPr txBox="1"/>
          <p:nvPr/>
        </p:nvSpPr>
        <p:spPr>
          <a:xfrm rot="-261110">
            <a:off x="4636834" y="1086005"/>
            <a:ext cx="6276406" cy="825502"/>
          </a:xfrm>
          <a:prstGeom prst="rect"/>
        </p:spPr>
        <p:txBody>
          <a:bodyPr anchor="t" bIns="0" lIns="0" rIns="0" rtlCol="0" tIns="0">
            <a:spAutoFit/>
          </a:bodyPr>
          <a:p>
            <a:pPr algn="ctr">
              <a:lnSpc>
                <a:spcPts val="6456"/>
              </a:lnSpc>
            </a:pPr>
            <a:r>
              <a:rPr sz="6456" lang="en-US">
                <a:solidFill>
                  <a:srgbClr val="114F9A"/>
                </a:solidFill>
                <a:latin typeface="One Little Font"/>
              </a:rPr>
              <a:t>Apa saja teorinya?</a:t>
            </a:r>
          </a:p>
        </p:txBody>
      </p:sp>
      <p:pic>
        <p:nvPicPr>
          <p:cNvPr id="2097158" name="Picture 13"/>
          <p:cNvPicPr>
            <a:picLocks noChangeAspect="1"/>
          </p:cNvPicPr>
          <p:nvPr/>
        </p:nvPicPr>
        <p:blipFill>
          <a:blip xmlns:r="http://schemas.openxmlformats.org/officeDocument/2006/relationships" r:embed="rId1"/>
          <a:srcRect/>
          <a:stretch>
            <a:fillRect/>
          </a:stretch>
        </p:blipFill>
        <p:spPr>
          <a:xfrm>
            <a:off x="14617346" y="4184587"/>
            <a:ext cx="6101511" cy="6025242"/>
          </a:xfrm>
          <a:prstGeom prst="rect"/>
        </p:spPr>
      </p:pic>
      <p:sp>
        <p:nvSpPr>
          <p:cNvPr id="1048622" name="TextBox 14"/>
          <p:cNvSpPr txBox="1"/>
          <p:nvPr/>
        </p:nvSpPr>
        <p:spPr>
          <a:xfrm rot="-234539">
            <a:off x="1732174" y="7682020"/>
            <a:ext cx="623923" cy="547370"/>
          </a:xfrm>
          <a:prstGeom prst="rect"/>
        </p:spPr>
        <p:txBody>
          <a:bodyPr anchor="t" bIns="0" lIns="0" rIns="0" rtlCol="0" tIns="0">
            <a:spAutoFit/>
          </a:bodyPr>
          <a:p>
            <a:pPr>
              <a:lnSpc>
                <a:spcPts val="4480"/>
              </a:lnSpc>
            </a:pPr>
            <a:r>
              <a:rPr sz="3200" lang="en-US">
                <a:solidFill>
                  <a:srgbClr val="114F9A"/>
                </a:solidFill>
                <a:latin typeface="One Little Font"/>
              </a:rPr>
              <a:t>3</a:t>
            </a:r>
          </a:p>
        </p:txBody>
      </p:sp>
      <p:sp>
        <p:nvSpPr>
          <p:cNvPr id="1048623" name="TextBox 15"/>
          <p:cNvSpPr txBox="1"/>
          <p:nvPr/>
        </p:nvSpPr>
        <p:spPr>
          <a:xfrm rot="-234539">
            <a:off x="2829357" y="6969107"/>
            <a:ext cx="14381378" cy="2922905"/>
          </a:xfrm>
          <a:prstGeom prst="rect"/>
        </p:spPr>
        <p:txBody>
          <a:bodyPr anchor="t" bIns="0" lIns="0" rIns="0" rtlCol="0" tIns="0">
            <a:spAutoFit/>
          </a:bodyPr>
          <a:p>
            <a:pPr>
              <a:lnSpc>
                <a:spcPts val="6859"/>
              </a:lnSpc>
            </a:pPr>
            <a:r>
              <a:rPr sz="4899" lang="en-US">
                <a:solidFill>
                  <a:srgbClr val="114F9A"/>
                </a:solidFill>
                <a:latin typeface="Nunito Bold"/>
              </a:rPr>
              <a:t>Teori perilaku</a:t>
            </a:r>
          </a:p>
          <a:p>
            <a:pPr>
              <a:lnSpc>
                <a:spcPts val="3639"/>
              </a:lnSpc>
            </a:pPr>
            <a:r>
              <a:rPr sz="2599" lang="en-US">
                <a:solidFill>
                  <a:srgbClr val="114F9A"/>
                </a:solidFill>
                <a:latin typeface="Nunito Bold"/>
              </a:rPr>
              <a:t>Seorang wirausahawan harus memiliki kecakapan dalam mengorganisasikan suatu usaha, memanaje keuangan dan hal-hal terkait, membangun jaringan, dan memasarkan produk, dibutuhkan pribadi yang supel dan pandai bergaul untuk memajukan suatu usaha.</a:t>
            </a:r>
          </a:p>
          <a:p>
            <a:pPr>
              <a:lnSpc>
                <a:spcPts val="3639"/>
              </a:lnSpc>
            </a:pPr>
            <a:endParaRPr sz="2599" lang="en-US">
              <a:solidFill>
                <a:srgbClr val="114F9A"/>
              </a:solidFill>
              <a:latin typeface="Nunito Bold"/>
            </a:endParaRPr>
          </a:p>
          <a:p>
            <a:pPr>
              <a:lnSpc>
                <a:spcPts val="1680"/>
              </a:lnSpc>
              <a:spcBef>
                <a:spcPct val="0"/>
              </a:spcBef>
            </a:pPr>
            <a:endParaRPr sz="2599" lang="en-US">
              <a:solidFill>
                <a:srgbClr val="114F9A"/>
              </a:solidFill>
              <a:latin typeface="Nunito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EDD9"/>
        </a:solidFill>
      </p:bgPr>
    </p:bg>
    <p:spTree>
      <p:nvGrpSpPr>
        <p:cNvPr id="53" name=""/>
        <p:cNvGrpSpPr/>
        <p:nvPr/>
      </p:nvGrpSpPr>
      <p:grpSpPr>
        <a:xfrm>
          <a:off x="0" y="0"/>
          <a:ext cx="0" cy="0"/>
          <a:chOff x="0" y="0"/>
          <a:chExt cx="0" cy="0"/>
        </a:xfrm>
      </p:grpSpPr>
      <p:grpSp>
        <p:nvGrpSpPr>
          <p:cNvPr id="54" name="Group 2"/>
          <p:cNvGrpSpPr/>
          <p:nvPr/>
        </p:nvGrpSpPr>
        <p:grpSpPr>
          <a:xfrm>
            <a:off x="1572742" y="1778615"/>
            <a:ext cx="15142516" cy="6729769"/>
            <a:chOff x="0" y="0"/>
            <a:chExt cx="5524031" cy="2455038"/>
          </a:xfrm>
        </p:grpSpPr>
        <p:sp>
          <p:nvSpPr>
            <p:cNvPr id="1048624" name="Freeform 3"/>
            <p:cNvSpPr/>
            <p:nvPr/>
          </p:nvSpPr>
          <p:spPr>
            <a:xfrm>
              <a:off x="0" y="0"/>
              <a:ext cx="5524031" cy="2455038"/>
            </a:xfrm>
            <a:custGeom>
              <a:avLst/>
              <a:ahLst/>
              <a:rect l="l" t="t" r="r" b="b"/>
              <a:pathLst>
                <a:path w="5524031" h="2455038">
                  <a:moveTo>
                    <a:pt x="5399571" y="2455038"/>
                  </a:moveTo>
                  <a:lnTo>
                    <a:pt x="124460" y="2455038"/>
                  </a:lnTo>
                  <a:cubicBezTo>
                    <a:pt x="55880" y="2455038"/>
                    <a:pt x="0" y="2399158"/>
                    <a:pt x="0" y="2330578"/>
                  </a:cubicBezTo>
                  <a:lnTo>
                    <a:pt x="0" y="124460"/>
                  </a:lnTo>
                  <a:cubicBezTo>
                    <a:pt x="0" y="55880"/>
                    <a:pt x="55880" y="0"/>
                    <a:pt x="124460" y="0"/>
                  </a:cubicBezTo>
                  <a:lnTo>
                    <a:pt x="5399571" y="0"/>
                  </a:lnTo>
                  <a:cubicBezTo>
                    <a:pt x="5468151" y="0"/>
                    <a:pt x="5524031" y="55880"/>
                    <a:pt x="5524031" y="124460"/>
                  </a:cubicBezTo>
                  <a:lnTo>
                    <a:pt x="5524031" y="2330578"/>
                  </a:lnTo>
                  <a:cubicBezTo>
                    <a:pt x="5524031" y="2399158"/>
                    <a:pt x="5468151" y="2455038"/>
                    <a:pt x="5399571" y="2455038"/>
                  </a:cubicBezTo>
                  <a:close/>
                </a:path>
              </a:pathLst>
            </a:custGeom>
            <a:solidFill>
              <a:srgbClr val="BAE2DF"/>
            </a:solidFill>
          </p:spPr>
        </p:sp>
      </p:grpSp>
      <p:sp>
        <p:nvSpPr>
          <p:cNvPr id="1048625" name="TextBox 4"/>
          <p:cNvSpPr txBox="1"/>
          <p:nvPr/>
        </p:nvSpPr>
        <p:spPr>
          <a:xfrm>
            <a:off x="6698930" y="2200163"/>
            <a:ext cx="5384202" cy="863601"/>
          </a:xfrm>
          <a:prstGeom prst="rect"/>
        </p:spPr>
        <p:txBody>
          <a:bodyPr anchor="t" bIns="0" lIns="0" rIns="0" rtlCol="0" tIns="0">
            <a:spAutoFit/>
          </a:bodyPr>
          <a:p>
            <a:pPr algn="ctr">
              <a:lnSpc>
                <a:spcPts val="6761"/>
              </a:lnSpc>
            </a:pPr>
            <a:r>
              <a:rPr sz="6761" lang="en-US">
                <a:solidFill>
                  <a:srgbClr val="114F9A"/>
                </a:solidFill>
                <a:latin typeface="One Little Font"/>
              </a:rPr>
              <a:t>Pemasaran</a:t>
            </a:r>
          </a:p>
        </p:txBody>
      </p:sp>
      <p:grpSp>
        <p:nvGrpSpPr>
          <p:cNvPr id="55" name="Group 5"/>
          <p:cNvGrpSpPr/>
          <p:nvPr/>
        </p:nvGrpSpPr>
        <p:grpSpPr>
          <a:xfrm>
            <a:off x="3098740" y="3629090"/>
            <a:ext cx="5798229" cy="4004015"/>
            <a:chOff x="0" y="0"/>
            <a:chExt cx="3640754" cy="2514152"/>
          </a:xfrm>
        </p:grpSpPr>
        <p:sp>
          <p:nvSpPr>
            <p:cNvPr id="1048626" name="Freeform 6"/>
            <p:cNvSpPr/>
            <p:nvPr/>
          </p:nvSpPr>
          <p:spPr>
            <a:xfrm>
              <a:off x="0" y="0"/>
              <a:ext cx="3640754" cy="2514152"/>
            </a:xfrm>
            <a:custGeom>
              <a:avLst/>
              <a:ahLst/>
              <a:rect l="l" t="t" r="r" b="b"/>
              <a:pathLst>
                <a:path w="3640754" h="2514152">
                  <a:moveTo>
                    <a:pt x="3516294" y="2514152"/>
                  </a:moveTo>
                  <a:lnTo>
                    <a:pt x="124460" y="2514152"/>
                  </a:lnTo>
                  <a:cubicBezTo>
                    <a:pt x="55880" y="2514152"/>
                    <a:pt x="0" y="2458272"/>
                    <a:pt x="0" y="2389692"/>
                  </a:cubicBezTo>
                  <a:lnTo>
                    <a:pt x="0" y="124460"/>
                  </a:lnTo>
                  <a:cubicBezTo>
                    <a:pt x="0" y="55880"/>
                    <a:pt x="55880" y="0"/>
                    <a:pt x="124460" y="0"/>
                  </a:cubicBezTo>
                  <a:lnTo>
                    <a:pt x="3516294" y="0"/>
                  </a:lnTo>
                  <a:cubicBezTo>
                    <a:pt x="3584874" y="0"/>
                    <a:pt x="3640754" y="55880"/>
                    <a:pt x="3640754" y="124460"/>
                  </a:cubicBezTo>
                  <a:lnTo>
                    <a:pt x="3640754" y="2389693"/>
                  </a:lnTo>
                  <a:cubicBezTo>
                    <a:pt x="3640754" y="2458272"/>
                    <a:pt x="3584874" y="2514152"/>
                    <a:pt x="3516294" y="2514152"/>
                  </a:cubicBezTo>
                  <a:close/>
                </a:path>
              </a:pathLst>
            </a:custGeom>
            <a:solidFill>
              <a:srgbClr val="114F9A"/>
            </a:solidFill>
          </p:spPr>
        </p:sp>
      </p:grpSp>
      <p:sp>
        <p:nvSpPr>
          <p:cNvPr id="1048627" name="TextBox 7"/>
          <p:cNvSpPr txBox="1"/>
          <p:nvPr/>
        </p:nvSpPr>
        <p:spPr>
          <a:xfrm>
            <a:off x="3371925" y="4734962"/>
            <a:ext cx="5251858" cy="2414519"/>
          </a:xfrm>
          <a:prstGeom prst="rect"/>
        </p:spPr>
        <p:txBody>
          <a:bodyPr anchor="t" bIns="0" lIns="0" rIns="0" rtlCol="0" tIns="0">
            <a:spAutoFit/>
          </a:bodyPr>
          <a:p>
            <a:pPr>
              <a:lnSpc>
                <a:spcPts val="3184"/>
              </a:lnSpc>
            </a:pPr>
            <a:r>
              <a:rPr sz="3184" lang="en-US" spc="63">
                <a:solidFill>
                  <a:srgbClr val="FFFFFF"/>
                </a:solidFill>
                <a:latin typeface="Nunito"/>
              </a:rPr>
              <a:t>Pemasaran adalah sebuah strategi bisnis yang mengacu pada aktivitas yang dilakukan perusahaan untuk mempromosikan penjualan suatu produk. </a:t>
            </a:r>
          </a:p>
        </p:txBody>
      </p:sp>
      <p:sp>
        <p:nvSpPr>
          <p:cNvPr id="1048628" name="TextBox 8"/>
          <p:cNvSpPr txBox="1"/>
          <p:nvPr/>
        </p:nvSpPr>
        <p:spPr>
          <a:xfrm>
            <a:off x="3902577" y="4071777"/>
            <a:ext cx="4190555" cy="469901"/>
          </a:xfrm>
          <a:prstGeom prst="rect"/>
        </p:spPr>
        <p:txBody>
          <a:bodyPr anchor="t" bIns="0" lIns="0" rIns="0" rtlCol="0" tIns="0">
            <a:spAutoFit/>
          </a:bodyPr>
          <a:p>
            <a:pPr algn="ctr">
              <a:lnSpc>
                <a:spcPts val="3722"/>
              </a:lnSpc>
            </a:pPr>
            <a:r>
              <a:rPr sz="3722" lang="en-US" spc="74">
                <a:solidFill>
                  <a:srgbClr val="FFFFFF"/>
                </a:solidFill>
                <a:latin typeface="One Little Font"/>
              </a:rPr>
              <a:t>PENGERTIAN</a:t>
            </a:r>
          </a:p>
        </p:txBody>
      </p:sp>
      <p:grpSp>
        <p:nvGrpSpPr>
          <p:cNvPr id="56" name="Group 9"/>
          <p:cNvGrpSpPr/>
          <p:nvPr/>
        </p:nvGrpSpPr>
        <p:grpSpPr>
          <a:xfrm>
            <a:off x="9391031" y="3439423"/>
            <a:ext cx="6506032" cy="4699303"/>
            <a:chOff x="0" y="0"/>
            <a:chExt cx="3900429" cy="2817278"/>
          </a:xfrm>
        </p:grpSpPr>
        <p:sp>
          <p:nvSpPr>
            <p:cNvPr id="1048629" name="Freeform 10"/>
            <p:cNvSpPr/>
            <p:nvPr/>
          </p:nvSpPr>
          <p:spPr>
            <a:xfrm>
              <a:off x="0" y="0"/>
              <a:ext cx="3900429" cy="2817278"/>
            </a:xfrm>
            <a:custGeom>
              <a:avLst/>
              <a:ahLst/>
              <a:rect l="l" t="t" r="r" b="b"/>
              <a:pathLst>
                <a:path w="3900429" h="2817278">
                  <a:moveTo>
                    <a:pt x="3775968" y="2817278"/>
                  </a:moveTo>
                  <a:lnTo>
                    <a:pt x="124460" y="2817278"/>
                  </a:lnTo>
                  <a:cubicBezTo>
                    <a:pt x="55880" y="2817278"/>
                    <a:pt x="0" y="2761398"/>
                    <a:pt x="0" y="2692818"/>
                  </a:cubicBezTo>
                  <a:lnTo>
                    <a:pt x="0" y="124460"/>
                  </a:lnTo>
                  <a:cubicBezTo>
                    <a:pt x="0" y="55880"/>
                    <a:pt x="55880" y="0"/>
                    <a:pt x="124460" y="0"/>
                  </a:cubicBezTo>
                  <a:lnTo>
                    <a:pt x="3775969" y="0"/>
                  </a:lnTo>
                  <a:cubicBezTo>
                    <a:pt x="3844549" y="0"/>
                    <a:pt x="3900429" y="55880"/>
                    <a:pt x="3900429" y="124460"/>
                  </a:cubicBezTo>
                  <a:lnTo>
                    <a:pt x="3900429" y="2692818"/>
                  </a:lnTo>
                  <a:cubicBezTo>
                    <a:pt x="3900429" y="2761398"/>
                    <a:pt x="3844549" y="2817278"/>
                    <a:pt x="3775969" y="2817278"/>
                  </a:cubicBezTo>
                  <a:close/>
                </a:path>
              </a:pathLst>
            </a:custGeom>
            <a:solidFill>
              <a:srgbClr val="114F9A"/>
            </a:solidFill>
          </p:spPr>
        </p:sp>
      </p:grpSp>
      <p:sp>
        <p:nvSpPr>
          <p:cNvPr id="1048630" name="TextBox 11"/>
          <p:cNvSpPr txBox="1"/>
          <p:nvPr/>
        </p:nvSpPr>
        <p:spPr>
          <a:xfrm>
            <a:off x="9527624" y="4734962"/>
            <a:ext cx="6369439" cy="2844801"/>
          </a:xfrm>
          <a:prstGeom prst="rect"/>
        </p:spPr>
        <p:txBody>
          <a:bodyPr anchor="t" bIns="0" lIns="0" rIns="0" rtlCol="0" tIns="0">
            <a:spAutoFit/>
          </a:bodyPr>
          <a:p>
            <a:pPr>
              <a:lnSpc>
                <a:spcPts val="3184"/>
              </a:lnSpc>
            </a:pPr>
            <a:r>
              <a:rPr sz="3184" lang="en-US" spc="63">
                <a:solidFill>
                  <a:srgbClr val="FFFFFF"/>
                </a:solidFill>
                <a:latin typeface="Nunito"/>
              </a:rPr>
              <a:t>Tujuan pemasaran adalah membuat agar penjualan berlebih-lebihan dan mengetahui dan memahami konsumen dengan baik sehingga produk atau pelayanan cocok dengan konsumen tersebut dan laku dengan sendirinya. </a:t>
            </a:r>
          </a:p>
        </p:txBody>
      </p:sp>
      <p:sp>
        <p:nvSpPr>
          <p:cNvPr id="1048631" name="TextBox 12"/>
          <p:cNvSpPr txBox="1"/>
          <p:nvPr/>
        </p:nvSpPr>
        <p:spPr>
          <a:xfrm>
            <a:off x="9987855" y="4071777"/>
            <a:ext cx="4190555" cy="469901"/>
          </a:xfrm>
          <a:prstGeom prst="rect"/>
        </p:spPr>
        <p:txBody>
          <a:bodyPr anchor="t" bIns="0" lIns="0" rIns="0" rtlCol="0" tIns="0">
            <a:spAutoFit/>
          </a:bodyPr>
          <a:p>
            <a:pPr algn="ctr">
              <a:lnSpc>
                <a:spcPts val="3722"/>
              </a:lnSpc>
            </a:pPr>
            <a:r>
              <a:rPr sz="3722" lang="en-US" spc="74">
                <a:solidFill>
                  <a:srgbClr val="FFFFFF"/>
                </a:solidFill>
                <a:latin typeface="One Little Font"/>
              </a:rPr>
              <a:t>TUJUAN</a:t>
            </a:r>
          </a:p>
        </p:txBody>
      </p:sp>
      <p:pic>
        <p:nvPicPr>
          <p:cNvPr id="2097159" name="Picture 13"/>
          <p:cNvPicPr>
            <a:picLocks noChangeAspect="1"/>
          </p:cNvPicPr>
          <p:nvPr/>
        </p:nvPicPr>
        <p:blipFill>
          <a:blip xmlns:r="http://schemas.openxmlformats.org/officeDocument/2006/relationships" r:embed="rId1"/>
          <a:srcRect/>
          <a:stretch>
            <a:fillRect/>
          </a:stretch>
        </p:blipFill>
        <p:spPr>
          <a:xfrm>
            <a:off x="-342733" y="6749382"/>
            <a:ext cx="3714658" cy="4489012"/>
          </a:xfrm>
          <a:prstGeom prst="rec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AE2DF"/>
        </a:solidFill>
      </p:bgPr>
    </p:bg>
    <p:spTree>
      <p:nvGrpSpPr>
        <p:cNvPr id="57" name=""/>
        <p:cNvGrpSpPr/>
        <p:nvPr/>
      </p:nvGrpSpPr>
      <p:grpSpPr>
        <a:xfrm>
          <a:off x="0" y="0"/>
          <a:ext cx="0" cy="0"/>
          <a:chOff x="0" y="0"/>
          <a:chExt cx="0" cy="0"/>
        </a:xfrm>
      </p:grpSpPr>
      <p:grpSp>
        <p:nvGrpSpPr>
          <p:cNvPr id="58" name="Group 2"/>
          <p:cNvGrpSpPr/>
          <p:nvPr/>
        </p:nvGrpSpPr>
        <p:grpSpPr>
          <a:xfrm>
            <a:off x="0" y="1498386"/>
            <a:ext cx="17259300" cy="8099986"/>
            <a:chOff x="0" y="0"/>
            <a:chExt cx="5357109" cy="2514152"/>
          </a:xfrm>
        </p:grpSpPr>
        <p:sp>
          <p:nvSpPr>
            <p:cNvPr id="1048632" name="Freeform 3"/>
            <p:cNvSpPr/>
            <p:nvPr/>
          </p:nvSpPr>
          <p:spPr>
            <a:xfrm>
              <a:off x="0" y="0"/>
              <a:ext cx="5357109" cy="2514152"/>
            </a:xfrm>
            <a:custGeom>
              <a:avLst/>
              <a:ahLst/>
              <a:rect l="l" t="t" r="r" b="b"/>
              <a:pathLst>
                <a:path w="5357109" h="2514152">
                  <a:moveTo>
                    <a:pt x="5232649" y="2514152"/>
                  </a:moveTo>
                  <a:lnTo>
                    <a:pt x="124460" y="2514152"/>
                  </a:lnTo>
                  <a:cubicBezTo>
                    <a:pt x="55880" y="2514152"/>
                    <a:pt x="0" y="2458272"/>
                    <a:pt x="0" y="2389692"/>
                  </a:cubicBezTo>
                  <a:lnTo>
                    <a:pt x="0" y="124460"/>
                  </a:lnTo>
                  <a:cubicBezTo>
                    <a:pt x="0" y="55880"/>
                    <a:pt x="55880" y="0"/>
                    <a:pt x="124460" y="0"/>
                  </a:cubicBezTo>
                  <a:lnTo>
                    <a:pt x="5232649" y="0"/>
                  </a:lnTo>
                  <a:cubicBezTo>
                    <a:pt x="5301229" y="0"/>
                    <a:pt x="5357109" y="55880"/>
                    <a:pt x="5357109" y="124460"/>
                  </a:cubicBezTo>
                  <a:lnTo>
                    <a:pt x="5357109" y="2389693"/>
                  </a:lnTo>
                  <a:cubicBezTo>
                    <a:pt x="5357109" y="2458272"/>
                    <a:pt x="5301229" y="2514152"/>
                    <a:pt x="5232649" y="2514152"/>
                  </a:cubicBezTo>
                  <a:close/>
                </a:path>
              </a:pathLst>
            </a:custGeom>
            <a:solidFill>
              <a:srgbClr val="F2EDD9"/>
            </a:solidFill>
          </p:spPr>
        </p:sp>
      </p:grpSp>
      <p:sp>
        <p:nvSpPr>
          <p:cNvPr id="1048633" name="TextBox 4"/>
          <p:cNvSpPr txBox="1"/>
          <p:nvPr/>
        </p:nvSpPr>
        <p:spPr>
          <a:xfrm>
            <a:off x="672227" y="536583"/>
            <a:ext cx="7300699" cy="961802"/>
          </a:xfrm>
          <a:prstGeom prst="rect"/>
        </p:spPr>
        <p:txBody>
          <a:bodyPr anchor="t" bIns="0" lIns="0" rIns="0" rtlCol="0" tIns="0" wrap="square">
            <a:spAutoFit/>
          </a:bodyPr>
          <a:p>
            <a:pPr algn="ctr">
              <a:lnSpc>
                <a:spcPts val="3892"/>
              </a:lnSpc>
            </a:pPr>
            <a:r>
              <a:rPr b="1" dirty="0" sz="5400" lang="en-US" spc="77">
                <a:solidFill>
                  <a:srgbClr val="114F9A"/>
                </a:solidFill>
                <a:latin typeface="One Little Font"/>
              </a:rPr>
              <a:t>PRINSIP PEMASARAN</a:t>
            </a:r>
          </a:p>
          <a:p>
            <a:pPr algn="ctr">
              <a:lnSpc>
                <a:spcPts val="3592"/>
              </a:lnSpc>
            </a:pPr>
            <a:endParaRPr dirty="0" sz="3892" lang="en-US" spc="77">
              <a:solidFill>
                <a:srgbClr val="114F9A"/>
              </a:solidFill>
              <a:latin typeface="One Little Font"/>
            </a:endParaRPr>
          </a:p>
        </p:txBody>
      </p:sp>
      <p:pic>
        <p:nvPicPr>
          <p:cNvPr id="2097160" name="Picture 5"/>
          <p:cNvPicPr>
            <a:picLocks noChangeAspect="1"/>
          </p:cNvPicPr>
          <p:nvPr/>
        </p:nvPicPr>
        <p:blipFill>
          <a:blip xmlns:r="http://schemas.openxmlformats.org/officeDocument/2006/relationships" r:embed="rId1"/>
          <a:srcRect/>
          <a:stretch>
            <a:fillRect/>
          </a:stretch>
        </p:blipFill>
        <p:spPr>
          <a:xfrm rot="-1627455">
            <a:off x="15043668" y="7285728"/>
            <a:ext cx="3703503" cy="3945143"/>
          </a:xfrm>
          <a:prstGeom prst="rect"/>
        </p:spPr>
      </p:pic>
      <p:sp>
        <p:nvSpPr>
          <p:cNvPr id="1048634" name="TextBox 6"/>
          <p:cNvSpPr txBox="1"/>
          <p:nvPr/>
        </p:nvSpPr>
        <p:spPr>
          <a:xfrm>
            <a:off x="672227" y="1828614"/>
            <a:ext cx="15866719" cy="7315200"/>
          </a:xfrm>
          <a:prstGeom prst="rect"/>
        </p:spPr>
        <p:txBody>
          <a:bodyPr anchor="t" bIns="0" lIns="0" rIns="0" rtlCol="0" tIns="0">
            <a:spAutoFit/>
          </a:bodyPr>
          <a:p>
            <a:pPr indent="-367030" lvl="1" marL="734059">
              <a:lnSpc>
                <a:spcPts val="4759"/>
              </a:lnSpc>
              <a:buFont typeface="Arial"/>
              <a:buChar char="•"/>
            </a:pPr>
            <a:r>
              <a:rPr dirty="0" sz="3399" lang="en-US">
                <a:solidFill>
                  <a:srgbClr val="114F9A"/>
                </a:solidFill>
                <a:latin typeface="Nunito Bold"/>
              </a:rPr>
              <a:t>Product, </a:t>
            </a:r>
            <a:r>
              <a:rPr dirty="0" sz="3399" lang="en-US" err="1">
                <a:solidFill>
                  <a:srgbClr val="114F9A"/>
                </a:solidFill>
                <a:latin typeface="Nunito Bold"/>
              </a:rPr>
              <a:t>barang</a:t>
            </a:r>
            <a:r>
              <a:rPr dirty="0" sz="3399" lang="en-US">
                <a:solidFill>
                  <a:srgbClr val="114F9A"/>
                </a:solidFill>
                <a:latin typeface="Nunito Bold"/>
              </a:rPr>
              <a:t> </a:t>
            </a:r>
            <a:r>
              <a:rPr dirty="0" sz="3399" lang="en-US" err="1">
                <a:solidFill>
                  <a:srgbClr val="114F9A"/>
                </a:solidFill>
                <a:latin typeface="Nunito Bold"/>
              </a:rPr>
              <a:t>atau</a:t>
            </a:r>
            <a:r>
              <a:rPr dirty="0" sz="3399" lang="en-US">
                <a:solidFill>
                  <a:srgbClr val="114F9A"/>
                </a:solidFill>
                <a:latin typeface="Nunito Bold"/>
              </a:rPr>
              <a:t> </a:t>
            </a:r>
            <a:r>
              <a:rPr dirty="0" sz="3399" lang="en-US" err="1">
                <a:solidFill>
                  <a:srgbClr val="114F9A"/>
                </a:solidFill>
                <a:latin typeface="Nunito Bold"/>
              </a:rPr>
              <a:t>jasa</a:t>
            </a:r>
            <a:r>
              <a:rPr dirty="0" sz="3399" lang="en-US">
                <a:solidFill>
                  <a:srgbClr val="114F9A"/>
                </a:solidFill>
                <a:latin typeface="Nunito Bold"/>
              </a:rPr>
              <a:t> yang </a:t>
            </a:r>
            <a:r>
              <a:rPr dirty="0" sz="3399" lang="en-US" err="1">
                <a:solidFill>
                  <a:srgbClr val="114F9A"/>
                </a:solidFill>
                <a:latin typeface="Nunito Bold"/>
              </a:rPr>
              <a:t>dibuat</a:t>
            </a:r>
            <a:r>
              <a:rPr dirty="0" sz="3399" lang="en-US">
                <a:solidFill>
                  <a:srgbClr val="114F9A"/>
                </a:solidFill>
                <a:latin typeface="Nunito Bold"/>
              </a:rPr>
              <a:t> </a:t>
            </a:r>
            <a:r>
              <a:rPr dirty="0" sz="3399" lang="en-US" err="1">
                <a:solidFill>
                  <a:srgbClr val="114F9A"/>
                </a:solidFill>
                <a:latin typeface="Nunito Bold"/>
              </a:rPr>
              <a:t>dan</a:t>
            </a:r>
            <a:r>
              <a:rPr dirty="0" sz="3399" lang="en-US">
                <a:solidFill>
                  <a:srgbClr val="114F9A"/>
                </a:solidFill>
                <a:latin typeface="Nunito Bold"/>
              </a:rPr>
              <a:t> </a:t>
            </a:r>
            <a:r>
              <a:rPr dirty="0" sz="3399" lang="en-US" err="1">
                <a:solidFill>
                  <a:srgbClr val="114F9A"/>
                </a:solidFill>
                <a:latin typeface="Nunito Bold"/>
              </a:rPr>
              <a:t>ditawarkan</a:t>
            </a:r>
            <a:r>
              <a:rPr dirty="0" sz="3399" lang="en-US">
                <a:solidFill>
                  <a:srgbClr val="114F9A"/>
                </a:solidFill>
                <a:latin typeface="Nunito Bold"/>
              </a:rPr>
              <a:t> </a:t>
            </a:r>
            <a:r>
              <a:rPr dirty="0" sz="3399" lang="en-US" err="1">
                <a:solidFill>
                  <a:srgbClr val="114F9A"/>
                </a:solidFill>
                <a:latin typeface="Nunito Bold"/>
              </a:rPr>
              <a:t>kepada</a:t>
            </a:r>
            <a:r>
              <a:rPr dirty="0" sz="3399" lang="en-US">
                <a:solidFill>
                  <a:srgbClr val="114F9A"/>
                </a:solidFill>
                <a:latin typeface="Nunito Bold"/>
              </a:rPr>
              <a:t> </a:t>
            </a:r>
            <a:r>
              <a:rPr dirty="0" sz="3399" lang="en-US" err="1">
                <a:solidFill>
                  <a:srgbClr val="114F9A"/>
                </a:solidFill>
                <a:latin typeface="Nunito Bold"/>
              </a:rPr>
              <a:t>konsumen</a:t>
            </a:r>
            <a:endParaRPr dirty="0" sz="3399" lang="en-US">
              <a:solidFill>
                <a:srgbClr val="114F9A"/>
              </a:solidFill>
              <a:latin typeface="Nunito Bold"/>
            </a:endParaRPr>
          </a:p>
          <a:p>
            <a:pPr indent="-367030" lvl="1" marL="734059">
              <a:lnSpc>
                <a:spcPts val="4759"/>
              </a:lnSpc>
              <a:buFont typeface="Arial"/>
              <a:buChar char="•"/>
            </a:pPr>
            <a:r>
              <a:rPr dirty="0" sz="3399" lang="en-US">
                <a:solidFill>
                  <a:srgbClr val="114F9A"/>
                </a:solidFill>
                <a:latin typeface="Nunito Bold"/>
              </a:rPr>
              <a:t>Price, </a:t>
            </a:r>
            <a:r>
              <a:rPr dirty="0" sz="3399" lang="en-US" err="1">
                <a:solidFill>
                  <a:srgbClr val="114F9A"/>
                </a:solidFill>
                <a:latin typeface="Nunito Bold"/>
              </a:rPr>
              <a:t>sejumlah</a:t>
            </a:r>
            <a:r>
              <a:rPr dirty="0" sz="3399" lang="en-US">
                <a:solidFill>
                  <a:srgbClr val="114F9A"/>
                </a:solidFill>
                <a:latin typeface="Nunito Bold"/>
              </a:rPr>
              <a:t> </a:t>
            </a:r>
            <a:r>
              <a:rPr dirty="0" sz="3399" lang="en-US" err="1">
                <a:solidFill>
                  <a:srgbClr val="114F9A"/>
                </a:solidFill>
                <a:latin typeface="Nunito Bold"/>
              </a:rPr>
              <a:t>nilai</a:t>
            </a:r>
            <a:r>
              <a:rPr dirty="0" sz="3399" lang="en-US">
                <a:solidFill>
                  <a:srgbClr val="114F9A"/>
                </a:solidFill>
                <a:latin typeface="Nunito Bold"/>
              </a:rPr>
              <a:t> yang </a:t>
            </a:r>
            <a:r>
              <a:rPr dirty="0" sz="3399" lang="en-US" err="1">
                <a:solidFill>
                  <a:srgbClr val="114F9A"/>
                </a:solidFill>
                <a:latin typeface="Nunito Bold"/>
              </a:rPr>
              <a:t>harus</a:t>
            </a:r>
            <a:r>
              <a:rPr dirty="0" sz="3399" lang="en-US">
                <a:solidFill>
                  <a:srgbClr val="114F9A"/>
                </a:solidFill>
                <a:latin typeface="Nunito Bold"/>
              </a:rPr>
              <a:t> </a:t>
            </a:r>
            <a:r>
              <a:rPr dirty="0" sz="3399" lang="en-US" err="1">
                <a:solidFill>
                  <a:srgbClr val="114F9A"/>
                </a:solidFill>
                <a:latin typeface="Nunito Bold"/>
              </a:rPr>
              <a:t>dikeluarkan</a:t>
            </a:r>
            <a:r>
              <a:rPr dirty="0" sz="3399" lang="en-US">
                <a:solidFill>
                  <a:srgbClr val="114F9A"/>
                </a:solidFill>
                <a:latin typeface="Nunito Bold"/>
              </a:rPr>
              <a:t> </a:t>
            </a:r>
            <a:r>
              <a:rPr dirty="0" sz="3399" lang="en-US" err="1">
                <a:solidFill>
                  <a:srgbClr val="114F9A"/>
                </a:solidFill>
                <a:latin typeface="Nunito Bold"/>
              </a:rPr>
              <a:t>konsumen</a:t>
            </a:r>
            <a:r>
              <a:rPr dirty="0" sz="3399" lang="en-US">
                <a:solidFill>
                  <a:srgbClr val="114F9A"/>
                </a:solidFill>
                <a:latin typeface="Nunito Bold"/>
              </a:rPr>
              <a:t> </a:t>
            </a:r>
            <a:r>
              <a:rPr dirty="0" sz="3399" lang="en-US" err="1">
                <a:solidFill>
                  <a:srgbClr val="114F9A"/>
                </a:solidFill>
                <a:latin typeface="Nunito Bold"/>
              </a:rPr>
              <a:t>untuk</a:t>
            </a:r>
            <a:r>
              <a:rPr dirty="0" sz="3399" lang="en-US">
                <a:solidFill>
                  <a:srgbClr val="114F9A"/>
                </a:solidFill>
                <a:latin typeface="Nunito Bold"/>
              </a:rPr>
              <a:t> </a:t>
            </a:r>
            <a:r>
              <a:rPr dirty="0" sz="3399" lang="en-US" err="1">
                <a:solidFill>
                  <a:srgbClr val="114F9A"/>
                </a:solidFill>
                <a:latin typeface="Nunito Bold"/>
              </a:rPr>
              <a:t>mendapatkan</a:t>
            </a:r>
            <a:r>
              <a:rPr dirty="0" sz="3399" lang="en-US">
                <a:solidFill>
                  <a:srgbClr val="114F9A"/>
                </a:solidFill>
                <a:latin typeface="Nunito Bold"/>
              </a:rPr>
              <a:t> </a:t>
            </a:r>
            <a:r>
              <a:rPr dirty="0" sz="3399" lang="en-US" err="1">
                <a:solidFill>
                  <a:srgbClr val="114F9A"/>
                </a:solidFill>
                <a:latin typeface="Nunito Bold"/>
              </a:rPr>
              <a:t>barang</a:t>
            </a:r>
            <a:r>
              <a:rPr dirty="0" sz="3399" lang="en-US">
                <a:solidFill>
                  <a:srgbClr val="114F9A"/>
                </a:solidFill>
                <a:latin typeface="Nunito Bold"/>
              </a:rPr>
              <a:t> </a:t>
            </a:r>
            <a:r>
              <a:rPr dirty="0" sz="3399" lang="en-US" err="1">
                <a:solidFill>
                  <a:srgbClr val="114F9A"/>
                </a:solidFill>
                <a:latin typeface="Nunito Bold"/>
              </a:rPr>
              <a:t>atau</a:t>
            </a:r>
            <a:r>
              <a:rPr dirty="0" sz="3399" lang="en-US">
                <a:solidFill>
                  <a:srgbClr val="114F9A"/>
                </a:solidFill>
                <a:latin typeface="Nunito Bold"/>
              </a:rPr>
              <a:t> </a:t>
            </a:r>
            <a:r>
              <a:rPr dirty="0" sz="3399" lang="en-US" err="1">
                <a:solidFill>
                  <a:srgbClr val="114F9A"/>
                </a:solidFill>
                <a:latin typeface="Nunito Bold"/>
              </a:rPr>
              <a:t>jasa</a:t>
            </a:r>
            <a:r>
              <a:rPr dirty="0" sz="3399" lang="en-US">
                <a:solidFill>
                  <a:srgbClr val="114F9A"/>
                </a:solidFill>
                <a:latin typeface="Nunito Bold"/>
              </a:rPr>
              <a:t> yang </a:t>
            </a:r>
            <a:r>
              <a:rPr dirty="0" sz="3399" lang="en-US" err="1">
                <a:solidFill>
                  <a:srgbClr val="114F9A"/>
                </a:solidFill>
                <a:latin typeface="Nunito Bold"/>
              </a:rPr>
              <a:t>ditawarkan</a:t>
            </a:r>
            <a:r>
              <a:rPr dirty="0" sz="3399" lang="en-US">
                <a:solidFill>
                  <a:srgbClr val="114F9A"/>
                </a:solidFill>
                <a:latin typeface="Nunito Bold"/>
              </a:rPr>
              <a:t>.</a:t>
            </a:r>
          </a:p>
          <a:p>
            <a:pPr indent="-367030" lvl="1" marL="734059">
              <a:lnSpc>
                <a:spcPts val="4759"/>
              </a:lnSpc>
              <a:buFont typeface="Arial"/>
              <a:buChar char="•"/>
            </a:pPr>
            <a:r>
              <a:rPr dirty="0" sz="3399" lang="en-US">
                <a:solidFill>
                  <a:srgbClr val="114F9A"/>
                </a:solidFill>
                <a:latin typeface="Nunito Bold"/>
              </a:rPr>
              <a:t>Place, </a:t>
            </a:r>
            <a:r>
              <a:rPr dirty="0" sz="3399" lang="en-US" err="1">
                <a:solidFill>
                  <a:srgbClr val="114F9A"/>
                </a:solidFill>
                <a:latin typeface="Nunito Bold"/>
              </a:rPr>
              <a:t>usaha</a:t>
            </a:r>
            <a:r>
              <a:rPr dirty="0" sz="3399" lang="en-US">
                <a:solidFill>
                  <a:srgbClr val="114F9A"/>
                </a:solidFill>
                <a:latin typeface="Nunito Bold"/>
              </a:rPr>
              <a:t> yang </a:t>
            </a:r>
            <a:r>
              <a:rPr dirty="0" sz="3399" lang="en-US" err="1">
                <a:solidFill>
                  <a:srgbClr val="114F9A"/>
                </a:solidFill>
                <a:latin typeface="Nunito Bold"/>
              </a:rPr>
              <a:t>dilakukan</a:t>
            </a:r>
            <a:r>
              <a:rPr dirty="0" sz="3399" lang="en-US">
                <a:solidFill>
                  <a:srgbClr val="114F9A"/>
                </a:solidFill>
                <a:latin typeface="Nunito Bold"/>
              </a:rPr>
              <a:t> </a:t>
            </a:r>
            <a:r>
              <a:rPr dirty="0" sz="3399" lang="en-US" err="1">
                <a:solidFill>
                  <a:srgbClr val="114F9A"/>
                </a:solidFill>
                <a:latin typeface="Nunito Bold"/>
              </a:rPr>
              <a:t>untuk</a:t>
            </a:r>
            <a:r>
              <a:rPr dirty="0" sz="3399" lang="en-US">
                <a:solidFill>
                  <a:srgbClr val="114F9A"/>
                </a:solidFill>
                <a:latin typeface="Nunito Bold"/>
              </a:rPr>
              <a:t> </a:t>
            </a:r>
            <a:r>
              <a:rPr dirty="0" sz="3399" lang="en-US" err="1">
                <a:solidFill>
                  <a:srgbClr val="114F9A"/>
                </a:solidFill>
                <a:latin typeface="Nunito Bold"/>
              </a:rPr>
              <a:t>mendistribusikan</a:t>
            </a:r>
            <a:r>
              <a:rPr dirty="0" sz="3399" lang="en-US">
                <a:solidFill>
                  <a:srgbClr val="114F9A"/>
                </a:solidFill>
                <a:latin typeface="Nunito Bold"/>
              </a:rPr>
              <a:t> </a:t>
            </a:r>
            <a:r>
              <a:rPr dirty="0" sz="3399" lang="en-US" err="1">
                <a:solidFill>
                  <a:srgbClr val="114F9A"/>
                </a:solidFill>
                <a:latin typeface="Nunito Bold"/>
              </a:rPr>
              <a:t>barang</a:t>
            </a:r>
            <a:r>
              <a:rPr dirty="0" sz="3399" lang="en-US">
                <a:solidFill>
                  <a:srgbClr val="114F9A"/>
                </a:solidFill>
                <a:latin typeface="Nunito Bold"/>
              </a:rPr>
              <a:t> </a:t>
            </a:r>
            <a:r>
              <a:rPr dirty="0" sz="3399" lang="en-US" err="1">
                <a:solidFill>
                  <a:srgbClr val="114F9A"/>
                </a:solidFill>
                <a:latin typeface="Nunito Bold"/>
              </a:rPr>
              <a:t>dan</a:t>
            </a:r>
            <a:r>
              <a:rPr dirty="0" sz="3399" lang="en-US">
                <a:solidFill>
                  <a:srgbClr val="114F9A"/>
                </a:solidFill>
                <a:latin typeface="Nunito Bold"/>
              </a:rPr>
              <a:t> </a:t>
            </a:r>
            <a:r>
              <a:rPr dirty="0" sz="3399" lang="en-US" err="1">
                <a:solidFill>
                  <a:srgbClr val="114F9A"/>
                </a:solidFill>
                <a:latin typeface="Nunito Bold"/>
              </a:rPr>
              <a:t>jasa</a:t>
            </a:r>
            <a:r>
              <a:rPr dirty="0" sz="3399" lang="en-US">
                <a:solidFill>
                  <a:srgbClr val="114F9A"/>
                </a:solidFill>
                <a:latin typeface="Nunito Bold"/>
              </a:rPr>
              <a:t> </a:t>
            </a:r>
            <a:r>
              <a:rPr dirty="0" sz="3399" lang="en-US" err="1">
                <a:solidFill>
                  <a:srgbClr val="114F9A"/>
                </a:solidFill>
                <a:latin typeface="Nunito Bold"/>
              </a:rPr>
              <a:t>kepada</a:t>
            </a:r>
            <a:r>
              <a:rPr dirty="0" sz="3399" lang="en-US">
                <a:solidFill>
                  <a:srgbClr val="114F9A"/>
                </a:solidFill>
                <a:latin typeface="Nunito Bold"/>
              </a:rPr>
              <a:t> </a:t>
            </a:r>
            <a:r>
              <a:rPr dirty="0" sz="3399" lang="en-US" err="1">
                <a:solidFill>
                  <a:srgbClr val="114F9A"/>
                </a:solidFill>
                <a:latin typeface="Nunito Bold"/>
              </a:rPr>
              <a:t>konsumen</a:t>
            </a:r>
            <a:r>
              <a:rPr dirty="0" sz="3399" lang="en-US">
                <a:solidFill>
                  <a:srgbClr val="114F9A"/>
                </a:solidFill>
                <a:latin typeface="Nunito Bold"/>
              </a:rPr>
              <a:t>.</a:t>
            </a:r>
          </a:p>
          <a:p>
            <a:pPr indent="-367030" lvl="1" marL="734059">
              <a:lnSpc>
                <a:spcPts val="4759"/>
              </a:lnSpc>
              <a:buFont typeface="Arial"/>
              <a:buChar char="•"/>
            </a:pPr>
            <a:r>
              <a:rPr dirty="0" sz="3399" lang="en-US">
                <a:solidFill>
                  <a:srgbClr val="114F9A"/>
                </a:solidFill>
                <a:latin typeface="Nunito Bold"/>
              </a:rPr>
              <a:t>Promotion, </a:t>
            </a:r>
            <a:r>
              <a:rPr dirty="0" sz="3399" lang="en-US" err="1">
                <a:solidFill>
                  <a:srgbClr val="114F9A"/>
                </a:solidFill>
                <a:latin typeface="Nunito Bold"/>
              </a:rPr>
              <a:t>usaha</a:t>
            </a:r>
            <a:r>
              <a:rPr dirty="0" sz="3399" lang="en-US">
                <a:solidFill>
                  <a:srgbClr val="114F9A"/>
                </a:solidFill>
                <a:latin typeface="Nunito Bold"/>
              </a:rPr>
              <a:t> </a:t>
            </a:r>
            <a:r>
              <a:rPr dirty="0" sz="3399" lang="en-US" err="1">
                <a:solidFill>
                  <a:srgbClr val="114F9A"/>
                </a:solidFill>
                <a:latin typeface="Nunito Bold"/>
              </a:rPr>
              <a:t>mengkomunikasikan</a:t>
            </a:r>
            <a:r>
              <a:rPr dirty="0" sz="3399" lang="en-US">
                <a:solidFill>
                  <a:srgbClr val="114F9A"/>
                </a:solidFill>
                <a:latin typeface="Nunito Bold"/>
              </a:rPr>
              <a:t> </a:t>
            </a:r>
            <a:r>
              <a:rPr dirty="0" sz="3399" lang="en-US" err="1">
                <a:solidFill>
                  <a:srgbClr val="114F9A"/>
                </a:solidFill>
                <a:latin typeface="Nunito Bold"/>
              </a:rPr>
              <a:t>produk</a:t>
            </a:r>
            <a:r>
              <a:rPr dirty="0" sz="3399" lang="en-US">
                <a:solidFill>
                  <a:srgbClr val="114F9A"/>
                </a:solidFill>
                <a:latin typeface="Nunito Bold"/>
              </a:rPr>
              <a:t> </a:t>
            </a:r>
            <a:r>
              <a:rPr dirty="0" sz="3399" lang="en-US" err="1">
                <a:solidFill>
                  <a:srgbClr val="114F9A"/>
                </a:solidFill>
                <a:latin typeface="Nunito Bold"/>
              </a:rPr>
              <a:t>dan</a:t>
            </a:r>
            <a:r>
              <a:rPr dirty="0" sz="3399" lang="en-US">
                <a:solidFill>
                  <a:srgbClr val="114F9A"/>
                </a:solidFill>
                <a:latin typeface="Nunito Bold"/>
              </a:rPr>
              <a:t> </a:t>
            </a:r>
            <a:r>
              <a:rPr dirty="0" sz="3399" lang="en-US" err="1">
                <a:solidFill>
                  <a:srgbClr val="114F9A"/>
                </a:solidFill>
                <a:latin typeface="Nunito Bold"/>
              </a:rPr>
              <a:t>jasa</a:t>
            </a:r>
            <a:r>
              <a:rPr dirty="0" sz="3399" lang="en-US">
                <a:solidFill>
                  <a:srgbClr val="114F9A"/>
                </a:solidFill>
                <a:latin typeface="Nunito Bold"/>
              </a:rPr>
              <a:t> yang </a:t>
            </a:r>
            <a:r>
              <a:rPr dirty="0" sz="3399" lang="en-US" err="1">
                <a:solidFill>
                  <a:srgbClr val="114F9A"/>
                </a:solidFill>
                <a:latin typeface="Nunito Bold"/>
              </a:rPr>
              <a:t>ditawarkan</a:t>
            </a:r>
            <a:r>
              <a:rPr dirty="0" sz="3399" lang="en-US">
                <a:solidFill>
                  <a:srgbClr val="114F9A"/>
                </a:solidFill>
                <a:latin typeface="Nunito Bold"/>
              </a:rPr>
              <a:t> </a:t>
            </a:r>
            <a:r>
              <a:rPr dirty="0" sz="3399" lang="en-US" err="1">
                <a:solidFill>
                  <a:srgbClr val="114F9A"/>
                </a:solidFill>
                <a:latin typeface="Nunito Bold"/>
              </a:rPr>
              <a:t>kepada</a:t>
            </a:r>
            <a:r>
              <a:rPr dirty="0" sz="3399" lang="en-US">
                <a:solidFill>
                  <a:srgbClr val="114F9A"/>
                </a:solidFill>
                <a:latin typeface="Nunito Bold"/>
              </a:rPr>
              <a:t> </a:t>
            </a:r>
            <a:r>
              <a:rPr dirty="0" sz="3399" lang="en-US" err="1">
                <a:solidFill>
                  <a:srgbClr val="114F9A"/>
                </a:solidFill>
                <a:latin typeface="Nunito Bold"/>
              </a:rPr>
              <a:t>masyarakat</a:t>
            </a:r>
            <a:r>
              <a:rPr dirty="0" sz="3399" lang="en-US">
                <a:solidFill>
                  <a:srgbClr val="114F9A"/>
                </a:solidFill>
                <a:latin typeface="Nunito Bold"/>
              </a:rPr>
              <a:t> target </a:t>
            </a:r>
            <a:r>
              <a:rPr dirty="0" sz="3399" lang="en-US" err="1">
                <a:solidFill>
                  <a:srgbClr val="114F9A"/>
                </a:solidFill>
                <a:latin typeface="Nunito Bold"/>
              </a:rPr>
              <a:t>pasar</a:t>
            </a:r>
            <a:r>
              <a:rPr dirty="0" sz="3399" lang="en-US" smtClean="0">
                <a:solidFill>
                  <a:srgbClr val="114F9A"/>
                </a:solidFill>
                <a:latin typeface="Nunito Bold"/>
              </a:rPr>
              <a:t>.</a:t>
            </a:r>
          </a:p>
          <a:p>
            <a:pPr lvl="1" marL="367029">
              <a:lnSpc>
                <a:spcPts val="4759"/>
              </a:lnSpc>
            </a:pPr>
            <a:endParaRPr dirty="0" sz="3399" lang="en-US">
              <a:solidFill>
                <a:srgbClr val="114F9A"/>
              </a:solidFill>
              <a:latin typeface="Nunito Bold"/>
            </a:endParaRPr>
          </a:p>
          <a:p>
            <a:pPr>
              <a:lnSpc>
                <a:spcPts val="4759"/>
              </a:lnSpc>
              <a:spcBef>
                <a:spcPct val="0"/>
              </a:spcBef>
            </a:pPr>
            <a:r>
              <a:rPr dirty="0" sz="3399" lang="en-US" err="1" smtClean="0">
                <a:solidFill>
                  <a:srgbClr val="114F9A"/>
                </a:solidFill>
                <a:latin typeface="Nunito Bold"/>
              </a:rPr>
              <a:t>Secara</a:t>
            </a:r>
            <a:r>
              <a:rPr dirty="0" sz="3399" lang="en-US" smtClean="0">
                <a:solidFill>
                  <a:srgbClr val="114F9A"/>
                </a:solidFill>
                <a:latin typeface="Nunito Bold"/>
              </a:rPr>
              <a:t> </a:t>
            </a:r>
            <a:r>
              <a:rPr dirty="0" sz="3399" lang="en-US">
                <a:solidFill>
                  <a:srgbClr val="114F9A"/>
                </a:solidFill>
                <a:latin typeface="Nunito Bold"/>
              </a:rPr>
              <a:t>modern </a:t>
            </a:r>
            <a:r>
              <a:rPr dirty="0" sz="3399" lang="en-US" err="1">
                <a:solidFill>
                  <a:srgbClr val="114F9A"/>
                </a:solidFill>
                <a:latin typeface="Nunito Bold"/>
              </a:rPr>
              <a:t>prinsip</a:t>
            </a:r>
            <a:r>
              <a:rPr dirty="0" sz="3399" lang="en-US">
                <a:solidFill>
                  <a:srgbClr val="114F9A"/>
                </a:solidFill>
                <a:latin typeface="Nunito Bold"/>
              </a:rPr>
              <a:t> marketing </a:t>
            </a:r>
            <a:r>
              <a:rPr dirty="0" sz="3399" lang="en-US" err="1">
                <a:solidFill>
                  <a:srgbClr val="114F9A"/>
                </a:solidFill>
                <a:latin typeface="Nunito Bold"/>
              </a:rPr>
              <a:t>didefinikan</a:t>
            </a:r>
            <a:r>
              <a:rPr dirty="0" sz="3399" lang="en-US">
                <a:solidFill>
                  <a:srgbClr val="114F9A"/>
                </a:solidFill>
                <a:latin typeface="Nunito Bold"/>
              </a:rPr>
              <a:t> </a:t>
            </a:r>
            <a:r>
              <a:rPr dirty="0" sz="3399" lang="en-US" err="1">
                <a:solidFill>
                  <a:srgbClr val="114F9A"/>
                </a:solidFill>
                <a:latin typeface="Nunito Bold"/>
              </a:rPr>
              <a:t>oleh</a:t>
            </a:r>
            <a:r>
              <a:rPr dirty="0" sz="3399" lang="en-US">
                <a:solidFill>
                  <a:srgbClr val="114F9A"/>
                </a:solidFill>
                <a:latin typeface="Nunito Bold"/>
              </a:rPr>
              <a:t> American Marketing </a:t>
            </a:r>
            <a:r>
              <a:rPr dirty="0" sz="3399" lang="en-US" err="1">
                <a:solidFill>
                  <a:srgbClr val="114F9A"/>
                </a:solidFill>
                <a:latin typeface="Nunito Bold"/>
              </a:rPr>
              <a:t>Associaton</a:t>
            </a:r>
            <a:r>
              <a:rPr dirty="0" sz="3399" lang="en-US">
                <a:solidFill>
                  <a:srgbClr val="114F9A"/>
                </a:solidFill>
                <a:latin typeface="Nunito Bold"/>
              </a:rPr>
              <a:t> </a:t>
            </a:r>
            <a:r>
              <a:rPr dirty="0" sz="3399" lang="en-US" err="1">
                <a:solidFill>
                  <a:srgbClr val="114F9A"/>
                </a:solidFill>
                <a:latin typeface="Nunito Bold"/>
              </a:rPr>
              <a:t>sebagai</a:t>
            </a:r>
            <a:r>
              <a:rPr dirty="0" sz="3399" lang="en-US">
                <a:solidFill>
                  <a:srgbClr val="114F9A"/>
                </a:solidFill>
                <a:latin typeface="Nunito Bold"/>
              </a:rPr>
              <a:t> </a:t>
            </a:r>
            <a:r>
              <a:rPr dirty="0" sz="3399" lang="en-US" err="1">
                <a:solidFill>
                  <a:srgbClr val="114F9A"/>
                </a:solidFill>
                <a:latin typeface="Nunito Bold"/>
              </a:rPr>
              <a:t>kegiatan</a:t>
            </a:r>
            <a:r>
              <a:rPr dirty="0" sz="3399" lang="en-US">
                <a:solidFill>
                  <a:srgbClr val="114F9A"/>
                </a:solidFill>
                <a:latin typeface="Nunito Bold"/>
              </a:rPr>
              <a:t> </a:t>
            </a:r>
            <a:r>
              <a:rPr dirty="0" sz="3399" lang="en-US" err="1">
                <a:solidFill>
                  <a:srgbClr val="114F9A"/>
                </a:solidFill>
                <a:latin typeface="Nunito Bold"/>
              </a:rPr>
              <a:t>dan</a:t>
            </a:r>
            <a:r>
              <a:rPr dirty="0" sz="3399" lang="en-US">
                <a:solidFill>
                  <a:srgbClr val="114F9A"/>
                </a:solidFill>
                <a:latin typeface="Nunito Bold"/>
              </a:rPr>
              <a:t> proses </a:t>
            </a:r>
            <a:r>
              <a:rPr dirty="0" sz="3399" lang="en-US" err="1">
                <a:solidFill>
                  <a:srgbClr val="114F9A"/>
                </a:solidFill>
                <a:latin typeface="Nunito Bold"/>
              </a:rPr>
              <a:t>dalam</a:t>
            </a:r>
            <a:r>
              <a:rPr dirty="0" sz="3399" lang="en-US">
                <a:solidFill>
                  <a:srgbClr val="114F9A"/>
                </a:solidFill>
                <a:latin typeface="Nunito Bold"/>
              </a:rPr>
              <a:t> </a:t>
            </a:r>
            <a:r>
              <a:rPr dirty="0" sz="3399" lang="en-US" err="1">
                <a:solidFill>
                  <a:srgbClr val="114F9A"/>
                </a:solidFill>
                <a:latin typeface="Nunito Bold"/>
              </a:rPr>
              <a:t>menciptakan</a:t>
            </a:r>
            <a:r>
              <a:rPr dirty="0" sz="3399" lang="en-US">
                <a:solidFill>
                  <a:srgbClr val="114F9A"/>
                </a:solidFill>
                <a:latin typeface="Nunito Bold"/>
              </a:rPr>
              <a:t> (creating), </a:t>
            </a:r>
            <a:r>
              <a:rPr dirty="0" sz="3399" lang="en-US" err="1">
                <a:solidFill>
                  <a:srgbClr val="114F9A"/>
                </a:solidFill>
                <a:latin typeface="Nunito Bold"/>
              </a:rPr>
              <a:t>mengomunikasikan</a:t>
            </a:r>
            <a:r>
              <a:rPr dirty="0" sz="3399" lang="en-US">
                <a:solidFill>
                  <a:srgbClr val="114F9A"/>
                </a:solidFill>
                <a:latin typeface="Nunito Bold"/>
              </a:rPr>
              <a:t> (communicating), </a:t>
            </a:r>
            <a:r>
              <a:rPr dirty="0" sz="3399" lang="en-US" err="1">
                <a:solidFill>
                  <a:srgbClr val="114F9A"/>
                </a:solidFill>
                <a:latin typeface="Nunito Bold"/>
              </a:rPr>
              <a:t>mendistribusikan</a:t>
            </a:r>
            <a:r>
              <a:rPr dirty="0" sz="3399" lang="en-US">
                <a:solidFill>
                  <a:srgbClr val="114F9A"/>
                </a:solidFill>
                <a:latin typeface="Nunito Bold"/>
              </a:rPr>
              <a:t> (delivering) </a:t>
            </a:r>
            <a:r>
              <a:rPr dirty="0" sz="3399" lang="en-US" err="1">
                <a:solidFill>
                  <a:srgbClr val="114F9A"/>
                </a:solidFill>
                <a:latin typeface="Nunito Bold"/>
              </a:rPr>
              <a:t>dan</a:t>
            </a:r>
            <a:r>
              <a:rPr dirty="0" sz="3399" lang="en-US">
                <a:solidFill>
                  <a:srgbClr val="114F9A"/>
                </a:solidFill>
                <a:latin typeface="Nunito Bold"/>
              </a:rPr>
              <a:t> </a:t>
            </a:r>
            <a:r>
              <a:rPr dirty="0" sz="3399" lang="en-US" err="1">
                <a:solidFill>
                  <a:srgbClr val="114F9A"/>
                </a:solidFill>
                <a:latin typeface="Nunito Bold"/>
              </a:rPr>
              <a:t>memperdagangkan</a:t>
            </a:r>
            <a:r>
              <a:rPr dirty="0" sz="3399" lang="en-US">
                <a:solidFill>
                  <a:srgbClr val="114F9A"/>
                </a:solidFill>
                <a:latin typeface="Nunito Bold"/>
              </a:rPr>
              <a:t> (exchanging).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EDD9"/>
        </a:solidFill>
      </p:bgPr>
    </p:bg>
    <p:spTree>
      <p:nvGrpSpPr>
        <p:cNvPr id="59" name=""/>
        <p:cNvGrpSpPr/>
        <p:nvPr/>
      </p:nvGrpSpPr>
      <p:grpSpPr>
        <a:xfrm>
          <a:off x="0" y="0"/>
          <a:ext cx="0" cy="0"/>
          <a:chOff x="0" y="0"/>
          <a:chExt cx="0" cy="0"/>
        </a:xfrm>
      </p:grpSpPr>
      <p:grpSp>
        <p:nvGrpSpPr>
          <p:cNvPr id="60" name="Group 2"/>
          <p:cNvGrpSpPr>
            <a:grpSpLocks noChangeAspect="1"/>
          </p:cNvGrpSpPr>
          <p:nvPr/>
        </p:nvGrpSpPr>
        <p:grpSpPr>
          <a:xfrm rot="460930">
            <a:off x="12462062" y="733668"/>
            <a:ext cx="4822578" cy="9313848"/>
            <a:chOff x="0" y="0"/>
            <a:chExt cx="3290570" cy="6355080"/>
          </a:xfrm>
        </p:grpSpPr>
        <p:sp>
          <p:nvSpPr>
            <p:cNvPr id="1048635" name="Freeform 3"/>
            <p:cNvSpPr/>
            <p:nvPr/>
          </p:nvSpPr>
          <p:spPr>
            <a:xfrm>
              <a:off x="0" y="1270"/>
              <a:ext cx="3289300" cy="6353810"/>
            </a:xfrm>
            <a:custGeom>
              <a:avLst/>
              <a:ahLst/>
              <a:rect l="l" t="t" r="r" b="b"/>
              <a:pathLst>
                <a:path w="3289300" h="6353810">
                  <a:moveTo>
                    <a:pt x="3289300" y="6353810"/>
                  </a:moveTo>
                  <a:lnTo>
                    <a:pt x="0" y="6353810"/>
                  </a:lnTo>
                  <a:lnTo>
                    <a:pt x="0" y="0"/>
                  </a:lnTo>
                  <a:lnTo>
                    <a:pt x="3289300" y="0"/>
                  </a:lnTo>
                  <a:lnTo>
                    <a:pt x="3289300" y="6353810"/>
                  </a:lnTo>
                  <a:close/>
                </a:path>
              </a:pathLst>
            </a:custGeom>
            <a:solidFill>
              <a:srgbClr val="BAE2DF"/>
            </a:solidFill>
          </p:spPr>
        </p:sp>
        <p:sp>
          <p:nvSpPr>
            <p:cNvPr id="1048636" name="Freeform 4"/>
            <p:cNvSpPr/>
            <p:nvPr/>
          </p:nvSpPr>
          <p:spPr>
            <a:xfrm>
              <a:off x="179070" y="3233420"/>
              <a:ext cx="2928620" cy="2940050"/>
            </a:xfrm>
            <a:custGeom>
              <a:avLst/>
              <a:ahLst/>
              <a:rect l="l" t="t" r="r" b="b"/>
              <a:pathLst>
                <a:path w="2928620" h="2940050">
                  <a:moveTo>
                    <a:pt x="2928620" y="2940050"/>
                  </a:moveTo>
                  <a:lnTo>
                    <a:pt x="0" y="2940050"/>
                  </a:lnTo>
                  <a:lnTo>
                    <a:pt x="0" y="0"/>
                  </a:lnTo>
                  <a:lnTo>
                    <a:pt x="2928620" y="0"/>
                  </a:lnTo>
                  <a:lnTo>
                    <a:pt x="2928620" y="2940050"/>
                  </a:lnTo>
                  <a:lnTo>
                    <a:pt x="2928620" y="2940050"/>
                  </a:lnTo>
                  <a:close/>
                </a:path>
              </a:pathLst>
            </a:custGeom>
            <a:blipFill>
              <a:blip xmlns:r="http://schemas.openxmlformats.org/officeDocument/2006/relationships" r:embed="rId1"/>
              <a:stretch>
                <a:fillRect l="-24747" r="-24747"/>
              </a:stretch>
            </a:blipFill>
          </p:spPr>
        </p:sp>
        <p:sp>
          <p:nvSpPr>
            <p:cNvPr id="1048637" name="Freeform 5"/>
            <p:cNvSpPr/>
            <p:nvPr/>
          </p:nvSpPr>
          <p:spPr>
            <a:xfrm>
              <a:off x="181610" y="180340"/>
              <a:ext cx="2928620" cy="2940050"/>
            </a:xfrm>
            <a:custGeom>
              <a:avLst/>
              <a:ahLst/>
              <a:rect l="l" t="t" r="r" b="b"/>
              <a:pathLst>
                <a:path w="2928620" h="2940050">
                  <a:moveTo>
                    <a:pt x="2928620" y="2940050"/>
                  </a:moveTo>
                  <a:lnTo>
                    <a:pt x="0" y="2940050"/>
                  </a:lnTo>
                  <a:lnTo>
                    <a:pt x="0" y="0"/>
                  </a:lnTo>
                  <a:lnTo>
                    <a:pt x="2928620" y="0"/>
                  </a:lnTo>
                  <a:lnTo>
                    <a:pt x="2928620" y="2940050"/>
                  </a:lnTo>
                  <a:lnTo>
                    <a:pt x="2928620" y="2940050"/>
                  </a:lnTo>
                  <a:close/>
                </a:path>
              </a:pathLst>
            </a:custGeom>
            <a:blipFill>
              <a:blip xmlns:r="http://schemas.openxmlformats.org/officeDocument/2006/relationships" r:embed="rId1"/>
              <a:stretch>
                <a:fillRect l="-24747" r="-24747"/>
              </a:stretch>
            </a:blipFill>
          </p:spPr>
        </p:sp>
        <p:sp>
          <p:nvSpPr>
            <p:cNvPr id="1048638" name="Freeform 6"/>
            <p:cNvSpPr/>
            <p:nvPr/>
          </p:nvSpPr>
          <p:spPr>
            <a:xfrm>
              <a:off x="54610" y="439420"/>
              <a:ext cx="3173730" cy="5429250"/>
            </a:xfrm>
            <a:custGeom>
              <a:avLst/>
              <a:ahLst/>
              <a:rect l="l" t="t" r="r" b="b"/>
              <a:pathLst>
                <a:path w="3173730" h="5429250">
                  <a:moveTo>
                    <a:pt x="3117850" y="751840"/>
                  </a:moveTo>
                  <a:lnTo>
                    <a:pt x="3117850" y="716280"/>
                  </a:lnTo>
                  <a:lnTo>
                    <a:pt x="3129280" y="716280"/>
                  </a:lnTo>
                  <a:lnTo>
                    <a:pt x="3129280" y="740410"/>
                  </a:lnTo>
                  <a:lnTo>
                    <a:pt x="3140710" y="740410"/>
                  </a:lnTo>
                  <a:lnTo>
                    <a:pt x="3140710" y="717550"/>
                  </a:lnTo>
                  <a:lnTo>
                    <a:pt x="3152140" y="717550"/>
                  </a:lnTo>
                  <a:lnTo>
                    <a:pt x="3152140" y="740410"/>
                  </a:lnTo>
                  <a:lnTo>
                    <a:pt x="3173730" y="740410"/>
                  </a:lnTo>
                  <a:lnTo>
                    <a:pt x="3173730" y="751840"/>
                  </a:lnTo>
                  <a:lnTo>
                    <a:pt x="3117850" y="751840"/>
                  </a:lnTo>
                  <a:close/>
                  <a:moveTo>
                    <a:pt x="3117850" y="702310"/>
                  </a:moveTo>
                  <a:lnTo>
                    <a:pt x="3117850" y="690880"/>
                  </a:lnTo>
                  <a:lnTo>
                    <a:pt x="3171190" y="690880"/>
                  </a:lnTo>
                  <a:lnTo>
                    <a:pt x="3171190" y="702310"/>
                  </a:lnTo>
                  <a:lnTo>
                    <a:pt x="3117850" y="702310"/>
                  </a:lnTo>
                  <a:close/>
                  <a:moveTo>
                    <a:pt x="3117850" y="674370"/>
                  </a:moveTo>
                  <a:lnTo>
                    <a:pt x="3117850" y="662940"/>
                  </a:lnTo>
                  <a:lnTo>
                    <a:pt x="3161030" y="662940"/>
                  </a:lnTo>
                  <a:lnTo>
                    <a:pt x="3161030" y="640080"/>
                  </a:lnTo>
                  <a:lnTo>
                    <a:pt x="3172460" y="640080"/>
                  </a:lnTo>
                  <a:lnTo>
                    <a:pt x="3172460" y="674370"/>
                  </a:lnTo>
                  <a:lnTo>
                    <a:pt x="3117850" y="674370"/>
                  </a:lnTo>
                  <a:close/>
                  <a:moveTo>
                    <a:pt x="3117850" y="628650"/>
                  </a:moveTo>
                  <a:lnTo>
                    <a:pt x="3117850" y="610870"/>
                  </a:lnTo>
                  <a:lnTo>
                    <a:pt x="3153410" y="598170"/>
                  </a:lnTo>
                  <a:lnTo>
                    <a:pt x="3153410" y="598170"/>
                  </a:lnTo>
                  <a:lnTo>
                    <a:pt x="3117850" y="585470"/>
                  </a:lnTo>
                  <a:lnTo>
                    <a:pt x="3117850" y="567690"/>
                  </a:lnTo>
                  <a:lnTo>
                    <a:pt x="3171190" y="567690"/>
                  </a:lnTo>
                  <a:lnTo>
                    <a:pt x="3171190" y="579120"/>
                  </a:lnTo>
                  <a:lnTo>
                    <a:pt x="3129280" y="579120"/>
                  </a:lnTo>
                  <a:lnTo>
                    <a:pt x="3129280" y="579120"/>
                  </a:lnTo>
                  <a:lnTo>
                    <a:pt x="3171190" y="593090"/>
                  </a:lnTo>
                  <a:lnTo>
                    <a:pt x="3171190" y="601980"/>
                  </a:lnTo>
                  <a:lnTo>
                    <a:pt x="3129280" y="615950"/>
                  </a:lnTo>
                  <a:lnTo>
                    <a:pt x="3129280" y="615950"/>
                  </a:lnTo>
                  <a:lnTo>
                    <a:pt x="3171190" y="615950"/>
                  </a:lnTo>
                  <a:lnTo>
                    <a:pt x="3171190" y="627380"/>
                  </a:lnTo>
                  <a:lnTo>
                    <a:pt x="3117850" y="628650"/>
                  </a:lnTo>
                  <a:lnTo>
                    <a:pt x="3117850" y="628650"/>
                  </a:lnTo>
                  <a:close/>
                  <a:moveTo>
                    <a:pt x="3117850" y="523240"/>
                  </a:moveTo>
                  <a:lnTo>
                    <a:pt x="3117850" y="506730"/>
                  </a:lnTo>
                  <a:lnTo>
                    <a:pt x="3155950" y="483870"/>
                  </a:lnTo>
                  <a:lnTo>
                    <a:pt x="3155950" y="483870"/>
                  </a:lnTo>
                  <a:lnTo>
                    <a:pt x="3117850" y="483870"/>
                  </a:lnTo>
                  <a:lnTo>
                    <a:pt x="3117850" y="472440"/>
                  </a:lnTo>
                  <a:lnTo>
                    <a:pt x="3171190" y="472440"/>
                  </a:lnTo>
                  <a:lnTo>
                    <a:pt x="3171190" y="487680"/>
                  </a:lnTo>
                  <a:lnTo>
                    <a:pt x="3133090" y="511810"/>
                  </a:lnTo>
                  <a:lnTo>
                    <a:pt x="3133090" y="511810"/>
                  </a:lnTo>
                  <a:lnTo>
                    <a:pt x="3171190" y="511810"/>
                  </a:lnTo>
                  <a:lnTo>
                    <a:pt x="3171190" y="523240"/>
                  </a:lnTo>
                  <a:lnTo>
                    <a:pt x="3117850" y="523240"/>
                  </a:lnTo>
                  <a:close/>
                  <a:moveTo>
                    <a:pt x="3117850" y="454660"/>
                  </a:moveTo>
                  <a:lnTo>
                    <a:pt x="3117850" y="417830"/>
                  </a:lnTo>
                  <a:lnTo>
                    <a:pt x="3129280" y="417830"/>
                  </a:lnTo>
                  <a:lnTo>
                    <a:pt x="3129280" y="443230"/>
                  </a:lnTo>
                  <a:lnTo>
                    <a:pt x="3139440" y="443230"/>
                  </a:lnTo>
                  <a:lnTo>
                    <a:pt x="3139440" y="420370"/>
                  </a:lnTo>
                  <a:lnTo>
                    <a:pt x="3150870" y="420370"/>
                  </a:lnTo>
                  <a:lnTo>
                    <a:pt x="3150870" y="443230"/>
                  </a:lnTo>
                  <a:lnTo>
                    <a:pt x="3162300" y="443230"/>
                  </a:lnTo>
                  <a:lnTo>
                    <a:pt x="3162300" y="416560"/>
                  </a:lnTo>
                  <a:lnTo>
                    <a:pt x="3173730" y="416560"/>
                  </a:lnTo>
                  <a:lnTo>
                    <a:pt x="3173730" y="454660"/>
                  </a:lnTo>
                  <a:lnTo>
                    <a:pt x="3117850" y="454660"/>
                  </a:lnTo>
                  <a:close/>
                  <a:moveTo>
                    <a:pt x="3167380" y="353060"/>
                  </a:moveTo>
                  <a:cubicBezTo>
                    <a:pt x="3168650" y="356870"/>
                    <a:pt x="3169920" y="360680"/>
                    <a:pt x="3171190" y="364490"/>
                  </a:cubicBezTo>
                  <a:cubicBezTo>
                    <a:pt x="3172460" y="368300"/>
                    <a:pt x="3172460" y="372110"/>
                    <a:pt x="3172460" y="375920"/>
                  </a:cubicBezTo>
                  <a:cubicBezTo>
                    <a:pt x="3172460" y="379730"/>
                    <a:pt x="3171190" y="383540"/>
                    <a:pt x="3169920" y="387350"/>
                  </a:cubicBezTo>
                  <a:cubicBezTo>
                    <a:pt x="3168650" y="391160"/>
                    <a:pt x="3166110" y="393700"/>
                    <a:pt x="3164840" y="396240"/>
                  </a:cubicBezTo>
                  <a:cubicBezTo>
                    <a:pt x="3163570" y="398780"/>
                    <a:pt x="3159760" y="401320"/>
                    <a:pt x="3155950" y="402590"/>
                  </a:cubicBezTo>
                  <a:cubicBezTo>
                    <a:pt x="3152140" y="403860"/>
                    <a:pt x="3148330" y="405130"/>
                    <a:pt x="3144520" y="405130"/>
                  </a:cubicBezTo>
                  <a:cubicBezTo>
                    <a:pt x="3140710" y="405130"/>
                    <a:pt x="3136900" y="403860"/>
                    <a:pt x="3133090" y="402590"/>
                  </a:cubicBezTo>
                  <a:cubicBezTo>
                    <a:pt x="3129280" y="401320"/>
                    <a:pt x="3126740" y="398780"/>
                    <a:pt x="3124200" y="396240"/>
                  </a:cubicBezTo>
                  <a:cubicBezTo>
                    <a:pt x="3121660" y="393700"/>
                    <a:pt x="3120390" y="391160"/>
                    <a:pt x="3119121" y="387350"/>
                  </a:cubicBezTo>
                  <a:cubicBezTo>
                    <a:pt x="3117850" y="383540"/>
                    <a:pt x="3116581" y="379730"/>
                    <a:pt x="3116581" y="375920"/>
                  </a:cubicBezTo>
                  <a:cubicBezTo>
                    <a:pt x="3116581" y="372110"/>
                    <a:pt x="3116581" y="367030"/>
                    <a:pt x="3117851" y="364490"/>
                  </a:cubicBezTo>
                  <a:cubicBezTo>
                    <a:pt x="3119121" y="360680"/>
                    <a:pt x="3120391" y="358140"/>
                    <a:pt x="3122931" y="354330"/>
                  </a:cubicBezTo>
                  <a:lnTo>
                    <a:pt x="3131821" y="363220"/>
                  </a:lnTo>
                  <a:cubicBezTo>
                    <a:pt x="3130550" y="364490"/>
                    <a:pt x="3129281" y="367030"/>
                    <a:pt x="3128010" y="368300"/>
                  </a:cubicBezTo>
                  <a:cubicBezTo>
                    <a:pt x="3126740" y="370840"/>
                    <a:pt x="3126740" y="373380"/>
                    <a:pt x="3126740" y="375920"/>
                  </a:cubicBezTo>
                  <a:cubicBezTo>
                    <a:pt x="3126740" y="378460"/>
                    <a:pt x="3126740" y="381000"/>
                    <a:pt x="3128010" y="382270"/>
                  </a:cubicBezTo>
                  <a:cubicBezTo>
                    <a:pt x="3129281" y="384810"/>
                    <a:pt x="3130550" y="386080"/>
                    <a:pt x="3131821" y="387350"/>
                  </a:cubicBezTo>
                  <a:cubicBezTo>
                    <a:pt x="3133091" y="388620"/>
                    <a:pt x="3135631" y="389890"/>
                    <a:pt x="3136900" y="391160"/>
                  </a:cubicBezTo>
                  <a:cubicBezTo>
                    <a:pt x="3138170" y="392430"/>
                    <a:pt x="3140710" y="392430"/>
                    <a:pt x="3143250" y="392430"/>
                  </a:cubicBezTo>
                  <a:cubicBezTo>
                    <a:pt x="3145790" y="392430"/>
                    <a:pt x="3148330" y="392430"/>
                    <a:pt x="3149600" y="391160"/>
                  </a:cubicBezTo>
                  <a:cubicBezTo>
                    <a:pt x="3150871" y="389890"/>
                    <a:pt x="3153410" y="388620"/>
                    <a:pt x="3154680" y="387350"/>
                  </a:cubicBezTo>
                  <a:cubicBezTo>
                    <a:pt x="3155950" y="386080"/>
                    <a:pt x="3157220" y="383540"/>
                    <a:pt x="3158490" y="382270"/>
                  </a:cubicBezTo>
                  <a:cubicBezTo>
                    <a:pt x="3159760" y="379730"/>
                    <a:pt x="3159760" y="378460"/>
                    <a:pt x="3159760" y="375920"/>
                  </a:cubicBezTo>
                  <a:cubicBezTo>
                    <a:pt x="3159760" y="373380"/>
                    <a:pt x="3159760" y="370840"/>
                    <a:pt x="3158490" y="369570"/>
                  </a:cubicBezTo>
                  <a:cubicBezTo>
                    <a:pt x="3157220" y="368300"/>
                    <a:pt x="3157220" y="365760"/>
                    <a:pt x="3157220" y="364490"/>
                  </a:cubicBezTo>
                  <a:lnTo>
                    <a:pt x="3148330" y="364490"/>
                  </a:lnTo>
                  <a:lnTo>
                    <a:pt x="3148330" y="374650"/>
                  </a:lnTo>
                  <a:lnTo>
                    <a:pt x="3136900" y="374650"/>
                  </a:lnTo>
                  <a:lnTo>
                    <a:pt x="3136900" y="353060"/>
                  </a:lnTo>
                  <a:cubicBezTo>
                    <a:pt x="3136900" y="353060"/>
                    <a:pt x="3167380" y="353060"/>
                    <a:pt x="3167380" y="353060"/>
                  </a:cubicBezTo>
                  <a:close/>
                  <a:moveTo>
                    <a:pt x="3117850" y="325120"/>
                  </a:moveTo>
                  <a:lnTo>
                    <a:pt x="3117850" y="314960"/>
                  </a:lnTo>
                  <a:lnTo>
                    <a:pt x="3171190" y="292100"/>
                  </a:lnTo>
                  <a:lnTo>
                    <a:pt x="3171190" y="306070"/>
                  </a:lnTo>
                  <a:lnTo>
                    <a:pt x="3159760" y="311150"/>
                  </a:lnTo>
                  <a:lnTo>
                    <a:pt x="3159760" y="331470"/>
                  </a:lnTo>
                  <a:lnTo>
                    <a:pt x="3171190" y="335280"/>
                  </a:lnTo>
                  <a:lnTo>
                    <a:pt x="3171190" y="347980"/>
                  </a:lnTo>
                  <a:lnTo>
                    <a:pt x="3117850" y="325120"/>
                  </a:lnTo>
                  <a:close/>
                  <a:moveTo>
                    <a:pt x="3133090" y="320040"/>
                  </a:moveTo>
                  <a:lnTo>
                    <a:pt x="3149600" y="326390"/>
                  </a:lnTo>
                  <a:lnTo>
                    <a:pt x="3149600" y="313690"/>
                  </a:lnTo>
                  <a:lnTo>
                    <a:pt x="3133090" y="320040"/>
                  </a:lnTo>
                  <a:close/>
                  <a:moveTo>
                    <a:pt x="3128010" y="278130"/>
                  </a:moveTo>
                  <a:lnTo>
                    <a:pt x="3128010" y="293370"/>
                  </a:lnTo>
                  <a:lnTo>
                    <a:pt x="3117850" y="293370"/>
                  </a:lnTo>
                  <a:lnTo>
                    <a:pt x="3117850" y="250190"/>
                  </a:lnTo>
                  <a:lnTo>
                    <a:pt x="3128010" y="250190"/>
                  </a:lnTo>
                  <a:lnTo>
                    <a:pt x="3128010" y="265430"/>
                  </a:lnTo>
                  <a:lnTo>
                    <a:pt x="3171190" y="265430"/>
                  </a:lnTo>
                  <a:lnTo>
                    <a:pt x="3171190" y="276860"/>
                  </a:lnTo>
                  <a:lnTo>
                    <a:pt x="3128010" y="278130"/>
                  </a:lnTo>
                  <a:lnTo>
                    <a:pt x="3128010" y="278130"/>
                  </a:lnTo>
                  <a:close/>
                  <a:moveTo>
                    <a:pt x="3117850" y="240030"/>
                  </a:moveTo>
                  <a:lnTo>
                    <a:pt x="3117850" y="228600"/>
                  </a:lnTo>
                  <a:lnTo>
                    <a:pt x="3171190" y="228600"/>
                  </a:lnTo>
                  <a:lnTo>
                    <a:pt x="3171190" y="240030"/>
                  </a:lnTo>
                  <a:lnTo>
                    <a:pt x="3117850" y="240030"/>
                  </a:lnTo>
                  <a:close/>
                  <a:moveTo>
                    <a:pt x="3117850" y="217170"/>
                  </a:moveTo>
                  <a:lnTo>
                    <a:pt x="3117850" y="203200"/>
                  </a:lnTo>
                  <a:lnTo>
                    <a:pt x="3153410" y="190500"/>
                  </a:lnTo>
                  <a:lnTo>
                    <a:pt x="3153410" y="190500"/>
                  </a:lnTo>
                  <a:lnTo>
                    <a:pt x="3117850" y="176530"/>
                  </a:lnTo>
                  <a:lnTo>
                    <a:pt x="3117850" y="163830"/>
                  </a:lnTo>
                  <a:lnTo>
                    <a:pt x="3171190" y="186690"/>
                  </a:lnTo>
                  <a:lnTo>
                    <a:pt x="3171190" y="195580"/>
                  </a:lnTo>
                  <a:lnTo>
                    <a:pt x="3117850" y="217170"/>
                  </a:lnTo>
                  <a:close/>
                  <a:moveTo>
                    <a:pt x="3117850" y="152400"/>
                  </a:moveTo>
                  <a:lnTo>
                    <a:pt x="3117850" y="115570"/>
                  </a:lnTo>
                  <a:lnTo>
                    <a:pt x="3129280" y="115570"/>
                  </a:lnTo>
                  <a:lnTo>
                    <a:pt x="3129280" y="140970"/>
                  </a:lnTo>
                  <a:lnTo>
                    <a:pt x="3139440" y="140970"/>
                  </a:lnTo>
                  <a:lnTo>
                    <a:pt x="3139440" y="118110"/>
                  </a:lnTo>
                  <a:lnTo>
                    <a:pt x="3150870" y="118110"/>
                  </a:lnTo>
                  <a:lnTo>
                    <a:pt x="3150870" y="140970"/>
                  </a:lnTo>
                  <a:lnTo>
                    <a:pt x="3162300" y="140970"/>
                  </a:lnTo>
                  <a:lnTo>
                    <a:pt x="3162300" y="114300"/>
                  </a:lnTo>
                  <a:lnTo>
                    <a:pt x="3173730" y="114300"/>
                  </a:lnTo>
                  <a:lnTo>
                    <a:pt x="3173730" y="152400"/>
                  </a:lnTo>
                  <a:lnTo>
                    <a:pt x="3117850" y="152400"/>
                  </a:lnTo>
                  <a:close/>
                  <a:moveTo>
                    <a:pt x="3117850" y="3089910"/>
                  </a:moveTo>
                  <a:lnTo>
                    <a:pt x="3117850" y="3053080"/>
                  </a:lnTo>
                  <a:lnTo>
                    <a:pt x="3129280" y="3053080"/>
                  </a:lnTo>
                  <a:lnTo>
                    <a:pt x="3129280" y="3077210"/>
                  </a:lnTo>
                  <a:lnTo>
                    <a:pt x="3140710" y="3077210"/>
                  </a:lnTo>
                  <a:lnTo>
                    <a:pt x="3140710" y="3054350"/>
                  </a:lnTo>
                  <a:lnTo>
                    <a:pt x="3152140" y="3054350"/>
                  </a:lnTo>
                  <a:lnTo>
                    <a:pt x="3152140" y="3077210"/>
                  </a:lnTo>
                  <a:lnTo>
                    <a:pt x="3173730" y="3077210"/>
                  </a:lnTo>
                  <a:lnTo>
                    <a:pt x="3173730" y="3088640"/>
                  </a:lnTo>
                  <a:lnTo>
                    <a:pt x="3117850" y="3088640"/>
                  </a:lnTo>
                  <a:lnTo>
                    <a:pt x="3117850" y="3089910"/>
                  </a:lnTo>
                  <a:close/>
                  <a:moveTo>
                    <a:pt x="3117850" y="3040380"/>
                  </a:moveTo>
                  <a:lnTo>
                    <a:pt x="3117850" y="3028950"/>
                  </a:lnTo>
                  <a:lnTo>
                    <a:pt x="3171190" y="3028950"/>
                  </a:lnTo>
                  <a:lnTo>
                    <a:pt x="3171190" y="3040380"/>
                  </a:lnTo>
                  <a:lnTo>
                    <a:pt x="3117850" y="3040380"/>
                  </a:lnTo>
                  <a:close/>
                  <a:moveTo>
                    <a:pt x="3117850" y="3012440"/>
                  </a:moveTo>
                  <a:lnTo>
                    <a:pt x="3117850" y="3001010"/>
                  </a:lnTo>
                  <a:lnTo>
                    <a:pt x="3161030" y="3001010"/>
                  </a:lnTo>
                  <a:lnTo>
                    <a:pt x="3161030" y="2979420"/>
                  </a:lnTo>
                  <a:lnTo>
                    <a:pt x="3172460" y="2979420"/>
                  </a:lnTo>
                  <a:lnTo>
                    <a:pt x="3172460" y="3013710"/>
                  </a:lnTo>
                  <a:lnTo>
                    <a:pt x="3117850" y="3013710"/>
                  </a:lnTo>
                  <a:lnTo>
                    <a:pt x="3117850" y="3012440"/>
                  </a:lnTo>
                  <a:close/>
                  <a:moveTo>
                    <a:pt x="3117850" y="2966720"/>
                  </a:moveTo>
                  <a:lnTo>
                    <a:pt x="3117850" y="2948940"/>
                  </a:lnTo>
                  <a:lnTo>
                    <a:pt x="3153410" y="2936240"/>
                  </a:lnTo>
                  <a:lnTo>
                    <a:pt x="3153410" y="2936240"/>
                  </a:lnTo>
                  <a:lnTo>
                    <a:pt x="3117850" y="2923540"/>
                  </a:lnTo>
                  <a:lnTo>
                    <a:pt x="3117850" y="2905760"/>
                  </a:lnTo>
                  <a:lnTo>
                    <a:pt x="3171190" y="2905760"/>
                  </a:lnTo>
                  <a:lnTo>
                    <a:pt x="3171190" y="2917190"/>
                  </a:lnTo>
                  <a:lnTo>
                    <a:pt x="3129280" y="2917190"/>
                  </a:lnTo>
                  <a:lnTo>
                    <a:pt x="3129280" y="2917190"/>
                  </a:lnTo>
                  <a:lnTo>
                    <a:pt x="3171190" y="2931160"/>
                  </a:lnTo>
                  <a:lnTo>
                    <a:pt x="3171190" y="2940050"/>
                  </a:lnTo>
                  <a:lnTo>
                    <a:pt x="3129280" y="2954021"/>
                  </a:lnTo>
                  <a:lnTo>
                    <a:pt x="3129280" y="2954021"/>
                  </a:lnTo>
                  <a:lnTo>
                    <a:pt x="3171190" y="2954021"/>
                  </a:lnTo>
                  <a:lnTo>
                    <a:pt x="3171190" y="2965450"/>
                  </a:lnTo>
                  <a:lnTo>
                    <a:pt x="3117850" y="2966720"/>
                  </a:lnTo>
                  <a:lnTo>
                    <a:pt x="3117850" y="2966720"/>
                  </a:lnTo>
                  <a:close/>
                  <a:moveTo>
                    <a:pt x="3117850" y="2861310"/>
                  </a:moveTo>
                  <a:lnTo>
                    <a:pt x="3117850" y="2844800"/>
                  </a:lnTo>
                  <a:lnTo>
                    <a:pt x="3155950" y="2821940"/>
                  </a:lnTo>
                  <a:lnTo>
                    <a:pt x="3155950" y="2821940"/>
                  </a:lnTo>
                  <a:lnTo>
                    <a:pt x="3117850" y="2821940"/>
                  </a:lnTo>
                  <a:lnTo>
                    <a:pt x="3117850" y="2810510"/>
                  </a:lnTo>
                  <a:lnTo>
                    <a:pt x="3171190" y="2810510"/>
                  </a:lnTo>
                  <a:lnTo>
                    <a:pt x="3171190" y="2825750"/>
                  </a:lnTo>
                  <a:lnTo>
                    <a:pt x="3133090" y="2849880"/>
                  </a:lnTo>
                  <a:lnTo>
                    <a:pt x="3133090" y="2849880"/>
                  </a:lnTo>
                  <a:lnTo>
                    <a:pt x="3171190" y="2849880"/>
                  </a:lnTo>
                  <a:lnTo>
                    <a:pt x="3171190" y="2861310"/>
                  </a:lnTo>
                  <a:lnTo>
                    <a:pt x="3117850" y="2861310"/>
                  </a:lnTo>
                  <a:lnTo>
                    <a:pt x="3117850" y="2861310"/>
                  </a:lnTo>
                  <a:close/>
                  <a:moveTo>
                    <a:pt x="3117850" y="2792730"/>
                  </a:moveTo>
                  <a:lnTo>
                    <a:pt x="3117850" y="2755900"/>
                  </a:lnTo>
                  <a:lnTo>
                    <a:pt x="3129280" y="2755900"/>
                  </a:lnTo>
                  <a:lnTo>
                    <a:pt x="3129280" y="2781300"/>
                  </a:lnTo>
                  <a:lnTo>
                    <a:pt x="3139440" y="2781300"/>
                  </a:lnTo>
                  <a:lnTo>
                    <a:pt x="3139440" y="2758440"/>
                  </a:lnTo>
                  <a:lnTo>
                    <a:pt x="3150870" y="2758440"/>
                  </a:lnTo>
                  <a:lnTo>
                    <a:pt x="3150870" y="2781300"/>
                  </a:lnTo>
                  <a:lnTo>
                    <a:pt x="3162300" y="2781300"/>
                  </a:lnTo>
                  <a:lnTo>
                    <a:pt x="3162300" y="2754630"/>
                  </a:lnTo>
                  <a:lnTo>
                    <a:pt x="3173730" y="2754630"/>
                  </a:lnTo>
                  <a:lnTo>
                    <a:pt x="3173730" y="2792730"/>
                  </a:lnTo>
                  <a:lnTo>
                    <a:pt x="3117850" y="2792730"/>
                  </a:lnTo>
                  <a:close/>
                  <a:moveTo>
                    <a:pt x="3167380" y="2691130"/>
                  </a:moveTo>
                  <a:cubicBezTo>
                    <a:pt x="3168650" y="2694940"/>
                    <a:pt x="3169920" y="2698750"/>
                    <a:pt x="3171190" y="2702560"/>
                  </a:cubicBezTo>
                  <a:cubicBezTo>
                    <a:pt x="3172460" y="2706370"/>
                    <a:pt x="3172460" y="2710180"/>
                    <a:pt x="3172460" y="2713990"/>
                  </a:cubicBezTo>
                  <a:cubicBezTo>
                    <a:pt x="3172460" y="2717800"/>
                    <a:pt x="3171190" y="2721610"/>
                    <a:pt x="3169920" y="2725420"/>
                  </a:cubicBezTo>
                  <a:cubicBezTo>
                    <a:pt x="3168650" y="2729230"/>
                    <a:pt x="3166110" y="2731770"/>
                    <a:pt x="3164840" y="2734310"/>
                  </a:cubicBezTo>
                  <a:cubicBezTo>
                    <a:pt x="3163570" y="2736850"/>
                    <a:pt x="3159760" y="2739390"/>
                    <a:pt x="3155950" y="2740660"/>
                  </a:cubicBezTo>
                  <a:cubicBezTo>
                    <a:pt x="3152140" y="2741930"/>
                    <a:pt x="3148330" y="2743200"/>
                    <a:pt x="3144520" y="2743200"/>
                  </a:cubicBezTo>
                  <a:cubicBezTo>
                    <a:pt x="3140710" y="2743200"/>
                    <a:pt x="3136900" y="2741930"/>
                    <a:pt x="3133090" y="2740660"/>
                  </a:cubicBezTo>
                  <a:cubicBezTo>
                    <a:pt x="3129280" y="2739390"/>
                    <a:pt x="3126740" y="2736850"/>
                    <a:pt x="3124200" y="2734310"/>
                  </a:cubicBezTo>
                  <a:cubicBezTo>
                    <a:pt x="3121660" y="2731770"/>
                    <a:pt x="3120390" y="2729230"/>
                    <a:pt x="3119121" y="2725420"/>
                  </a:cubicBezTo>
                  <a:cubicBezTo>
                    <a:pt x="3117850" y="2721610"/>
                    <a:pt x="3116581" y="2717800"/>
                    <a:pt x="3116581" y="2713990"/>
                  </a:cubicBezTo>
                  <a:cubicBezTo>
                    <a:pt x="3116581" y="2710180"/>
                    <a:pt x="3116581" y="2705100"/>
                    <a:pt x="3117851" y="2702560"/>
                  </a:cubicBezTo>
                  <a:cubicBezTo>
                    <a:pt x="3119121" y="2698750"/>
                    <a:pt x="3120391" y="2696210"/>
                    <a:pt x="3122931" y="2692400"/>
                  </a:cubicBezTo>
                  <a:lnTo>
                    <a:pt x="3131821" y="2701290"/>
                  </a:lnTo>
                  <a:cubicBezTo>
                    <a:pt x="3130550" y="2702560"/>
                    <a:pt x="3129281" y="2705100"/>
                    <a:pt x="3128010" y="2706370"/>
                  </a:cubicBezTo>
                  <a:cubicBezTo>
                    <a:pt x="3126740" y="2708910"/>
                    <a:pt x="3126740" y="2711450"/>
                    <a:pt x="3126740" y="2713990"/>
                  </a:cubicBezTo>
                  <a:cubicBezTo>
                    <a:pt x="3126740" y="2716530"/>
                    <a:pt x="3126740" y="2719070"/>
                    <a:pt x="3128010" y="2720340"/>
                  </a:cubicBezTo>
                  <a:cubicBezTo>
                    <a:pt x="3129281" y="2722880"/>
                    <a:pt x="3130550" y="2724150"/>
                    <a:pt x="3131821" y="2725420"/>
                  </a:cubicBezTo>
                  <a:cubicBezTo>
                    <a:pt x="3133091" y="2726690"/>
                    <a:pt x="3135631" y="2727960"/>
                    <a:pt x="3136900" y="2729230"/>
                  </a:cubicBezTo>
                  <a:cubicBezTo>
                    <a:pt x="3138170" y="2730500"/>
                    <a:pt x="3140710" y="2730500"/>
                    <a:pt x="3143250" y="2730500"/>
                  </a:cubicBezTo>
                  <a:cubicBezTo>
                    <a:pt x="3145790" y="2730500"/>
                    <a:pt x="3148330" y="2730500"/>
                    <a:pt x="3149600" y="2729230"/>
                  </a:cubicBezTo>
                  <a:cubicBezTo>
                    <a:pt x="3150871" y="2727960"/>
                    <a:pt x="3153410" y="2726690"/>
                    <a:pt x="3154680" y="2725420"/>
                  </a:cubicBezTo>
                  <a:cubicBezTo>
                    <a:pt x="3155950" y="2724150"/>
                    <a:pt x="3157220" y="2721610"/>
                    <a:pt x="3158490" y="2720340"/>
                  </a:cubicBezTo>
                  <a:cubicBezTo>
                    <a:pt x="3159760" y="2717800"/>
                    <a:pt x="3159760" y="2716530"/>
                    <a:pt x="3159760" y="2713990"/>
                  </a:cubicBezTo>
                  <a:cubicBezTo>
                    <a:pt x="3159760" y="2711450"/>
                    <a:pt x="3159760" y="2708910"/>
                    <a:pt x="3158490" y="2707640"/>
                  </a:cubicBezTo>
                  <a:cubicBezTo>
                    <a:pt x="3157220" y="2706370"/>
                    <a:pt x="3157220" y="2703830"/>
                    <a:pt x="3157220" y="2702560"/>
                  </a:cubicBezTo>
                  <a:lnTo>
                    <a:pt x="3148330" y="2702560"/>
                  </a:lnTo>
                  <a:lnTo>
                    <a:pt x="3148330" y="2712720"/>
                  </a:lnTo>
                  <a:lnTo>
                    <a:pt x="3136900" y="2712720"/>
                  </a:lnTo>
                  <a:lnTo>
                    <a:pt x="3136900" y="2691130"/>
                  </a:lnTo>
                  <a:lnTo>
                    <a:pt x="3167380" y="2691130"/>
                  </a:lnTo>
                  <a:close/>
                  <a:moveTo>
                    <a:pt x="3117850" y="2663190"/>
                  </a:moveTo>
                  <a:lnTo>
                    <a:pt x="3117850" y="2653030"/>
                  </a:lnTo>
                  <a:lnTo>
                    <a:pt x="3171190" y="2630170"/>
                  </a:lnTo>
                  <a:lnTo>
                    <a:pt x="3171190" y="2644140"/>
                  </a:lnTo>
                  <a:lnTo>
                    <a:pt x="3159760" y="2649220"/>
                  </a:lnTo>
                  <a:lnTo>
                    <a:pt x="3159760" y="2669540"/>
                  </a:lnTo>
                  <a:lnTo>
                    <a:pt x="3171190" y="2674620"/>
                  </a:lnTo>
                  <a:lnTo>
                    <a:pt x="3171190" y="2687320"/>
                  </a:lnTo>
                  <a:lnTo>
                    <a:pt x="3117850" y="2663190"/>
                  </a:lnTo>
                  <a:close/>
                  <a:moveTo>
                    <a:pt x="3133090" y="2658110"/>
                  </a:moveTo>
                  <a:lnTo>
                    <a:pt x="3149600" y="2664460"/>
                  </a:lnTo>
                  <a:lnTo>
                    <a:pt x="3149600" y="2651760"/>
                  </a:lnTo>
                  <a:lnTo>
                    <a:pt x="3133090" y="2658110"/>
                  </a:lnTo>
                  <a:close/>
                  <a:moveTo>
                    <a:pt x="3128010" y="2616200"/>
                  </a:moveTo>
                  <a:lnTo>
                    <a:pt x="3128010" y="2631440"/>
                  </a:lnTo>
                  <a:lnTo>
                    <a:pt x="3117850" y="2631440"/>
                  </a:lnTo>
                  <a:lnTo>
                    <a:pt x="3117850" y="2588260"/>
                  </a:lnTo>
                  <a:lnTo>
                    <a:pt x="3128010" y="2588260"/>
                  </a:lnTo>
                  <a:lnTo>
                    <a:pt x="3128010" y="2603500"/>
                  </a:lnTo>
                  <a:lnTo>
                    <a:pt x="3171190" y="2603500"/>
                  </a:lnTo>
                  <a:lnTo>
                    <a:pt x="3171190" y="2614930"/>
                  </a:lnTo>
                  <a:lnTo>
                    <a:pt x="3128010" y="2614930"/>
                  </a:lnTo>
                  <a:lnTo>
                    <a:pt x="3128010" y="2616200"/>
                  </a:lnTo>
                  <a:close/>
                  <a:moveTo>
                    <a:pt x="3117850" y="2578100"/>
                  </a:moveTo>
                  <a:lnTo>
                    <a:pt x="3117850" y="2566670"/>
                  </a:lnTo>
                  <a:lnTo>
                    <a:pt x="3171190" y="2566670"/>
                  </a:lnTo>
                  <a:lnTo>
                    <a:pt x="3171190" y="2578100"/>
                  </a:lnTo>
                  <a:lnTo>
                    <a:pt x="3117850" y="2578100"/>
                  </a:lnTo>
                  <a:close/>
                  <a:moveTo>
                    <a:pt x="3117850" y="2555240"/>
                  </a:moveTo>
                  <a:lnTo>
                    <a:pt x="3117850" y="2541270"/>
                  </a:lnTo>
                  <a:lnTo>
                    <a:pt x="3153410" y="2528570"/>
                  </a:lnTo>
                  <a:lnTo>
                    <a:pt x="3153410" y="2528570"/>
                  </a:lnTo>
                  <a:lnTo>
                    <a:pt x="3117850" y="2514600"/>
                  </a:lnTo>
                  <a:lnTo>
                    <a:pt x="3117850" y="2501900"/>
                  </a:lnTo>
                  <a:lnTo>
                    <a:pt x="3171190" y="2524760"/>
                  </a:lnTo>
                  <a:lnTo>
                    <a:pt x="3171190" y="2534920"/>
                  </a:lnTo>
                  <a:lnTo>
                    <a:pt x="3117850" y="2555240"/>
                  </a:lnTo>
                  <a:close/>
                  <a:moveTo>
                    <a:pt x="3117850" y="2490470"/>
                  </a:moveTo>
                  <a:lnTo>
                    <a:pt x="3117850" y="2453640"/>
                  </a:lnTo>
                  <a:lnTo>
                    <a:pt x="3129280" y="2453640"/>
                  </a:lnTo>
                  <a:lnTo>
                    <a:pt x="3129280" y="2479040"/>
                  </a:lnTo>
                  <a:lnTo>
                    <a:pt x="3139440" y="2479040"/>
                  </a:lnTo>
                  <a:lnTo>
                    <a:pt x="3139440" y="2456180"/>
                  </a:lnTo>
                  <a:lnTo>
                    <a:pt x="3150870" y="2456180"/>
                  </a:lnTo>
                  <a:lnTo>
                    <a:pt x="3150870" y="2479040"/>
                  </a:lnTo>
                  <a:lnTo>
                    <a:pt x="3162300" y="2479040"/>
                  </a:lnTo>
                  <a:lnTo>
                    <a:pt x="3162300" y="2452370"/>
                  </a:lnTo>
                  <a:lnTo>
                    <a:pt x="3173730" y="2452370"/>
                  </a:lnTo>
                  <a:lnTo>
                    <a:pt x="3173730" y="2490470"/>
                  </a:lnTo>
                  <a:lnTo>
                    <a:pt x="3117850" y="2490470"/>
                  </a:lnTo>
                  <a:close/>
                  <a:moveTo>
                    <a:pt x="3117850" y="5429250"/>
                  </a:moveTo>
                  <a:lnTo>
                    <a:pt x="3117850" y="5392420"/>
                  </a:lnTo>
                  <a:lnTo>
                    <a:pt x="3129280" y="5392420"/>
                  </a:lnTo>
                  <a:lnTo>
                    <a:pt x="3129280" y="5416550"/>
                  </a:lnTo>
                  <a:lnTo>
                    <a:pt x="3140710" y="5416550"/>
                  </a:lnTo>
                  <a:lnTo>
                    <a:pt x="3140710" y="5393690"/>
                  </a:lnTo>
                  <a:lnTo>
                    <a:pt x="3152140" y="5393690"/>
                  </a:lnTo>
                  <a:lnTo>
                    <a:pt x="3152140" y="5416550"/>
                  </a:lnTo>
                  <a:lnTo>
                    <a:pt x="3173730" y="5416550"/>
                  </a:lnTo>
                  <a:lnTo>
                    <a:pt x="3173730" y="5427980"/>
                  </a:lnTo>
                  <a:lnTo>
                    <a:pt x="3117850" y="5427980"/>
                  </a:lnTo>
                  <a:lnTo>
                    <a:pt x="3117850" y="5429250"/>
                  </a:lnTo>
                  <a:close/>
                  <a:moveTo>
                    <a:pt x="3117850" y="5379720"/>
                  </a:moveTo>
                  <a:lnTo>
                    <a:pt x="3117850" y="5368290"/>
                  </a:lnTo>
                  <a:lnTo>
                    <a:pt x="3171190" y="5368290"/>
                  </a:lnTo>
                  <a:lnTo>
                    <a:pt x="3171190" y="5379720"/>
                  </a:lnTo>
                  <a:lnTo>
                    <a:pt x="3117850" y="5379720"/>
                  </a:lnTo>
                  <a:close/>
                  <a:moveTo>
                    <a:pt x="3117850" y="5351780"/>
                  </a:moveTo>
                  <a:lnTo>
                    <a:pt x="3117850" y="5339080"/>
                  </a:lnTo>
                  <a:lnTo>
                    <a:pt x="3161030" y="5339080"/>
                  </a:lnTo>
                  <a:lnTo>
                    <a:pt x="3161030" y="5317490"/>
                  </a:lnTo>
                  <a:lnTo>
                    <a:pt x="3172460" y="5317490"/>
                  </a:lnTo>
                  <a:lnTo>
                    <a:pt x="3172460" y="5351780"/>
                  </a:lnTo>
                  <a:lnTo>
                    <a:pt x="3117850" y="5351780"/>
                  </a:lnTo>
                  <a:close/>
                  <a:moveTo>
                    <a:pt x="3117850" y="5306060"/>
                  </a:moveTo>
                  <a:lnTo>
                    <a:pt x="3117850" y="5288280"/>
                  </a:lnTo>
                  <a:lnTo>
                    <a:pt x="3153410" y="5275580"/>
                  </a:lnTo>
                  <a:lnTo>
                    <a:pt x="3153410" y="5275580"/>
                  </a:lnTo>
                  <a:lnTo>
                    <a:pt x="3117850" y="5262880"/>
                  </a:lnTo>
                  <a:lnTo>
                    <a:pt x="3117850" y="5245100"/>
                  </a:lnTo>
                  <a:lnTo>
                    <a:pt x="3171190" y="5245100"/>
                  </a:lnTo>
                  <a:lnTo>
                    <a:pt x="3171190" y="5256530"/>
                  </a:lnTo>
                  <a:lnTo>
                    <a:pt x="3129280" y="5256530"/>
                  </a:lnTo>
                  <a:lnTo>
                    <a:pt x="3129280" y="5256530"/>
                  </a:lnTo>
                  <a:lnTo>
                    <a:pt x="3171190" y="5270500"/>
                  </a:lnTo>
                  <a:lnTo>
                    <a:pt x="3171190" y="5279390"/>
                  </a:lnTo>
                  <a:lnTo>
                    <a:pt x="3129280" y="5293360"/>
                  </a:lnTo>
                  <a:lnTo>
                    <a:pt x="3129280" y="5293360"/>
                  </a:lnTo>
                  <a:lnTo>
                    <a:pt x="3171190" y="5293360"/>
                  </a:lnTo>
                  <a:lnTo>
                    <a:pt x="3171190" y="5304790"/>
                  </a:lnTo>
                  <a:lnTo>
                    <a:pt x="3117850" y="5306060"/>
                  </a:lnTo>
                  <a:lnTo>
                    <a:pt x="3117850" y="5306060"/>
                  </a:lnTo>
                  <a:close/>
                  <a:moveTo>
                    <a:pt x="3117850" y="5200650"/>
                  </a:moveTo>
                  <a:lnTo>
                    <a:pt x="3117850" y="5184140"/>
                  </a:lnTo>
                  <a:lnTo>
                    <a:pt x="3155950" y="5161280"/>
                  </a:lnTo>
                  <a:lnTo>
                    <a:pt x="3155950" y="5161280"/>
                  </a:lnTo>
                  <a:lnTo>
                    <a:pt x="3117850" y="5161280"/>
                  </a:lnTo>
                  <a:lnTo>
                    <a:pt x="3117850" y="5148580"/>
                  </a:lnTo>
                  <a:lnTo>
                    <a:pt x="3171190" y="5148580"/>
                  </a:lnTo>
                  <a:lnTo>
                    <a:pt x="3171190" y="5163821"/>
                  </a:lnTo>
                  <a:lnTo>
                    <a:pt x="3133090" y="5187950"/>
                  </a:lnTo>
                  <a:lnTo>
                    <a:pt x="3133090" y="5187950"/>
                  </a:lnTo>
                  <a:lnTo>
                    <a:pt x="3171190" y="5187950"/>
                  </a:lnTo>
                  <a:lnTo>
                    <a:pt x="3171190" y="5199380"/>
                  </a:lnTo>
                  <a:lnTo>
                    <a:pt x="3117850" y="5199380"/>
                  </a:lnTo>
                  <a:lnTo>
                    <a:pt x="3117850" y="5200650"/>
                  </a:lnTo>
                  <a:close/>
                  <a:moveTo>
                    <a:pt x="3117850" y="5132070"/>
                  </a:moveTo>
                  <a:lnTo>
                    <a:pt x="3117850" y="5095240"/>
                  </a:lnTo>
                  <a:lnTo>
                    <a:pt x="3129280" y="5095240"/>
                  </a:lnTo>
                  <a:lnTo>
                    <a:pt x="3129280" y="5120640"/>
                  </a:lnTo>
                  <a:lnTo>
                    <a:pt x="3139440" y="5120640"/>
                  </a:lnTo>
                  <a:lnTo>
                    <a:pt x="3139440" y="5097780"/>
                  </a:lnTo>
                  <a:lnTo>
                    <a:pt x="3150870" y="5097780"/>
                  </a:lnTo>
                  <a:lnTo>
                    <a:pt x="3150870" y="5120640"/>
                  </a:lnTo>
                  <a:lnTo>
                    <a:pt x="3162300" y="5120640"/>
                  </a:lnTo>
                  <a:lnTo>
                    <a:pt x="3162300" y="5093970"/>
                  </a:lnTo>
                  <a:lnTo>
                    <a:pt x="3173730" y="5093970"/>
                  </a:lnTo>
                  <a:lnTo>
                    <a:pt x="3173730" y="5132070"/>
                  </a:lnTo>
                  <a:lnTo>
                    <a:pt x="3117850" y="5132070"/>
                  </a:lnTo>
                  <a:close/>
                  <a:moveTo>
                    <a:pt x="3167380" y="5030470"/>
                  </a:moveTo>
                  <a:cubicBezTo>
                    <a:pt x="3168650" y="5034280"/>
                    <a:pt x="3169920" y="5038090"/>
                    <a:pt x="3171190" y="5041900"/>
                  </a:cubicBezTo>
                  <a:cubicBezTo>
                    <a:pt x="3172460" y="5045710"/>
                    <a:pt x="3172460" y="5049520"/>
                    <a:pt x="3172460" y="5053330"/>
                  </a:cubicBezTo>
                  <a:cubicBezTo>
                    <a:pt x="3172460" y="5057140"/>
                    <a:pt x="3171190" y="5060950"/>
                    <a:pt x="3169920" y="5064760"/>
                  </a:cubicBezTo>
                  <a:cubicBezTo>
                    <a:pt x="3168650" y="5068570"/>
                    <a:pt x="3166110" y="5071110"/>
                    <a:pt x="3164840" y="5073650"/>
                  </a:cubicBezTo>
                  <a:cubicBezTo>
                    <a:pt x="3162300" y="5076190"/>
                    <a:pt x="3159760" y="5078730"/>
                    <a:pt x="3155950" y="5080000"/>
                  </a:cubicBezTo>
                  <a:cubicBezTo>
                    <a:pt x="3152140" y="5081270"/>
                    <a:pt x="3148330" y="5082540"/>
                    <a:pt x="3144520" y="5082540"/>
                  </a:cubicBezTo>
                  <a:cubicBezTo>
                    <a:pt x="3140710" y="5082540"/>
                    <a:pt x="3136900" y="5081270"/>
                    <a:pt x="3133090" y="5080000"/>
                  </a:cubicBezTo>
                  <a:cubicBezTo>
                    <a:pt x="3129280" y="5078730"/>
                    <a:pt x="3126740" y="5076190"/>
                    <a:pt x="3124200" y="5073650"/>
                  </a:cubicBezTo>
                  <a:cubicBezTo>
                    <a:pt x="3121660" y="5071110"/>
                    <a:pt x="3120390" y="5068570"/>
                    <a:pt x="3119121" y="5064760"/>
                  </a:cubicBezTo>
                  <a:cubicBezTo>
                    <a:pt x="3117850" y="5060950"/>
                    <a:pt x="3116581" y="5057140"/>
                    <a:pt x="3116581" y="5053330"/>
                  </a:cubicBezTo>
                  <a:cubicBezTo>
                    <a:pt x="3116581" y="5049520"/>
                    <a:pt x="3116581" y="5044440"/>
                    <a:pt x="3117851" y="5041900"/>
                  </a:cubicBezTo>
                  <a:cubicBezTo>
                    <a:pt x="3119121" y="5038090"/>
                    <a:pt x="3120391" y="5035550"/>
                    <a:pt x="3122931" y="5031740"/>
                  </a:cubicBezTo>
                  <a:lnTo>
                    <a:pt x="3131821" y="5040630"/>
                  </a:lnTo>
                  <a:cubicBezTo>
                    <a:pt x="3130550" y="5041900"/>
                    <a:pt x="3129281" y="5044440"/>
                    <a:pt x="3128010" y="5045710"/>
                  </a:cubicBezTo>
                  <a:cubicBezTo>
                    <a:pt x="3126740" y="5048250"/>
                    <a:pt x="3126740" y="5050790"/>
                    <a:pt x="3126740" y="5053330"/>
                  </a:cubicBezTo>
                  <a:cubicBezTo>
                    <a:pt x="3126740" y="5055871"/>
                    <a:pt x="3126740" y="5058410"/>
                    <a:pt x="3128010" y="5059680"/>
                  </a:cubicBezTo>
                  <a:cubicBezTo>
                    <a:pt x="3129281" y="5062221"/>
                    <a:pt x="3130550" y="5063490"/>
                    <a:pt x="3131821" y="5064760"/>
                  </a:cubicBezTo>
                  <a:cubicBezTo>
                    <a:pt x="3133091" y="5066030"/>
                    <a:pt x="3135631" y="5067300"/>
                    <a:pt x="3136900" y="5068570"/>
                  </a:cubicBezTo>
                  <a:cubicBezTo>
                    <a:pt x="3139440" y="5069840"/>
                    <a:pt x="3140710" y="5069840"/>
                    <a:pt x="3143250" y="5069840"/>
                  </a:cubicBezTo>
                  <a:cubicBezTo>
                    <a:pt x="3145790" y="5069840"/>
                    <a:pt x="3148330" y="5069840"/>
                    <a:pt x="3149600" y="5068570"/>
                  </a:cubicBezTo>
                  <a:cubicBezTo>
                    <a:pt x="3152140" y="5067300"/>
                    <a:pt x="3153410" y="5066030"/>
                    <a:pt x="3154680" y="5064760"/>
                  </a:cubicBezTo>
                  <a:cubicBezTo>
                    <a:pt x="3155950" y="5063491"/>
                    <a:pt x="3157220" y="5060950"/>
                    <a:pt x="3158490" y="5059680"/>
                  </a:cubicBezTo>
                  <a:cubicBezTo>
                    <a:pt x="3159760" y="5057140"/>
                    <a:pt x="3159760" y="5055871"/>
                    <a:pt x="3159760" y="5053330"/>
                  </a:cubicBezTo>
                  <a:cubicBezTo>
                    <a:pt x="3159760" y="5050790"/>
                    <a:pt x="3159760" y="5048250"/>
                    <a:pt x="3158490" y="5046980"/>
                  </a:cubicBezTo>
                  <a:cubicBezTo>
                    <a:pt x="3158490" y="5045710"/>
                    <a:pt x="3157220" y="5043171"/>
                    <a:pt x="3157220" y="5041900"/>
                  </a:cubicBezTo>
                  <a:lnTo>
                    <a:pt x="3148330" y="5041900"/>
                  </a:lnTo>
                  <a:lnTo>
                    <a:pt x="3148330" y="5052060"/>
                  </a:lnTo>
                  <a:lnTo>
                    <a:pt x="3136900" y="5052060"/>
                  </a:lnTo>
                  <a:lnTo>
                    <a:pt x="3136900" y="5030470"/>
                  </a:lnTo>
                  <a:lnTo>
                    <a:pt x="3167380" y="5030470"/>
                  </a:lnTo>
                  <a:close/>
                  <a:moveTo>
                    <a:pt x="3117850" y="5002530"/>
                  </a:moveTo>
                  <a:lnTo>
                    <a:pt x="3117850" y="4992370"/>
                  </a:lnTo>
                  <a:lnTo>
                    <a:pt x="3171190" y="4969510"/>
                  </a:lnTo>
                  <a:lnTo>
                    <a:pt x="3171190" y="4983480"/>
                  </a:lnTo>
                  <a:lnTo>
                    <a:pt x="3159760" y="4988560"/>
                  </a:lnTo>
                  <a:lnTo>
                    <a:pt x="3159760" y="5010150"/>
                  </a:lnTo>
                  <a:lnTo>
                    <a:pt x="3171190" y="5015230"/>
                  </a:lnTo>
                  <a:lnTo>
                    <a:pt x="3171190" y="5027930"/>
                  </a:lnTo>
                  <a:lnTo>
                    <a:pt x="3117850" y="5002530"/>
                  </a:lnTo>
                  <a:close/>
                  <a:moveTo>
                    <a:pt x="3133090" y="4997450"/>
                  </a:moveTo>
                  <a:lnTo>
                    <a:pt x="3149600" y="5003800"/>
                  </a:lnTo>
                  <a:lnTo>
                    <a:pt x="3149600" y="4991100"/>
                  </a:lnTo>
                  <a:lnTo>
                    <a:pt x="3133090" y="4997450"/>
                  </a:lnTo>
                  <a:close/>
                  <a:moveTo>
                    <a:pt x="3128010" y="4955540"/>
                  </a:moveTo>
                  <a:lnTo>
                    <a:pt x="3128010" y="4970780"/>
                  </a:lnTo>
                  <a:lnTo>
                    <a:pt x="3117850" y="4970780"/>
                  </a:lnTo>
                  <a:lnTo>
                    <a:pt x="3117850" y="4927600"/>
                  </a:lnTo>
                  <a:lnTo>
                    <a:pt x="3128010" y="4927600"/>
                  </a:lnTo>
                  <a:lnTo>
                    <a:pt x="3128010" y="4942840"/>
                  </a:lnTo>
                  <a:lnTo>
                    <a:pt x="3171190" y="4942840"/>
                  </a:lnTo>
                  <a:lnTo>
                    <a:pt x="3171190" y="4954270"/>
                  </a:lnTo>
                  <a:lnTo>
                    <a:pt x="3128010" y="4955540"/>
                  </a:lnTo>
                  <a:lnTo>
                    <a:pt x="3128010" y="4955540"/>
                  </a:lnTo>
                  <a:close/>
                  <a:moveTo>
                    <a:pt x="3117850" y="4917440"/>
                  </a:moveTo>
                  <a:lnTo>
                    <a:pt x="3117850" y="4906010"/>
                  </a:lnTo>
                  <a:lnTo>
                    <a:pt x="3171190" y="4906010"/>
                  </a:lnTo>
                  <a:lnTo>
                    <a:pt x="3171190" y="4917440"/>
                  </a:lnTo>
                  <a:lnTo>
                    <a:pt x="3117850" y="4917440"/>
                  </a:lnTo>
                  <a:close/>
                  <a:moveTo>
                    <a:pt x="3117850" y="4894580"/>
                  </a:moveTo>
                  <a:lnTo>
                    <a:pt x="3117850" y="4881880"/>
                  </a:lnTo>
                  <a:lnTo>
                    <a:pt x="3153410" y="4869180"/>
                  </a:lnTo>
                  <a:lnTo>
                    <a:pt x="3153410" y="4869180"/>
                  </a:lnTo>
                  <a:lnTo>
                    <a:pt x="3117850" y="4855210"/>
                  </a:lnTo>
                  <a:lnTo>
                    <a:pt x="3117850" y="4842510"/>
                  </a:lnTo>
                  <a:lnTo>
                    <a:pt x="3171190" y="4865370"/>
                  </a:lnTo>
                  <a:lnTo>
                    <a:pt x="3171190" y="4875530"/>
                  </a:lnTo>
                  <a:lnTo>
                    <a:pt x="3117850" y="4894580"/>
                  </a:lnTo>
                  <a:close/>
                  <a:moveTo>
                    <a:pt x="3117850" y="4829810"/>
                  </a:moveTo>
                  <a:lnTo>
                    <a:pt x="3117850" y="4792980"/>
                  </a:lnTo>
                  <a:lnTo>
                    <a:pt x="3129280" y="4792980"/>
                  </a:lnTo>
                  <a:lnTo>
                    <a:pt x="3129280" y="4818380"/>
                  </a:lnTo>
                  <a:lnTo>
                    <a:pt x="3139440" y="4818380"/>
                  </a:lnTo>
                  <a:lnTo>
                    <a:pt x="3139440" y="4795520"/>
                  </a:lnTo>
                  <a:lnTo>
                    <a:pt x="3150870" y="4795520"/>
                  </a:lnTo>
                  <a:lnTo>
                    <a:pt x="3150870" y="4818380"/>
                  </a:lnTo>
                  <a:lnTo>
                    <a:pt x="3162300" y="4818380"/>
                  </a:lnTo>
                  <a:lnTo>
                    <a:pt x="3162300" y="4791710"/>
                  </a:lnTo>
                  <a:lnTo>
                    <a:pt x="3173730" y="4791710"/>
                  </a:lnTo>
                  <a:lnTo>
                    <a:pt x="3173730" y="4829810"/>
                  </a:lnTo>
                  <a:lnTo>
                    <a:pt x="3117850" y="4829810"/>
                  </a:lnTo>
                  <a:close/>
                  <a:moveTo>
                    <a:pt x="30480" y="146050"/>
                  </a:moveTo>
                  <a:lnTo>
                    <a:pt x="1270" y="83820"/>
                  </a:lnTo>
                  <a:lnTo>
                    <a:pt x="6350" y="82550"/>
                  </a:lnTo>
                  <a:lnTo>
                    <a:pt x="30480" y="134620"/>
                  </a:lnTo>
                  <a:lnTo>
                    <a:pt x="53340" y="82550"/>
                  </a:lnTo>
                  <a:lnTo>
                    <a:pt x="58420" y="83820"/>
                  </a:lnTo>
                  <a:lnTo>
                    <a:pt x="30480" y="146050"/>
                  </a:lnTo>
                  <a:close/>
                  <a:moveTo>
                    <a:pt x="26670" y="0"/>
                  </a:moveTo>
                  <a:lnTo>
                    <a:pt x="31750" y="0"/>
                  </a:lnTo>
                  <a:lnTo>
                    <a:pt x="31750" y="139700"/>
                  </a:lnTo>
                  <a:lnTo>
                    <a:pt x="26670" y="139700"/>
                  </a:lnTo>
                  <a:lnTo>
                    <a:pt x="26670" y="0"/>
                  </a:lnTo>
                  <a:close/>
                  <a:moveTo>
                    <a:pt x="41910" y="246380"/>
                  </a:moveTo>
                  <a:lnTo>
                    <a:pt x="31750" y="234950"/>
                  </a:lnTo>
                  <a:lnTo>
                    <a:pt x="39370" y="228600"/>
                  </a:lnTo>
                  <a:lnTo>
                    <a:pt x="54610" y="246380"/>
                  </a:lnTo>
                  <a:lnTo>
                    <a:pt x="54610" y="256540"/>
                  </a:lnTo>
                  <a:lnTo>
                    <a:pt x="1270" y="256540"/>
                  </a:lnTo>
                  <a:lnTo>
                    <a:pt x="1270" y="246380"/>
                  </a:lnTo>
                  <a:lnTo>
                    <a:pt x="41910" y="246380"/>
                  </a:lnTo>
                  <a:close/>
                  <a:moveTo>
                    <a:pt x="34290" y="292100"/>
                  </a:moveTo>
                  <a:lnTo>
                    <a:pt x="34290" y="295910"/>
                  </a:lnTo>
                  <a:cubicBezTo>
                    <a:pt x="34290" y="297180"/>
                    <a:pt x="34290" y="298450"/>
                    <a:pt x="34290" y="298450"/>
                  </a:cubicBezTo>
                  <a:cubicBezTo>
                    <a:pt x="34290" y="298450"/>
                    <a:pt x="34290" y="300990"/>
                    <a:pt x="35560" y="300990"/>
                  </a:cubicBezTo>
                  <a:cubicBezTo>
                    <a:pt x="35560" y="302260"/>
                    <a:pt x="36830" y="302260"/>
                    <a:pt x="36830" y="303530"/>
                  </a:cubicBezTo>
                  <a:cubicBezTo>
                    <a:pt x="38100" y="303530"/>
                    <a:pt x="38100" y="304800"/>
                    <a:pt x="39370" y="304800"/>
                  </a:cubicBezTo>
                  <a:cubicBezTo>
                    <a:pt x="40640" y="304800"/>
                    <a:pt x="41910" y="303530"/>
                    <a:pt x="43180" y="302260"/>
                  </a:cubicBezTo>
                  <a:cubicBezTo>
                    <a:pt x="44450" y="300990"/>
                    <a:pt x="44450" y="299720"/>
                    <a:pt x="44450" y="297180"/>
                  </a:cubicBezTo>
                  <a:cubicBezTo>
                    <a:pt x="44450" y="295910"/>
                    <a:pt x="44450" y="293370"/>
                    <a:pt x="43180" y="293370"/>
                  </a:cubicBezTo>
                  <a:cubicBezTo>
                    <a:pt x="41910" y="293370"/>
                    <a:pt x="40640" y="290830"/>
                    <a:pt x="39370" y="290830"/>
                  </a:cubicBezTo>
                  <a:lnTo>
                    <a:pt x="41910" y="278130"/>
                  </a:lnTo>
                  <a:cubicBezTo>
                    <a:pt x="44450" y="278130"/>
                    <a:pt x="45720" y="279400"/>
                    <a:pt x="48260" y="280670"/>
                  </a:cubicBezTo>
                  <a:cubicBezTo>
                    <a:pt x="49530" y="281940"/>
                    <a:pt x="50800" y="283210"/>
                    <a:pt x="52070" y="284480"/>
                  </a:cubicBezTo>
                  <a:cubicBezTo>
                    <a:pt x="53340" y="285750"/>
                    <a:pt x="53340" y="288290"/>
                    <a:pt x="54610" y="289560"/>
                  </a:cubicBezTo>
                  <a:cubicBezTo>
                    <a:pt x="55880" y="290830"/>
                    <a:pt x="55880" y="293370"/>
                    <a:pt x="55880" y="295910"/>
                  </a:cubicBezTo>
                  <a:cubicBezTo>
                    <a:pt x="55880" y="298450"/>
                    <a:pt x="55880" y="300990"/>
                    <a:pt x="54610" y="302260"/>
                  </a:cubicBezTo>
                  <a:cubicBezTo>
                    <a:pt x="54610" y="304800"/>
                    <a:pt x="53340" y="306070"/>
                    <a:pt x="52070" y="308610"/>
                  </a:cubicBezTo>
                  <a:cubicBezTo>
                    <a:pt x="50800" y="309880"/>
                    <a:pt x="49530" y="311150"/>
                    <a:pt x="46990" y="312420"/>
                  </a:cubicBezTo>
                  <a:cubicBezTo>
                    <a:pt x="45720" y="313690"/>
                    <a:pt x="43180" y="313690"/>
                    <a:pt x="40640" y="313690"/>
                  </a:cubicBezTo>
                  <a:cubicBezTo>
                    <a:pt x="38100" y="313690"/>
                    <a:pt x="35560" y="312420"/>
                    <a:pt x="33020" y="311150"/>
                  </a:cubicBezTo>
                  <a:cubicBezTo>
                    <a:pt x="30480" y="309880"/>
                    <a:pt x="30480" y="309880"/>
                    <a:pt x="29210" y="307340"/>
                  </a:cubicBezTo>
                  <a:lnTo>
                    <a:pt x="29210" y="307340"/>
                  </a:lnTo>
                  <a:cubicBezTo>
                    <a:pt x="29210" y="308610"/>
                    <a:pt x="27940" y="309880"/>
                    <a:pt x="27940" y="311150"/>
                  </a:cubicBezTo>
                  <a:cubicBezTo>
                    <a:pt x="26670" y="312420"/>
                    <a:pt x="26670" y="313690"/>
                    <a:pt x="25400" y="313690"/>
                  </a:cubicBezTo>
                  <a:cubicBezTo>
                    <a:pt x="24130" y="314960"/>
                    <a:pt x="22860" y="314960"/>
                    <a:pt x="21590" y="316230"/>
                  </a:cubicBezTo>
                  <a:cubicBezTo>
                    <a:pt x="20320" y="316230"/>
                    <a:pt x="19050" y="317500"/>
                    <a:pt x="16510" y="317500"/>
                  </a:cubicBezTo>
                  <a:cubicBezTo>
                    <a:pt x="13970" y="317500"/>
                    <a:pt x="11430" y="317500"/>
                    <a:pt x="8890" y="316230"/>
                  </a:cubicBezTo>
                  <a:cubicBezTo>
                    <a:pt x="6350" y="314960"/>
                    <a:pt x="5080" y="313690"/>
                    <a:pt x="3810" y="312420"/>
                  </a:cubicBezTo>
                  <a:cubicBezTo>
                    <a:pt x="2540" y="311150"/>
                    <a:pt x="1270" y="308610"/>
                    <a:pt x="1270" y="306070"/>
                  </a:cubicBezTo>
                  <a:cubicBezTo>
                    <a:pt x="1270" y="303530"/>
                    <a:pt x="0" y="300990"/>
                    <a:pt x="0" y="297180"/>
                  </a:cubicBezTo>
                  <a:cubicBezTo>
                    <a:pt x="0" y="292100"/>
                    <a:pt x="1270" y="288290"/>
                    <a:pt x="3810" y="284480"/>
                  </a:cubicBezTo>
                  <a:cubicBezTo>
                    <a:pt x="6350" y="280670"/>
                    <a:pt x="10160" y="278130"/>
                    <a:pt x="13970" y="278130"/>
                  </a:cubicBezTo>
                  <a:lnTo>
                    <a:pt x="16510" y="289560"/>
                  </a:lnTo>
                  <a:cubicBezTo>
                    <a:pt x="13970" y="289560"/>
                    <a:pt x="12700" y="290830"/>
                    <a:pt x="11430" y="292100"/>
                  </a:cubicBezTo>
                  <a:cubicBezTo>
                    <a:pt x="10160" y="293370"/>
                    <a:pt x="10160" y="294640"/>
                    <a:pt x="10160" y="297180"/>
                  </a:cubicBezTo>
                  <a:cubicBezTo>
                    <a:pt x="10160" y="299720"/>
                    <a:pt x="11430" y="300990"/>
                    <a:pt x="12700" y="302260"/>
                  </a:cubicBezTo>
                  <a:cubicBezTo>
                    <a:pt x="13970" y="303530"/>
                    <a:pt x="15240" y="303530"/>
                    <a:pt x="17780" y="303530"/>
                  </a:cubicBezTo>
                  <a:cubicBezTo>
                    <a:pt x="19050" y="303530"/>
                    <a:pt x="20320" y="303530"/>
                    <a:pt x="21590" y="302260"/>
                  </a:cubicBezTo>
                  <a:cubicBezTo>
                    <a:pt x="22860" y="300990"/>
                    <a:pt x="22860" y="300990"/>
                    <a:pt x="22860" y="299720"/>
                  </a:cubicBezTo>
                  <a:cubicBezTo>
                    <a:pt x="22860" y="298450"/>
                    <a:pt x="24130" y="297180"/>
                    <a:pt x="24130" y="295910"/>
                  </a:cubicBezTo>
                  <a:cubicBezTo>
                    <a:pt x="24130" y="294640"/>
                    <a:pt x="24130" y="293370"/>
                    <a:pt x="24130" y="292100"/>
                  </a:cubicBezTo>
                  <a:lnTo>
                    <a:pt x="24130" y="289560"/>
                  </a:lnTo>
                  <a:lnTo>
                    <a:pt x="34290" y="289560"/>
                  </a:lnTo>
                  <a:lnTo>
                    <a:pt x="34290" y="292100"/>
                  </a:lnTo>
                  <a:close/>
                  <a:moveTo>
                    <a:pt x="30480" y="1762760"/>
                  </a:moveTo>
                  <a:lnTo>
                    <a:pt x="1270" y="1700530"/>
                  </a:lnTo>
                  <a:lnTo>
                    <a:pt x="6350" y="1697990"/>
                  </a:lnTo>
                  <a:lnTo>
                    <a:pt x="30480" y="1750060"/>
                  </a:lnTo>
                  <a:lnTo>
                    <a:pt x="53340" y="1697990"/>
                  </a:lnTo>
                  <a:lnTo>
                    <a:pt x="58420" y="1700530"/>
                  </a:lnTo>
                  <a:lnTo>
                    <a:pt x="30480" y="1762760"/>
                  </a:lnTo>
                  <a:close/>
                  <a:moveTo>
                    <a:pt x="26670" y="1616710"/>
                  </a:moveTo>
                  <a:lnTo>
                    <a:pt x="31750" y="1616710"/>
                  </a:lnTo>
                  <a:lnTo>
                    <a:pt x="31750" y="1756410"/>
                  </a:lnTo>
                  <a:lnTo>
                    <a:pt x="26670" y="1756410"/>
                  </a:lnTo>
                  <a:lnTo>
                    <a:pt x="26670" y="1616710"/>
                  </a:lnTo>
                  <a:close/>
                  <a:moveTo>
                    <a:pt x="41910" y="1863090"/>
                  </a:moveTo>
                  <a:lnTo>
                    <a:pt x="31750" y="1851660"/>
                  </a:lnTo>
                  <a:lnTo>
                    <a:pt x="39370" y="1845310"/>
                  </a:lnTo>
                  <a:lnTo>
                    <a:pt x="54610" y="1863090"/>
                  </a:lnTo>
                  <a:lnTo>
                    <a:pt x="54610" y="1873250"/>
                  </a:lnTo>
                  <a:lnTo>
                    <a:pt x="1270" y="1873250"/>
                  </a:lnTo>
                  <a:lnTo>
                    <a:pt x="1270" y="1861820"/>
                  </a:lnTo>
                  <a:lnTo>
                    <a:pt x="41910" y="1863090"/>
                  </a:lnTo>
                  <a:lnTo>
                    <a:pt x="41910" y="1863090"/>
                  </a:lnTo>
                  <a:close/>
                  <a:moveTo>
                    <a:pt x="34290" y="1908810"/>
                  </a:moveTo>
                  <a:lnTo>
                    <a:pt x="34290" y="1912620"/>
                  </a:lnTo>
                  <a:cubicBezTo>
                    <a:pt x="34290" y="1913890"/>
                    <a:pt x="34290" y="1915160"/>
                    <a:pt x="34290" y="1915160"/>
                  </a:cubicBezTo>
                  <a:cubicBezTo>
                    <a:pt x="34290" y="1915160"/>
                    <a:pt x="34290" y="1917700"/>
                    <a:pt x="35560" y="1917700"/>
                  </a:cubicBezTo>
                  <a:cubicBezTo>
                    <a:pt x="35560" y="1918970"/>
                    <a:pt x="36830" y="1918970"/>
                    <a:pt x="36830" y="1920240"/>
                  </a:cubicBezTo>
                  <a:cubicBezTo>
                    <a:pt x="38100" y="1920240"/>
                    <a:pt x="38100" y="1921510"/>
                    <a:pt x="39370" y="1921510"/>
                  </a:cubicBezTo>
                  <a:cubicBezTo>
                    <a:pt x="40640" y="1921510"/>
                    <a:pt x="41910" y="1920240"/>
                    <a:pt x="43180" y="1918970"/>
                  </a:cubicBezTo>
                  <a:cubicBezTo>
                    <a:pt x="44450" y="1917700"/>
                    <a:pt x="44450" y="1916430"/>
                    <a:pt x="44450" y="1913890"/>
                  </a:cubicBezTo>
                  <a:cubicBezTo>
                    <a:pt x="44450" y="1912620"/>
                    <a:pt x="44450" y="1910080"/>
                    <a:pt x="43180" y="1910080"/>
                  </a:cubicBezTo>
                  <a:cubicBezTo>
                    <a:pt x="41910" y="1910080"/>
                    <a:pt x="40640" y="1907540"/>
                    <a:pt x="39370" y="1907540"/>
                  </a:cubicBezTo>
                  <a:lnTo>
                    <a:pt x="41910" y="1894840"/>
                  </a:lnTo>
                  <a:cubicBezTo>
                    <a:pt x="44450" y="1894840"/>
                    <a:pt x="45720" y="1896110"/>
                    <a:pt x="48260" y="1897380"/>
                  </a:cubicBezTo>
                  <a:cubicBezTo>
                    <a:pt x="49530" y="1898650"/>
                    <a:pt x="50800" y="1899920"/>
                    <a:pt x="52070" y="1901190"/>
                  </a:cubicBezTo>
                  <a:cubicBezTo>
                    <a:pt x="53340" y="1902460"/>
                    <a:pt x="53340" y="1905000"/>
                    <a:pt x="54610" y="1906270"/>
                  </a:cubicBezTo>
                  <a:cubicBezTo>
                    <a:pt x="55880" y="1907540"/>
                    <a:pt x="55880" y="1910080"/>
                    <a:pt x="55880" y="1912620"/>
                  </a:cubicBezTo>
                  <a:cubicBezTo>
                    <a:pt x="55880" y="1915160"/>
                    <a:pt x="55880" y="1917700"/>
                    <a:pt x="54610" y="1918970"/>
                  </a:cubicBezTo>
                  <a:cubicBezTo>
                    <a:pt x="54610" y="1921510"/>
                    <a:pt x="53340" y="1922780"/>
                    <a:pt x="52070" y="1925320"/>
                  </a:cubicBezTo>
                  <a:cubicBezTo>
                    <a:pt x="50800" y="1926590"/>
                    <a:pt x="49530" y="1927860"/>
                    <a:pt x="46990" y="1929130"/>
                  </a:cubicBezTo>
                  <a:cubicBezTo>
                    <a:pt x="45720" y="1930400"/>
                    <a:pt x="43180" y="1930400"/>
                    <a:pt x="40640" y="1930400"/>
                  </a:cubicBezTo>
                  <a:cubicBezTo>
                    <a:pt x="38100" y="1930400"/>
                    <a:pt x="35560" y="1929130"/>
                    <a:pt x="33020" y="1927860"/>
                  </a:cubicBezTo>
                  <a:cubicBezTo>
                    <a:pt x="30480" y="1926590"/>
                    <a:pt x="29210" y="1924050"/>
                    <a:pt x="29210" y="1921510"/>
                  </a:cubicBezTo>
                  <a:lnTo>
                    <a:pt x="29210" y="1921510"/>
                  </a:lnTo>
                  <a:cubicBezTo>
                    <a:pt x="29210" y="1922780"/>
                    <a:pt x="27940" y="1924050"/>
                    <a:pt x="27940" y="1925320"/>
                  </a:cubicBezTo>
                  <a:cubicBezTo>
                    <a:pt x="26670" y="1926590"/>
                    <a:pt x="26670" y="1927860"/>
                    <a:pt x="25400" y="1927860"/>
                  </a:cubicBezTo>
                  <a:cubicBezTo>
                    <a:pt x="24130" y="1929130"/>
                    <a:pt x="22860" y="1929130"/>
                    <a:pt x="21590" y="1930400"/>
                  </a:cubicBezTo>
                  <a:cubicBezTo>
                    <a:pt x="20320" y="1930400"/>
                    <a:pt x="19050" y="1931670"/>
                    <a:pt x="16510" y="1931670"/>
                  </a:cubicBezTo>
                  <a:cubicBezTo>
                    <a:pt x="13970" y="1931670"/>
                    <a:pt x="11430" y="1931670"/>
                    <a:pt x="8890" y="1930400"/>
                  </a:cubicBezTo>
                  <a:cubicBezTo>
                    <a:pt x="6350" y="1929130"/>
                    <a:pt x="5080" y="1927860"/>
                    <a:pt x="3810" y="1926590"/>
                  </a:cubicBezTo>
                  <a:cubicBezTo>
                    <a:pt x="2540" y="1925320"/>
                    <a:pt x="1270" y="1922780"/>
                    <a:pt x="1270" y="1920240"/>
                  </a:cubicBezTo>
                  <a:cubicBezTo>
                    <a:pt x="1270" y="1917700"/>
                    <a:pt x="0" y="1915160"/>
                    <a:pt x="0" y="1912620"/>
                  </a:cubicBezTo>
                  <a:cubicBezTo>
                    <a:pt x="0" y="1907540"/>
                    <a:pt x="1270" y="1903730"/>
                    <a:pt x="3810" y="1899920"/>
                  </a:cubicBezTo>
                  <a:cubicBezTo>
                    <a:pt x="6350" y="1896110"/>
                    <a:pt x="10160" y="1893570"/>
                    <a:pt x="13970" y="1893570"/>
                  </a:cubicBezTo>
                  <a:lnTo>
                    <a:pt x="16510" y="1905000"/>
                  </a:lnTo>
                  <a:cubicBezTo>
                    <a:pt x="13970" y="1905000"/>
                    <a:pt x="12700" y="1906270"/>
                    <a:pt x="11430" y="1907540"/>
                  </a:cubicBezTo>
                  <a:cubicBezTo>
                    <a:pt x="10160" y="1908810"/>
                    <a:pt x="10160" y="1910080"/>
                    <a:pt x="10160" y="1912620"/>
                  </a:cubicBezTo>
                  <a:cubicBezTo>
                    <a:pt x="10160" y="1915160"/>
                    <a:pt x="11430" y="1916430"/>
                    <a:pt x="12700" y="1917700"/>
                  </a:cubicBezTo>
                  <a:cubicBezTo>
                    <a:pt x="13970" y="1918970"/>
                    <a:pt x="15240" y="1918970"/>
                    <a:pt x="17780" y="1918970"/>
                  </a:cubicBezTo>
                  <a:cubicBezTo>
                    <a:pt x="19050" y="1918970"/>
                    <a:pt x="20320" y="1918970"/>
                    <a:pt x="21590" y="1917700"/>
                  </a:cubicBezTo>
                  <a:cubicBezTo>
                    <a:pt x="22860" y="1916430"/>
                    <a:pt x="22860" y="1916430"/>
                    <a:pt x="22860" y="1915160"/>
                  </a:cubicBezTo>
                  <a:cubicBezTo>
                    <a:pt x="22860" y="1913890"/>
                    <a:pt x="24130" y="1912620"/>
                    <a:pt x="24130" y="1911350"/>
                  </a:cubicBezTo>
                  <a:cubicBezTo>
                    <a:pt x="24130" y="1910080"/>
                    <a:pt x="24130" y="1908810"/>
                    <a:pt x="24130" y="1907540"/>
                  </a:cubicBezTo>
                  <a:lnTo>
                    <a:pt x="24130" y="1905000"/>
                  </a:lnTo>
                  <a:lnTo>
                    <a:pt x="34290" y="1905000"/>
                  </a:lnTo>
                  <a:lnTo>
                    <a:pt x="34290" y="1908810"/>
                  </a:lnTo>
                  <a:close/>
                  <a:moveTo>
                    <a:pt x="54610" y="1996440"/>
                  </a:moveTo>
                  <a:lnTo>
                    <a:pt x="54610" y="2006600"/>
                  </a:lnTo>
                  <a:lnTo>
                    <a:pt x="1270" y="2029460"/>
                  </a:lnTo>
                  <a:lnTo>
                    <a:pt x="1270" y="2015490"/>
                  </a:lnTo>
                  <a:lnTo>
                    <a:pt x="12700" y="2010410"/>
                  </a:lnTo>
                  <a:lnTo>
                    <a:pt x="12700" y="1990090"/>
                  </a:lnTo>
                  <a:lnTo>
                    <a:pt x="1270" y="1985010"/>
                  </a:lnTo>
                  <a:lnTo>
                    <a:pt x="1270" y="1972310"/>
                  </a:lnTo>
                  <a:lnTo>
                    <a:pt x="54610" y="1996440"/>
                  </a:lnTo>
                  <a:close/>
                  <a:moveTo>
                    <a:pt x="39370" y="2000250"/>
                  </a:moveTo>
                  <a:lnTo>
                    <a:pt x="22860" y="1993900"/>
                  </a:lnTo>
                  <a:lnTo>
                    <a:pt x="22860" y="2006600"/>
                  </a:lnTo>
                  <a:lnTo>
                    <a:pt x="39370" y="2000250"/>
                  </a:lnTo>
                  <a:close/>
                  <a:moveTo>
                    <a:pt x="30480" y="3468370"/>
                  </a:moveTo>
                  <a:lnTo>
                    <a:pt x="1270" y="3406140"/>
                  </a:lnTo>
                  <a:lnTo>
                    <a:pt x="6350" y="3403600"/>
                  </a:lnTo>
                  <a:lnTo>
                    <a:pt x="30480" y="3455670"/>
                  </a:lnTo>
                  <a:lnTo>
                    <a:pt x="53340" y="3403600"/>
                  </a:lnTo>
                  <a:lnTo>
                    <a:pt x="58420" y="3406140"/>
                  </a:lnTo>
                  <a:lnTo>
                    <a:pt x="30480" y="3468370"/>
                  </a:lnTo>
                  <a:close/>
                  <a:moveTo>
                    <a:pt x="26670" y="3322320"/>
                  </a:moveTo>
                  <a:lnTo>
                    <a:pt x="31750" y="3322320"/>
                  </a:lnTo>
                  <a:lnTo>
                    <a:pt x="31750" y="3462020"/>
                  </a:lnTo>
                  <a:lnTo>
                    <a:pt x="26670" y="3462020"/>
                  </a:lnTo>
                  <a:lnTo>
                    <a:pt x="26670" y="3322320"/>
                  </a:lnTo>
                  <a:close/>
                  <a:moveTo>
                    <a:pt x="41910" y="3568700"/>
                  </a:moveTo>
                  <a:lnTo>
                    <a:pt x="31750" y="3557270"/>
                  </a:lnTo>
                  <a:lnTo>
                    <a:pt x="39370" y="3550920"/>
                  </a:lnTo>
                  <a:lnTo>
                    <a:pt x="54610" y="3568700"/>
                  </a:lnTo>
                  <a:lnTo>
                    <a:pt x="54610" y="3578860"/>
                  </a:lnTo>
                  <a:lnTo>
                    <a:pt x="1270" y="3578860"/>
                  </a:lnTo>
                  <a:lnTo>
                    <a:pt x="1270" y="3567430"/>
                  </a:lnTo>
                  <a:lnTo>
                    <a:pt x="41910" y="3567430"/>
                  </a:lnTo>
                  <a:lnTo>
                    <a:pt x="41910" y="3568700"/>
                  </a:lnTo>
                  <a:close/>
                  <a:moveTo>
                    <a:pt x="12700" y="3623310"/>
                  </a:moveTo>
                  <a:lnTo>
                    <a:pt x="12700" y="3599180"/>
                  </a:lnTo>
                  <a:lnTo>
                    <a:pt x="21590" y="3599180"/>
                  </a:lnTo>
                  <a:lnTo>
                    <a:pt x="54610" y="3620770"/>
                  </a:lnTo>
                  <a:lnTo>
                    <a:pt x="54610" y="3633470"/>
                  </a:lnTo>
                  <a:lnTo>
                    <a:pt x="21590" y="3633470"/>
                  </a:lnTo>
                  <a:lnTo>
                    <a:pt x="21590" y="3639820"/>
                  </a:lnTo>
                  <a:lnTo>
                    <a:pt x="12700" y="3639820"/>
                  </a:lnTo>
                  <a:lnTo>
                    <a:pt x="12700" y="3633470"/>
                  </a:lnTo>
                  <a:lnTo>
                    <a:pt x="1270" y="3633470"/>
                  </a:lnTo>
                  <a:lnTo>
                    <a:pt x="1270" y="3622040"/>
                  </a:lnTo>
                  <a:lnTo>
                    <a:pt x="12700" y="3623310"/>
                  </a:lnTo>
                  <a:lnTo>
                    <a:pt x="12700" y="3623310"/>
                  </a:lnTo>
                  <a:close/>
                  <a:moveTo>
                    <a:pt x="40640" y="3623310"/>
                  </a:moveTo>
                  <a:lnTo>
                    <a:pt x="40640" y="3623310"/>
                  </a:lnTo>
                  <a:lnTo>
                    <a:pt x="21590" y="3611880"/>
                  </a:lnTo>
                  <a:lnTo>
                    <a:pt x="21590" y="3624580"/>
                  </a:lnTo>
                  <a:lnTo>
                    <a:pt x="40640" y="3624580"/>
                  </a:lnTo>
                  <a:lnTo>
                    <a:pt x="40640" y="3623310"/>
                  </a:lnTo>
                  <a:close/>
                  <a:moveTo>
                    <a:pt x="30480" y="5085080"/>
                  </a:moveTo>
                  <a:lnTo>
                    <a:pt x="1270" y="5022850"/>
                  </a:lnTo>
                  <a:lnTo>
                    <a:pt x="6350" y="5020310"/>
                  </a:lnTo>
                  <a:lnTo>
                    <a:pt x="30480" y="5072380"/>
                  </a:lnTo>
                  <a:lnTo>
                    <a:pt x="53340" y="5020310"/>
                  </a:lnTo>
                  <a:lnTo>
                    <a:pt x="58420" y="5022850"/>
                  </a:lnTo>
                  <a:lnTo>
                    <a:pt x="30480" y="5085080"/>
                  </a:lnTo>
                  <a:close/>
                  <a:moveTo>
                    <a:pt x="26670" y="4939030"/>
                  </a:moveTo>
                  <a:lnTo>
                    <a:pt x="31750" y="4939030"/>
                  </a:lnTo>
                  <a:lnTo>
                    <a:pt x="31750" y="5078730"/>
                  </a:lnTo>
                  <a:lnTo>
                    <a:pt x="26670" y="5078730"/>
                  </a:lnTo>
                  <a:lnTo>
                    <a:pt x="26670" y="4939030"/>
                  </a:lnTo>
                  <a:close/>
                  <a:moveTo>
                    <a:pt x="41910" y="5185410"/>
                  </a:moveTo>
                  <a:lnTo>
                    <a:pt x="31750" y="5173980"/>
                  </a:lnTo>
                  <a:lnTo>
                    <a:pt x="39370" y="5167630"/>
                  </a:lnTo>
                  <a:lnTo>
                    <a:pt x="54610" y="5185410"/>
                  </a:lnTo>
                  <a:lnTo>
                    <a:pt x="54610" y="5195570"/>
                  </a:lnTo>
                  <a:lnTo>
                    <a:pt x="1270" y="5195570"/>
                  </a:lnTo>
                  <a:lnTo>
                    <a:pt x="1270" y="5184140"/>
                  </a:lnTo>
                  <a:lnTo>
                    <a:pt x="41910" y="5184140"/>
                  </a:lnTo>
                  <a:lnTo>
                    <a:pt x="41910" y="5185410"/>
                  </a:lnTo>
                  <a:close/>
                  <a:moveTo>
                    <a:pt x="12700" y="5240020"/>
                  </a:moveTo>
                  <a:lnTo>
                    <a:pt x="12700" y="5215890"/>
                  </a:lnTo>
                  <a:lnTo>
                    <a:pt x="21590" y="5215890"/>
                  </a:lnTo>
                  <a:lnTo>
                    <a:pt x="54610" y="5237480"/>
                  </a:lnTo>
                  <a:lnTo>
                    <a:pt x="54610" y="5250180"/>
                  </a:lnTo>
                  <a:lnTo>
                    <a:pt x="21590" y="5250180"/>
                  </a:lnTo>
                  <a:lnTo>
                    <a:pt x="21590" y="5256530"/>
                  </a:lnTo>
                  <a:lnTo>
                    <a:pt x="12700" y="5256530"/>
                  </a:lnTo>
                  <a:lnTo>
                    <a:pt x="12700" y="5250180"/>
                  </a:lnTo>
                  <a:lnTo>
                    <a:pt x="1270" y="5250180"/>
                  </a:lnTo>
                  <a:lnTo>
                    <a:pt x="1270" y="5238750"/>
                  </a:lnTo>
                  <a:lnTo>
                    <a:pt x="12700" y="5240020"/>
                  </a:lnTo>
                  <a:lnTo>
                    <a:pt x="12700" y="5240020"/>
                  </a:lnTo>
                  <a:close/>
                  <a:moveTo>
                    <a:pt x="40640" y="5240020"/>
                  </a:moveTo>
                  <a:lnTo>
                    <a:pt x="40640" y="5240020"/>
                  </a:lnTo>
                  <a:lnTo>
                    <a:pt x="21590" y="5227320"/>
                  </a:lnTo>
                  <a:lnTo>
                    <a:pt x="21590" y="5240020"/>
                  </a:lnTo>
                  <a:lnTo>
                    <a:pt x="40640" y="5240020"/>
                  </a:lnTo>
                  <a:close/>
                  <a:moveTo>
                    <a:pt x="54610" y="5317490"/>
                  </a:moveTo>
                  <a:lnTo>
                    <a:pt x="54610" y="5327650"/>
                  </a:lnTo>
                  <a:lnTo>
                    <a:pt x="1270" y="5351780"/>
                  </a:lnTo>
                  <a:lnTo>
                    <a:pt x="1270" y="5337810"/>
                  </a:lnTo>
                  <a:lnTo>
                    <a:pt x="12700" y="5332730"/>
                  </a:lnTo>
                  <a:lnTo>
                    <a:pt x="12700" y="5311140"/>
                  </a:lnTo>
                  <a:lnTo>
                    <a:pt x="1270" y="5306060"/>
                  </a:lnTo>
                  <a:lnTo>
                    <a:pt x="1270" y="5293360"/>
                  </a:lnTo>
                  <a:lnTo>
                    <a:pt x="54610" y="5317490"/>
                  </a:lnTo>
                  <a:close/>
                  <a:moveTo>
                    <a:pt x="39370" y="5322570"/>
                  </a:moveTo>
                  <a:lnTo>
                    <a:pt x="22860" y="5316220"/>
                  </a:lnTo>
                  <a:lnTo>
                    <a:pt x="22860" y="5328920"/>
                  </a:lnTo>
                  <a:lnTo>
                    <a:pt x="39370" y="5322570"/>
                  </a:lnTo>
                  <a:close/>
                </a:path>
              </a:pathLst>
            </a:custGeom>
            <a:solidFill>
              <a:srgbClr val="114F9A"/>
            </a:solidFill>
          </p:spPr>
        </p:sp>
      </p:grpSp>
      <p:sp>
        <p:nvSpPr>
          <p:cNvPr id="1048639" name="TextBox 7"/>
          <p:cNvSpPr txBox="1"/>
          <p:nvPr/>
        </p:nvSpPr>
        <p:spPr>
          <a:xfrm>
            <a:off x="894598" y="653329"/>
            <a:ext cx="11141190" cy="1778001"/>
          </a:xfrm>
          <a:prstGeom prst="rect"/>
        </p:spPr>
        <p:txBody>
          <a:bodyPr anchor="t" bIns="0" lIns="0" rIns="0" rtlCol="0" tIns="0">
            <a:spAutoFit/>
          </a:bodyPr>
          <a:p>
            <a:pPr>
              <a:lnSpc>
                <a:spcPts val="7020"/>
              </a:lnSpc>
            </a:pPr>
            <a:r>
              <a:rPr dirty="0" sz="7800" lang="en-US" spc="156" err="1">
                <a:solidFill>
                  <a:srgbClr val="114F9A"/>
                </a:solidFill>
                <a:latin typeface="One Little Font"/>
              </a:rPr>
              <a:t>Manfaat</a:t>
            </a:r>
            <a:r>
              <a:rPr dirty="0" sz="7800" lang="en-US" spc="156">
                <a:solidFill>
                  <a:srgbClr val="114F9A"/>
                </a:solidFill>
                <a:latin typeface="One Little Font"/>
              </a:rPr>
              <a:t> </a:t>
            </a:r>
            <a:r>
              <a:rPr dirty="0" sz="7800" lang="en-US" spc="156" err="1">
                <a:solidFill>
                  <a:srgbClr val="114F9A"/>
                </a:solidFill>
                <a:latin typeface="One Little Font"/>
              </a:rPr>
              <a:t>Pemasaran</a:t>
            </a:r>
            <a:r>
              <a:rPr dirty="0" sz="7800" lang="en-US" spc="156">
                <a:solidFill>
                  <a:srgbClr val="114F9A"/>
                </a:solidFill>
                <a:latin typeface="One Little Font"/>
              </a:rPr>
              <a:t> (</a:t>
            </a:r>
            <a:r>
              <a:rPr dirty="0" sz="7800" lang="en-US" spc="156" err="1">
                <a:solidFill>
                  <a:srgbClr val="114F9A"/>
                </a:solidFill>
                <a:latin typeface="One Little Font"/>
              </a:rPr>
              <a:t>Langsungsung</a:t>
            </a:r>
            <a:r>
              <a:rPr dirty="0" sz="7800" lang="en-US" spc="156">
                <a:solidFill>
                  <a:srgbClr val="114F9A"/>
                </a:solidFill>
                <a:latin typeface="One Little Font"/>
              </a:rPr>
              <a:t>)</a:t>
            </a:r>
          </a:p>
        </p:txBody>
      </p:sp>
      <p:grpSp>
        <p:nvGrpSpPr>
          <p:cNvPr id="61" name="Group 8"/>
          <p:cNvGrpSpPr>
            <a:grpSpLocks noChangeAspect="1"/>
          </p:cNvGrpSpPr>
          <p:nvPr/>
        </p:nvGrpSpPr>
        <p:grpSpPr>
          <a:xfrm rot="-349054">
            <a:off x="9520763" y="2317241"/>
            <a:ext cx="3953256" cy="7634925"/>
            <a:chOff x="0" y="0"/>
            <a:chExt cx="3290570" cy="6355080"/>
          </a:xfrm>
        </p:grpSpPr>
        <p:sp>
          <p:nvSpPr>
            <p:cNvPr id="1048640" name="Freeform 9"/>
            <p:cNvSpPr/>
            <p:nvPr/>
          </p:nvSpPr>
          <p:spPr>
            <a:xfrm>
              <a:off x="0" y="1270"/>
              <a:ext cx="3289300" cy="6353810"/>
            </a:xfrm>
            <a:custGeom>
              <a:avLst/>
              <a:ahLst/>
              <a:rect l="l" t="t" r="r" b="b"/>
              <a:pathLst>
                <a:path w="3289300" h="6353810">
                  <a:moveTo>
                    <a:pt x="3289300" y="6353810"/>
                  </a:moveTo>
                  <a:lnTo>
                    <a:pt x="0" y="6353810"/>
                  </a:lnTo>
                  <a:lnTo>
                    <a:pt x="0" y="0"/>
                  </a:lnTo>
                  <a:lnTo>
                    <a:pt x="3289300" y="0"/>
                  </a:lnTo>
                  <a:lnTo>
                    <a:pt x="3289300" y="6353810"/>
                  </a:lnTo>
                  <a:close/>
                </a:path>
              </a:pathLst>
            </a:custGeom>
            <a:solidFill>
              <a:srgbClr val="BAE2DF"/>
            </a:solidFill>
          </p:spPr>
        </p:sp>
        <p:sp>
          <p:nvSpPr>
            <p:cNvPr id="1048641" name="Freeform 10"/>
            <p:cNvSpPr/>
            <p:nvPr/>
          </p:nvSpPr>
          <p:spPr>
            <a:xfrm>
              <a:off x="179070" y="3233420"/>
              <a:ext cx="2928620" cy="2940050"/>
            </a:xfrm>
            <a:custGeom>
              <a:avLst/>
              <a:ahLst/>
              <a:rect l="l" t="t" r="r" b="b"/>
              <a:pathLst>
                <a:path w="2928620" h="2940050">
                  <a:moveTo>
                    <a:pt x="2928620" y="2940050"/>
                  </a:moveTo>
                  <a:lnTo>
                    <a:pt x="0" y="2940050"/>
                  </a:lnTo>
                  <a:lnTo>
                    <a:pt x="0" y="0"/>
                  </a:lnTo>
                  <a:lnTo>
                    <a:pt x="2928620" y="0"/>
                  </a:lnTo>
                  <a:lnTo>
                    <a:pt x="2928620" y="2940050"/>
                  </a:lnTo>
                  <a:lnTo>
                    <a:pt x="2928620" y="2940050"/>
                  </a:lnTo>
                  <a:close/>
                </a:path>
              </a:pathLst>
            </a:custGeom>
            <a:blipFill>
              <a:blip xmlns:r="http://schemas.openxmlformats.org/officeDocument/2006/relationships" r:embed="rId1"/>
              <a:stretch>
                <a:fillRect l="-24747" r="-24747"/>
              </a:stretch>
            </a:blipFill>
          </p:spPr>
        </p:sp>
        <p:sp>
          <p:nvSpPr>
            <p:cNvPr id="1048642" name="Freeform 11"/>
            <p:cNvSpPr/>
            <p:nvPr/>
          </p:nvSpPr>
          <p:spPr>
            <a:xfrm>
              <a:off x="181610" y="180340"/>
              <a:ext cx="2928620" cy="2940050"/>
            </a:xfrm>
            <a:custGeom>
              <a:avLst/>
              <a:ahLst/>
              <a:rect l="l" t="t" r="r" b="b"/>
              <a:pathLst>
                <a:path w="2928620" h="2940050">
                  <a:moveTo>
                    <a:pt x="2928620" y="2940050"/>
                  </a:moveTo>
                  <a:lnTo>
                    <a:pt x="0" y="2940050"/>
                  </a:lnTo>
                  <a:lnTo>
                    <a:pt x="0" y="0"/>
                  </a:lnTo>
                  <a:lnTo>
                    <a:pt x="2928620" y="0"/>
                  </a:lnTo>
                  <a:lnTo>
                    <a:pt x="2928620" y="2940050"/>
                  </a:lnTo>
                  <a:lnTo>
                    <a:pt x="2928620" y="2940050"/>
                  </a:lnTo>
                  <a:close/>
                </a:path>
              </a:pathLst>
            </a:custGeom>
            <a:blipFill>
              <a:blip xmlns:r="http://schemas.openxmlformats.org/officeDocument/2006/relationships" r:embed="rId1"/>
              <a:stretch>
                <a:fillRect l="-24747" r="-24747"/>
              </a:stretch>
            </a:blipFill>
          </p:spPr>
        </p:sp>
        <p:sp>
          <p:nvSpPr>
            <p:cNvPr id="1048643" name="Freeform 12"/>
            <p:cNvSpPr/>
            <p:nvPr/>
          </p:nvSpPr>
          <p:spPr>
            <a:xfrm>
              <a:off x="54610" y="439420"/>
              <a:ext cx="3173730" cy="5429250"/>
            </a:xfrm>
            <a:custGeom>
              <a:avLst/>
              <a:ahLst/>
              <a:rect l="l" t="t" r="r" b="b"/>
              <a:pathLst>
                <a:path w="3173730" h="5429250">
                  <a:moveTo>
                    <a:pt x="3117850" y="751840"/>
                  </a:moveTo>
                  <a:lnTo>
                    <a:pt x="3117850" y="716280"/>
                  </a:lnTo>
                  <a:lnTo>
                    <a:pt x="3129280" y="716280"/>
                  </a:lnTo>
                  <a:lnTo>
                    <a:pt x="3129280" y="740410"/>
                  </a:lnTo>
                  <a:lnTo>
                    <a:pt x="3140710" y="740410"/>
                  </a:lnTo>
                  <a:lnTo>
                    <a:pt x="3140710" y="717550"/>
                  </a:lnTo>
                  <a:lnTo>
                    <a:pt x="3152140" y="717550"/>
                  </a:lnTo>
                  <a:lnTo>
                    <a:pt x="3152140" y="740410"/>
                  </a:lnTo>
                  <a:lnTo>
                    <a:pt x="3173730" y="740410"/>
                  </a:lnTo>
                  <a:lnTo>
                    <a:pt x="3173730" y="751840"/>
                  </a:lnTo>
                  <a:lnTo>
                    <a:pt x="3117850" y="751840"/>
                  </a:lnTo>
                  <a:close/>
                  <a:moveTo>
                    <a:pt x="3117850" y="702310"/>
                  </a:moveTo>
                  <a:lnTo>
                    <a:pt x="3117850" y="690880"/>
                  </a:lnTo>
                  <a:lnTo>
                    <a:pt x="3171190" y="690880"/>
                  </a:lnTo>
                  <a:lnTo>
                    <a:pt x="3171190" y="702310"/>
                  </a:lnTo>
                  <a:lnTo>
                    <a:pt x="3117850" y="702310"/>
                  </a:lnTo>
                  <a:close/>
                  <a:moveTo>
                    <a:pt x="3117850" y="674370"/>
                  </a:moveTo>
                  <a:lnTo>
                    <a:pt x="3117850" y="662940"/>
                  </a:lnTo>
                  <a:lnTo>
                    <a:pt x="3161030" y="662940"/>
                  </a:lnTo>
                  <a:lnTo>
                    <a:pt x="3161030" y="640080"/>
                  </a:lnTo>
                  <a:lnTo>
                    <a:pt x="3172460" y="640080"/>
                  </a:lnTo>
                  <a:lnTo>
                    <a:pt x="3172460" y="674370"/>
                  </a:lnTo>
                  <a:lnTo>
                    <a:pt x="3117850" y="674370"/>
                  </a:lnTo>
                  <a:close/>
                  <a:moveTo>
                    <a:pt x="3117850" y="628650"/>
                  </a:moveTo>
                  <a:lnTo>
                    <a:pt x="3117850" y="610870"/>
                  </a:lnTo>
                  <a:lnTo>
                    <a:pt x="3153410" y="598170"/>
                  </a:lnTo>
                  <a:lnTo>
                    <a:pt x="3153410" y="598170"/>
                  </a:lnTo>
                  <a:lnTo>
                    <a:pt x="3117850" y="585470"/>
                  </a:lnTo>
                  <a:lnTo>
                    <a:pt x="3117850" y="567690"/>
                  </a:lnTo>
                  <a:lnTo>
                    <a:pt x="3171190" y="567690"/>
                  </a:lnTo>
                  <a:lnTo>
                    <a:pt x="3171190" y="579120"/>
                  </a:lnTo>
                  <a:lnTo>
                    <a:pt x="3129280" y="579120"/>
                  </a:lnTo>
                  <a:lnTo>
                    <a:pt x="3129280" y="579120"/>
                  </a:lnTo>
                  <a:lnTo>
                    <a:pt x="3171190" y="593090"/>
                  </a:lnTo>
                  <a:lnTo>
                    <a:pt x="3171190" y="601980"/>
                  </a:lnTo>
                  <a:lnTo>
                    <a:pt x="3129280" y="615950"/>
                  </a:lnTo>
                  <a:lnTo>
                    <a:pt x="3129280" y="615950"/>
                  </a:lnTo>
                  <a:lnTo>
                    <a:pt x="3171190" y="615950"/>
                  </a:lnTo>
                  <a:lnTo>
                    <a:pt x="3171190" y="627380"/>
                  </a:lnTo>
                  <a:lnTo>
                    <a:pt x="3117850" y="628650"/>
                  </a:lnTo>
                  <a:lnTo>
                    <a:pt x="3117850" y="628650"/>
                  </a:lnTo>
                  <a:close/>
                  <a:moveTo>
                    <a:pt x="3117850" y="523240"/>
                  </a:moveTo>
                  <a:lnTo>
                    <a:pt x="3117850" y="506730"/>
                  </a:lnTo>
                  <a:lnTo>
                    <a:pt x="3155950" y="483870"/>
                  </a:lnTo>
                  <a:lnTo>
                    <a:pt x="3155950" y="483870"/>
                  </a:lnTo>
                  <a:lnTo>
                    <a:pt x="3117850" y="483870"/>
                  </a:lnTo>
                  <a:lnTo>
                    <a:pt x="3117850" y="472440"/>
                  </a:lnTo>
                  <a:lnTo>
                    <a:pt x="3171190" y="472440"/>
                  </a:lnTo>
                  <a:lnTo>
                    <a:pt x="3171190" y="487680"/>
                  </a:lnTo>
                  <a:lnTo>
                    <a:pt x="3133090" y="511810"/>
                  </a:lnTo>
                  <a:lnTo>
                    <a:pt x="3133090" y="511810"/>
                  </a:lnTo>
                  <a:lnTo>
                    <a:pt x="3171190" y="511810"/>
                  </a:lnTo>
                  <a:lnTo>
                    <a:pt x="3171190" y="523240"/>
                  </a:lnTo>
                  <a:lnTo>
                    <a:pt x="3117850" y="523240"/>
                  </a:lnTo>
                  <a:close/>
                  <a:moveTo>
                    <a:pt x="3117850" y="454660"/>
                  </a:moveTo>
                  <a:lnTo>
                    <a:pt x="3117850" y="417830"/>
                  </a:lnTo>
                  <a:lnTo>
                    <a:pt x="3129280" y="417830"/>
                  </a:lnTo>
                  <a:lnTo>
                    <a:pt x="3129280" y="443230"/>
                  </a:lnTo>
                  <a:lnTo>
                    <a:pt x="3139440" y="443230"/>
                  </a:lnTo>
                  <a:lnTo>
                    <a:pt x="3139440" y="420370"/>
                  </a:lnTo>
                  <a:lnTo>
                    <a:pt x="3150870" y="420370"/>
                  </a:lnTo>
                  <a:lnTo>
                    <a:pt x="3150870" y="443230"/>
                  </a:lnTo>
                  <a:lnTo>
                    <a:pt x="3162300" y="443230"/>
                  </a:lnTo>
                  <a:lnTo>
                    <a:pt x="3162300" y="416560"/>
                  </a:lnTo>
                  <a:lnTo>
                    <a:pt x="3173730" y="416560"/>
                  </a:lnTo>
                  <a:lnTo>
                    <a:pt x="3173730" y="454660"/>
                  </a:lnTo>
                  <a:lnTo>
                    <a:pt x="3117850" y="454660"/>
                  </a:lnTo>
                  <a:close/>
                  <a:moveTo>
                    <a:pt x="3167380" y="353060"/>
                  </a:moveTo>
                  <a:cubicBezTo>
                    <a:pt x="3168650" y="356870"/>
                    <a:pt x="3169920" y="360680"/>
                    <a:pt x="3171190" y="364490"/>
                  </a:cubicBezTo>
                  <a:cubicBezTo>
                    <a:pt x="3172460" y="368300"/>
                    <a:pt x="3172460" y="372110"/>
                    <a:pt x="3172460" y="375920"/>
                  </a:cubicBezTo>
                  <a:cubicBezTo>
                    <a:pt x="3172460" y="379730"/>
                    <a:pt x="3171190" y="383540"/>
                    <a:pt x="3169920" y="387350"/>
                  </a:cubicBezTo>
                  <a:cubicBezTo>
                    <a:pt x="3168650" y="391160"/>
                    <a:pt x="3166110" y="393700"/>
                    <a:pt x="3164840" y="396240"/>
                  </a:cubicBezTo>
                  <a:cubicBezTo>
                    <a:pt x="3163570" y="398780"/>
                    <a:pt x="3159760" y="401320"/>
                    <a:pt x="3155950" y="402590"/>
                  </a:cubicBezTo>
                  <a:cubicBezTo>
                    <a:pt x="3152140" y="403860"/>
                    <a:pt x="3148330" y="405130"/>
                    <a:pt x="3144520" y="405130"/>
                  </a:cubicBezTo>
                  <a:cubicBezTo>
                    <a:pt x="3140710" y="405130"/>
                    <a:pt x="3136900" y="403860"/>
                    <a:pt x="3133090" y="402590"/>
                  </a:cubicBezTo>
                  <a:cubicBezTo>
                    <a:pt x="3129280" y="401320"/>
                    <a:pt x="3126740" y="398780"/>
                    <a:pt x="3124200" y="396240"/>
                  </a:cubicBezTo>
                  <a:cubicBezTo>
                    <a:pt x="3121660" y="393700"/>
                    <a:pt x="3120390" y="391160"/>
                    <a:pt x="3119121" y="387350"/>
                  </a:cubicBezTo>
                  <a:cubicBezTo>
                    <a:pt x="3117850" y="383540"/>
                    <a:pt x="3116581" y="379730"/>
                    <a:pt x="3116581" y="375920"/>
                  </a:cubicBezTo>
                  <a:cubicBezTo>
                    <a:pt x="3116581" y="372110"/>
                    <a:pt x="3116581" y="367030"/>
                    <a:pt x="3117851" y="364490"/>
                  </a:cubicBezTo>
                  <a:cubicBezTo>
                    <a:pt x="3119121" y="360680"/>
                    <a:pt x="3120391" y="358140"/>
                    <a:pt x="3122931" y="354330"/>
                  </a:cubicBezTo>
                  <a:lnTo>
                    <a:pt x="3131821" y="363220"/>
                  </a:lnTo>
                  <a:cubicBezTo>
                    <a:pt x="3130550" y="364490"/>
                    <a:pt x="3129281" y="367030"/>
                    <a:pt x="3128010" y="368300"/>
                  </a:cubicBezTo>
                  <a:cubicBezTo>
                    <a:pt x="3126740" y="370840"/>
                    <a:pt x="3126740" y="373380"/>
                    <a:pt x="3126740" y="375920"/>
                  </a:cubicBezTo>
                  <a:cubicBezTo>
                    <a:pt x="3126740" y="378460"/>
                    <a:pt x="3126740" y="381000"/>
                    <a:pt x="3128010" y="382270"/>
                  </a:cubicBezTo>
                  <a:cubicBezTo>
                    <a:pt x="3129281" y="384810"/>
                    <a:pt x="3130550" y="386080"/>
                    <a:pt x="3131821" y="387350"/>
                  </a:cubicBezTo>
                  <a:cubicBezTo>
                    <a:pt x="3133091" y="388620"/>
                    <a:pt x="3135631" y="389890"/>
                    <a:pt x="3136900" y="391160"/>
                  </a:cubicBezTo>
                  <a:cubicBezTo>
                    <a:pt x="3138170" y="392430"/>
                    <a:pt x="3140710" y="392430"/>
                    <a:pt x="3143250" y="392430"/>
                  </a:cubicBezTo>
                  <a:cubicBezTo>
                    <a:pt x="3145790" y="392430"/>
                    <a:pt x="3148330" y="392430"/>
                    <a:pt x="3149600" y="391160"/>
                  </a:cubicBezTo>
                  <a:cubicBezTo>
                    <a:pt x="3150871" y="389890"/>
                    <a:pt x="3153410" y="388620"/>
                    <a:pt x="3154680" y="387350"/>
                  </a:cubicBezTo>
                  <a:cubicBezTo>
                    <a:pt x="3155950" y="386080"/>
                    <a:pt x="3157220" y="383540"/>
                    <a:pt x="3158490" y="382270"/>
                  </a:cubicBezTo>
                  <a:cubicBezTo>
                    <a:pt x="3159760" y="379730"/>
                    <a:pt x="3159760" y="378460"/>
                    <a:pt x="3159760" y="375920"/>
                  </a:cubicBezTo>
                  <a:cubicBezTo>
                    <a:pt x="3159760" y="373380"/>
                    <a:pt x="3159760" y="370840"/>
                    <a:pt x="3158490" y="369570"/>
                  </a:cubicBezTo>
                  <a:cubicBezTo>
                    <a:pt x="3157220" y="368300"/>
                    <a:pt x="3157220" y="365760"/>
                    <a:pt x="3157220" y="364490"/>
                  </a:cubicBezTo>
                  <a:lnTo>
                    <a:pt x="3148330" y="364490"/>
                  </a:lnTo>
                  <a:lnTo>
                    <a:pt x="3148330" y="374650"/>
                  </a:lnTo>
                  <a:lnTo>
                    <a:pt x="3136900" y="374650"/>
                  </a:lnTo>
                  <a:lnTo>
                    <a:pt x="3136900" y="353060"/>
                  </a:lnTo>
                  <a:cubicBezTo>
                    <a:pt x="3136900" y="353060"/>
                    <a:pt x="3167380" y="353060"/>
                    <a:pt x="3167380" y="353060"/>
                  </a:cubicBezTo>
                  <a:close/>
                  <a:moveTo>
                    <a:pt x="3117850" y="325120"/>
                  </a:moveTo>
                  <a:lnTo>
                    <a:pt x="3117850" y="314960"/>
                  </a:lnTo>
                  <a:lnTo>
                    <a:pt x="3171190" y="292100"/>
                  </a:lnTo>
                  <a:lnTo>
                    <a:pt x="3171190" y="306070"/>
                  </a:lnTo>
                  <a:lnTo>
                    <a:pt x="3159760" y="311150"/>
                  </a:lnTo>
                  <a:lnTo>
                    <a:pt x="3159760" y="331470"/>
                  </a:lnTo>
                  <a:lnTo>
                    <a:pt x="3171190" y="335280"/>
                  </a:lnTo>
                  <a:lnTo>
                    <a:pt x="3171190" y="347980"/>
                  </a:lnTo>
                  <a:lnTo>
                    <a:pt x="3117850" y="325120"/>
                  </a:lnTo>
                  <a:close/>
                  <a:moveTo>
                    <a:pt x="3133090" y="320040"/>
                  </a:moveTo>
                  <a:lnTo>
                    <a:pt x="3149600" y="326390"/>
                  </a:lnTo>
                  <a:lnTo>
                    <a:pt x="3149600" y="313690"/>
                  </a:lnTo>
                  <a:lnTo>
                    <a:pt x="3133090" y="320040"/>
                  </a:lnTo>
                  <a:close/>
                  <a:moveTo>
                    <a:pt x="3128010" y="278130"/>
                  </a:moveTo>
                  <a:lnTo>
                    <a:pt x="3128010" y="293370"/>
                  </a:lnTo>
                  <a:lnTo>
                    <a:pt x="3117850" y="293370"/>
                  </a:lnTo>
                  <a:lnTo>
                    <a:pt x="3117850" y="250190"/>
                  </a:lnTo>
                  <a:lnTo>
                    <a:pt x="3128010" y="250190"/>
                  </a:lnTo>
                  <a:lnTo>
                    <a:pt x="3128010" y="265430"/>
                  </a:lnTo>
                  <a:lnTo>
                    <a:pt x="3171190" y="265430"/>
                  </a:lnTo>
                  <a:lnTo>
                    <a:pt x="3171190" y="276860"/>
                  </a:lnTo>
                  <a:lnTo>
                    <a:pt x="3128010" y="278130"/>
                  </a:lnTo>
                  <a:lnTo>
                    <a:pt x="3128010" y="278130"/>
                  </a:lnTo>
                  <a:close/>
                  <a:moveTo>
                    <a:pt x="3117850" y="240030"/>
                  </a:moveTo>
                  <a:lnTo>
                    <a:pt x="3117850" y="228600"/>
                  </a:lnTo>
                  <a:lnTo>
                    <a:pt x="3171190" y="228600"/>
                  </a:lnTo>
                  <a:lnTo>
                    <a:pt x="3171190" y="240030"/>
                  </a:lnTo>
                  <a:lnTo>
                    <a:pt x="3117850" y="240030"/>
                  </a:lnTo>
                  <a:close/>
                  <a:moveTo>
                    <a:pt x="3117850" y="217170"/>
                  </a:moveTo>
                  <a:lnTo>
                    <a:pt x="3117850" y="203200"/>
                  </a:lnTo>
                  <a:lnTo>
                    <a:pt x="3153410" y="190500"/>
                  </a:lnTo>
                  <a:lnTo>
                    <a:pt x="3153410" y="190500"/>
                  </a:lnTo>
                  <a:lnTo>
                    <a:pt x="3117850" y="176530"/>
                  </a:lnTo>
                  <a:lnTo>
                    <a:pt x="3117850" y="163830"/>
                  </a:lnTo>
                  <a:lnTo>
                    <a:pt x="3171190" y="186690"/>
                  </a:lnTo>
                  <a:lnTo>
                    <a:pt x="3171190" y="195580"/>
                  </a:lnTo>
                  <a:lnTo>
                    <a:pt x="3117850" y="217170"/>
                  </a:lnTo>
                  <a:close/>
                  <a:moveTo>
                    <a:pt x="3117850" y="152400"/>
                  </a:moveTo>
                  <a:lnTo>
                    <a:pt x="3117850" y="115570"/>
                  </a:lnTo>
                  <a:lnTo>
                    <a:pt x="3129280" y="115570"/>
                  </a:lnTo>
                  <a:lnTo>
                    <a:pt x="3129280" y="140970"/>
                  </a:lnTo>
                  <a:lnTo>
                    <a:pt x="3139440" y="140970"/>
                  </a:lnTo>
                  <a:lnTo>
                    <a:pt x="3139440" y="118110"/>
                  </a:lnTo>
                  <a:lnTo>
                    <a:pt x="3150870" y="118110"/>
                  </a:lnTo>
                  <a:lnTo>
                    <a:pt x="3150870" y="140970"/>
                  </a:lnTo>
                  <a:lnTo>
                    <a:pt x="3162300" y="140970"/>
                  </a:lnTo>
                  <a:lnTo>
                    <a:pt x="3162300" y="114300"/>
                  </a:lnTo>
                  <a:lnTo>
                    <a:pt x="3173730" y="114300"/>
                  </a:lnTo>
                  <a:lnTo>
                    <a:pt x="3173730" y="152400"/>
                  </a:lnTo>
                  <a:lnTo>
                    <a:pt x="3117850" y="152400"/>
                  </a:lnTo>
                  <a:close/>
                  <a:moveTo>
                    <a:pt x="3117850" y="3089910"/>
                  </a:moveTo>
                  <a:lnTo>
                    <a:pt x="3117850" y="3053080"/>
                  </a:lnTo>
                  <a:lnTo>
                    <a:pt x="3129280" y="3053080"/>
                  </a:lnTo>
                  <a:lnTo>
                    <a:pt x="3129280" y="3077210"/>
                  </a:lnTo>
                  <a:lnTo>
                    <a:pt x="3140710" y="3077210"/>
                  </a:lnTo>
                  <a:lnTo>
                    <a:pt x="3140710" y="3054350"/>
                  </a:lnTo>
                  <a:lnTo>
                    <a:pt x="3152140" y="3054350"/>
                  </a:lnTo>
                  <a:lnTo>
                    <a:pt x="3152140" y="3077210"/>
                  </a:lnTo>
                  <a:lnTo>
                    <a:pt x="3173730" y="3077210"/>
                  </a:lnTo>
                  <a:lnTo>
                    <a:pt x="3173730" y="3088640"/>
                  </a:lnTo>
                  <a:lnTo>
                    <a:pt x="3117850" y="3088640"/>
                  </a:lnTo>
                  <a:lnTo>
                    <a:pt x="3117850" y="3089910"/>
                  </a:lnTo>
                  <a:close/>
                  <a:moveTo>
                    <a:pt x="3117850" y="3040380"/>
                  </a:moveTo>
                  <a:lnTo>
                    <a:pt x="3117850" y="3028950"/>
                  </a:lnTo>
                  <a:lnTo>
                    <a:pt x="3171190" y="3028950"/>
                  </a:lnTo>
                  <a:lnTo>
                    <a:pt x="3171190" y="3040380"/>
                  </a:lnTo>
                  <a:lnTo>
                    <a:pt x="3117850" y="3040380"/>
                  </a:lnTo>
                  <a:close/>
                  <a:moveTo>
                    <a:pt x="3117850" y="3012440"/>
                  </a:moveTo>
                  <a:lnTo>
                    <a:pt x="3117850" y="3001010"/>
                  </a:lnTo>
                  <a:lnTo>
                    <a:pt x="3161030" y="3001010"/>
                  </a:lnTo>
                  <a:lnTo>
                    <a:pt x="3161030" y="2979420"/>
                  </a:lnTo>
                  <a:lnTo>
                    <a:pt x="3172460" y="2979420"/>
                  </a:lnTo>
                  <a:lnTo>
                    <a:pt x="3172460" y="3013710"/>
                  </a:lnTo>
                  <a:lnTo>
                    <a:pt x="3117850" y="3013710"/>
                  </a:lnTo>
                  <a:lnTo>
                    <a:pt x="3117850" y="3012440"/>
                  </a:lnTo>
                  <a:close/>
                  <a:moveTo>
                    <a:pt x="3117850" y="2966720"/>
                  </a:moveTo>
                  <a:lnTo>
                    <a:pt x="3117850" y="2948940"/>
                  </a:lnTo>
                  <a:lnTo>
                    <a:pt x="3153410" y="2936240"/>
                  </a:lnTo>
                  <a:lnTo>
                    <a:pt x="3153410" y="2936240"/>
                  </a:lnTo>
                  <a:lnTo>
                    <a:pt x="3117850" y="2923540"/>
                  </a:lnTo>
                  <a:lnTo>
                    <a:pt x="3117850" y="2905760"/>
                  </a:lnTo>
                  <a:lnTo>
                    <a:pt x="3171190" y="2905760"/>
                  </a:lnTo>
                  <a:lnTo>
                    <a:pt x="3171190" y="2917190"/>
                  </a:lnTo>
                  <a:lnTo>
                    <a:pt x="3129280" y="2917190"/>
                  </a:lnTo>
                  <a:lnTo>
                    <a:pt x="3129280" y="2917190"/>
                  </a:lnTo>
                  <a:lnTo>
                    <a:pt x="3171190" y="2931160"/>
                  </a:lnTo>
                  <a:lnTo>
                    <a:pt x="3171190" y="2940050"/>
                  </a:lnTo>
                  <a:lnTo>
                    <a:pt x="3129280" y="2954021"/>
                  </a:lnTo>
                  <a:lnTo>
                    <a:pt x="3129280" y="2954021"/>
                  </a:lnTo>
                  <a:lnTo>
                    <a:pt x="3171190" y="2954021"/>
                  </a:lnTo>
                  <a:lnTo>
                    <a:pt x="3171190" y="2965450"/>
                  </a:lnTo>
                  <a:lnTo>
                    <a:pt x="3117850" y="2966720"/>
                  </a:lnTo>
                  <a:lnTo>
                    <a:pt x="3117850" y="2966720"/>
                  </a:lnTo>
                  <a:close/>
                  <a:moveTo>
                    <a:pt x="3117850" y="2861310"/>
                  </a:moveTo>
                  <a:lnTo>
                    <a:pt x="3117850" y="2844800"/>
                  </a:lnTo>
                  <a:lnTo>
                    <a:pt x="3155950" y="2821940"/>
                  </a:lnTo>
                  <a:lnTo>
                    <a:pt x="3155950" y="2821940"/>
                  </a:lnTo>
                  <a:lnTo>
                    <a:pt x="3117850" y="2821940"/>
                  </a:lnTo>
                  <a:lnTo>
                    <a:pt x="3117850" y="2810510"/>
                  </a:lnTo>
                  <a:lnTo>
                    <a:pt x="3171190" y="2810510"/>
                  </a:lnTo>
                  <a:lnTo>
                    <a:pt x="3171190" y="2825750"/>
                  </a:lnTo>
                  <a:lnTo>
                    <a:pt x="3133090" y="2849880"/>
                  </a:lnTo>
                  <a:lnTo>
                    <a:pt x="3133090" y="2849880"/>
                  </a:lnTo>
                  <a:lnTo>
                    <a:pt x="3171190" y="2849880"/>
                  </a:lnTo>
                  <a:lnTo>
                    <a:pt x="3171190" y="2861310"/>
                  </a:lnTo>
                  <a:lnTo>
                    <a:pt x="3117850" y="2861310"/>
                  </a:lnTo>
                  <a:lnTo>
                    <a:pt x="3117850" y="2861310"/>
                  </a:lnTo>
                  <a:close/>
                  <a:moveTo>
                    <a:pt x="3117850" y="2792730"/>
                  </a:moveTo>
                  <a:lnTo>
                    <a:pt x="3117850" y="2755900"/>
                  </a:lnTo>
                  <a:lnTo>
                    <a:pt x="3129280" y="2755900"/>
                  </a:lnTo>
                  <a:lnTo>
                    <a:pt x="3129280" y="2781300"/>
                  </a:lnTo>
                  <a:lnTo>
                    <a:pt x="3139440" y="2781300"/>
                  </a:lnTo>
                  <a:lnTo>
                    <a:pt x="3139440" y="2758440"/>
                  </a:lnTo>
                  <a:lnTo>
                    <a:pt x="3150870" y="2758440"/>
                  </a:lnTo>
                  <a:lnTo>
                    <a:pt x="3150870" y="2781300"/>
                  </a:lnTo>
                  <a:lnTo>
                    <a:pt x="3162300" y="2781300"/>
                  </a:lnTo>
                  <a:lnTo>
                    <a:pt x="3162300" y="2754630"/>
                  </a:lnTo>
                  <a:lnTo>
                    <a:pt x="3173730" y="2754630"/>
                  </a:lnTo>
                  <a:lnTo>
                    <a:pt x="3173730" y="2792730"/>
                  </a:lnTo>
                  <a:lnTo>
                    <a:pt x="3117850" y="2792730"/>
                  </a:lnTo>
                  <a:close/>
                  <a:moveTo>
                    <a:pt x="3167380" y="2691130"/>
                  </a:moveTo>
                  <a:cubicBezTo>
                    <a:pt x="3168650" y="2694940"/>
                    <a:pt x="3169920" y="2698750"/>
                    <a:pt x="3171190" y="2702560"/>
                  </a:cubicBezTo>
                  <a:cubicBezTo>
                    <a:pt x="3172460" y="2706370"/>
                    <a:pt x="3172460" y="2710180"/>
                    <a:pt x="3172460" y="2713990"/>
                  </a:cubicBezTo>
                  <a:cubicBezTo>
                    <a:pt x="3172460" y="2717800"/>
                    <a:pt x="3171190" y="2721610"/>
                    <a:pt x="3169920" y="2725420"/>
                  </a:cubicBezTo>
                  <a:cubicBezTo>
                    <a:pt x="3168650" y="2729230"/>
                    <a:pt x="3166110" y="2731770"/>
                    <a:pt x="3164840" y="2734310"/>
                  </a:cubicBezTo>
                  <a:cubicBezTo>
                    <a:pt x="3163570" y="2736850"/>
                    <a:pt x="3159760" y="2739390"/>
                    <a:pt x="3155950" y="2740660"/>
                  </a:cubicBezTo>
                  <a:cubicBezTo>
                    <a:pt x="3152140" y="2741930"/>
                    <a:pt x="3148330" y="2743200"/>
                    <a:pt x="3144520" y="2743200"/>
                  </a:cubicBezTo>
                  <a:cubicBezTo>
                    <a:pt x="3140710" y="2743200"/>
                    <a:pt x="3136900" y="2741930"/>
                    <a:pt x="3133090" y="2740660"/>
                  </a:cubicBezTo>
                  <a:cubicBezTo>
                    <a:pt x="3129280" y="2739390"/>
                    <a:pt x="3126740" y="2736850"/>
                    <a:pt x="3124200" y="2734310"/>
                  </a:cubicBezTo>
                  <a:cubicBezTo>
                    <a:pt x="3121660" y="2731770"/>
                    <a:pt x="3120390" y="2729230"/>
                    <a:pt x="3119121" y="2725420"/>
                  </a:cubicBezTo>
                  <a:cubicBezTo>
                    <a:pt x="3117850" y="2721610"/>
                    <a:pt x="3116581" y="2717800"/>
                    <a:pt x="3116581" y="2713990"/>
                  </a:cubicBezTo>
                  <a:cubicBezTo>
                    <a:pt x="3116581" y="2710180"/>
                    <a:pt x="3116581" y="2705100"/>
                    <a:pt x="3117851" y="2702560"/>
                  </a:cubicBezTo>
                  <a:cubicBezTo>
                    <a:pt x="3119121" y="2698750"/>
                    <a:pt x="3120391" y="2696210"/>
                    <a:pt x="3122931" y="2692400"/>
                  </a:cubicBezTo>
                  <a:lnTo>
                    <a:pt x="3131821" y="2701290"/>
                  </a:lnTo>
                  <a:cubicBezTo>
                    <a:pt x="3130550" y="2702560"/>
                    <a:pt x="3129281" y="2705100"/>
                    <a:pt x="3128010" y="2706370"/>
                  </a:cubicBezTo>
                  <a:cubicBezTo>
                    <a:pt x="3126740" y="2708910"/>
                    <a:pt x="3126740" y="2711450"/>
                    <a:pt x="3126740" y="2713990"/>
                  </a:cubicBezTo>
                  <a:cubicBezTo>
                    <a:pt x="3126740" y="2716530"/>
                    <a:pt x="3126740" y="2719070"/>
                    <a:pt x="3128010" y="2720340"/>
                  </a:cubicBezTo>
                  <a:cubicBezTo>
                    <a:pt x="3129281" y="2722880"/>
                    <a:pt x="3130550" y="2724150"/>
                    <a:pt x="3131821" y="2725420"/>
                  </a:cubicBezTo>
                  <a:cubicBezTo>
                    <a:pt x="3133091" y="2726690"/>
                    <a:pt x="3135631" y="2727960"/>
                    <a:pt x="3136900" y="2729230"/>
                  </a:cubicBezTo>
                  <a:cubicBezTo>
                    <a:pt x="3138170" y="2730500"/>
                    <a:pt x="3140710" y="2730500"/>
                    <a:pt x="3143250" y="2730500"/>
                  </a:cubicBezTo>
                  <a:cubicBezTo>
                    <a:pt x="3145790" y="2730500"/>
                    <a:pt x="3148330" y="2730500"/>
                    <a:pt x="3149600" y="2729230"/>
                  </a:cubicBezTo>
                  <a:cubicBezTo>
                    <a:pt x="3150871" y="2727960"/>
                    <a:pt x="3153410" y="2726690"/>
                    <a:pt x="3154680" y="2725420"/>
                  </a:cubicBezTo>
                  <a:cubicBezTo>
                    <a:pt x="3155950" y="2724150"/>
                    <a:pt x="3157220" y="2721610"/>
                    <a:pt x="3158490" y="2720340"/>
                  </a:cubicBezTo>
                  <a:cubicBezTo>
                    <a:pt x="3159760" y="2717800"/>
                    <a:pt x="3159760" y="2716530"/>
                    <a:pt x="3159760" y="2713990"/>
                  </a:cubicBezTo>
                  <a:cubicBezTo>
                    <a:pt x="3159760" y="2711450"/>
                    <a:pt x="3159760" y="2708910"/>
                    <a:pt x="3158490" y="2707640"/>
                  </a:cubicBezTo>
                  <a:cubicBezTo>
                    <a:pt x="3157220" y="2706370"/>
                    <a:pt x="3157220" y="2703830"/>
                    <a:pt x="3157220" y="2702560"/>
                  </a:cubicBezTo>
                  <a:lnTo>
                    <a:pt x="3148330" y="2702560"/>
                  </a:lnTo>
                  <a:lnTo>
                    <a:pt x="3148330" y="2712720"/>
                  </a:lnTo>
                  <a:lnTo>
                    <a:pt x="3136900" y="2712720"/>
                  </a:lnTo>
                  <a:lnTo>
                    <a:pt x="3136900" y="2691130"/>
                  </a:lnTo>
                  <a:lnTo>
                    <a:pt x="3167380" y="2691130"/>
                  </a:lnTo>
                  <a:close/>
                  <a:moveTo>
                    <a:pt x="3117850" y="2663190"/>
                  </a:moveTo>
                  <a:lnTo>
                    <a:pt x="3117850" y="2653030"/>
                  </a:lnTo>
                  <a:lnTo>
                    <a:pt x="3171190" y="2630170"/>
                  </a:lnTo>
                  <a:lnTo>
                    <a:pt x="3171190" y="2644140"/>
                  </a:lnTo>
                  <a:lnTo>
                    <a:pt x="3159760" y="2649220"/>
                  </a:lnTo>
                  <a:lnTo>
                    <a:pt x="3159760" y="2669540"/>
                  </a:lnTo>
                  <a:lnTo>
                    <a:pt x="3171190" y="2674620"/>
                  </a:lnTo>
                  <a:lnTo>
                    <a:pt x="3171190" y="2687320"/>
                  </a:lnTo>
                  <a:lnTo>
                    <a:pt x="3117850" y="2663190"/>
                  </a:lnTo>
                  <a:close/>
                  <a:moveTo>
                    <a:pt x="3133090" y="2658110"/>
                  </a:moveTo>
                  <a:lnTo>
                    <a:pt x="3149600" y="2664460"/>
                  </a:lnTo>
                  <a:lnTo>
                    <a:pt x="3149600" y="2651760"/>
                  </a:lnTo>
                  <a:lnTo>
                    <a:pt x="3133090" y="2658110"/>
                  </a:lnTo>
                  <a:close/>
                  <a:moveTo>
                    <a:pt x="3128010" y="2616200"/>
                  </a:moveTo>
                  <a:lnTo>
                    <a:pt x="3128010" y="2631440"/>
                  </a:lnTo>
                  <a:lnTo>
                    <a:pt x="3117850" y="2631440"/>
                  </a:lnTo>
                  <a:lnTo>
                    <a:pt x="3117850" y="2588260"/>
                  </a:lnTo>
                  <a:lnTo>
                    <a:pt x="3128010" y="2588260"/>
                  </a:lnTo>
                  <a:lnTo>
                    <a:pt x="3128010" y="2603500"/>
                  </a:lnTo>
                  <a:lnTo>
                    <a:pt x="3171190" y="2603500"/>
                  </a:lnTo>
                  <a:lnTo>
                    <a:pt x="3171190" y="2614930"/>
                  </a:lnTo>
                  <a:lnTo>
                    <a:pt x="3128010" y="2614930"/>
                  </a:lnTo>
                  <a:lnTo>
                    <a:pt x="3128010" y="2616200"/>
                  </a:lnTo>
                  <a:close/>
                  <a:moveTo>
                    <a:pt x="3117850" y="2578100"/>
                  </a:moveTo>
                  <a:lnTo>
                    <a:pt x="3117850" y="2566670"/>
                  </a:lnTo>
                  <a:lnTo>
                    <a:pt x="3171190" y="2566670"/>
                  </a:lnTo>
                  <a:lnTo>
                    <a:pt x="3171190" y="2578100"/>
                  </a:lnTo>
                  <a:lnTo>
                    <a:pt x="3117850" y="2578100"/>
                  </a:lnTo>
                  <a:close/>
                  <a:moveTo>
                    <a:pt x="3117850" y="2555240"/>
                  </a:moveTo>
                  <a:lnTo>
                    <a:pt x="3117850" y="2541270"/>
                  </a:lnTo>
                  <a:lnTo>
                    <a:pt x="3153410" y="2528570"/>
                  </a:lnTo>
                  <a:lnTo>
                    <a:pt x="3153410" y="2528570"/>
                  </a:lnTo>
                  <a:lnTo>
                    <a:pt x="3117850" y="2514600"/>
                  </a:lnTo>
                  <a:lnTo>
                    <a:pt x="3117850" y="2501900"/>
                  </a:lnTo>
                  <a:lnTo>
                    <a:pt x="3171190" y="2524760"/>
                  </a:lnTo>
                  <a:lnTo>
                    <a:pt x="3171190" y="2534920"/>
                  </a:lnTo>
                  <a:lnTo>
                    <a:pt x="3117850" y="2555240"/>
                  </a:lnTo>
                  <a:close/>
                  <a:moveTo>
                    <a:pt x="3117850" y="2490470"/>
                  </a:moveTo>
                  <a:lnTo>
                    <a:pt x="3117850" y="2453640"/>
                  </a:lnTo>
                  <a:lnTo>
                    <a:pt x="3129280" y="2453640"/>
                  </a:lnTo>
                  <a:lnTo>
                    <a:pt x="3129280" y="2479040"/>
                  </a:lnTo>
                  <a:lnTo>
                    <a:pt x="3139440" y="2479040"/>
                  </a:lnTo>
                  <a:lnTo>
                    <a:pt x="3139440" y="2456180"/>
                  </a:lnTo>
                  <a:lnTo>
                    <a:pt x="3150870" y="2456180"/>
                  </a:lnTo>
                  <a:lnTo>
                    <a:pt x="3150870" y="2479040"/>
                  </a:lnTo>
                  <a:lnTo>
                    <a:pt x="3162300" y="2479040"/>
                  </a:lnTo>
                  <a:lnTo>
                    <a:pt x="3162300" y="2452370"/>
                  </a:lnTo>
                  <a:lnTo>
                    <a:pt x="3173730" y="2452370"/>
                  </a:lnTo>
                  <a:lnTo>
                    <a:pt x="3173730" y="2490470"/>
                  </a:lnTo>
                  <a:lnTo>
                    <a:pt x="3117850" y="2490470"/>
                  </a:lnTo>
                  <a:close/>
                  <a:moveTo>
                    <a:pt x="3117850" y="5429250"/>
                  </a:moveTo>
                  <a:lnTo>
                    <a:pt x="3117850" y="5392420"/>
                  </a:lnTo>
                  <a:lnTo>
                    <a:pt x="3129280" y="5392420"/>
                  </a:lnTo>
                  <a:lnTo>
                    <a:pt x="3129280" y="5416550"/>
                  </a:lnTo>
                  <a:lnTo>
                    <a:pt x="3140710" y="5416550"/>
                  </a:lnTo>
                  <a:lnTo>
                    <a:pt x="3140710" y="5393690"/>
                  </a:lnTo>
                  <a:lnTo>
                    <a:pt x="3152140" y="5393690"/>
                  </a:lnTo>
                  <a:lnTo>
                    <a:pt x="3152140" y="5416550"/>
                  </a:lnTo>
                  <a:lnTo>
                    <a:pt x="3173730" y="5416550"/>
                  </a:lnTo>
                  <a:lnTo>
                    <a:pt x="3173730" y="5427980"/>
                  </a:lnTo>
                  <a:lnTo>
                    <a:pt x="3117850" y="5427980"/>
                  </a:lnTo>
                  <a:lnTo>
                    <a:pt x="3117850" y="5429250"/>
                  </a:lnTo>
                  <a:close/>
                  <a:moveTo>
                    <a:pt x="3117850" y="5379720"/>
                  </a:moveTo>
                  <a:lnTo>
                    <a:pt x="3117850" y="5368290"/>
                  </a:lnTo>
                  <a:lnTo>
                    <a:pt x="3171190" y="5368290"/>
                  </a:lnTo>
                  <a:lnTo>
                    <a:pt x="3171190" y="5379720"/>
                  </a:lnTo>
                  <a:lnTo>
                    <a:pt x="3117850" y="5379720"/>
                  </a:lnTo>
                  <a:close/>
                  <a:moveTo>
                    <a:pt x="3117850" y="5351780"/>
                  </a:moveTo>
                  <a:lnTo>
                    <a:pt x="3117850" y="5339080"/>
                  </a:lnTo>
                  <a:lnTo>
                    <a:pt x="3161030" y="5339080"/>
                  </a:lnTo>
                  <a:lnTo>
                    <a:pt x="3161030" y="5317490"/>
                  </a:lnTo>
                  <a:lnTo>
                    <a:pt x="3172460" y="5317490"/>
                  </a:lnTo>
                  <a:lnTo>
                    <a:pt x="3172460" y="5351780"/>
                  </a:lnTo>
                  <a:lnTo>
                    <a:pt x="3117850" y="5351780"/>
                  </a:lnTo>
                  <a:close/>
                  <a:moveTo>
                    <a:pt x="3117850" y="5306060"/>
                  </a:moveTo>
                  <a:lnTo>
                    <a:pt x="3117850" y="5288280"/>
                  </a:lnTo>
                  <a:lnTo>
                    <a:pt x="3153410" y="5275580"/>
                  </a:lnTo>
                  <a:lnTo>
                    <a:pt x="3153410" y="5275580"/>
                  </a:lnTo>
                  <a:lnTo>
                    <a:pt x="3117850" y="5262880"/>
                  </a:lnTo>
                  <a:lnTo>
                    <a:pt x="3117850" y="5245100"/>
                  </a:lnTo>
                  <a:lnTo>
                    <a:pt x="3171190" y="5245100"/>
                  </a:lnTo>
                  <a:lnTo>
                    <a:pt x="3171190" y="5256530"/>
                  </a:lnTo>
                  <a:lnTo>
                    <a:pt x="3129280" y="5256530"/>
                  </a:lnTo>
                  <a:lnTo>
                    <a:pt x="3129280" y="5256530"/>
                  </a:lnTo>
                  <a:lnTo>
                    <a:pt x="3171190" y="5270500"/>
                  </a:lnTo>
                  <a:lnTo>
                    <a:pt x="3171190" y="5279390"/>
                  </a:lnTo>
                  <a:lnTo>
                    <a:pt x="3129280" y="5293360"/>
                  </a:lnTo>
                  <a:lnTo>
                    <a:pt x="3129280" y="5293360"/>
                  </a:lnTo>
                  <a:lnTo>
                    <a:pt x="3171190" y="5293360"/>
                  </a:lnTo>
                  <a:lnTo>
                    <a:pt x="3171190" y="5304790"/>
                  </a:lnTo>
                  <a:lnTo>
                    <a:pt x="3117850" y="5306060"/>
                  </a:lnTo>
                  <a:lnTo>
                    <a:pt x="3117850" y="5306060"/>
                  </a:lnTo>
                  <a:close/>
                  <a:moveTo>
                    <a:pt x="3117850" y="5200650"/>
                  </a:moveTo>
                  <a:lnTo>
                    <a:pt x="3117850" y="5184140"/>
                  </a:lnTo>
                  <a:lnTo>
                    <a:pt x="3155950" y="5161280"/>
                  </a:lnTo>
                  <a:lnTo>
                    <a:pt x="3155950" y="5161280"/>
                  </a:lnTo>
                  <a:lnTo>
                    <a:pt x="3117850" y="5161280"/>
                  </a:lnTo>
                  <a:lnTo>
                    <a:pt x="3117850" y="5148580"/>
                  </a:lnTo>
                  <a:lnTo>
                    <a:pt x="3171190" y="5148580"/>
                  </a:lnTo>
                  <a:lnTo>
                    <a:pt x="3171190" y="5163821"/>
                  </a:lnTo>
                  <a:lnTo>
                    <a:pt x="3133090" y="5187950"/>
                  </a:lnTo>
                  <a:lnTo>
                    <a:pt x="3133090" y="5187950"/>
                  </a:lnTo>
                  <a:lnTo>
                    <a:pt x="3171190" y="5187950"/>
                  </a:lnTo>
                  <a:lnTo>
                    <a:pt x="3171190" y="5199380"/>
                  </a:lnTo>
                  <a:lnTo>
                    <a:pt x="3117850" y="5199380"/>
                  </a:lnTo>
                  <a:lnTo>
                    <a:pt x="3117850" y="5200650"/>
                  </a:lnTo>
                  <a:close/>
                  <a:moveTo>
                    <a:pt x="3117850" y="5132070"/>
                  </a:moveTo>
                  <a:lnTo>
                    <a:pt x="3117850" y="5095240"/>
                  </a:lnTo>
                  <a:lnTo>
                    <a:pt x="3129280" y="5095240"/>
                  </a:lnTo>
                  <a:lnTo>
                    <a:pt x="3129280" y="5120640"/>
                  </a:lnTo>
                  <a:lnTo>
                    <a:pt x="3139440" y="5120640"/>
                  </a:lnTo>
                  <a:lnTo>
                    <a:pt x="3139440" y="5097780"/>
                  </a:lnTo>
                  <a:lnTo>
                    <a:pt x="3150870" y="5097780"/>
                  </a:lnTo>
                  <a:lnTo>
                    <a:pt x="3150870" y="5120640"/>
                  </a:lnTo>
                  <a:lnTo>
                    <a:pt x="3162300" y="5120640"/>
                  </a:lnTo>
                  <a:lnTo>
                    <a:pt x="3162300" y="5093970"/>
                  </a:lnTo>
                  <a:lnTo>
                    <a:pt x="3173730" y="5093970"/>
                  </a:lnTo>
                  <a:lnTo>
                    <a:pt x="3173730" y="5132070"/>
                  </a:lnTo>
                  <a:lnTo>
                    <a:pt x="3117850" y="5132070"/>
                  </a:lnTo>
                  <a:close/>
                  <a:moveTo>
                    <a:pt x="3167380" y="5030470"/>
                  </a:moveTo>
                  <a:cubicBezTo>
                    <a:pt x="3168650" y="5034280"/>
                    <a:pt x="3169920" y="5038090"/>
                    <a:pt x="3171190" y="5041900"/>
                  </a:cubicBezTo>
                  <a:cubicBezTo>
                    <a:pt x="3172460" y="5045710"/>
                    <a:pt x="3172460" y="5049520"/>
                    <a:pt x="3172460" y="5053330"/>
                  </a:cubicBezTo>
                  <a:cubicBezTo>
                    <a:pt x="3172460" y="5057140"/>
                    <a:pt x="3171190" y="5060950"/>
                    <a:pt x="3169920" y="5064760"/>
                  </a:cubicBezTo>
                  <a:cubicBezTo>
                    <a:pt x="3168650" y="5068570"/>
                    <a:pt x="3166110" y="5071110"/>
                    <a:pt x="3164840" y="5073650"/>
                  </a:cubicBezTo>
                  <a:cubicBezTo>
                    <a:pt x="3162300" y="5076190"/>
                    <a:pt x="3159760" y="5078730"/>
                    <a:pt x="3155950" y="5080000"/>
                  </a:cubicBezTo>
                  <a:cubicBezTo>
                    <a:pt x="3152140" y="5081270"/>
                    <a:pt x="3148330" y="5082540"/>
                    <a:pt x="3144520" y="5082540"/>
                  </a:cubicBezTo>
                  <a:cubicBezTo>
                    <a:pt x="3140710" y="5082540"/>
                    <a:pt x="3136900" y="5081270"/>
                    <a:pt x="3133090" y="5080000"/>
                  </a:cubicBezTo>
                  <a:cubicBezTo>
                    <a:pt x="3129280" y="5078730"/>
                    <a:pt x="3126740" y="5076190"/>
                    <a:pt x="3124200" y="5073650"/>
                  </a:cubicBezTo>
                  <a:cubicBezTo>
                    <a:pt x="3121660" y="5071110"/>
                    <a:pt x="3120390" y="5068570"/>
                    <a:pt x="3119121" y="5064760"/>
                  </a:cubicBezTo>
                  <a:cubicBezTo>
                    <a:pt x="3117850" y="5060950"/>
                    <a:pt x="3116581" y="5057140"/>
                    <a:pt x="3116581" y="5053330"/>
                  </a:cubicBezTo>
                  <a:cubicBezTo>
                    <a:pt x="3116581" y="5049520"/>
                    <a:pt x="3116581" y="5044440"/>
                    <a:pt x="3117851" y="5041900"/>
                  </a:cubicBezTo>
                  <a:cubicBezTo>
                    <a:pt x="3119121" y="5038090"/>
                    <a:pt x="3120391" y="5035550"/>
                    <a:pt x="3122931" y="5031740"/>
                  </a:cubicBezTo>
                  <a:lnTo>
                    <a:pt x="3131821" y="5040630"/>
                  </a:lnTo>
                  <a:cubicBezTo>
                    <a:pt x="3130550" y="5041900"/>
                    <a:pt x="3129281" y="5044440"/>
                    <a:pt x="3128010" y="5045710"/>
                  </a:cubicBezTo>
                  <a:cubicBezTo>
                    <a:pt x="3126740" y="5048250"/>
                    <a:pt x="3126740" y="5050790"/>
                    <a:pt x="3126740" y="5053330"/>
                  </a:cubicBezTo>
                  <a:cubicBezTo>
                    <a:pt x="3126740" y="5055871"/>
                    <a:pt x="3126740" y="5058410"/>
                    <a:pt x="3128010" y="5059680"/>
                  </a:cubicBezTo>
                  <a:cubicBezTo>
                    <a:pt x="3129281" y="5062221"/>
                    <a:pt x="3130550" y="5063490"/>
                    <a:pt x="3131821" y="5064760"/>
                  </a:cubicBezTo>
                  <a:cubicBezTo>
                    <a:pt x="3133091" y="5066030"/>
                    <a:pt x="3135631" y="5067300"/>
                    <a:pt x="3136900" y="5068570"/>
                  </a:cubicBezTo>
                  <a:cubicBezTo>
                    <a:pt x="3139440" y="5069840"/>
                    <a:pt x="3140710" y="5069840"/>
                    <a:pt x="3143250" y="5069840"/>
                  </a:cubicBezTo>
                  <a:cubicBezTo>
                    <a:pt x="3145790" y="5069840"/>
                    <a:pt x="3148330" y="5069840"/>
                    <a:pt x="3149600" y="5068570"/>
                  </a:cubicBezTo>
                  <a:cubicBezTo>
                    <a:pt x="3152140" y="5067300"/>
                    <a:pt x="3153410" y="5066030"/>
                    <a:pt x="3154680" y="5064760"/>
                  </a:cubicBezTo>
                  <a:cubicBezTo>
                    <a:pt x="3155950" y="5063491"/>
                    <a:pt x="3157220" y="5060950"/>
                    <a:pt x="3158490" y="5059680"/>
                  </a:cubicBezTo>
                  <a:cubicBezTo>
                    <a:pt x="3159760" y="5057140"/>
                    <a:pt x="3159760" y="5055871"/>
                    <a:pt x="3159760" y="5053330"/>
                  </a:cubicBezTo>
                  <a:cubicBezTo>
                    <a:pt x="3159760" y="5050790"/>
                    <a:pt x="3159760" y="5048250"/>
                    <a:pt x="3158490" y="5046980"/>
                  </a:cubicBezTo>
                  <a:cubicBezTo>
                    <a:pt x="3158490" y="5045710"/>
                    <a:pt x="3157220" y="5043171"/>
                    <a:pt x="3157220" y="5041900"/>
                  </a:cubicBezTo>
                  <a:lnTo>
                    <a:pt x="3148330" y="5041900"/>
                  </a:lnTo>
                  <a:lnTo>
                    <a:pt x="3148330" y="5052060"/>
                  </a:lnTo>
                  <a:lnTo>
                    <a:pt x="3136900" y="5052060"/>
                  </a:lnTo>
                  <a:lnTo>
                    <a:pt x="3136900" y="5030470"/>
                  </a:lnTo>
                  <a:lnTo>
                    <a:pt x="3167380" y="5030470"/>
                  </a:lnTo>
                  <a:close/>
                  <a:moveTo>
                    <a:pt x="3117850" y="5002530"/>
                  </a:moveTo>
                  <a:lnTo>
                    <a:pt x="3117850" y="4992370"/>
                  </a:lnTo>
                  <a:lnTo>
                    <a:pt x="3171190" y="4969510"/>
                  </a:lnTo>
                  <a:lnTo>
                    <a:pt x="3171190" y="4983480"/>
                  </a:lnTo>
                  <a:lnTo>
                    <a:pt x="3159760" y="4988560"/>
                  </a:lnTo>
                  <a:lnTo>
                    <a:pt x="3159760" y="5010150"/>
                  </a:lnTo>
                  <a:lnTo>
                    <a:pt x="3171190" y="5015230"/>
                  </a:lnTo>
                  <a:lnTo>
                    <a:pt x="3171190" y="5027930"/>
                  </a:lnTo>
                  <a:lnTo>
                    <a:pt x="3117850" y="5002530"/>
                  </a:lnTo>
                  <a:close/>
                  <a:moveTo>
                    <a:pt x="3133090" y="4997450"/>
                  </a:moveTo>
                  <a:lnTo>
                    <a:pt x="3149600" y="5003800"/>
                  </a:lnTo>
                  <a:lnTo>
                    <a:pt x="3149600" y="4991100"/>
                  </a:lnTo>
                  <a:lnTo>
                    <a:pt x="3133090" y="4997450"/>
                  </a:lnTo>
                  <a:close/>
                  <a:moveTo>
                    <a:pt x="3128010" y="4955540"/>
                  </a:moveTo>
                  <a:lnTo>
                    <a:pt x="3128010" y="4970780"/>
                  </a:lnTo>
                  <a:lnTo>
                    <a:pt x="3117850" y="4970780"/>
                  </a:lnTo>
                  <a:lnTo>
                    <a:pt x="3117850" y="4927600"/>
                  </a:lnTo>
                  <a:lnTo>
                    <a:pt x="3128010" y="4927600"/>
                  </a:lnTo>
                  <a:lnTo>
                    <a:pt x="3128010" y="4942840"/>
                  </a:lnTo>
                  <a:lnTo>
                    <a:pt x="3171190" y="4942840"/>
                  </a:lnTo>
                  <a:lnTo>
                    <a:pt x="3171190" y="4954270"/>
                  </a:lnTo>
                  <a:lnTo>
                    <a:pt x="3128010" y="4955540"/>
                  </a:lnTo>
                  <a:lnTo>
                    <a:pt x="3128010" y="4955540"/>
                  </a:lnTo>
                  <a:close/>
                  <a:moveTo>
                    <a:pt x="3117850" y="4917440"/>
                  </a:moveTo>
                  <a:lnTo>
                    <a:pt x="3117850" y="4906010"/>
                  </a:lnTo>
                  <a:lnTo>
                    <a:pt x="3171190" y="4906010"/>
                  </a:lnTo>
                  <a:lnTo>
                    <a:pt x="3171190" y="4917440"/>
                  </a:lnTo>
                  <a:lnTo>
                    <a:pt x="3117850" y="4917440"/>
                  </a:lnTo>
                  <a:close/>
                  <a:moveTo>
                    <a:pt x="3117850" y="4894580"/>
                  </a:moveTo>
                  <a:lnTo>
                    <a:pt x="3117850" y="4881880"/>
                  </a:lnTo>
                  <a:lnTo>
                    <a:pt x="3153410" y="4869180"/>
                  </a:lnTo>
                  <a:lnTo>
                    <a:pt x="3153410" y="4869180"/>
                  </a:lnTo>
                  <a:lnTo>
                    <a:pt x="3117850" y="4855210"/>
                  </a:lnTo>
                  <a:lnTo>
                    <a:pt x="3117850" y="4842510"/>
                  </a:lnTo>
                  <a:lnTo>
                    <a:pt x="3171190" y="4865370"/>
                  </a:lnTo>
                  <a:lnTo>
                    <a:pt x="3171190" y="4875530"/>
                  </a:lnTo>
                  <a:lnTo>
                    <a:pt x="3117850" y="4894580"/>
                  </a:lnTo>
                  <a:close/>
                  <a:moveTo>
                    <a:pt x="3117850" y="4829810"/>
                  </a:moveTo>
                  <a:lnTo>
                    <a:pt x="3117850" y="4792980"/>
                  </a:lnTo>
                  <a:lnTo>
                    <a:pt x="3129280" y="4792980"/>
                  </a:lnTo>
                  <a:lnTo>
                    <a:pt x="3129280" y="4818380"/>
                  </a:lnTo>
                  <a:lnTo>
                    <a:pt x="3139440" y="4818380"/>
                  </a:lnTo>
                  <a:lnTo>
                    <a:pt x="3139440" y="4795520"/>
                  </a:lnTo>
                  <a:lnTo>
                    <a:pt x="3150870" y="4795520"/>
                  </a:lnTo>
                  <a:lnTo>
                    <a:pt x="3150870" y="4818380"/>
                  </a:lnTo>
                  <a:lnTo>
                    <a:pt x="3162300" y="4818380"/>
                  </a:lnTo>
                  <a:lnTo>
                    <a:pt x="3162300" y="4791710"/>
                  </a:lnTo>
                  <a:lnTo>
                    <a:pt x="3173730" y="4791710"/>
                  </a:lnTo>
                  <a:lnTo>
                    <a:pt x="3173730" y="4829810"/>
                  </a:lnTo>
                  <a:lnTo>
                    <a:pt x="3117850" y="4829810"/>
                  </a:lnTo>
                  <a:close/>
                  <a:moveTo>
                    <a:pt x="30480" y="146050"/>
                  </a:moveTo>
                  <a:lnTo>
                    <a:pt x="1270" y="83820"/>
                  </a:lnTo>
                  <a:lnTo>
                    <a:pt x="6350" y="82550"/>
                  </a:lnTo>
                  <a:lnTo>
                    <a:pt x="30480" y="134620"/>
                  </a:lnTo>
                  <a:lnTo>
                    <a:pt x="53340" y="82550"/>
                  </a:lnTo>
                  <a:lnTo>
                    <a:pt x="58420" y="83820"/>
                  </a:lnTo>
                  <a:lnTo>
                    <a:pt x="30480" y="146050"/>
                  </a:lnTo>
                  <a:close/>
                  <a:moveTo>
                    <a:pt x="26670" y="0"/>
                  </a:moveTo>
                  <a:lnTo>
                    <a:pt x="31750" y="0"/>
                  </a:lnTo>
                  <a:lnTo>
                    <a:pt x="31750" y="139700"/>
                  </a:lnTo>
                  <a:lnTo>
                    <a:pt x="26670" y="139700"/>
                  </a:lnTo>
                  <a:lnTo>
                    <a:pt x="26670" y="0"/>
                  </a:lnTo>
                  <a:close/>
                  <a:moveTo>
                    <a:pt x="41910" y="246380"/>
                  </a:moveTo>
                  <a:lnTo>
                    <a:pt x="31750" y="234950"/>
                  </a:lnTo>
                  <a:lnTo>
                    <a:pt x="39370" y="228600"/>
                  </a:lnTo>
                  <a:lnTo>
                    <a:pt x="54610" y="246380"/>
                  </a:lnTo>
                  <a:lnTo>
                    <a:pt x="54610" y="256540"/>
                  </a:lnTo>
                  <a:lnTo>
                    <a:pt x="1270" y="256540"/>
                  </a:lnTo>
                  <a:lnTo>
                    <a:pt x="1270" y="246380"/>
                  </a:lnTo>
                  <a:lnTo>
                    <a:pt x="41910" y="246380"/>
                  </a:lnTo>
                  <a:close/>
                  <a:moveTo>
                    <a:pt x="34290" y="292100"/>
                  </a:moveTo>
                  <a:lnTo>
                    <a:pt x="34290" y="295910"/>
                  </a:lnTo>
                  <a:cubicBezTo>
                    <a:pt x="34290" y="297180"/>
                    <a:pt x="34290" y="298450"/>
                    <a:pt x="34290" y="298450"/>
                  </a:cubicBezTo>
                  <a:cubicBezTo>
                    <a:pt x="34290" y="298450"/>
                    <a:pt x="34290" y="300990"/>
                    <a:pt x="35560" y="300990"/>
                  </a:cubicBezTo>
                  <a:cubicBezTo>
                    <a:pt x="35560" y="302260"/>
                    <a:pt x="36830" y="302260"/>
                    <a:pt x="36830" y="303530"/>
                  </a:cubicBezTo>
                  <a:cubicBezTo>
                    <a:pt x="38100" y="303530"/>
                    <a:pt x="38100" y="304800"/>
                    <a:pt x="39370" y="304800"/>
                  </a:cubicBezTo>
                  <a:cubicBezTo>
                    <a:pt x="40640" y="304800"/>
                    <a:pt x="41910" y="303530"/>
                    <a:pt x="43180" y="302260"/>
                  </a:cubicBezTo>
                  <a:cubicBezTo>
                    <a:pt x="44450" y="300990"/>
                    <a:pt x="44450" y="299720"/>
                    <a:pt x="44450" y="297180"/>
                  </a:cubicBezTo>
                  <a:cubicBezTo>
                    <a:pt x="44450" y="295910"/>
                    <a:pt x="44450" y="293370"/>
                    <a:pt x="43180" y="293370"/>
                  </a:cubicBezTo>
                  <a:cubicBezTo>
                    <a:pt x="41910" y="293370"/>
                    <a:pt x="40640" y="290830"/>
                    <a:pt x="39370" y="290830"/>
                  </a:cubicBezTo>
                  <a:lnTo>
                    <a:pt x="41910" y="278130"/>
                  </a:lnTo>
                  <a:cubicBezTo>
                    <a:pt x="44450" y="278130"/>
                    <a:pt x="45720" y="279400"/>
                    <a:pt x="48260" y="280670"/>
                  </a:cubicBezTo>
                  <a:cubicBezTo>
                    <a:pt x="49530" y="281940"/>
                    <a:pt x="50800" y="283210"/>
                    <a:pt x="52070" y="284480"/>
                  </a:cubicBezTo>
                  <a:cubicBezTo>
                    <a:pt x="53340" y="285750"/>
                    <a:pt x="53340" y="288290"/>
                    <a:pt x="54610" y="289560"/>
                  </a:cubicBezTo>
                  <a:cubicBezTo>
                    <a:pt x="55880" y="290830"/>
                    <a:pt x="55880" y="293370"/>
                    <a:pt x="55880" y="295910"/>
                  </a:cubicBezTo>
                  <a:cubicBezTo>
                    <a:pt x="55880" y="298450"/>
                    <a:pt x="55880" y="300990"/>
                    <a:pt x="54610" y="302260"/>
                  </a:cubicBezTo>
                  <a:cubicBezTo>
                    <a:pt x="54610" y="304800"/>
                    <a:pt x="53340" y="306070"/>
                    <a:pt x="52070" y="308610"/>
                  </a:cubicBezTo>
                  <a:cubicBezTo>
                    <a:pt x="50800" y="309880"/>
                    <a:pt x="49530" y="311150"/>
                    <a:pt x="46990" y="312420"/>
                  </a:cubicBezTo>
                  <a:cubicBezTo>
                    <a:pt x="45720" y="313690"/>
                    <a:pt x="43180" y="313690"/>
                    <a:pt x="40640" y="313690"/>
                  </a:cubicBezTo>
                  <a:cubicBezTo>
                    <a:pt x="38100" y="313690"/>
                    <a:pt x="35560" y="312420"/>
                    <a:pt x="33020" y="311150"/>
                  </a:cubicBezTo>
                  <a:cubicBezTo>
                    <a:pt x="30480" y="309880"/>
                    <a:pt x="30480" y="309880"/>
                    <a:pt x="29210" y="307340"/>
                  </a:cubicBezTo>
                  <a:lnTo>
                    <a:pt x="29210" y="307340"/>
                  </a:lnTo>
                  <a:cubicBezTo>
                    <a:pt x="29210" y="308610"/>
                    <a:pt x="27940" y="309880"/>
                    <a:pt x="27940" y="311150"/>
                  </a:cubicBezTo>
                  <a:cubicBezTo>
                    <a:pt x="26670" y="312420"/>
                    <a:pt x="26670" y="313690"/>
                    <a:pt x="25400" y="313690"/>
                  </a:cubicBezTo>
                  <a:cubicBezTo>
                    <a:pt x="24130" y="314960"/>
                    <a:pt x="22860" y="314960"/>
                    <a:pt x="21590" y="316230"/>
                  </a:cubicBezTo>
                  <a:cubicBezTo>
                    <a:pt x="20320" y="316230"/>
                    <a:pt x="19050" y="317500"/>
                    <a:pt x="16510" y="317500"/>
                  </a:cubicBezTo>
                  <a:cubicBezTo>
                    <a:pt x="13970" y="317500"/>
                    <a:pt x="11430" y="317500"/>
                    <a:pt x="8890" y="316230"/>
                  </a:cubicBezTo>
                  <a:cubicBezTo>
                    <a:pt x="6350" y="314960"/>
                    <a:pt x="5080" y="313690"/>
                    <a:pt x="3810" y="312420"/>
                  </a:cubicBezTo>
                  <a:cubicBezTo>
                    <a:pt x="2540" y="311150"/>
                    <a:pt x="1270" y="308610"/>
                    <a:pt x="1270" y="306070"/>
                  </a:cubicBezTo>
                  <a:cubicBezTo>
                    <a:pt x="1270" y="303530"/>
                    <a:pt x="0" y="300990"/>
                    <a:pt x="0" y="297180"/>
                  </a:cubicBezTo>
                  <a:cubicBezTo>
                    <a:pt x="0" y="292100"/>
                    <a:pt x="1270" y="288290"/>
                    <a:pt x="3810" y="284480"/>
                  </a:cubicBezTo>
                  <a:cubicBezTo>
                    <a:pt x="6350" y="280670"/>
                    <a:pt x="10160" y="278130"/>
                    <a:pt x="13970" y="278130"/>
                  </a:cubicBezTo>
                  <a:lnTo>
                    <a:pt x="16510" y="289560"/>
                  </a:lnTo>
                  <a:cubicBezTo>
                    <a:pt x="13970" y="289560"/>
                    <a:pt x="12700" y="290830"/>
                    <a:pt x="11430" y="292100"/>
                  </a:cubicBezTo>
                  <a:cubicBezTo>
                    <a:pt x="10160" y="293370"/>
                    <a:pt x="10160" y="294640"/>
                    <a:pt x="10160" y="297180"/>
                  </a:cubicBezTo>
                  <a:cubicBezTo>
                    <a:pt x="10160" y="299720"/>
                    <a:pt x="11430" y="300990"/>
                    <a:pt x="12700" y="302260"/>
                  </a:cubicBezTo>
                  <a:cubicBezTo>
                    <a:pt x="13970" y="303530"/>
                    <a:pt x="15240" y="303530"/>
                    <a:pt x="17780" y="303530"/>
                  </a:cubicBezTo>
                  <a:cubicBezTo>
                    <a:pt x="19050" y="303530"/>
                    <a:pt x="20320" y="303530"/>
                    <a:pt x="21590" y="302260"/>
                  </a:cubicBezTo>
                  <a:cubicBezTo>
                    <a:pt x="22860" y="300990"/>
                    <a:pt x="22860" y="300990"/>
                    <a:pt x="22860" y="299720"/>
                  </a:cubicBezTo>
                  <a:cubicBezTo>
                    <a:pt x="22860" y="298450"/>
                    <a:pt x="24130" y="297180"/>
                    <a:pt x="24130" y="295910"/>
                  </a:cubicBezTo>
                  <a:cubicBezTo>
                    <a:pt x="24130" y="294640"/>
                    <a:pt x="24130" y="293370"/>
                    <a:pt x="24130" y="292100"/>
                  </a:cubicBezTo>
                  <a:lnTo>
                    <a:pt x="24130" y="289560"/>
                  </a:lnTo>
                  <a:lnTo>
                    <a:pt x="34290" y="289560"/>
                  </a:lnTo>
                  <a:lnTo>
                    <a:pt x="34290" y="292100"/>
                  </a:lnTo>
                  <a:close/>
                  <a:moveTo>
                    <a:pt x="30480" y="1762760"/>
                  </a:moveTo>
                  <a:lnTo>
                    <a:pt x="1270" y="1700530"/>
                  </a:lnTo>
                  <a:lnTo>
                    <a:pt x="6350" y="1697990"/>
                  </a:lnTo>
                  <a:lnTo>
                    <a:pt x="30480" y="1750060"/>
                  </a:lnTo>
                  <a:lnTo>
                    <a:pt x="53340" y="1697990"/>
                  </a:lnTo>
                  <a:lnTo>
                    <a:pt x="58420" y="1700530"/>
                  </a:lnTo>
                  <a:lnTo>
                    <a:pt x="30480" y="1762760"/>
                  </a:lnTo>
                  <a:close/>
                  <a:moveTo>
                    <a:pt x="26670" y="1616710"/>
                  </a:moveTo>
                  <a:lnTo>
                    <a:pt x="31750" y="1616710"/>
                  </a:lnTo>
                  <a:lnTo>
                    <a:pt x="31750" y="1756410"/>
                  </a:lnTo>
                  <a:lnTo>
                    <a:pt x="26670" y="1756410"/>
                  </a:lnTo>
                  <a:lnTo>
                    <a:pt x="26670" y="1616710"/>
                  </a:lnTo>
                  <a:close/>
                  <a:moveTo>
                    <a:pt x="41910" y="1863090"/>
                  </a:moveTo>
                  <a:lnTo>
                    <a:pt x="31750" y="1851660"/>
                  </a:lnTo>
                  <a:lnTo>
                    <a:pt x="39370" y="1845310"/>
                  </a:lnTo>
                  <a:lnTo>
                    <a:pt x="54610" y="1863090"/>
                  </a:lnTo>
                  <a:lnTo>
                    <a:pt x="54610" y="1873250"/>
                  </a:lnTo>
                  <a:lnTo>
                    <a:pt x="1270" y="1873250"/>
                  </a:lnTo>
                  <a:lnTo>
                    <a:pt x="1270" y="1861820"/>
                  </a:lnTo>
                  <a:lnTo>
                    <a:pt x="41910" y="1863090"/>
                  </a:lnTo>
                  <a:lnTo>
                    <a:pt x="41910" y="1863090"/>
                  </a:lnTo>
                  <a:close/>
                  <a:moveTo>
                    <a:pt x="34290" y="1908810"/>
                  </a:moveTo>
                  <a:lnTo>
                    <a:pt x="34290" y="1912620"/>
                  </a:lnTo>
                  <a:cubicBezTo>
                    <a:pt x="34290" y="1913890"/>
                    <a:pt x="34290" y="1915160"/>
                    <a:pt x="34290" y="1915160"/>
                  </a:cubicBezTo>
                  <a:cubicBezTo>
                    <a:pt x="34290" y="1915160"/>
                    <a:pt x="34290" y="1917700"/>
                    <a:pt x="35560" y="1917700"/>
                  </a:cubicBezTo>
                  <a:cubicBezTo>
                    <a:pt x="35560" y="1918970"/>
                    <a:pt x="36830" y="1918970"/>
                    <a:pt x="36830" y="1920240"/>
                  </a:cubicBezTo>
                  <a:cubicBezTo>
                    <a:pt x="38100" y="1920240"/>
                    <a:pt x="38100" y="1921510"/>
                    <a:pt x="39370" y="1921510"/>
                  </a:cubicBezTo>
                  <a:cubicBezTo>
                    <a:pt x="40640" y="1921510"/>
                    <a:pt x="41910" y="1920240"/>
                    <a:pt x="43180" y="1918970"/>
                  </a:cubicBezTo>
                  <a:cubicBezTo>
                    <a:pt x="44450" y="1917700"/>
                    <a:pt x="44450" y="1916430"/>
                    <a:pt x="44450" y="1913890"/>
                  </a:cubicBezTo>
                  <a:cubicBezTo>
                    <a:pt x="44450" y="1912620"/>
                    <a:pt x="44450" y="1910080"/>
                    <a:pt x="43180" y="1910080"/>
                  </a:cubicBezTo>
                  <a:cubicBezTo>
                    <a:pt x="41910" y="1910080"/>
                    <a:pt x="40640" y="1907540"/>
                    <a:pt x="39370" y="1907540"/>
                  </a:cubicBezTo>
                  <a:lnTo>
                    <a:pt x="41910" y="1894840"/>
                  </a:lnTo>
                  <a:cubicBezTo>
                    <a:pt x="44450" y="1894840"/>
                    <a:pt x="45720" y="1896110"/>
                    <a:pt x="48260" y="1897380"/>
                  </a:cubicBezTo>
                  <a:cubicBezTo>
                    <a:pt x="49530" y="1898650"/>
                    <a:pt x="50800" y="1899920"/>
                    <a:pt x="52070" y="1901190"/>
                  </a:cubicBezTo>
                  <a:cubicBezTo>
                    <a:pt x="53340" y="1902460"/>
                    <a:pt x="53340" y="1905000"/>
                    <a:pt x="54610" y="1906270"/>
                  </a:cubicBezTo>
                  <a:cubicBezTo>
                    <a:pt x="55880" y="1907540"/>
                    <a:pt x="55880" y="1910080"/>
                    <a:pt x="55880" y="1912620"/>
                  </a:cubicBezTo>
                  <a:cubicBezTo>
                    <a:pt x="55880" y="1915160"/>
                    <a:pt x="55880" y="1917700"/>
                    <a:pt x="54610" y="1918970"/>
                  </a:cubicBezTo>
                  <a:cubicBezTo>
                    <a:pt x="54610" y="1921510"/>
                    <a:pt x="53340" y="1922780"/>
                    <a:pt x="52070" y="1925320"/>
                  </a:cubicBezTo>
                  <a:cubicBezTo>
                    <a:pt x="50800" y="1926590"/>
                    <a:pt x="49530" y="1927860"/>
                    <a:pt x="46990" y="1929130"/>
                  </a:cubicBezTo>
                  <a:cubicBezTo>
                    <a:pt x="45720" y="1930400"/>
                    <a:pt x="43180" y="1930400"/>
                    <a:pt x="40640" y="1930400"/>
                  </a:cubicBezTo>
                  <a:cubicBezTo>
                    <a:pt x="38100" y="1930400"/>
                    <a:pt x="35560" y="1929130"/>
                    <a:pt x="33020" y="1927860"/>
                  </a:cubicBezTo>
                  <a:cubicBezTo>
                    <a:pt x="30480" y="1926590"/>
                    <a:pt x="29210" y="1924050"/>
                    <a:pt x="29210" y="1921510"/>
                  </a:cubicBezTo>
                  <a:lnTo>
                    <a:pt x="29210" y="1921510"/>
                  </a:lnTo>
                  <a:cubicBezTo>
                    <a:pt x="29210" y="1922780"/>
                    <a:pt x="27940" y="1924050"/>
                    <a:pt x="27940" y="1925320"/>
                  </a:cubicBezTo>
                  <a:cubicBezTo>
                    <a:pt x="26670" y="1926590"/>
                    <a:pt x="26670" y="1927860"/>
                    <a:pt x="25400" y="1927860"/>
                  </a:cubicBezTo>
                  <a:cubicBezTo>
                    <a:pt x="24130" y="1929130"/>
                    <a:pt x="22860" y="1929130"/>
                    <a:pt x="21590" y="1930400"/>
                  </a:cubicBezTo>
                  <a:cubicBezTo>
                    <a:pt x="20320" y="1930400"/>
                    <a:pt x="19050" y="1931670"/>
                    <a:pt x="16510" y="1931670"/>
                  </a:cubicBezTo>
                  <a:cubicBezTo>
                    <a:pt x="13970" y="1931670"/>
                    <a:pt x="11430" y="1931670"/>
                    <a:pt x="8890" y="1930400"/>
                  </a:cubicBezTo>
                  <a:cubicBezTo>
                    <a:pt x="6350" y="1929130"/>
                    <a:pt x="5080" y="1927860"/>
                    <a:pt x="3810" y="1926590"/>
                  </a:cubicBezTo>
                  <a:cubicBezTo>
                    <a:pt x="2540" y="1925320"/>
                    <a:pt x="1270" y="1922780"/>
                    <a:pt x="1270" y="1920240"/>
                  </a:cubicBezTo>
                  <a:cubicBezTo>
                    <a:pt x="1270" y="1917700"/>
                    <a:pt x="0" y="1915160"/>
                    <a:pt x="0" y="1912620"/>
                  </a:cubicBezTo>
                  <a:cubicBezTo>
                    <a:pt x="0" y="1907540"/>
                    <a:pt x="1270" y="1903730"/>
                    <a:pt x="3810" y="1899920"/>
                  </a:cubicBezTo>
                  <a:cubicBezTo>
                    <a:pt x="6350" y="1896110"/>
                    <a:pt x="10160" y="1893570"/>
                    <a:pt x="13970" y="1893570"/>
                  </a:cubicBezTo>
                  <a:lnTo>
                    <a:pt x="16510" y="1905000"/>
                  </a:lnTo>
                  <a:cubicBezTo>
                    <a:pt x="13970" y="1905000"/>
                    <a:pt x="12700" y="1906270"/>
                    <a:pt x="11430" y="1907540"/>
                  </a:cubicBezTo>
                  <a:cubicBezTo>
                    <a:pt x="10160" y="1908810"/>
                    <a:pt x="10160" y="1910080"/>
                    <a:pt x="10160" y="1912620"/>
                  </a:cubicBezTo>
                  <a:cubicBezTo>
                    <a:pt x="10160" y="1915160"/>
                    <a:pt x="11430" y="1916430"/>
                    <a:pt x="12700" y="1917700"/>
                  </a:cubicBezTo>
                  <a:cubicBezTo>
                    <a:pt x="13970" y="1918970"/>
                    <a:pt x="15240" y="1918970"/>
                    <a:pt x="17780" y="1918970"/>
                  </a:cubicBezTo>
                  <a:cubicBezTo>
                    <a:pt x="19050" y="1918970"/>
                    <a:pt x="20320" y="1918970"/>
                    <a:pt x="21590" y="1917700"/>
                  </a:cubicBezTo>
                  <a:cubicBezTo>
                    <a:pt x="22860" y="1916430"/>
                    <a:pt x="22860" y="1916430"/>
                    <a:pt x="22860" y="1915160"/>
                  </a:cubicBezTo>
                  <a:cubicBezTo>
                    <a:pt x="22860" y="1913890"/>
                    <a:pt x="24130" y="1912620"/>
                    <a:pt x="24130" y="1911350"/>
                  </a:cubicBezTo>
                  <a:cubicBezTo>
                    <a:pt x="24130" y="1910080"/>
                    <a:pt x="24130" y="1908810"/>
                    <a:pt x="24130" y="1907540"/>
                  </a:cubicBezTo>
                  <a:lnTo>
                    <a:pt x="24130" y="1905000"/>
                  </a:lnTo>
                  <a:lnTo>
                    <a:pt x="34290" y="1905000"/>
                  </a:lnTo>
                  <a:lnTo>
                    <a:pt x="34290" y="1908810"/>
                  </a:lnTo>
                  <a:close/>
                  <a:moveTo>
                    <a:pt x="54610" y="1996440"/>
                  </a:moveTo>
                  <a:lnTo>
                    <a:pt x="54610" y="2006600"/>
                  </a:lnTo>
                  <a:lnTo>
                    <a:pt x="1270" y="2029460"/>
                  </a:lnTo>
                  <a:lnTo>
                    <a:pt x="1270" y="2015490"/>
                  </a:lnTo>
                  <a:lnTo>
                    <a:pt x="12700" y="2010410"/>
                  </a:lnTo>
                  <a:lnTo>
                    <a:pt x="12700" y="1990090"/>
                  </a:lnTo>
                  <a:lnTo>
                    <a:pt x="1270" y="1985010"/>
                  </a:lnTo>
                  <a:lnTo>
                    <a:pt x="1270" y="1972310"/>
                  </a:lnTo>
                  <a:lnTo>
                    <a:pt x="54610" y="1996440"/>
                  </a:lnTo>
                  <a:close/>
                  <a:moveTo>
                    <a:pt x="39370" y="2000250"/>
                  </a:moveTo>
                  <a:lnTo>
                    <a:pt x="22860" y="1993900"/>
                  </a:lnTo>
                  <a:lnTo>
                    <a:pt x="22860" y="2006600"/>
                  </a:lnTo>
                  <a:lnTo>
                    <a:pt x="39370" y="2000250"/>
                  </a:lnTo>
                  <a:close/>
                  <a:moveTo>
                    <a:pt x="30480" y="3468370"/>
                  </a:moveTo>
                  <a:lnTo>
                    <a:pt x="1270" y="3406140"/>
                  </a:lnTo>
                  <a:lnTo>
                    <a:pt x="6350" y="3403600"/>
                  </a:lnTo>
                  <a:lnTo>
                    <a:pt x="30480" y="3455670"/>
                  </a:lnTo>
                  <a:lnTo>
                    <a:pt x="53340" y="3403600"/>
                  </a:lnTo>
                  <a:lnTo>
                    <a:pt x="58420" y="3406140"/>
                  </a:lnTo>
                  <a:lnTo>
                    <a:pt x="30480" y="3468370"/>
                  </a:lnTo>
                  <a:close/>
                  <a:moveTo>
                    <a:pt x="26670" y="3322320"/>
                  </a:moveTo>
                  <a:lnTo>
                    <a:pt x="31750" y="3322320"/>
                  </a:lnTo>
                  <a:lnTo>
                    <a:pt x="31750" y="3462020"/>
                  </a:lnTo>
                  <a:lnTo>
                    <a:pt x="26670" y="3462020"/>
                  </a:lnTo>
                  <a:lnTo>
                    <a:pt x="26670" y="3322320"/>
                  </a:lnTo>
                  <a:close/>
                  <a:moveTo>
                    <a:pt x="41910" y="3568700"/>
                  </a:moveTo>
                  <a:lnTo>
                    <a:pt x="31750" y="3557270"/>
                  </a:lnTo>
                  <a:lnTo>
                    <a:pt x="39370" y="3550920"/>
                  </a:lnTo>
                  <a:lnTo>
                    <a:pt x="54610" y="3568700"/>
                  </a:lnTo>
                  <a:lnTo>
                    <a:pt x="54610" y="3578860"/>
                  </a:lnTo>
                  <a:lnTo>
                    <a:pt x="1270" y="3578860"/>
                  </a:lnTo>
                  <a:lnTo>
                    <a:pt x="1270" y="3567430"/>
                  </a:lnTo>
                  <a:lnTo>
                    <a:pt x="41910" y="3567430"/>
                  </a:lnTo>
                  <a:lnTo>
                    <a:pt x="41910" y="3568700"/>
                  </a:lnTo>
                  <a:close/>
                  <a:moveTo>
                    <a:pt x="12700" y="3623310"/>
                  </a:moveTo>
                  <a:lnTo>
                    <a:pt x="12700" y="3599180"/>
                  </a:lnTo>
                  <a:lnTo>
                    <a:pt x="21590" y="3599180"/>
                  </a:lnTo>
                  <a:lnTo>
                    <a:pt x="54610" y="3620770"/>
                  </a:lnTo>
                  <a:lnTo>
                    <a:pt x="54610" y="3633470"/>
                  </a:lnTo>
                  <a:lnTo>
                    <a:pt x="21590" y="3633470"/>
                  </a:lnTo>
                  <a:lnTo>
                    <a:pt x="21590" y="3639820"/>
                  </a:lnTo>
                  <a:lnTo>
                    <a:pt x="12700" y="3639820"/>
                  </a:lnTo>
                  <a:lnTo>
                    <a:pt x="12700" y="3633470"/>
                  </a:lnTo>
                  <a:lnTo>
                    <a:pt x="1270" y="3633470"/>
                  </a:lnTo>
                  <a:lnTo>
                    <a:pt x="1270" y="3622040"/>
                  </a:lnTo>
                  <a:lnTo>
                    <a:pt x="12700" y="3623310"/>
                  </a:lnTo>
                  <a:lnTo>
                    <a:pt x="12700" y="3623310"/>
                  </a:lnTo>
                  <a:close/>
                  <a:moveTo>
                    <a:pt x="40640" y="3623310"/>
                  </a:moveTo>
                  <a:lnTo>
                    <a:pt x="40640" y="3623310"/>
                  </a:lnTo>
                  <a:lnTo>
                    <a:pt x="21590" y="3611880"/>
                  </a:lnTo>
                  <a:lnTo>
                    <a:pt x="21590" y="3624580"/>
                  </a:lnTo>
                  <a:lnTo>
                    <a:pt x="40640" y="3624580"/>
                  </a:lnTo>
                  <a:lnTo>
                    <a:pt x="40640" y="3623310"/>
                  </a:lnTo>
                  <a:close/>
                  <a:moveTo>
                    <a:pt x="30480" y="5085080"/>
                  </a:moveTo>
                  <a:lnTo>
                    <a:pt x="1270" y="5022850"/>
                  </a:lnTo>
                  <a:lnTo>
                    <a:pt x="6350" y="5020310"/>
                  </a:lnTo>
                  <a:lnTo>
                    <a:pt x="30480" y="5072380"/>
                  </a:lnTo>
                  <a:lnTo>
                    <a:pt x="53340" y="5020310"/>
                  </a:lnTo>
                  <a:lnTo>
                    <a:pt x="58420" y="5022850"/>
                  </a:lnTo>
                  <a:lnTo>
                    <a:pt x="30480" y="5085080"/>
                  </a:lnTo>
                  <a:close/>
                  <a:moveTo>
                    <a:pt x="26670" y="4939030"/>
                  </a:moveTo>
                  <a:lnTo>
                    <a:pt x="31750" y="4939030"/>
                  </a:lnTo>
                  <a:lnTo>
                    <a:pt x="31750" y="5078730"/>
                  </a:lnTo>
                  <a:lnTo>
                    <a:pt x="26670" y="5078730"/>
                  </a:lnTo>
                  <a:lnTo>
                    <a:pt x="26670" y="4939030"/>
                  </a:lnTo>
                  <a:close/>
                  <a:moveTo>
                    <a:pt x="41910" y="5185410"/>
                  </a:moveTo>
                  <a:lnTo>
                    <a:pt x="31750" y="5173980"/>
                  </a:lnTo>
                  <a:lnTo>
                    <a:pt x="39370" y="5167630"/>
                  </a:lnTo>
                  <a:lnTo>
                    <a:pt x="54610" y="5185410"/>
                  </a:lnTo>
                  <a:lnTo>
                    <a:pt x="54610" y="5195570"/>
                  </a:lnTo>
                  <a:lnTo>
                    <a:pt x="1270" y="5195570"/>
                  </a:lnTo>
                  <a:lnTo>
                    <a:pt x="1270" y="5184140"/>
                  </a:lnTo>
                  <a:lnTo>
                    <a:pt x="41910" y="5184140"/>
                  </a:lnTo>
                  <a:lnTo>
                    <a:pt x="41910" y="5185410"/>
                  </a:lnTo>
                  <a:close/>
                  <a:moveTo>
                    <a:pt x="12700" y="5240020"/>
                  </a:moveTo>
                  <a:lnTo>
                    <a:pt x="12700" y="5215890"/>
                  </a:lnTo>
                  <a:lnTo>
                    <a:pt x="21590" y="5215890"/>
                  </a:lnTo>
                  <a:lnTo>
                    <a:pt x="54610" y="5237480"/>
                  </a:lnTo>
                  <a:lnTo>
                    <a:pt x="54610" y="5250180"/>
                  </a:lnTo>
                  <a:lnTo>
                    <a:pt x="21590" y="5250180"/>
                  </a:lnTo>
                  <a:lnTo>
                    <a:pt x="21590" y="5256530"/>
                  </a:lnTo>
                  <a:lnTo>
                    <a:pt x="12700" y="5256530"/>
                  </a:lnTo>
                  <a:lnTo>
                    <a:pt x="12700" y="5250180"/>
                  </a:lnTo>
                  <a:lnTo>
                    <a:pt x="1270" y="5250180"/>
                  </a:lnTo>
                  <a:lnTo>
                    <a:pt x="1270" y="5238750"/>
                  </a:lnTo>
                  <a:lnTo>
                    <a:pt x="12700" y="5240020"/>
                  </a:lnTo>
                  <a:lnTo>
                    <a:pt x="12700" y="5240020"/>
                  </a:lnTo>
                  <a:close/>
                  <a:moveTo>
                    <a:pt x="40640" y="5240020"/>
                  </a:moveTo>
                  <a:lnTo>
                    <a:pt x="40640" y="5240020"/>
                  </a:lnTo>
                  <a:lnTo>
                    <a:pt x="21590" y="5227320"/>
                  </a:lnTo>
                  <a:lnTo>
                    <a:pt x="21590" y="5240020"/>
                  </a:lnTo>
                  <a:lnTo>
                    <a:pt x="40640" y="5240020"/>
                  </a:lnTo>
                  <a:close/>
                  <a:moveTo>
                    <a:pt x="54610" y="5317490"/>
                  </a:moveTo>
                  <a:lnTo>
                    <a:pt x="54610" y="5327650"/>
                  </a:lnTo>
                  <a:lnTo>
                    <a:pt x="1270" y="5351780"/>
                  </a:lnTo>
                  <a:lnTo>
                    <a:pt x="1270" y="5337810"/>
                  </a:lnTo>
                  <a:lnTo>
                    <a:pt x="12700" y="5332730"/>
                  </a:lnTo>
                  <a:lnTo>
                    <a:pt x="12700" y="5311140"/>
                  </a:lnTo>
                  <a:lnTo>
                    <a:pt x="1270" y="5306060"/>
                  </a:lnTo>
                  <a:lnTo>
                    <a:pt x="1270" y="5293360"/>
                  </a:lnTo>
                  <a:lnTo>
                    <a:pt x="54610" y="5317490"/>
                  </a:lnTo>
                  <a:close/>
                  <a:moveTo>
                    <a:pt x="39370" y="5322570"/>
                  </a:moveTo>
                  <a:lnTo>
                    <a:pt x="22860" y="5316220"/>
                  </a:lnTo>
                  <a:lnTo>
                    <a:pt x="22860" y="5328920"/>
                  </a:lnTo>
                  <a:lnTo>
                    <a:pt x="39370" y="5322570"/>
                  </a:lnTo>
                  <a:close/>
                </a:path>
              </a:pathLst>
            </a:custGeom>
            <a:solidFill>
              <a:srgbClr val="114F9A"/>
            </a:solidFill>
          </p:spPr>
        </p:sp>
      </p:grpSp>
      <p:sp>
        <p:nvSpPr>
          <p:cNvPr id="1048644" name="TextBox 13"/>
          <p:cNvSpPr txBox="1"/>
          <p:nvPr/>
        </p:nvSpPr>
        <p:spPr>
          <a:xfrm>
            <a:off x="1028700" y="2847944"/>
            <a:ext cx="7092712" cy="6172201"/>
          </a:xfrm>
          <a:prstGeom prst="rect"/>
        </p:spPr>
        <p:txBody>
          <a:bodyPr anchor="t" bIns="0" lIns="0" rIns="0" rtlCol="0" tIns="0">
            <a:spAutoFit/>
          </a:bodyPr>
          <a:p>
            <a:pPr>
              <a:lnSpc>
                <a:spcPts val="3500"/>
              </a:lnSpc>
            </a:pPr>
          </a:p>
          <a:p>
            <a:pPr>
              <a:lnSpc>
                <a:spcPts val="4100"/>
              </a:lnSpc>
            </a:pPr>
            <a:r>
              <a:rPr sz="4100" lang="en-US" spc="82">
                <a:solidFill>
                  <a:srgbClr val="114F9A"/>
                </a:solidFill>
                <a:latin typeface="Nunito Bold"/>
              </a:rPr>
              <a:t>Pemasaran langsung memiliki manfaat bagi penjual dalam menghemat biaya pemasaran. Kontak konsumen yang sifatnya pribadi dan media memungkinkan penjual “memotong jarak”. Namun, sesungguhnya pemasaran langsung mempunyai manfaat bagi kedua pihak.</a:t>
            </a:r>
          </a:p>
          <a:p>
            <a:pPr>
              <a:lnSpc>
                <a:spcPts val="4100"/>
              </a:lnSpc>
            </a:pPr>
            <a:endParaRPr sz="4100" lang="en-US" spc="82">
              <a:solidFill>
                <a:srgbClr val="114F9A"/>
              </a:solidFill>
              <a:latin typeface="Nunito 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AE2DF"/>
        </a:solidFill>
      </p:bgPr>
    </p:bg>
    <p:spTree>
      <p:nvGrpSpPr>
        <p:cNvPr id="62" name=""/>
        <p:cNvGrpSpPr/>
        <p:nvPr/>
      </p:nvGrpSpPr>
      <p:grpSpPr>
        <a:xfrm>
          <a:off x="0" y="0"/>
          <a:ext cx="0" cy="0"/>
          <a:chOff x="0" y="0"/>
          <a:chExt cx="0" cy="0"/>
        </a:xfrm>
      </p:grpSpPr>
      <p:pic>
        <p:nvPicPr>
          <p:cNvPr id="2097161" name="Picture 2"/>
          <p:cNvPicPr>
            <a:picLocks noChangeAspect="1"/>
          </p:cNvPicPr>
          <p:nvPr/>
        </p:nvPicPr>
        <p:blipFill>
          <a:blip xmlns:r="http://schemas.openxmlformats.org/officeDocument/2006/relationships" r:embed="rId1"/>
          <a:srcRect/>
          <a:stretch>
            <a:fillRect/>
          </a:stretch>
        </p:blipFill>
        <p:spPr>
          <a:xfrm>
            <a:off x="6297101" y="2082637"/>
            <a:ext cx="5693798" cy="7358705"/>
          </a:xfrm>
          <a:prstGeom prst="rect"/>
        </p:spPr>
      </p:pic>
      <p:pic>
        <p:nvPicPr>
          <p:cNvPr id="2097162" name="Picture 3"/>
          <p:cNvPicPr>
            <a:picLocks noChangeAspect="1"/>
          </p:cNvPicPr>
          <p:nvPr/>
        </p:nvPicPr>
        <p:blipFill>
          <a:blip xmlns:r="http://schemas.openxmlformats.org/officeDocument/2006/relationships" r:embed="rId2"/>
          <a:srcRect/>
          <a:stretch>
            <a:fillRect/>
          </a:stretch>
        </p:blipFill>
        <p:spPr>
          <a:xfrm rot="-9034031">
            <a:off x="5676774" y="2212046"/>
            <a:ext cx="2070542" cy="584928"/>
          </a:xfrm>
          <a:prstGeom prst="rect"/>
        </p:spPr>
      </p:pic>
      <p:grpSp>
        <p:nvGrpSpPr>
          <p:cNvPr id="63" name="Group 4"/>
          <p:cNvGrpSpPr/>
          <p:nvPr/>
        </p:nvGrpSpPr>
        <p:grpSpPr>
          <a:xfrm>
            <a:off x="1028700" y="966875"/>
            <a:ext cx="4619017" cy="2254604"/>
            <a:chOff x="0" y="0"/>
            <a:chExt cx="2284950" cy="1115315"/>
          </a:xfrm>
        </p:grpSpPr>
        <p:sp>
          <p:nvSpPr>
            <p:cNvPr id="1048645" name="Freeform 5"/>
            <p:cNvSpPr/>
            <p:nvPr/>
          </p:nvSpPr>
          <p:spPr>
            <a:xfrm>
              <a:off x="0" y="0"/>
              <a:ext cx="2284950" cy="1115315"/>
            </a:xfrm>
            <a:custGeom>
              <a:avLst/>
              <a:ahLst/>
              <a:rect l="l" t="t" r="r" b="b"/>
              <a:pathLst>
                <a:path w="2284950" h="1115315">
                  <a:moveTo>
                    <a:pt x="2160490" y="1115315"/>
                  </a:moveTo>
                  <a:lnTo>
                    <a:pt x="124460" y="1115315"/>
                  </a:lnTo>
                  <a:cubicBezTo>
                    <a:pt x="55880" y="1115315"/>
                    <a:pt x="0" y="1059435"/>
                    <a:pt x="0" y="990855"/>
                  </a:cubicBezTo>
                  <a:lnTo>
                    <a:pt x="0" y="124460"/>
                  </a:lnTo>
                  <a:cubicBezTo>
                    <a:pt x="0" y="55880"/>
                    <a:pt x="55880" y="0"/>
                    <a:pt x="124460" y="0"/>
                  </a:cubicBezTo>
                  <a:lnTo>
                    <a:pt x="2160490" y="0"/>
                  </a:lnTo>
                  <a:cubicBezTo>
                    <a:pt x="2229070" y="0"/>
                    <a:pt x="2284950" y="55880"/>
                    <a:pt x="2284950" y="124460"/>
                  </a:cubicBezTo>
                  <a:lnTo>
                    <a:pt x="2284950" y="990855"/>
                  </a:lnTo>
                  <a:cubicBezTo>
                    <a:pt x="2284950" y="1059435"/>
                    <a:pt x="2229070" y="1115315"/>
                    <a:pt x="2160490" y="1115315"/>
                  </a:cubicBezTo>
                  <a:close/>
                </a:path>
              </a:pathLst>
            </a:custGeom>
            <a:solidFill>
              <a:srgbClr val="F2EDD9"/>
            </a:solidFill>
          </p:spPr>
        </p:sp>
      </p:grpSp>
      <p:sp>
        <p:nvSpPr>
          <p:cNvPr id="1048646" name="TextBox 6"/>
          <p:cNvSpPr txBox="1"/>
          <p:nvPr/>
        </p:nvSpPr>
        <p:spPr>
          <a:xfrm>
            <a:off x="1643016" y="1542667"/>
            <a:ext cx="3390384" cy="1336675"/>
          </a:xfrm>
          <a:prstGeom prst="rect"/>
        </p:spPr>
        <p:txBody>
          <a:bodyPr anchor="t" bIns="0" lIns="0" rIns="0" rtlCol="0" tIns="0">
            <a:spAutoFit/>
          </a:bodyPr>
          <a:p>
            <a:pPr algn="ctr">
              <a:lnSpc>
                <a:spcPts val="3500"/>
              </a:lnSpc>
            </a:pPr>
            <a:r>
              <a:rPr sz="3500" lang="en-US" spc="70">
                <a:solidFill>
                  <a:srgbClr val="114F9A"/>
                </a:solidFill>
                <a:latin typeface="One Little Font"/>
              </a:rPr>
              <a:t>HEMAT BIAYA MARKETING / PROMOSI </a:t>
            </a:r>
          </a:p>
        </p:txBody>
      </p:sp>
      <p:grpSp>
        <p:nvGrpSpPr>
          <p:cNvPr id="64" name="Group 7"/>
          <p:cNvGrpSpPr/>
          <p:nvPr/>
        </p:nvGrpSpPr>
        <p:grpSpPr>
          <a:xfrm>
            <a:off x="7430218" y="4384310"/>
            <a:ext cx="4035859" cy="1854642"/>
            <a:chOff x="0" y="0"/>
            <a:chExt cx="2376268" cy="1091992"/>
          </a:xfrm>
        </p:grpSpPr>
        <p:sp>
          <p:nvSpPr>
            <p:cNvPr id="1048647" name="Freeform 8"/>
            <p:cNvSpPr/>
            <p:nvPr/>
          </p:nvSpPr>
          <p:spPr>
            <a:xfrm>
              <a:off x="0" y="0"/>
              <a:ext cx="2376268" cy="1091992"/>
            </a:xfrm>
            <a:custGeom>
              <a:avLst/>
              <a:ahLst/>
              <a:rect l="l" t="t" r="r" b="b"/>
              <a:pathLst>
                <a:path w="2376268" h="1091992">
                  <a:moveTo>
                    <a:pt x="2251808" y="1091992"/>
                  </a:moveTo>
                  <a:lnTo>
                    <a:pt x="124460" y="1091992"/>
                  </a:lnTo>
                  <a:cubicBezTo>
                    <a:pt x="55880" y="1091992"/>
                    <a:pt x="0" y="1036112"/>
                    <a:pt x="0" y="967532"/>
                  </a:cubicBezTo>
                  <a:lnTo>
                    <a:pt x="0" y="124460"/>
                  </a:lnTo>
                  <a:cubicBezTo>
                    <a:pt x="0" y="55880"/>
                    <a:pt x="55880" y="0"/>
                    <a:pt x="124460" y="0"/>
                  </a:cubicBezTo>
                  <a:lnTo>
                    <a:pt x="2251808" y="0"/>
                  </a:lnTo>
                  <a:cubicBezTo>
                    <a:pt x="2320388" y="0"/>
                    <a:pt x="2376268" y="55880"/>
                    <a:pt x="2376268" y="124460"/>
                  </a:cubicBezTo>
                  <a:lnTo>
                    <a:pt x="2376268" y="967532"/>
                  </a:lnTo>
                  <a:cubicBezTo>
                    <a:pt x="2376268" y="1036112"/>
                    <a:pt x="2320388" y="1091992"/>
                    <a:pt x="2251808" y="1091992"/>
                  </a:cubicBezTo>
                  <a:close/>
                </a:path>
              </a:pathLst>
            </a:custGeom>
            <a:solidFill>
              <a:srgbClr val="F2EDD9"/>
            </a:solidFill>
          </p:spPr>
        </p:sp>
      </p:grpSp>
      <p:sp>
        <p:nvSpPr>
          <p:cNvPr id="1048648" name="TextBox 9"/>
          <p:cNvSpPr txBox="1"/>
          <p:nvPr/>
        </p:nvSpPr>
        <p:spPr>
          <a:xfrm>
            <a:off x="7293961" y="4696553"/>
            <a:ext cx="4172116" cy="1929462"/>
          </a:xfrm>
          <a:prstGeom prst="rect"/>
        </p:spPr>
        <p:txBody>
          <a:bodyPr anchor="t" bIns="0" lIns="0" rIns="0" rtlCol="0" tIns="0">
            <a:spAutoFit/>
          </a:bodyPr>
          <a:p>
            <a:pPr algn="ctr">
              <a:lnSpc>
                <a:spcPts val="3563"/>
              </a:lnSpc>
            </a:pPr>
            <a:r>
              <a:rPr sz="3459" lang="en-US" spc="71">
                <a:solidFill>
                  <a:srgbClr val="114F9A"/>
                </a:solidFill>
                <a:latin typeface="One Little Font"/>
              </a:rPr>
              <a:t>Manfaat pemasaran digital (tidak langsung)</a:t>
            </a:r>
            <a:endParaRPr sz="3459" lang="en-US" spc="71">
              <a:solidFill>
                <a:srgbClr val="114F9A"/>
              </a:solidFill>
              <a:latin typeface="One Little Font"/>
            </a:endParaRPr>
          </a:p>
          <a:p>
            <a:pPr algn="ctr">
              <a:lnSpc>
                <a:spcPts val="4363"/>
              </a:lnSpc>
            </a:pPr>
            <a:endParaRPr sz="3459" lang="en-US" spc="71">
              <a:solidFill>
                <a:srgbClr val="114F9A"/>
              </a:solidFill>
              <a:latin typeface="One Little Font"/>
            </a:endParaRPr>
          </a:p>
        </p:txBody>
      </p:sp>
      <p:grpSp>
        <p:nvGrpSpPr>
          <p:cNvPr id="65" name="Group 10"/>
          <p:cNvGrpSpPr/>
          <p:nvPr/>
        </p:nvGrpSpPr>
        <p:grpSpPr>
          <a:xfrm>
            <a:off x="11043053" y="467888"/>
            <a:ext cx="4875546" cy="2249548"/>
            <a:chOff x="0" y="0"/>
            <a:chExt cx="2284950" cy="1054262"/>
          </a:xfrm>
        </p:grpSpPr>
        <p:sp>
          <p:nvSpPr>
            <p:cNvPr id="1048649" name="Freeform 11"/>
            <p:cNvSpPr/>
            <p:nvPr/>
          </p:nvSpPr>
          <p:spPr>
            <a:xfrm>
              <a:off x="0" y="0"/>
              <a:ext cx="2284950" cy="1054262"/>
            </a:xfrm>
            <a:custGeom>
              <a:avLst/>
              <a:ahLst/>
              <a:rect l="l" t="t" r="r" b="b"/>
              <a:pathLst>
                <a:path w="2284950" h="1054262">
                  <a:moveTo>
                    <a:pt x="2160490" y="1054262"/>
                  </a:moveTo>
                  <a:lnTo>
                    <a:pt x="124460" y="1054262"/>
                  </a:lnTo>
                  <a:cubicBezTo>
                    <a:pt x="55880" y="1054262"/>
                    <a:pt x="0" y="998382"/>
                    <a:pt x="0" y="929802"/>
                  </a:cubicBezTo>
                  <a:lnTo>
                    <a:pt x="0" y="124460"/>
                  </a:lnTo>
                  <a:cubicBezTo>
                    <a:pt x="0" y="55880"/>
                    <a:pt x="55880" y="0"/>
                    <a:pt x="124460" y="0"/>
                  </a:cubicBezTo>
                  <a:lnTo>
                    <a:pt x="2160490" y="0"/>
                  </a:lnTo>
                  <a:cubicBezTo>
                    <a:pt x="2229070" y="0"/>
                    <a:pt x="2284950" y="55880"/>
                    <a:pt x="2284950" y="124460"/>
                  </a:cubicBezTo>
                  <a:lnTo>
                    <a:pt x="2284950" y="929802"/>
                  </a:lnTo>
                  <a:cubicBezTo>
                    <a:pt x="2284950" y="998382"/>
                    <a:pt x="2229070" y="1054262"/>
                    <a:pt x="2160490" y="1054262"/>
                  </a:cubicBezTo>
                  <a:close/>
                </a:path>
              </a:pathLst>
            </a:custGeom>
            <a:solidFill>
              <a:srgbClr val="F2EDD9"/>
            </a:solidFill>
          </p:spPr>
        </p:sp>
      </p:grpSp>
      <p:sp>
        <p:nvSpPr>
          <p:cNvPr id="1048650" name="TextBox 12"/>
          <p:cNvSpPr txBox="1"/>
          <p:nvPr/>
        </p:nvSpPr>
        <p:spPr>
          <a:xfrm>
            <a:off x="11785634" y="957661"/>
            <a:ext cx="3390384" cy="1336675"/>
          </a:xfrm>
          <a:prstGeom prst="rect"/>
        </p:spPr>
        <p:txBody>
          <a:bodyPr anchor="t" bIns="0" lIns="0" rIns="0" rtlCol="0" tIns="0">
            <a:spAutoFit/>
          </a:bodyPr>
          <a:p>
            <a:pPr algn="ctr">
              <a:lnSpc>
                <a:spcPts val="3500"/>
              </a:lnSpc>
            </a:pPr>
            <a:r>
              <a:rPr sz="3500" lang="en-US" spc="70">
                <a:solidFill>
                  <a:srgbClr val="114F9A"/>
                </a:solidFill>
                <a:latin typeface="One Little Font"/>
              </a:rPr>
              <a:t>DAPAT MENINGKATKAN PENJUALAN</a:t>
            </a:r>
          </a:p>
        </p:txBody>
      </p:sp>
      <p:pic>
        <p:nvPicPr>
          <p:cNvPr id="2097163" name="Picture 13"/>
          <p:cNvPicPr>
            <a:picLocks noChangeAspect="1"/>
          </p:cNvPicPr>
          <p:nvPr/>
        </p:nvPicPr>
        <p:blipFill>
          <a:blip xmlns:r="http://schemas.openxmlformats.org/officeDocument/2006/relationships" r:embed="rId2"/>
          <a:srcRect/>
          <a:stretch>
            <a:fillRect/>
          </a:stretch>
        </p:blipFill>
        <p:spPr>
          <a:xfrm rot="-823032">
            <a:off x="11686876" y="5335482"/>
            <a:ext cx="2070542" cy="584928"/>
          </a:xfrm>
          <a:prstGeom prst="rect"/>
        </p:spPr>
      </p:pic>
      <p:grpSp>
        <p:nvGrpSpPr>
          <p:cNvPr id="66" name="Group 14"/>
          <p:cNvGrpSpPr/>
          <p:nvPr/>
        </p:nvGrpSpPr>
        <p:grpSpPr>
          <a:xfrm>
            <a:off x="1028700" y="4640364"/>
            <a:ext cx="4279628" cy="2524064"/>
            <a:chOff x="0" y="0"/>
            <a:chExt cx="2519796" cy="1486140"/>
          </a:xfrm>
        </p:grpSpPr>
        <p:sp>
          <p:nvSpPr>
            <p:cNvPr id="1048651" name="Freeform 15"/>
            <p:cNvSpPr/>
            <p:nvPr/>
          </p:nvSpPr>
          <p:spPr>
            <a:xfrm>
              <a:off x="0" y="0"/>
              <a:ext cx="2519797" cy="1486140"/>
            </a:xfrm>
            <a:custGeom>
              <a:avLst/>
              <a:ahLst/>
              <a:rect l="l" t="t" r="r" b="b"/>
              <a:pathLst>
                <a:path w="2519797" h="1486140">
                  <a:moveTo>
                    <a:pt x="2395336" y="1486140"/>
                  </a:moveTo>
                  <a:lnTo>
                    <a:pt x="124460" y="1486140"/>
                  </a:lnTo>
                  <a:cubicBezTo>
                    <a:pt x="55880" y="1486140"/>
                    <a:pt x="0" y="1430260"/>
                    <a:pt x="0" y="1361680"/>
                  </a:cubicBezTo>
                  <a:lnTo>
                    <a:pt x="0" y="124460"/>
                  </a:lnTo>
                  <a:cubicBezTo>
                    <a:pt x="0" y="55880"/>
                    <a:pt x="55880" y="0"/>
                    <a:pt x="124460" y="0"/>
                  </a:cubicBezTo>
                  <a:lnTo>
                    <a:pt x="2395337" y="0"/>
                  </a:lnTo>
                  <a:cubicBezTo>
                    <a:pt x="2463916" y="0"/>
                    <a:pt x="2519797" y="55880"/>
                    <a:pt x="2519797" y="124460"/>
                  </a:cubicBezTo>
                  <a:lnTo>
                    <a:pt x="2519797" y="1361680"/>
                  </a:lnTo>
                  <a:cubicBezTo>
                    <a:pt x="2519797" y="1430260"/>
                    <a:pt x="2463916" y="1486140"/>
                    <a:pt x="2395337" y="1486140"/>
                  </a:cubicBezTo>
                  <a:close/>
                </a:path>
              </a:pathLst>
            </a:custGeom>
            <a:solidFill>
              <a:srgbClr val="F2EDD9"/>
            </a:solidFill>
          </p:spPr>
        </p:sp>
      </p:grpSp>
      <p:sp>
        <p:nvSpPr>
          <p:cNvPr id="1048652" name="TextBox 16"/>
          <p:cNvSpPr txBox="1"/>
          <p:nvPr/>
        </p:nvSpPr>
        <p:spPr>
          <a:xfrm>
            <a:off x="1282504" y="5030778"/>
            <a:ext cx="3390384" cy="2222500"/>
          </a:xfrm>
          <a:prstGeom prst="rect"/>
        </p:spPr>
        <p:txBody>
          <a:bodyPr anchor="t" bIns="0" lIns="0" rIns="0" rtlCol="0" tIns="0">
            <a:spAutoFit/>
          </a:bodyPr>
          <a:p>
            <a:pPr algn="ctr">
              <a:lnSpc>
                <a:spcPts val="3500"/>
              </a:lnSpc>
            </a:pPr>
            <a:r>
              <a:rPr sz="3400" lang="en-US" spc="70">
                <a:solidFill>
                  <a:srgbClr val="114F9A"/>
                </a:solidFill>
                <a:latin typeface="One Little Font"/>
              </a:rPr>
              <a:t>JANGKAUAN PASAR YANG LEBIH LUAS DAN TEPAT SASARAN</a:t>
            </a:r>
            <a:endParaRPr sz="3400" lang="en-US" spc="70">
              <a:solidFill>
                <a:srgbClr val="114F9A"/>
              </a:solidFill>
              <a:latin typeface="One Little Font"/>
            </a:endParaRPr>
          </a:p>
          <a:p>
            <a:pPr algn="ctr">
              <a:lnSpc>
                <a:spcPts val="3500"/>
              </a:lnSpc>
            </a:pPr>
            <a:endParaRPr sz="3400" lang="en-US" spc="70">
              <a:solidFill>
                <a:srgbClr val="114F9A"/>
              </a:solidFill>
              <a:latin typeface="One Little Font"/>
            </a:endParaRPr>
          </a:p>
        </p:txBody>
      </p:sp>
      <p:pic>
        <p:nvPicPr>
          <p:cNvPr id="2097164" name="Picture 17"/>
          <p:cNvPicPr>
            <a:picLocks noChangeAspect="1"/>
          </p:cNvPicPr>
          <p:nvPr/>
        </p:nvPicPr>
        <p:blipFill>
          <a:blip xmlns:r="http://schemas.openxmlformats.org/officeDocument/2006/relationships" r:embed="rId2"/>
          <a:srcRect/>
          <a:stretch>
            <a:fillRect/>
          </a:stretch>
        </p:blipFill>
        <p:spPr>
          <a:xfrm rot="-9034031" flipV="1">
            <a:off x="5499136" y="5467911"/>
            <a:ext cx="1921710" cy="542883"/>
          </a:xfrm>
          <a:prstGeom prst="rect"/>
        </p:spPr>
      </p:pic>
      <p:grpSp>
        <p:nvGrpSpPr>
          <p:cNvPr id="67" name="Group 18"/>
          <p:cNvGrpSpPr/>
          <p:nvPr/>
        </p:nvGrpSpPr>
        <p:grpSpPr>
          <a:xfrm>
            <a:off x="13978217" y="3698055"/>
            <a:ext cx="3880763" cy="2749871"/>
            <a:chOff x="0" y="0"/>
            <a:chExt cx="2284950" cy="1619093"/>
          </a:xfrm>
        </p:grpSpPr>
        <p:sp>
          <p:nvSpPr>
            <p:cNvPr id="1048653" name="Freeform 19"/>
            <p:cNvSpPr/>
            <p:nvPr/>
          </p:nvSpPr>
          <p:spPr>
            <a:xfrm>
              <a:off x="0" y="0"/>
              <a:ext cx="2284950" cy="1619093"/>
            </a:xfrm>
            <a:custGeom>
              <a:avLst/>
              <a:ahLst/>
              <a:rect l="l" t="t" r="r" b="b"/>
              <a:pathLst>
                <a:path w="2284950" h="1619093">
                  <a:moveTo>
                    <a:pt x="2160490" y="1619093"/>
                  </a:moveTo>
                  <a:lnTo>
                    <a:pt x="124460" y="1619093"/>
                  </a:lnTo>
                  <a:cubicBezTo>
                    <a:pt x="55880" y="1619093"/>
                    <a:pt x="0" y="1563213"/>
                    <a:pt x="0" y="1494633"/>
                  </a:cubicBezTo>
                  <a:lnTo>
                    <a:pt x="0" y="124460"/>
                  </a:lnTo>
                  <a:cubicBezTo>
                    <a:pt x="0" y="55880"/>
                    <a:pt x="55880" y="0"/>
                    <a:pt x="124460" y="0"/>
                  </a:cubicBezTo>
                  <a:lnTo>
                    <a:pt x="2160490" y="0"/>
                  </a:lnTo>
                  <a:cubicBezTo>
                    <a:pt x="2229070" y="0"/>
                    <a:pt x="2284950" y="55880"/>
                    <a:pt x="2284950" y="124460"/>
                  </a:cubicBezTo>
                  <a:lnTo>
                    <a:pt x="2284950" y="1494633"/>
                  </a:lnTo>
                  <a:cubicBezTo>
                    <a:pt x="2284950" y="1563213"/>
                    <a:pt x="2229070" y="1619093"/>
                    <a:pt x="2160490" y="1619093"/>
                  </a:cubicBezTo>
                  <a:close/>
                </a:path>
              </a:pathLst>
            </a:custGeom>
            <a:solidFill>
              <a:srgbClr val="F2EDD9"/>
            </a:solidFill>
          </p:spPr>
        </p:sp>
      </p:grpSp>
      <p:grpSp>
        <p:nvGrpSpPr>
          <p:cNvPr id="68" name="Group 20"/>
          <p:cNvGrpSpPr/>
          <p:nvPr/>
        </p:nvGrpSpPr>
        <p:grpSpPr>
          <a:xfrm>
            <a:off x="13487338" y="7429002"/>
            <a:ext cx="3880763" cy="2355442"/>
            <a:chOff x="0" y="0"/>
            <a:chExt cx="2284950" cy="1386857"/>
          </a:xfrm>
        </p:grpSpPr>
        <p:sp>
          <p:nvSpPr>
            <p:cNvPr id="1048654" name="Freeform 21"/>
            <p:cNvSpPr/>
            <p:nvPr/>
          </p:nvSpPr>
          <p:spPr>
            <a:xfrm>
              <a:off x="0" y="0"/>
              <a:ext cx="2284950" cy="1386857"/>
            </a:xfrm>
            <a:custGeom>
              <a:avLst/>
              <a:ahLst/>
              <a:rect l="l" t="t" r="r" b="b"/>
              <a:pathLst>
                <a:path w="2284950" h="1386857">
                  <a:moveTo>
                    <a:pt x="2160490" y="1386857"/>
                  </a:moveTo>
                  <a:lnTo>
                    <a:pt x="124460" y="1386857"/>
                  </a:lnTo>
                  <a:cubicBezTo>
                    <a:pt x="55880" y="1386857"/>
                    <a:pt x="0" y="1330977"/>
                    <a:pt x="0" y="1262397"/>
                  </a:cubicBezTo>
                  <a:lnTo>
                    <a:pt x="0" y="124460"/>
                  </a:lnTo>
                  <a:cubicBezTo>
                    <a:pt x="0" y="55880"/>
                    <a:pt x="55880" y="0"/>
                    <a:pt x="124460" y="0"/>
                  </a:cubicBezTo>
                  <a:lnTo>
                    <a:pt x="2160490" y="0"/>
                  </a:lnTo>
                  <a:cubicBezTo>
                    <a:pt x="2229070" y="0"/>
                    <a:pt x="2284950" y="55880"/>
                    <a:pt x="2284950" y="124460"/>
                  </a:cubicBezTo>
                  <a:lnTo>
                    <a:pt x="2284950" y="1262398"/>
                  </a:lnTo>
                  <a:cubicBezTo>
                    <a:pt x="2284950" y="1330978"/>
                    <a:pt x="2229070" y="1386857"/>
                    <a:pt x="2160490" y="1386857"/>
                  </a:cubicBezTo>
                  <a:close/>
                </a:path>
              </a:pathLst>
            </a:custGeom>
            <a:solidFill>
              <a:srgbClr val="F2EDD9"/>
            </a:solidFill>
          </p:spPr>
        </p:sp>
      </p:grpSp>
      <p:pic>
        <p:nvPicPr>
          <p:cNvPr id="2097165" name="Picture 22"/>
          <p:cNvPicPr>
            <a:picLocks noChangeAspect="1"/>
          </p:cNvPicPr>
          <p:nvPr/>
        </p:nvPicPr>
        <p:blipFill>
          <a:blip xmlns:r="http://schemas.openxmlformats.org/officeDocument/2006/relationships" r:embed="rId2"/>
          <a:srcRect/>
          <a:stretch>
            <a:fillRect/>
          </a:stretch>
        </p:blipFill>
        <p:spPr>
          <a:xfrm rot="1821015">
            <a:off x="11048949" y="8309190"/>
            <a:ext cx="2070542" cy="584928"/>
          </a:xfrm>
          <a:prstGeom prst="rect"/>
        </p:spPr>
      </p:pic>
      <p:pic>
        <p:nvPicPr>
          <p:cNvPr id="2097166" name="Picture 23"/>
          <p:cNvPicPr>
            <a:picLocks noChangeAspect="1"/>
          </p:cNvPicPr>
          <p:nvPr/>
        </p:nvPicPr>
        <p:blipFill>
          <a:blip xmlns:r="http://schemas.openxmlformats.org/officeDocument/2006/relationships" r:embed="rId2"/>
          <a:srcRect/>
          <a:stretch>
            <a:fillRect/>
          </a:stretch>
        </p:blipFill>
        <p:spPr>
          <a:xfrm rot="-2306648">
            <a:off x="8944007" y="2056272"/>
            <a:ext cx="2070542" cy="584928"/>
          </a:xfrm>
          <a:prstGeom prst="rect"/>
        </p:spPr>
      </p:pic>
      <p:sp>
        <p:nvSpPr>
          <p:cNvPr id="1048655" name="TextBox 24"/>
          <p:cNvSpPr txBox="1"/>
          <p:nvPr/>
        </p:nvSpPr>
        <p:spPr>
          <a:xfrm>
            <a:off x="13978217" y="4294444"/>
            <a:ext cx="3390384" cy="2667000"/>
          </a:xfrm>
          <a:prstGeom prst="rect"/>
        </p:spPr>
        <p:txBody>
          <a:bodyPr anchor="t" bIns="0" lIns="0" rIns="0" rtlCol="0" tIns="0">
            <a:spAutoFit/>
          </a:bodyPr>
          <a:p>
            <a:pPr algn="ctr">
              <a:lnSpc>
                <a:spcPts val="3500"/>
              </a:lnSpc>
            </a:pPr>
            <a:r>
              <a:rPr sz="3400" lang="en-US" spc="70">
                <a:solidFill>
                  <a:srgbClr val="114F9A"/>
                </a:solidFill>
                <a:latin typeface="One Little Font"/>
              </a:rPr>
              <a:t>MENJAGA KOMUNIKASI ANTARA PENJUAL DAN PELANGGAN</a:t>
            </a:r>
            <a:endParaRPr sz="3400" lang="en-US" spc="70">
              <a:solidFill>
                <a:srgbClr val="114F9A"/>
              </a:solidFill>
              <a:latin typeface="One Little Font"/>
            </a:endParaRPr>
          </a:p>
          <a:p>
            <a:pPr algn="ctr">
              <a:lnSpc>
                <a:spcPts val="3500"/>
              </a:lnSpc>
            </a:pPr>
            <a:endParaRPr sz="3400" lang="en-US" spc="70">
              <a:solidFill>
                <a:srgbClr val="114F9A"/>
              </a:solidFill>
              <a:latin typeface="One Little Font"/>
            </a:endParaRPr>
          </a:p>
        </p:txBody>
      </p:sp>
      <p:sp>
        <p:nvSpPr>
          <p:cNvPr id="1048656" name="TextBox 25"/>
          <p:cNvSpPr txBox="1"/>
          <p:nvPr/>
        </p:nvSpPr>
        <p:spPr>
          <a:xfrm>
            <a:off x="13732527" y="7495473"/>
            <a:ext cx="3390384" cy="2222500"/>
          </a:xfrm>
          <a:prstGeom prst="rect"/>
        </p:spPr>
        <p:txBody>
          <a:bodyPr anchor="t" bIns="0" lIns="0" rIns="0" rtlCol="0" tIns="0">
            <a:spAutoFit/>
          </a:bodyPr>
          <a:p>
            <a:pPr algn="ctr">
              <a:lnSpc>
                <a:spcPts val="3500"/>
              </a:lnSpc>
            </a:pPr>
            <a:r>
              <a:rPr sz="3500" lang="en-US" spc="70">
                <a:solidFill>
                  <a:srgbClr val="114F9A"/>
                </a:solidFill>
                <a:latin typeface="One Little Font"/>
              </a:rPr>
              <a:t>ANALISIS DIGITAL SECARA CEPAT DAN TEPAT</a:t>
            </a:r>
          </a:p>
          <a:p>
            <a:pPr algn="ctr">
              <a:lnSpc>
                <a:spcPts val="3500"/>
              </a:lnSpc>
            </a:pPr>
            <a:endParaRPr sz="3500" lang="en-US" spc="70">
              <a:solidFill>
                <a:srgbClr val="114F9A"/>
              </a:solidFill>
              <a:latin typeface="One Little Font"/>
            </a:endParaRPr>
          </a:p>
        </p:txBody>
      </p:sp>
    </p:spTree>
  </p:cSld>
  <p:clrMapOvr>
    <a:masterClrMapping/>
  </p:clrMapOvr>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Override1.xml><?xml version="1.0" encoding="utf-8"?>
<a:themeOverride xmlns:a="http://schemas.openxmlformats.org/drawingml/2006/main">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Application>Microsoft Office PowerPoint</Application>
  <ScaleCrop>0</ScaleCrop>
  <LinksUpToDate>0</LinksUpToDate>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itle>Kelompok 3 Kewirausahaan 3A</dc:title>
  <dc:creator>vivo 1904</dc:creator>
  <cp:lastModifiedBy>ismail - [2010]</cp:lastModifiedBy>
  <dcterms:created xsi:type="dcterms:W3CDTF">2006-08-15T10:00:00Z</dcterms:created>
  <dcterms:modified xsi:type="dcterms:W3CDTF">2022-09-04T14:32:46Z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2310ec4f3c9444849110327da76fae8c</vt:lpwstr>
  </property>
</Properties>
</file>