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64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Hukum melindungi kebebasan dengan beberapa cara: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Hukum melindungi kebebasan dengan beberapa cara: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0.3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0.55447</cdr:x>
      <cdr:y>0.36702</cdr:y>
    </cdr:from>
    <cdr:to>
      <cdr:x>0.73838</cdr:x>
      <cdr:y>0.48195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56062" y="1879600"/>
          <a:ext cx="1345324" cy="588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0.55303</cdr:x>
      <cdr:y>0.27877</cdr:y>
    </cdr:from>
    <cdr:to>
      <cdr:x>0.8447</cdr:x>
      <cdr:y>0.49631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45552" y="1427655"/>
          <a:ext cx="2133600" cy="111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0.36769</cdr:x>
      <cdr:y>0.67486</cdr:y>
    </cdr:from>
    <cdr:to>
      <cdr:x>0.38062</cdr:x>
      <cdr:y>0.68923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89717" y="3456152"/>
          <a:ext cx="94593" cy="7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Konsep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Hukum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Kebebasan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Mata </a:t>
            </a:r>
            <a:r>
              <a:rPr lang="en-GB" dirty="0" err="1" smtClean="0"/>
              <a:t>Kuliah</a:t>
            </a:r>
            <a:r>
              <a:rPr lang="en-GB" dirty="0" smtClean="0"/>
              <a:t> </a:t>
            </a:r>
            <a:r>
              <a:rPr lang="en-GB" dirty="0" err="1" smtClean="0"/>
              <a:t>Filsafat</a:t>
            </a:r>
            <a:r>
              <a:rPr lang="en-GB" dirty="0" smtClean="0"/>
              <a:t> </a:t>
            </a:r>
            <a:r>
              <a:rPr lang="en-GB" dirty="0" err="1" smtClean="0"/>
              <a:t>Ilmu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83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Kebebasan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dirty="0" err="1"/>
              <a:t>Kebebasan</a:t>
            </a:r>
            <a:r>
              <a:rPr lang="en-GB" sz="3200" dirty="0"/>
              <a:t> (</a:t>
            </a:r>
            <a:r>
              <a:rPr lang="en-GB" sz="3200" i="1" dirty="0"/>
              <a:t>Liberty</a:t>
            </a:r>
            <a:r>
              <a:rPr lang="en-GB" sz="3200" dirty="0"/>
              <a:t>) </a:t>
            </a:r>
            <a:r>
              <a:rPr lang="en-GB" sz="3200" dirty="0" err="1"/>
              <a:t>adalah</a:t>
            </a:r>
            <a:r>
              <a:rPr lang="en-GB" sz="3200" dirty="0"/>
              <a:t> </a:t>
            </a:r>
            <a:r>
              <a:rPr lang="en-GB" sz="3200" dirty="0" err="1" smtClean="0"/>
              <a:t>kemerdekaan</a:t>
            </a:r>
            <a:r>
              <a:rPr lang="en-GB" sz="3200" dirty="0" smtClean="0"/>
              <a:t> </a:t>
            </a:r>
            <a:r>
              <a:rPr lang="en-GB" sz="3200" dirty="0" err="1"/>
              <a:t>dari</a:t>
            </a:r>
            <a:r>
              <a:rPr lang="en-GB" sz="3200" dirty="0"/>
              <a:t> </a:t>
            </a:r>
            <a:r>
              <a:rPr lang="en-GB" sz="3200" dirty="0" err="1"/>
              <a:t>pengekangan</a:t>
            </a:r>
            <a:r>
              <a:rPr lang="en-GB" sz="3200" dirty="0"/>
              <a:t> </a:t>
            </a:r>
            <a:r>
              <a:rPr lang="en-GB" sz="3200" dirty="0" err="1"/>
              <a:t>eksternal</a:t>
            </a:r>
            <a:r>
              <a:rPr lang="en-GB" sz="3200" dirty="0"/>
              <a:t> yang </a:t>
            </a:r>
            <a:r>
              <a:rPr lang="en-GB" sz="3200" dirty="0" err="1"/>
              <a:t>sewenang-wenang</a:t>
            </a:r>
            <a:r>
              <a:rPr lang="en-GB" sz="3200" dirty="0"/>
              <a:t> </a:t>
            </a:r>
            <a:r>
              <a:rPr lang="en-GB" sz="3200" dirty="0" err="1"/>
              <a:t>atau</a:t>
            </a:r>
            <a:r>
              <a:rPr lang="en-GB" sz="3200" dirty="0"/>
              <a:t> </a:t>
            </a:r>
            <a:r>
              <a:rPr lang="en-GB" sz="3200" dirty="0" err="1"/>
              <a:t>tidak</a:t>
            </a:r>
            <a:r>
              <a:rPr lang="en-GB" sz="3200" dirty="0"/>
              <a:t> </a:t>
            </a:r>
            <a:r>
              <a:rPr lang="en-GB" sz="3200" dirty="0" err="1"/>
              <a:t>semestinya</a:t>
            </a:r>
            <a:r>
              <a:rPr lang="en-GB" sz="3200" dirty="0"/>
              <a:t>. </a:t>
            </a:r>
            <a:r>
              <a:rPr lang="en-GB" sz="3200" dirty="0" err="1"/>
              <a:t>Ini</a:t>
            </a:r>
            <a:r>
              <a:rPr lang="en-GB" sz="3200" dirty="0"/>
              <a:t> </a:t>
            </a:r>
            <a:r>
              <a:rPr lang="en-GB" sz="3200" dirty="0" err="1"/>
              <a:t>adalah</a:t>
            </a:r>
            <a:r>
              <a:rPr lang="en-GB" sz="3200" dirty="0"/>
              <a:t> </a:t>
            </a:r>
            <a:r>
              <a:rPr lang="en-GB" sz="3200" dirty="0" err="1"/>
              <a:t>hak</a:t>
            </a:r>
            <a:r>
              <a:rPr lang="en-GB" sz="3200" dirty="0"/>
              <a:t>, </a:t>
            </a:r>
            <a:r>
              <a:rPr lang="en-GB" sz="3200" dirty="0" err="1"/>
              <a:t>hak</a:t>
            </a:r>
            <a:r>
              <a:rPr lang="en-GB" sz="3200" dirty="0"/>
              <a:t> </a:t>
            </a:r>
            <a:r>
              <a:rPr lang="en-GB" sz="3200" dirty="0" err="1"/>
              <a:t>istimewa</a:t>
            </a:r>
            <a:r>
              <a:rPr lang="en-GB" sz="3200" dirty="0"/>
              <a:t>, </a:t>
            </a:r>
            <a:r>
              <a:rPr lang="en-GB" sz="3200" dirty="0" err="1"/>
              <a:t>atau</a:t>
            </a:r>
            <a:r>
              <a:rPr lang="en-GB" sz="3200" dirty="0"/>
              <a:t> </a:t>
            </a:r>
            <a:r>
              <a:rPr lang="en-GB" sz="3200" dirty="0" err="1"/>
              <a:t>kekebalan</a:t>
            </a:r>
            <a:r>
              <a:rPr lang="en-GB" sz="3200" dirty="0"/>
              <a:t> yang </a:t>
            </a:r>
            <a:r>
              <a:rPr lang="en-GB" sz="3200" dirty="0" err="1"/>
              <a:t>dinikmati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resep</a:t>
            </a:r>
            <a:r>
              <a:rPr lang="en-GB" sz="3200" dirty="0"/>
              <a:t> </a:t>
            </a:r>
            <a:r>
              <a:rPr lang="en-GB" sz="3200" dirty="0" err="1"/>
              <a:t>atau</a:t>
            </a:r>
            <a:r>
              <a:rPr lang="en-GB" sz="3200" dirty="0"/>
              <a:t> </a:t>
            </a:r>
            <a:r>
              <a:rPr lang="en-GB" sz="3200" dirty="0" err="1"/>
              <a:t>hibah</a:t>
            </a:r>
            <a:r>
              <a:rPr lang="en-GB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5802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Hukum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dirty="0" err="1"/>
              <a:t>Menurut</a:t>
            </a:r>
            <a:r>
              <a:rPr lang="en-GB" sz="3200" dirty="0"/>
              <a:t>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Immanuel Kant</a:t>
            </a:r>
            <a:r>
              <a:rPr lang="en-GB" sz="3200" dirty="0"/>
              <a:t>, </a:t>
            </a:r>
            <a:r>
              <a:rPr lang="en-GB" sz="3200" dirty="0" err="1"/>
              <a:t>hukum</a:t>
            </a:r>
            <a:r>
              <a:rPr lang="en-GB" sz="3200" dirty="0"/>
              <a:t> </a:t>
            </a:r>
            <a:r>
              <a:rPr lang="en-GB" sz="3200" dirty="0" err="1"/>
              <a:t>adalah</a:t>
            </a:r>
            <a:r>
              <a:rPr lang="en-GB" sz="3200" dirty="0"/>
              <a:t> </a:t>
            </a:r>
            <a:r>
              <a:rPr lang="en-GB" sz="3200" dirty="0" err="1"/>
              <a:t>keseluruhan</a:t>
            </a:r>
            <a:r>
              <a:rPr lang="en-GB" sz="3200" dirty="0"/>
              <a:t> </a:t>
            </a:r>
            <a:r>
              <a:rPr lang="en-GB" sz="3200" dirty="0" err="1"/>
              <a:t>syarat</a:t>
            </a:r>
            <a:r>
              <a:rPr lang="en-GB" sz="3200" dirty="0"/>
              <a:t> </a:t>
            </a:r>
            <a:r>
              <a:rPr lang="en-GB" sz="3200" dirty="0" err="1"/>
              <a:t>berkehendak</a:t>
            </a:r>
            <a:r>
              <a:rPr lang="en-GB" sz="3200" dirty="0"/>
              <a:t> </a:t>
            </a:r>
            <a:r>
              <a:rPr lang="en-GB" sz="3200" dirty="0" err="1"/>
              <a:t>bebas</a:t>
            </a:r>
            <a:r>
              <a:rPr lang="en-GB" sz="3200" dirty="0"/>
              <a:t> </a:t>
            </a:r>
            <a:r>
              <a:rPr lang="en-GB" sz="3200" dirty="0" err="1"/>
              <a:t>dari</a:t>
            </a:r>
            <a:r>
              <a:rPr lang="en-GB" sz="3200" dirty="0"/>
              <a:t> orang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dapat</a:t>
            </a:r>
            <a:r>
              <a:rPr lang="en-GB" sz="3200" dirty="0"/>
              <a:t> </a:t>
            </a:r>
            <a:r>
              <a:rPr lang="en-GB" sz="3200" dirty="0" err="1"/>
              <a:t>menyesuaikan</a:t>
            </a:r>
            <a:r>
              <a:rPr lang="en-GB" sz="3200" dirty="0"/>
              <a:t> </a:t>
            </a:r>
            <a:r>
              <a:rPr lang="en-GB" sz="3200" dirty="0" err="1"/>
              <a:t>diri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kehendak</a:t>
            </a:r>
            <a:r>
              <a:rPr lang="en-GB" sz="3200" dirty="0"/>
              <a:t> </a:t>
            </a:r>
            <a:r>
              <a:rPr lang="en-GB" sz="3200" dirty="0" err="1"/>
              <a:t>bebas</a:t>
            </a:r>
            <a:r>
              <a:rPr lang="en-GB" sz="3200" dirty="0"/>
              <a:t> </a:t>
            </a:r>
            <a:r>
              <a:rPr lang="en-GB" sz="3200" dirty="0" err="1"/>
              <a:t>dari</a:t>
            </a:r>
            <a:r>
              <a:rPr lang="en-GB" sz="3200" dirty="0"/>
              <a:t> orang lain,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mengikuti</a:t>
            </a:r>
            <a:r>
              <a:rPr lang="en-GB" sz="3200" dirty="0"/>
              <a:t> </a:t>
            </a:r>
            <a:r>
              <a:rPr lang="en-GB" sz="3200" dirty="0" err="1"/>
              <a:t>peraturan</a:t>
            </a:r>
            <a:r>
              <a:rPr lang="en-GB" sz="3200" dirty="0"/>
              <a:t> </a:t>
            </a:r>
            <a:r>
              <a:rPr lang="en-GB" sz="3200" dirty="0" err="1"/>
              <a:t>tentang</a:t>
            </a:r>
            <a:r>
              <a:rPr lang="en-GB" sz="3200" dirty="0"/>
              <a:t> </a:t>
            </a:r>
            <a:r>
              <a:rPr lang="en-GB" sz="3200" dirty="0" err="1"/>
              <a:t>kemerdekaan</a:t>
            </a:r>
            <a:r>
              <a:rPr lang="en-GB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3629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Hukum &amp; </a:t>
            </a:r>
            <a:r>
              <a:rPr lang="en-GB" dirty="0" err="1" smtClean="0"/>
              <a:t>Kebebasan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677587"/>
            <a:ext cx="7780865" cy="54936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800" dirty="0" err="1"/>
              <a:t>Menurut</a:t>
            </a:r>
            <a:r>
              <a:rPr lang="en-GB" sz="2800" dirty="0"/>
              <a:t>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Isaiah Berlin</a:t>
            </a:r>
            <a:r>
              <a:rPr lang="en-GB" sz="2800" dirty="0"/>
              <a:t>, </a:t>
            </a:r>
            <a:r>
              <a:rPr lang="en-GB" sz="2800" dirty="0" err="1"/>
              <a:t>kebebasan</a:t>
            </a:r>
            <a:r>
              <a:rPr lang="en-GB" sz="2800" dirty="0"/>
              <a:t> </a:t>
            </a:r>
            <a:r>
              <a:rPr lang="en-GB" sz="2800" dirty="0" err="1"/>
              <a:t>ada</a:t>
            </a:r>
            <a:r>
              <a:rPr lang="en-GB" sz="2800" dirty="0"/>
              <a:t> </a:t>
            </a:r>
            <a:r>
              <a:rPr lang="en-GB" sz="2800" dirty="0" err="1"/>
              <a:t>dua</a:t>
            </a:r>
            <a:r>
              <a:rPr lang="en-GB" sz="2800" dirty="0"/>
              <a:t> </a:t>
            </a:r>
            <a:r>
              <a:rPr lang="en-GB" sz="2800" dirty="0" err="1"/>
              <a:t>jenis</a:t>
            </a:r>
            <a:r>
              <a:rPr lang="en-GB" sz="2800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Kebebasan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Positif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Bebas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GB" sz="2400" dirty="0"/>
              <a:t>– </a:t>
            </a:r>
            <a:r>
              <a:rPr lang="en-GB" sz="2400" dirty="0" err="1"/>
              <a:t>pandangan</a:t>
            </a:r>
            <a:r>
              <a:rPr lang="en-GB" sz="2400" dirty="0"/>
              <a:t> yang </a:t>
            </a:r>
            <a:r>
              <a:rPr lang="en-GB" sz="2400" dirty="0" err="1"/>
              <a:t>menyatakan</a:t>
            </a:r>
            <a:r>
              <a:rPr lang="en-GB" sz="2400" dirty="0"/>
              <a:t> </a:t>
            </a:r>
            <a:r>
              <a:rPr lang="en-GB" sz="2400" dirty="0" err="1"/>
              <a:t>bahwa</a:t>
            </a:r>
            <a:r>
              <a:rPr lang="en-GB" sz="2400" dirty="0"/>
              <a:t> </a:t>
            </a:r>
            <a:r>
              <a:rPr lang="en-GB" sz="2400" dirty="0" err="1"/>
              <a:t>manusia</a:t>
            </a:r>
            <a:r>
              <a:rPr lang="en-GB" sz="2400" dirty="0"/>
              <a:t> </a:t>
            </a:r>
            <a:r>
              <a:rPr lang="en-GB" sz="2400" dirty="0" err="1"/>
              <a:t>pada</a:t>
            </a:r>
            <a:r>
              <a:rPr lang="en-GB" sz="2400" dirty="0"/>
              <a:t> </a:t>
            </a:r>
            <a:r>
              <a:rPr lang="en-GB" sz="2400" dirty="0" err="1"/>
              <a:t>dasarnya</a:t>
            </a:r>
            <a:r>
              <a:rPr lang="en-GB" sz="2400" dirty="0"/>
              <a:t> </a:t>
            </a:r>
            <a:r>
              <a:rPr lang="en-GB" sz="2400" dirty="0" err="1"/>
              <a:t>bisa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mengaktualisasikan</a:t>
            </a:r>
            <a:r>
              <a:rPr lang="en-GB" sz="2400" dirty="0"/>
              <a:t> </a:t>
            </a:r>
            <a:r>
              <a:rPr lang="en-GB" sz="2400" dirty="0" err="1"/>
              <a:t>potensi-potensi</a:t>
            </a:r>
            <a:r>
              <a:rPr lang="en-GB" sz="2400" dirty="0"/>
              <a:t> yang </a:t>
            </a:r>
            <a:r>
              <a:rPr lang="en-GB" sz="2400" dirty="0" err="1"/>
              <a:t>ada</a:t>
            </a:r>
            <a:r>
              <a:rPr lang="en-GB" sz="2400" dirty="0"/>
              <a:t> </a:t>
            </a:r>
            <a:r>
              <a:rPr lang="en-GB" sz="2400" dirty="0" err="1"/>
              <a:t>pada</a:t>
            </a:r>
            <a:r>
              <a:rPr lang="en-GB" sz="2400" dirty="0"/>
              <a:t> </a:t>
            </a:r>
            <a:r>
              <a:rPr lang="en-GB" sz="2400" dirty="0" err="1"/>
              <a:t>dirinya</a:t>
            </a:r>
            <a:r>
              <a:rPr lang="en-GB" sz="2400" dirty="0"/>
              <a:t>.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itu</a:t>
            </a:r>
            <a:r>
              <a:rPr lang="en-GB" sz="2400" dirty="0"/>
              <a:t>, </a:t>
            </a:r>
            <a:r>
              <a:rPr lang="en-GB" sz="2400" dirty="0" err="1"/>
              <a:t>manusia</a:t>
            </a:r>
            <a:r>
              <a:rPr lang="en-GB" sz="2400" dirty="0"/>
              <a:t> </a:t>
            </a:r>
            <a:r>
              <a:rPr lang="en-GB" sz="2400" dirty="0" err="1"/>
              <a:t>bisa</a:t>
            </a:r>
            <a:r>
              <a:rPr lang="en-GB" sz="2400" dirty="0"/>
              <a:t> </a:t>
            </a:r>
            <a:r>
              <a:rPr lang="en-GB" sz="2400" dirty="0" err="1"/>
              <a:t>memilih</a:t>
            </a:r>
            <a:r>
              <a:rPr lang="en-GB" sz="2400" dirty="0"/>
              <a:t> </a:t>
            </a:r>
            <a:r>
              <a:rPr lang="en-GB" sz="2400" dirty="0" err="1"/>
              <a:t>tujuan</a:t>
            </a:r>
            <a:r>
              <a:rPr lang="en-GB" sz="2400" dirty="0"/>
              <a:t> yang </a:t>
            </a:r>
            <a:r>
              <a:rPr lang="en-GB" sz="2400" dirty="0" err="1"/>
              <a:t>ingin</a:t>
            </a:r>
            <a:r>
              <a:rPr lang="en-GB" sz="2400" dirty="0"/>
              <a:t> </a:t>
            </a:r>
            <a:r>
              <a:rPr lang="en-GB" sz="2400" dirty="0" err="1"/>
              <a:t>dicapai</a:t>
            </a:r>
            <a:r>
              <a:rPr lang="en-GB" sz="2400" dirty="0"/>
              <a:t> di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hidupnya</a:t>
            </a:r>
            <a:r>
              <a:rPr lang="en-GB" sz="2400" dirty="0"/>
              <a:t>, </a:t>
            </a:r>
            <a:r>
              <a:rPr lang="en-GB" sz="2400" dirty="0" err="1"/>
              <a:t>serta</a:t>
            </a:r>
            <a:r>
              <a:rPr lang="en-GB" sz="2400" dirty="0"/>
              <a:t> </a:t>
            </a:r>
            <a:r>
              <a:rPr lang="en-GB" sz="2400" dirty="0" err="1"/>
              <a:t>memperoleh</a:t>
            </a:r>
            <a:r>
              <a:rPr lang="en-GB" sz="2400" dirty="0"/>
              <a:t> </a:t>
            </a:r>
            <a:r>
              <a:rPr lang="en-GB" sz="2400" dirty="0" err="1"/>
              <a:t>sarana-sarana</a:t>
            </a:r>
            <a:r>
              <a:rPr lang="en-GB" sz="2400" dirty="0"/>
              <a:t> yang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mendukung</a:t>
            </a:r>
            <a:r>
              <a:rPr lang="en-GB" sz="2400" dirty="0"/>
              <a:t> </a:t>
            </a:r>
            <a:r>
              <a:rPr lang="en-GB" sz="2400" dirty="0" err="1"/>
              <a:t>bagi</a:t>
            </a:r>
            <a:r>
              <a:rPr lang="en-GB" sz="2400" dirty="0"/>
              <a:t> </a:t>
            </a:r>
            <a:r>
              <a:rPr lang="en-GB" sz="2400" dirty="0" err="1"/>
              <a:t>tercapainya</a:t>
            </a:r>
            <a:r>
              <a:rPr lang="en-GB" sz="2400" dirty="0"/>
              <a:t> </a:t>
            </a:r>
            <a:r>
              <a:rPr lang="en-GB" sz="2400" dirty="0" err="1"/>
              <a:t>tujuan</a:t>
            </a:r>
            <a:r>
              <a:rPr lang="en-GB" sz="2400" dirty="0"/>
              <a:t> </a:t>
            </a:r>
            <a:r>
              <a:rPr lang="en-GB" sz="2400" dirty="0" err="1"/>
              <a:t>hidup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58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Kebebasan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Negatif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Bebas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Dari) </a:t>
            </a:r>
            <a:r>
              <a:rPr lang="en-GB" sz="2400" dirty="0"/>
              <a:t>– </a:t>
            </a:r>
            <a:r>
              <a:rPr lang="en-GB" sz="2400" dirty="0" err="1"/>
              <a:t>pandangan</a:t>
            </a:r>
            <a:r>
              <a:rPr lang="en-GB" sz="2400" dirty="0"/>
              <a:t> yang </a:t>
            </a:r>
            <a:r>
              <a:rPr lang="en-GB" sz="2400" dirty="0" err="1"/>
              <a:t>mendukung</a:t>
            </a:r>
            <a:r>
              <a:rPr lang="en-GB" sz="2400" dirty="0"/>
              <a:t> agar </a:t>
            </a:r>
            <a:r>
              <a:rPr lang="en-GB" sz="2400" dirty="0" err="1"/>
              <a:t>manusia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boleh</a:t>
            </a:r>
            <a:r>
              <a:rPr lang="en-GB" sz="2400" dirty="0"/>
              <a:t> </a:t>
            </a:r>
            <a:r>
              <a:rPr lang="en-GB" sz="2400" dirty="0" err="1"/>
              <a:t>dipaksa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melakukan</a:t>
            </a:r>
            <a:r>
              <a:rPr lang="en-GB" sz="2400" dirty="0"/>
              <a:t> </a:t>
            </a:r>
            <a:r>
              <a:rPr lang="en-GB" sz="2400" dirty="0" err="1"/>
              <a:t>sesuatu</a:t>
            </a:r>
            <a:r>
              <a:rPr lang="en-GB" sz="2400" dirty="0"/>
              <a:t> </a:t>
            </a:r>
            <a:r>
              <a:rPr lang="en-GB" sz="2400" dirty="0" err="1"/>
              <a:t>apapun</a:t>
            </a:r>
            <a:r>
              <a:rPr lang="en-GB" sz="2400" dirty="0"/>
              <a:t>. Di </a:t>
            </a:r>
            <a:r>
              <a:rPr lang="en-GB" sz="2400" dirty="0" err="1"/>
              <a:t>sini</a:t>
            </a:r>
            <a:r>
              <a:rPr lang="en-GB" sz="2400" dirty="0"/>
              <a:t>, kata “</a:t>
            </a:r>
            <a:r>
              <a:rPr lang="en-GB" sz="2400" dirty="0" err="1"/>
              <a:t>negatif</a:t>
            </a:r>
            <a:r>
              <a:rPr lang="en-GB" sz="2400" dirty="0"/>
              <a:t>” </a:t>
            </a:r>
            <a:r>
              <a:rPr lang="en-GB" sz="2400" dirty="0" err="1"/>
              <a:t>memiliki</a:t>
            </a:r>
            <a:r>
              <a:rPr lang="en-GB" sz="2400" dirty="0"/>
              <a:t> </a:t>
            </a:r>
            <a:r>
              <a:rPr lang="en-GB" sz="2400" dirty="0" err="1"/>
              <a:t>konotasi</a:t>
            </a:r>
            <a:r>
              <a:rPr lang="en-GB" sz="2400" dirty="0"/>
              <a:t> </a:t>
            </a:r>
            <a:r>
              <a:rPr lang="en-GB" sz="2400" dirty="0" err="1"/>
              <a:t>logika</a:t>
            </a:r>
            <a:r>
              <a:rPr lang="en-GB" sz="2400" dirty="0"/>
              <a:t> (</a:t>
            </a:r>
            <a:r>
              <a:rPr lang="en-GB" sz="2400" dirty="0" err="1"/>
              <a:t>tidak</a:t>
            </a:r>
            <a:r>
              <a:rPr lang="en-GB" sz="2400" dirty="0"/>
              <a:t>/</a:t>
            </a:r>
            <a:r>
              <a:rPr lang="en-GB" sz="2400" dirty="0" err="1"/>
              <a:t>bukan</a:t>
            </a:r>
            <a:r>
              <a:rPr lang="en-GB" sz="2400" dirty="0"/>
              <a:t>), </a:t>
            </a:r>
            <a:r>
              <a:rPr lang="en-GB" sz="2400" dirty="0" err="1"/>
              <a:t>bukan</a:t>
            </a:r>
            <a:r>
              <a:rPr lang="en-GB" sz="2400" dirty="0"/>
              <a:t> </a:t>
            </a:r>
            <a:r>
              <a:rPr lang="en-GB" sz="2400" dirty="0" err="1"/>
              <a:t>konotasi</a:t>
            </a:r>
            <a:r>
              <a:rPr lang="en-GB" sz="2400" dirty="0"/>
              <a:t> moral (</a:t>
            </a:r>
            <a:r>
              <a:rPr lang="en-GB" sz="2400" dirty="0" err="1"/>
              <a:t>baik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buruk</a:t>
            </a:r>
            <a:r>
              <a:rPr lang="en-GB" sz="2400" dirty="0"/>
              <a:t>). </a:t>
            </a:r>
            <a:r>
              <a:rPr lang="en-GB" sz="2400" dirty="0" err="1"/>
              <a:t>Artinya</a:t>
            </a:r>
            <a:r>
              <a:rPr lang="en-GB" sz="2400" dirty="0"/>
              <a:t>, “</a:t>
            </a:r>
            <a:r>
              <a:rPr lang="en-GB" sz="2400" dirty="0" err="1"/>
              <a:t>kebebasan</a:t>
            </a:r>
            <a:r>
              <a:rPr lang="en-GB" sz="2400" dirty="0"/>
              <a:t> </a:t>
            </a:r>
            <a:r>
              <a:rPr lang="en-GB" sz="2400" dirty="0" err="1"/>
              <a:t>negatif</a:t>
            </a:r>
            <a:r>
              <a:rPr lang="en-GB" sz="2400" dirty="0"/>
              <a:t>”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konsep</a:t>
            </a:r>
            <a:r>
              <a:rPr lang="en-GB" sz="2400" dirty="0"/>
              <a:t> </a:t>
            </a:r>
            <a:r>
              <a:rPr lang="en-GB" sz="2400" dirty="0" err="1"/>
              <a:t>kebebasan</a:t>
            </a:r>
            <a:r>
              <a:rPr lang="en-GB" sz="2400" dirty="0"/>
              <a:t> yang </a:t>
            </a:r>
            <a:r>
              <a:rPr lang="en-GB" sz="2400" dirty="0" err="1"/>
              <a:t>menekankan</a:t>
            </a:r>
            <a:r>
              <a:rPr lang="en-GB" sz="2400" dirty="0"/>
              <a:t> </a:t>
            </a:r>
            <a:r>
              <a:rPr lang="en-GB" sz="2400" dirty="0" err="1"/>
              <a:t>pentingnya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“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dipaksa</a:t>
            </a:r>
            <a:r>
              <a:rPr lang="en-GB" sz="2400" dirty="0" smtClean="0"/>
              <a:t>.”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924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Hukum &amp; </a:t>
            </a:r>
            <a:r>
              <a:rPr lang="en-GB" dirty="0" err="1" smtClean="0"/>
              <a:t>Kebebasan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5445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7579821" y="2403505"/>
            <a:ext cx="18059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/>
              <a:t>membantu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membangun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yang </a:t>
            </a:r>
            <a:r>
              <a:rPr lang="en-GB" dirty="0" err="1"/>
              <a:t>beradab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89929" y="2557393"/>
            <a:ext cx="1888333" cy="119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/>
              <a:t>menjamin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kewajiban</a:t>
            </a:r>
            <a:r>
              <a:rPr lang="en-GB" dirty="0"/>
              <a:t> </a:t>
            </a:r>
            <a:r>
              <a:rPr lang="en-GB" dirty="0" err="1"/>
              <a:t>warga</a:t>
            </a:r>
            <a:r>
              <a:rPr lang="en-GB" dirty="0"/>
              <a:t> </a:t>
            </a:r>
            <a:r>
              <a:rPr lang="en-GB" dirty="0" err="1"/>
              <a:t>negara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individu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346154" y="4350842"/>
            <a:ext cx="2360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/>
              <a:t>bertindak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penjaga</a:t>
            </a:r>
            <a:r>
              <a:rPr lang="en-GB" dirty="0"/>
              <a:t> </a:t>
            </a:r>
            <a:r>
              <a:rPr lang="en-GB" dirty="0" err="1"/>
              <a:t>kebebasan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61067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616</TotalTime>
  <Words>219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Konsep Dasar Hukum dan Kebebasan</vt:lpstr>
      <vt:lpstr>Kebebasan</vt:lpstr>
      <vt:lpstr>Hukum</vt:lpstr>
      <vt:lpstr>Hukum &amp; Kebebasan</vt:lpstr>
      <vt:lpstr>PowerPoint Presentation</vt:lpstr>
      <vt:lpstr>Hukum &amp; Kebebasan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Hukum dan Kebebasan</dc:title>
  <dc:creator>Putri Ria</dc:creator>
  <cp:lastModifiedBy>Putri Ria</cp:lastModifiedBy>
  <cp:revision>4</cp:revision>
  <dcterms:created xsi:type="dcterms:W3CDTF">2022-11-04T03:42:43Z</dcterms:created>
  <dcterms:modified xsi:type="dcterms:W3CDTF">2022-11-04T13:59:09Z</dcterms:modified>
</cp:coreProperties>
</file>